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81" r:id="rId2"/>
    <p:sldId id="284" r:id="rId3"/>
    <p:sldId id="299" r:id="rId4"/>
    <p:sldId id="283" r:id="rId5"/>
    <p:sldId id="298" r:id="rId6"/>
    <p:sldId id="285" r:id="rId7"/>
    <p:sldId id="300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5" r:id="rId16"/>
    <p:sldId id="296" r:id="rId17"/>
    <p:sldId id="293" r:id="rId18"/>
    <p:sldId id="297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  <p:bold r:id="rId22"/>
    </p:embeddedFont>
    <p:embeddedFont>
      <p:font typeface="#9Slide03 AllRoundGothic" panose="020B0604020202020204" charset="0"/>
      <p:regular r:id="rId23"/>
    </p:embeddedFont>
    <p:embeddedFont>
      <p:font typeface="Cambria Math" panose="02040503050406030204" pitchFamily="18" charset="0"/>
      <p:regular r:id="rId24"/>
    </p:embeddedFont>
  </p:embeddedFontLst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BE82"/>
    <a:srgbClr val="8F4606"/>
    <a:srgbClr val="9C3D3B"/>
    <a:srgbClr val="FFCC29"/>
    <a:srgbClr val="F58634"/>
    <a:srgbClr val="F2F013"/>
    <a:srgbClr val="660303"/>
    <a:srgbClr val="2FDD92"/>
    <a:srgbClr val="9C3D39"/>
    <a:srgbClr val="FFD0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376" autoAdjust="0"/>
  </p:normalViewPr>
  <p:slideViewPr>
    <p:cSldViewPr snapToGrid="0">
      <p:cViewPr varScale="1">
        <p:scale>
          <a:sx n="73" d="100"/>
          <a:sy n="73" d="100"/>
        </p:scale>
        <p:origin x="965" y="-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245E37-D9D6-4472-B4A8-EE39C13FA1BF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A45AE-A946-475B-BE63-3F713E28C5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837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56390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7540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527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984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198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693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53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699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125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11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树&#10;&#10;描述已自动生成">
            <a:extLst>
              <a:ext uri="{FF2B5EF4-FFF2-40B4-BE49-F238E27FC236}">
                <a16:creationId xmlns:a16="http://schemas.microsoft.com/office/drawing/2014/main" id="{B5AAFF35-0A33-4615-9914-033396FBCD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6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水上运动&#10;&#10;描述已自动生成">
            <a:extLst>
              <a:ext uri="{FF2B5EF4-FFF2-40B4-BE49-F238E27FC236}">
                <a16:creationId xmlns:a16="http://schemas.microsoft.com/office/drawing/2014/main" id="{5ED3C2D4-C706-4F39-B593-EFE898839B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09BF519A-642C-4D46-91F3-0A8635068A8E}"/>
              </a:ext>
            </a:extLst>
          </p:cNvPr>
          <p:cNvGrpSpPr/>
          <p:nvPr userDrawn="1"/>
        </p:nvGrpSpPr>
        <p:grpSpPr>
          <a:xfrm>
            <a:off x="659703" y="585592"/>
            <a:ext cx="10897645" cy="5686815"/>
            <a:chOff x="676404" y="1039661"/>
            <a:chExt cx="7766137" cy="324424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7D2F19CF-4FB8-4F05-9F55-EBA2D218D3EC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07B0CCE3-2212-459F-9FD7-F1623D775804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026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518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树&#10;&#10;描述已自动生成">
            <a:extLst>
              <a:ext uri="{FF2B5EF4-FFF2-40B4-BE49-F238E27FC236}">
                <a16:creationId xmlns:a16="http://schemas.microsoft.com/office/drawing/2014/main" id="{EE0E90F1-2DBE-466E-9A74-47A0973C7F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9" name="图片 8" descr="图片包含 动物, 哺乳动物, 鹿&#10;&#10;描述已自动生成">
            <a:extLst>
              <a:ext uri="{FF2B5EF4-FFF2-40B4-BE49-F238E27FC236}">
                <a16:creationId xmlns:a16="http://schemas.microsoft.com/office/drawing/2014/main" id="{52F341C7-45BA-4277-8253-0F1FFA8EE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4919232" y="2021909"/>
            <a:ext cx="4424508" cy="4836091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421D38F0-C872-41B8-BA84-7987F8859950}"/>
              </a:ext>
            </a:extLst>
          </p:cNvPr>
          <p:cNvGrpSpPr/>
          <p:nvPr userDrawn="1"/>
        </p:nvGrpSpPr>
        <p:grpSpPr>
          <a:xfrm>
            <a:off x="1161424" y="1002082"/>
            <a:ext cx="3757808" cy="3757808"/>
            <a:chOff x="1161424" y="1002082"/>
            <a:chExt cx="3757808" cy="3757808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6D949B16-959E-4E29-BC1B-13F3FE4D51DC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BA477457-7468-4F55-9A81-2136CACF16C1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09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3115830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96710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4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660729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585193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B286200-AB23-4165-ADCD-5166B1ECDB2E}"/>
              </a:ext>
            </a:extLst>
          </p:cNvPr>
          <p:cNvGrpSpPr/>
          <p:nvPr userDrawn="1"/>
        </p:nvGrpSpPr>
        <p:grpSpPr>
          <a:xfrm>
            <a:off x="511928" y="1438882"/>
            <a:ext cx="10118494" cy="3980235"/>
            <a:chOff x="1053266" y="1402915"/>
            <a:chExt cx="9577156" cy="3767293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B9C2B423-FFCD-4205-B110-0FC0E5941AE9}"/>
                </a:ext>
              </a:extLst>
            </p:cNvPr>
            <p:cNvGrpSpPr/>
            <p:nvPr userDrawn="1"/>
          </p:nvGrpSpPr>
          <p:grpSpPr>
            <a:xfrm>
              <a:off x="3411157" y="1402915"/>
              <a:ext cx="7219265" cy="3767293"/>
              <a:chOff x="676404" y="1039661"/>
              <a:chExt cx="7766137" cy="3244240"/>
            </a:xfrm>
          </p:grpSpPr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EFE9AA8C-0B86-42ED-A0C4-0BAA339D5171}"/>
                  </a:ext>
                </a:extLst>
              </p:cNvPr>
              <p:cNvSpPr/>
              <p:nvPr userDrawn="1"/>
            </p:nvSpPr>
            <p:spPr>
              <a:xfrm>
                <a:off x="676404" y="1039661"/>
                <a:ext cx="7766137" cy="3244240"/>
              </a:xfrm>
              <a:prstGeom prst="roundRect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84B6105C-ED57-4EF3-8160-540527BEE78D}"/>
                  </a:ext>
                </a:extLst>
              </p:cNvPr>
              <p:cNvSpPr/>
              <p:nvPr userDrawn="1"/>
            </p:nvSpPr>
            <p:spPr>
              <a:xfrm>
                <a:off x="807928" y="1151351"/>
                <a:ext cx="7503089" cy="3020860"/>
              </a:xfrm>
              <a:prstGeom prst="roundRect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C8EC2795-A01A-4422-913A-749E52FBA701}"/>
                </a:ext>
              </a:extLst>
            </p:cNvPr>
            <p:cNvGrpSpPr/>
            <p:nvPr userDrawn="1"/>
          </p:nvGrpSpPr>
          <p:grpSpPr>
            <a:xfrm>
              <a:off x="1053266" y="1846607"/>
              <a:ext cx="2879907" cy="2879907"/>
              <a:chOff x="1161424" y="1002082"/>
              <a:chExt cx="3757808" cy="3757808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FCE18BEB-0396-4171-8568-FD798ED7B04D}"/>
                  </a:ext>
                </a:extLst>
              </p:cNvPr>
              <p:cNvSpPr/>
              <p:nvPr userDrawn="1"/>
            </p:nvSpPr>
            <p:spPr>
              <a:xfrm>
                <a:off x="1161424" y="1002082"/>
                <a:ext cx="3757808" cy="3757808"/>
              </a:xfrm>
              <a:prstGeom prst="ellipse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9E1D5323-F9A5-4B80-9BE8-9CD7D8A3376E}"/>
                  </a:ext>
                </a:extLst>
              </p:cNvPr>
              <p:cNvSpPr/>
              <p:nvPr userDrawn="1"/>
            </p:nvSpPr>
            <p:spPr>
              <a:xfrm>
                <a:off x="1349836" y="1190494"/>
                <a:ext cx="3380983" cy="3380983"/>
              </a:xfrm>
              <a:prstGeom prst="ellipse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</p:grp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2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3003096" y="1438882"/>
            <a:ext cx="7627326" cy="3980235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8EC2795-A01A-4422-913A-749E52FBA701}"/>
              </a:ext>
            </a:extLst>
          </p:cNvPr>
          <p:cNvGrpSpPr/>
          <p:nvPr userDrawn="1"/>
        </p:nvGrpSpPr>
        <p:grpSpPr>
          <a:xfrm>
            <a:off x="1508434" y="1907653"/>
            <a:ext cx="3042691" cy="3042691"/>
            <a:chOff x="1161424" y="1002082"/>
            <a:chExt cx="3757808" cy="3757808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FCE18BEB-0396-4171-8568-FD798ED7B04D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9E1D5323-F9A5-4B80-9BE8-9CD7D8A3376E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7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40" cy="6858000"/>
          </a:xfrm>
          <a:prstGeom prst="rect">
            <a:avLst/>
          </a:prstGeom>
        </p:spPr>
      </p:pic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647620" y="675016"/>
            <a:ext cx="10116855" cy="5279368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树&#10;&#10;描述已自动生成">
            <a:extLst>
              <a:ext uri="{FF2B5EF4-FFF2-40B4-BE49-F238E27FC236}">
                <a16:creationId xmlns:a16="http://schemas.microsoft.com/office/drawing/2014/main" id="{967DDC46-6014-46C4-A770-9309CEFB7B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4E3FC11E-B262-47CC-A6B3-2CFC3725C47F}"/>
              </a:ext>
            </a:extLst>
          </p:cNvPr>
          <p:cNvSpPr/>
          <p:nvPr userDrawn="1"/>
        </p:nvSpPr>
        <p:spPr>
          <a:xfrm>
            <a:off x="676404" y="1039661"/>
            <a:ext cx="7766137" cy="3244240"/>
          </a:xfrm>
          <a:prstGeom prst="roundRect">
            <a:avLst/>
          </a:prstGeom>
          <a:solidFill>
            <a:srgbClr val="B2F5EE"/>
          </a:solidFill>
          <a:ln w="101600">
            <a:solidFill>
              <a:schemeClr val="accent6">
                <a:lumMod val="50000"/>
              </a:schemeClr>
            </a:solidFill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7C85FAC3-3CF1-46AD-9387-EF6B197FDEB1}"/>
              </a:ext>
            </a:extLst>
          </p:cNvPr>
          <p:cNvSpPr/>
          <p:nvPr userDrawn="1"/>
        </p:nvSpPr>
        <p:spPr>
          <a:xfrm>
            <a:off x="807928" y="1151351"/>
            <a:ext cx="7503089" cy="3020860"/>
          </a:xfrm>
          <a:prstGeom prst="roundRect">
            <a:avLst/>
          </a:prstGeom>
          <a:solidFill>
            <a:srgbClr val="B2F5EE"/>
          </a:solidFill>
          <a:ln w="254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动物, 哺乳动物, 鹿&#10;&#10;描述已自动生成">
            <a:extLst>
              <a:ext uri="{FF2B5EF4-FFF2-40B4-BE49-F238E27FC236}">
                <a16:creationId xmlns:a16="http://schemas.microsoft.com/office/drawing/2014/main" id="{209914F5-29B3-47F1-9F6E-51A3991EE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172510" y="1503123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7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teamKTUTS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C9421B-6E87-441C-BBB0-AE2B9BF8799A}"/>
              </a:ext>
            </a:extLst>
          </p:cNvPr>
          <p:cNvSpPr txBox="1"/>
          <p:nvPr userDrawn="1"/>
        </p:nvSpPr>
        <p:spPr>
          <a:xfrm>
            <a:off x="11399988" y="0"/>
            <a:ext cx="79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/>
                </a:solidFill>
                <a:latin typeface="UVN Bai Sau" panose="04030605020802020C03" pitchFamily="82" charset="0"/>
              </a:rPr>
              <a:t>KTUTS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41BA65-73B5-4F64-8E2A-ED5FA2116E55}"/>
              </a:ext>
            </a:extLst>
          </p:cNvPr>
          <p:cNvSpPr txBox="1"/>
          <p:nvPr userDrawn="1"/>
        </p:nvSpPr>
        <p:spPr>
          <a:xfrm>
            <a:off x="0" y="6488668"/>
            <a:ext cx="79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0886C"/>
                </a:solidFill>
                <a:latin typeface="UVN Bai Sau" panose="04030605020802020C03" pitchFamily="82" charset="0"/>
              </a:rPr>
              <a:t>KTUTS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9FB2906-B4CD-4193-94C3-17A1ABD2B89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6804787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846D8D3-7408-4513-8423-335F2C22B53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6175014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378B4B24-B728-49B8-AB73-93ADA2F0AE2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1CF84C-C07C-4ACB-87B3-A3F3E14F6A0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4694B1-4081-4589-B8CE-61A429893964}"/>
              </a:ext>
            </a:extLst>
          </p:cNvPr>
          <p:cNvSpPr txBox="1"/>
          <p:nvPr userDrawn="1"/>
        </p:nvSpPr>
        <p:spPr>
          <a:xfrm>
            <a:off x="2597398" y="83943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92382FA3-C736-4ECC-B89D-A06C36C4F77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54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60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9" r:id="rId4"/>
    <p:sldLayoutId id="2147483652" r:id="rId5"/>
    <p:sldLayoutId id="2147483658" r:id="rId6"/>
    <p:sldLayoutId id="2147483660" r:id="rId7"/>
    <p:sldLayoutId id="2147483657" r:id="rId8"/>
    <p:sldLayoutId id="2147483655" r:id="rId9"/>
    <p:sldLayoutId id="2147483656" r:id="rId10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12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25.png"/><Relationship Id="rId5" Type="http://schemas.openxmlformats.org/officeDocument/2006/relationships/image" Target="../media/image35.png"/><Relationship Id="rId10" Type="http://schemas.openxmlformats.org/officeDocument/2006/relationships/image" Target="../media/image33.png"/><Relationship Id="rId4" Type="http://schemas.openxmlformats.org/officeDocument/2006/relationships/image" Target="../media/image22.jp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microsoft.com/office/2007/relationships/hdphoto" Target="../media/hdphoto4.wdp"/><Relationship Id="rId5" Type="http://schemas.openxmlformats.org/officeDocument/2006/relationships/image" Target="../media/image36.png"/><Relationship Id="rId10" Type="http://schemas.openxmlformats.org/officeDocument/2006/relationships/image" Target="../media/image25.png"/><Relationship Id="rId4" Type="http://schemas.openxmlformats.org/officeDocument/2006/relationships/image" Target="../media/image22.jp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microsoft.com/office/2007/relationships/hdphoto" Target="../media/hdphoto4.wdp"/><Relationship Id="rId5" Type="http://schemas.openxmlformats.org/officeDocument/2006/relationships/image" Target="../media/image38.png"/><Relationship Id="rId10" Type="http://schemas.openxmlformats.org/officeDocument/2006/relationships/image" Target="../media/image25.png"/><Relationship Id="rId4" Type="http://schemas.openxmlformats.org/officeDocument/2006/relationships/image" Target="../media/image22.jp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53.png"/><Relationship Id="rId4" Type="http://schemas.openxmlformats.org/officeDocument/2006/relationships/image" Target="../media/image22.jp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44.png"/><Relationship Id="rId4" Type="http://schemas.openxmlformats.org/officeDocument/2006/relationships/image" Target="../media/image22.jpg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55.png"/><Relationship Id="rId4" Type="http://schemas.openxmlformats.org/officeDocument/2006/relationships/image" Target="../media/image22.jpg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2.wdp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7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22.jp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microsoft.com/office/2007/relationships/hdphoto" Target="../media/hdphoto4.wdp"/><Relationship Id="rId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image" Target="../media/image22.jp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1218136" y="503910"/>
            <a:ext cx="9804295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" b="1757"/>
          <a:stretch/>
        </p:blipFill>
        <p:spPr>
          <a:xfrm>
            <a:off x="0" y="3265000"/>
            <a:ext cx="12344400" cy="36826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0744" y="728481"/>
            <a:ext cx="1381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206A5D"/>
                </a:solidFill>
                <a:latin typeface="UTM Seagull" panose="02040603050506020204" pitchFamily="18" charset="0"/>
              </a:rPr>
              <a:t>TOÁN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92778" y="2971949"/>
            <a:ext cx="5655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81B214"/>
                </a:solidFill>
                <a:latin typeface="UTM Avo" panose="02040603050506020204" pitchFamily="18" charset="0"/>
              </a:rPr>
              <a:t>Sách</a:t>
            </a:r>
            <a:r>
              <a:rPr lang="en-US" sz="3200" dirty="0">
                <a:solidFill>
                  <a:srgbClr val="81B21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81B214"/>
                </a:solidFill>
                <a:latin typeface="UTM Avo" panose="02040603050506020204" pitchFamily="18" charset="0"/>
              </a:rPr>
              <a:t>giáo</a:t>
            </a:r>
            <a:r>
              <a:rPr lang="en-US" sz="3200" dirty="0">
                <a:solidFill>
                  <a:srgbClr val="81B21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81B214"/>
                </a:solidFill>
                <a:latin typeface="UTM Avo" panose="02040603050506020204" pitchFamily="18" charset="0"/>
              </a:rPr>
              <a:t>khoa</a:t>
            </a:r>
            <a:r>
              <a:rPr lang="en-US" sz="3200" dirty="0">
                <a:solidFill>
                  <a:srgbClr val="81B21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81B214"/>
                </a:solidFill>
                <a:latin typeface="UTM Avo" panose="02040603050506020204" pitchFamily="18" charset="0"/>
              </a:rPr>
              <a:t>trang</a:t>
            </a:r>
            <a:r>
              <a:rPr lang="en-US" sz="3200" dirty="0">
                <a:solidFill>
                  <a:srgbClr val="81B214"/>
                </a:solidFill>
                <a:latin typeface="UTM Avo" panose="02040603050506020204" pitchFamily="18" charset="0"/>
              </a:rPr>
              <a:t> 119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395948" y="1318821"/>
            <a:ext cx="9448672" cy="1754326"/>
            <a:chOff x="1918559" y="1856673"/>
            <a:chExt cx="9323130" cy="1754326"/>
          </a:xfrm>
        </p:grpSpPr>
        <p:sp>
          <p:nvSpPr>
            <p:cNvPr id="7" name="TextBox 6"/>
            <p:cNvSpPr txBox="1"/>
            <p:nvPr/>
          </p:nvSpPr>
          <p:spPr>
            <a:xfrm>
              <a:off x="1985306" y="1856673"/>
              <a:ext cx="901685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ln>
                    <a:solidFill>
                      <a:schemeClr val="tx1"/>
                    </a:solidFill>
                  </a:ln>
                  <a:solidFill>
                    <a:srgbClr val="2F86A6"/>
                  </a:solidFill>
                  <a:latin typeface="UTM Rockwell" panose="02040603050506020204" pitchFamily="18" charset="0"/>
                </a:rPr>
                <a:t>SO SÁNH HAI PHÂN SỐ CÙNG MẪU SỐ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18559" y="1856673"/>
              <a:ext cx="932313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ln>
                    <a:solidFill>
                      <a:schemeClr val="tx1"/>
                    </a:solidFill>
                  </a:ln>
                  <a:solidFill>
                    <a:srgbClr val="B2F5EE"/>
                  </a:solidFill>
                  <a:latin typeface="UTM Rockwell" panose="02040603050506020204" pitchFamily="18" charset="0"/>
                </a:rPr>
                <a:t>SO SÁNH HAI PHÂN SỐ CÙNG MẪU SỐ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537" y="1884572"/>
            <a:ext cx="5915140" cy="50953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7394" y="2420458"/>
            <a:ext cx="6315935" cy="455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5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450" b="71750" l="32150" r="6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26" t="36171" r="38463" b="29220"/>
          <a:stretch/>
        </p:blipFill>
        <p:spPr>
          <a:xfrm>
            <a:off x="4838180" y="3769947"/>
            <a:ext cx="2585835" cy="31390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139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  <m:r>
                      <a:rPr lang="en-US" sz="115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     </m:t>
                    </m:r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13951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……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639" y="3652943"/>
            <a:ext cx="3335796" cy="31473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3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39154 0.151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8433">
            <a:off x="4663226" y="3695764"/>
            <a:ext cx="2820942" cy="29252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119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  <m:r>
                      <a:rPr lang="en-US" sz="115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     </m:t>
                    </m:r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11931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……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99" y="3756383"/>
            <a:ext cx="3335796" cy="31473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6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39154 0.151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1" t="44973" r="27149" b="12260"/>
          <a:stretch/>
        </p:blipFill>
        <p:spPr>
          <a:xfrm>
            <a:off x="4788713" y="3986880"/>
            <a:ext cx="2978310" cy="30573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437425" y="1193772"/>
                <a:ext cx="7553557" cy="3098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11</m:t>
                        </m:r>
                      </m:den>
                    </m:f>
                    <m:r>
                      <a:rPr lang="en-US" sz="115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     </m:t>
                    </m:r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425" y="1193772"/>
                <a:ext cx="7553557" cy="3098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……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244" y="3744896"/>
            <a:ext cx="3304905" cy="31181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3974 -0.004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0" y="-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381967" y="181528"/>
            <a:ext cx="7766137" cy="2869865"/>
            <a:chOff x="666674" y="718588"/>
            <a:chExt cx="7766137" cy="2869865"/>
          </a:xfrm>
        </p:grpSpPr>
        <p:grpSp>
          <p:nvGrpSpPr>
            <p:cNvPr id="8" name="组合 12"/>
            <p:cNvGrpSpPr/>
            <p:nvPr/>
          </p:nvGrpSpPr>
          <p:grpSpPr>
            <a:xfrm>
              <a:off x="666674" y="718588"/>
              <a:ext cx="7766137" cy="2869865"/>
              <a:chOff x="778641" y="929850"/>
              <a:chExt cx="7766137" cy="3244240"/>
            </a:xfrm>
            <a:solidFill>
              <a:schemeClr val="bg1"/>
            </a:solidFill>
          </p:grpSpPr>
          <p:sp>
            <p:nvSpPr>
              <p:cNvPr id="9" name="矩形: 圆角 8"/>
              <p:cNvSpPr/>
              <p:nvPr userDrawn="1"/>
            </p:nvSpPr>
            <p:spPr>
              <a:xfrm>
                <a:off x="778641" y="929850"/>
                <a:ext cx="7766137" cy="3244240"/>
              </a:xfrm>
              <a:prstGeom prst="roundRect">
                <a:avLst/>
              </a:prstGeom>
              <a:grpFill/>
              <a:ln w="101600">
                <a:solidFill>
                  <a:srgbClr val="F58634"/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: 圆角 11"/>
              <p:cNvSpPr/>
              <p:nvPr userDrawn="1"/>
            </p:nvSpPr>
            <p:spPr>
              <a:xfrm>
                <a:off x="909934" y="1024324"/>
                <a:ext cx="7503089" cy="3020860"/>
              </a:xfrm>
              <a:prstGeom prst="roundRect">
                <a:avLst/>
              </a:prstGeom>
              <a:grpFill/>
              <a:ln w="25400">
                <a:solidFill>
                  <a:srgbClr val="F5863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725708" y="876249"/>
              <a:ext cx="7589311" cy="2558770"/>
              <a:chOff x="725708" y="876249"/>
              <a:chExt cx="7589311" cy="2558770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725708" y="876249"/>
                <a:ext cx="7443593" cy="25545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dirty="0">
                    <a:latin typeface="UTM Rockwell" panose="02040603050506020204" pitchFamily="18" charset="0"/>
                  </a:rPr>
                  <a:t>LỜI DẶN</a:t>
                </a:r>
              </a:p>
              <a:p>
                <a:pPr algn="ctr"/>
                <a:r>
                  <a:rPr lang="en-US" sz="8000" dirty="0">
                    <a:latin typeface="UTM Rockwell" panose="02040603050506020204" pitchFamily="18" charset="0"/>
                  </a:rPr>
                  <a:t>CỦA MẸ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871426" y="880474"/>
                <a:ext cx="7443593" cy="25545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dirty="0">
                    <a:solidFill>
                      <a:srgbClr val="FFCC29"/>
                    </a:solidFill>
                    <a:latin typeface="UTM Rockwell" panose="02040603050506020204" pitchFamily="18" charset="0"/>
                  </a:rPr>
                  <a:t>LỜI DẶN</a:t>
                </a:r>
              </a:p>
              <a:p>
                <a:pPr algn="ctr"/>
                <a:r>
                  <a:rPr lang="en-US" sz="8000" dirty="0">
                    <a:solidFill>
                      <a:srgbClr val="FFCC29"/>
                    </a:solidFill>
                    <a:latin typeface="UTM Rockwell" panose="02040603050506020204" pitchFamily="18" charset="0"/>
                  </a:rPr>
                  <a:t>CỦA MẸ</a:t>
                </a:r>
              </a:p>
            </p:txBody>
          </p:sp>
        </p:grp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687" y="3829277"/>
            <a:ext cx="3752635" cy="3307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112" y="3858123"/>
            <a:ext cx="3587885" cy="317906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000"/>
            <a:ext cx="66856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84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90535" y="266741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917242" y="569131"/>
            <a:ext cx="2292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 dirty="0" err="1">
                <a:solidFill>
                  <a:srgbClr val="002060"/>
                </a:solidFill>
                <a:latin typeface="UTM Avo" panose="02040603050506020204" pitchFamily="18" charset="0"/>
              </a:rPr>
              <a:t>Nhận</a:t>
            </a:r>
            <a:r>
              <a:rPr lang="en-US" sz="2800" b="1" i="1" u="sng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u="sng" dirty="0" err="1">
                <a:solidFill>
                  <a:srgbClr val="002060"/>
                </a:solidFill>
                <a:latin typeface="UTM Avo" panose="02040603050506020204" pitchFamily="18" charset="0"/>
              </a:rPr>
              <a:t>xét</a:t>
            </a:r>
            <a:r>
              <a:rPr lang="en-US" sz="2800" b="1" i="1" u="sng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210128" y="1008710"/>
                <a:ext cx="7868255" cy="1250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&lt;</a:t>
                </a:r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mà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=</a:t>
                </a:r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400" b="1" i="0" smtClean="0">
                        <a:solidFill>
                          <a:srgbClr val="FF0000"/>
                        </a:solidFill>
                        <a:latin typeface="UTM Avo" panose="02040603050506020204" pitchFamily="18" charset="0"/>
                      </a:rPr>
                      <m:t>1</m:t>
                    </m:r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&lt; 1</a:t>
                </a:r>
                <a:endParaRPr lang="en-US" sz="44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0128" y="1008710"/>
                <a:ext cx="7868255" cy="1250920"/>
              </a:xfrm>
              <a:prstGeom prst="rect">
                <a:avLst/>
              </a:prstGeom>
              <a:blipFill>
                <a:blip r:embed="rId3"/>
                <a:stretch>
                  <a:fillRect b="-6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682785" y="2462678"/>
            <a:ext cx="11114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  <a:latin typeface="UTM Avo" panose="02040603050506020204" pitchFamily="18" charset="0"/>
              </a:rPr>
              <a:t>Nếu </a:t>
            </a:r>
            <a:r>
              <a:rPr lang="vi-VN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tử số bé hơn mẫu số </a:t>
            </a:r>
            <a:r>
              <a:rPr lang="vi-VN" sz="3600" dirty="0">
                <a:solidFill>
                  <a:srgbClr val="002060"/>
                </a:solidFill>
                <a:latin typeface="UTM Avo" panose="02040603050506020204" pitchFamily="18" charset="0"/>
              </a:rPr>
              <a:t>thì phân số </a:t>
            </a:r>
            <a:r>
              <a:rPr lang="vi-VN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bé hơn 1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vi-VN" sz="36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210127" y="3462579"/>
                <a:ext cx="7868255" cy="1250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&gt;</a:t>
                </a:r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mà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=</a:t>
                </a:r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400" b="1" i="0" smtClean="0">
                        <a:solidFill>
                          <a:srgbClr val="FF0000"/>
                        </a:solidFill>
                        <a:latin typeface="UTM Avo" panose="02040603050506020204" pitchFamily="18" charset="0"/>
                      </a:rPr>
                      <m:t>1</m:t>
                    </m:r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&gt; 1</a:t>
                </a:r>
                <a:endParaRPr lang="en-US" sz="44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0127" y="3462579"/>
                <a:ext cx="7868255" cy="1250920"/>
              </a:xfrm>
              <a:prstGeom prst="rect">
                <a:avLst/>
              </a:prstGeom>
              <a:blipFill>
                <a:blip r:embed="rId4"/>
                <a:stretch>
                  <a:fillRect b="-6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653589" y="4766025"/>
            <a:ext cx="112421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tử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lớn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hơn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mẫu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thì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lớn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hơn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1.</a:t>
            </a:r>
          </a:p>
        </p:txBody>
      </p:sp>
    </p:spTree>
    <p:extLst>
      <p:ext uri="{BB962C8B-B14F-4D97-AF65-F5344CB8AC3E}">
        <p14:creationId xmlns:p14="http://schemas.microsoft.com/office/powerpoint/2010/main" val="151992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437425" y="1193772"/>
                <a:ext cx="7553557" cy="3525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15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11500" b="1" i="0" smtClean="0">
                              <a:solidFill>
                                <a:srgbClr val="002060"/>
                              </a:solidFill>
                              <a:latin typeface="UTM Avo" panose="0204060305050602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11500" b="1" i="0" smtClean="0">
                              <a:solidFill>
                                <a:srgbClr val="002060"/>
                              </a:solidFill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115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          </m:t>
                      </m:r>
                      <m:r>
                        <m:rPr>
                          <m:nor/>
                        </m:rPr>
                        <a:rPr lang="en-US" sz="11500" b="1" i="0" smtClean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m:t>1</m:t>
                      </m:r>
                    </m:oMath>
                  </m:oMathPara>
                </a14:m>
                <a:endParaRPr lang="en-US" sz="115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425" y="1193772"/>
                <a:ext cx="7553557" cy="352506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……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44A9A50-8B8A-4CDD-864A-BB94540E8B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" b="1520"/>
          <a:stretch/>
        </p:blipFill>
        <p:spPr>
          <a:xfrm>
            <a:off x="0" y="3360250"/>
            <a:ext cx="12266940" cy="359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5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3974 -0.004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0" y="-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360877" y="588263"/>
            <a:ext cx="6378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1: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526104" y="1191990"/>
                <a:ext cx="5963056" cy="3098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1500" b="1" i="0" smtClean="0">
                        <a:solidFill>
                          <a:srgbClr val="002060"/>
                        </a:solidFill>
                        <a:latin typeface="UTM Avo" panose="02040603050506020204" pitchFamily="18" charset="0"/>
                      </a:rPr>
                      <m:t>1 </m:t>
                    </m:r>
                    <m:r>
                      <a:rPr lang="en-US" sz="115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    </m:t>
                    </m:r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6104" y="1191990"/>
                <a:ext cx="5963056" cy="30984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……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D82F00C-AD86-4612-9652-941A63B12C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" b="1520"/>
          <a:stretch/>
        </p:blipFill>
        <p:spPr>
          <a:xfrm>
            <a:off x="0" y="3360250"/>
            <a:ext cx="12266940" cy="359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77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39154 0.151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360877" y="588263"/>
            <a:ext cx="6378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1: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139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  <m:r>
                      <a:rPr lang="en-US" sz="115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     </m:t>
                    </m:r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1500" b="1" i="0" smtClean="0">
                        <a:solidFill>
                          <a:srgbClr val="002060"/>
                        </a:solidFill>
                        <a:latin typeface="UTM Avo" panose="02040603050506020204" pitchFamily="18" charset="0"/>
                      </a:rPr>
                      <m:t>1</m:t>
                    </m:r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1395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……</a:t>
            </a:r>
          </a:p>
        </p:txBody>
      </p:sp>
      <p:pic>
        <p:nvPicPr>
          <p:cNvPr id="16" name="图片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" b="1520"/>
          <a:stretch/>
        </p:blipFill>
        <p:spPr>
          <a:xfrm>
            <a:off x="0" y="3360250"/>
            <a:ext cx="12266940" cy="359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4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39154 0.151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4876700" y="302709"/>
            <a:ext cx="6750996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" b="4717"/>
          <a:stretch/>
        </p:blipFill>
        <p:spPr>
          <a:xfrm>
            <a:off x="0" y="3245951"/>
            <a:ext cx="12325350" cy="36120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19566" y="534337"/>
            <a:ext cx="90652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34BE82"/>
                </a:solidFill>
                <a:latin typeface="UTM Colossalis" panose="02040603050506020204" pitchFamily="18" charset="0"/>
              </a:rPr>
              <a:t>CHÀO </a:t>
            </a:r>
          </a:p>
          <a:p>
            <a:pPr algn="ctr"/>
            <a:r>
              <a:rPr lang="en-US" sz="9600" b="1" dirty="0">
                <a:solidFill>
                  <a:srgbClr val="34BE82"/>
                </a:solidFill>
                <a:latin typeface="UTM Colossalis" panose="02040603050506020204" pitchFamily="18" charset="0"/>
              </a:rPr>
              <a:t>TẠM BIỆT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5" y="960798"/>
            <a:ext cx="8607293" cy="58972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E1737C-16F2-47AC-AE23-61013541D435}"/>
              </a:ext>
            </a:extLst>
          </p:cNvPr>
          <p:cNvSpPr txBox="1"/>
          <p:nvPr/>
        </p:nvSpPr>
        <p:spPr>
          <a:xfrm>
            <a:off x="12192000" y="7161996"/>
            <a:ext cx="11239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accent6">
                    <a:lumMod val="60000"/>
                    <a:lumOff val="40000"/>
                  </a:schemeClr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1593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93B1D106-5445-4F58-9B29-9BE3B386227B}"/>
              </a:ext>
            </a:extLst>
          </p:cNvPr>
          <p:cNvSpPr txBox="1"/>
          <p:nvPr/>
        </p:nvSpPr>
        <p:spPr>
          <a:xfrm>
            <a:off x="544486" y="1219200"/>
            <a:ext cx="972140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1: 1 =         .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cần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điền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ô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trống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10</a:t>
            </a:r>
          </a:p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                    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BADFC7-E4CA-40AF-BB6A-0A12EEAAE2E9}"/>
              </a:ext>
            </a:extLst>
          </p:cNvPr>
          <p:cNvSpPr/>
          <p:nvPr/>
        </p:nvSpPr>
        <p:spPr>
          <a:xfrm>
            <a:off x="2228193" y="1051034"/>
            <a:ext cx="378373" cy="336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CFB329C-B184-4D1F-9995-B413BA443D36}"/>
              </a:ext>
            </a:extLst>
          </p:cNvPr>
          <p:cNvCxnSpPr/>
          <p:nvPr/>
        </p:nvCxnSpPr>
        <p:spPr>
          <a:xfrm>
            <a:off x="2123090" y="1492469"/>
            <a:ext cx="5780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56FAB70C-83A8-4D4E-80B8-24B950550E1B}"/>
              </a:ext>
            </a:extLst>
          </p:cNvPr>
          <p:cNvSpPr txBox="1"/>
          <p:nvPr/>
        </p:nvSpPr>
        <p:spPr>
          <a:xfrm>
            <a:off x="1047213" y="1555532"/>
            <a:ext cx="27298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5025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93B1D106-5445-4F58-9B29-9BE3B386227B}"/>
              </a:ext>
            </a:extLst>
          </p:cNvPr>
          <p:cNvSpPr txBox="1"/>
          <p:nvPr/>
        </p:nvSpPr>
        <p:spPr>
          <a:xfrm>
            <a:off x="996431" y="1229710"/>
            <a:ext cx="972140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mẫu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:        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                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CD9157E-24BD-46E8-9D48-F84238E039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7707995"/>
              </p:ext>
            </p:extLst>
          </p:nvPr>
        </p:nvGraphicFramePr>
        <p:xfrm>
          <a:off x="7470227" y="897267"/>
          <a:ext cx="476557" cy="1231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4" imgW="152280" imgH="393480" progId="Equation.DSMT4">
                  <p:embed/>
                </p:oleObj>
              </mc:Choice>
              <mc:Fallback>
                <p:oleObj name="Equation" r:id="rId4" imgW="152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470227" y="897267"/>
                        <a:ext cx="476557" cy="12311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DC06FC7-6B52-4E5F-9CE6-0508F8B3E8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7884828"/>
              </p:ext>
            </p:extLst>
          </p:nvPr>
        </p:nvGraphicFramePr>
        <p:xfrm>
          <a:off x="8731468" y="942468"/>
          <a:ext cx="424467" cy="10965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6" imgW="152280" imgH="393480" progId="Equation.DSMT4">
                  <p:embed/>
                </p:oleObj>
              </mc:Choice>
              <mc:Fallback>
                <p:oleObj name="Equation" r:id="rId6" imgW="152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731468" y="942468"/>
                        <a:ext cx="424467" cy="10965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57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1218136" y="503910"/>
            <a:ext cx="9804295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 flipH="1">
            <a:off x="0" y="3265001"/>
            <a:ext cx="12192000" cy="3571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0744" y="728481"/>
            <a:ext cx="1381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206A5D"/>
                </a:solidFill>
                <a:latin typeface="UTM Seagull" panose="02040603050506020204" pitchFamily="18" charset="0"/>
              </a:rPr>
              <a:t>TOÁN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92778" y="2971949"/>
            <a:ext cx="5655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81B214"/>
                </a:solidFill>
                <a:latin typeface="UTM Avo" panose="02040603050506020204" pitchFamily="18" charset="0"/>
              </a:rPr>
              <a:t>Sách</a:t>
            </a:r>
            <a:r>
              <a:rPr lang="en-US" sz="3200" dirty="0">
                <a:solidFill>
                  <a:srgbClr val="81B21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81B214"/>
                </a:solidFill>
                <a:latin typeface="UTM Avo" panose="02040603050506020204" pitchFamily="18" charset="0"/>
              </a:rPr>
              <a:t>giáo</a:t>
            </a:r>
            <a:r>
              <a:rPr lang="en-US" sz="3200" dirty="0">
                <a:solidFill>
                  <a:srgbClr val="81B21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81B214"/>
                </a:solidFill>
                <a:latin typeface="UTM Avo" panose="02040603050506020204" pitchFamily="18" charset="0"/>
              </a:rPr>
              <a:t>khoa</a:t>
            </a:r>
            <a:r>
              <a:rPr lang="en-US" sz="3200" dirty="0">
                <a:solidFill>
                  <a:srgbClr val="81B21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81B214"/>
                </a:solidFill>
                <a:latin typeface="UTM Avo" panose="02040603050506020204" pitchFamily="18" charset="0"/>
              </a:rPr>
              <a:t>trang</a:t>
            </a:r>
            <a:r>
              <a:rPr lang="en-US" sz="3200" dirty="0">
                <a:solidFill>
                  <a:srgbClr val="81B214"/>
                </a:solidFill>
                <a:latin typeface="UTM Avo" panose="02040603050506020204" pitchFamily="18" charset="0"/>
              </a:rPr>
              <a:t> 119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395948" y="1318821"/>
            <a:ext cx="9448672" cy="1754326"/>
            <a:chOff x="1918559" y="1856673"/>
            <a:chExt cx="9323130" cy="1754326"/>
          </a:xfrm>
        </p:grpSpPr>
        <p:sp>
          <p:nvSpPr>
            <p:cNvPr id="7" name="TextBox 6"/>
            <p:cNvSpPr txBox="1"/>
            <p:nvPr/>
          </p:nvSpPr>
          <p:spPr>
            <a:xfrm>
              <a:off x="1985306" y="1856673"/>
              <a:ext cx="901685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ln>
                    <a:solidFill>
                      <a:schemeClr val="tx1"/>
                    </a:solidFill>
                  </a:ln>
                  <a:solidFill>
                    <a:srgbClr val="2F86A6"/>
                  </a:solidFill>
                  <a:latin typeface="UTM Rockwell" panose="02040603050506020204" pitchFamily="18" charset="0"/>
                </a:rPr>
                <a:t>SO SÁNH HAI PHÂN SỐ CÙNG MẪU SỐ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18559" y="1856673"/>
              <a:ext cx="932313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ln>
                    <a:solidFill>
                      <a:schemeClr val="tx1"/>
                    </a:solidFill>
                  </a:ln>
                  <a:solidFill>
                    <a:srgbClr val="B2F5EE"/>
                  </a:solidFill>
                  <a:latin typeface="UTM Rockwell" panose="02040603050506020204" pitchFamily="18" charset="0"/>
                </a:rPr>
                <a:t>SO SÁNH HAI PHÂN SỐ CÙNG MẪU SỐ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537" y="1884572"/>
            <a:ext cx="5915140" cy="50953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7394" y="2420458"/>
            <a:ext cx="6315935" cy="455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8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11"/>
          <p:cNvSpPr/>
          <p:nvPr/>
        </p:nvSpPr>
        <p:spPr>
          <a:xfrm>
            <a:off x="271080" y="286196"/>
            <a:ext cx="11605235" cy="6267004"/>
          </a:xfrm>
          <a:prstGeom prst="roundRect">
            <a:avLst/>
          </a:prstGeom>
          <a:solidFill>
            <a:schemeClr val="bg1"/>
          </a:solidFill>
          <a:ln w="101600">
            <a:solidFill>
              <a:srgbClr val="92D4AF"/>
            </a:solidFill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315685" y="2177858"/>
                <a:ext cx="4820707" cy="829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So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sánh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hai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phân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số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8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685" y="2177858"/>
                <a:ext cx="4820707" cy="829651"/>
              </a:xfrm>
              <a:prstGeom prst="rect">
                <a:avLst/>
              </a:prstGeom>
              <a:blipFill>
                <a:blip r:embed="rId4"/>
                <a:stretch>
                  <a:fillRect l="-2655" b="-22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489924" y="747980"/>
            <a:ext cx="11212152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toán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Mai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băng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giấy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nhau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Mai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tô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màu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băng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giấy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tô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màu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băng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giấy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so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phần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giấy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tô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màu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9188421" y="724128"/>
                <a:ext cx="535627" cy="770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</a:t>
                </a:r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8421" y="724128"/>
                <a:ext cx="535627" cy="77078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/>
              <p:cNvSpPr txBox="1"/>
              <p:nvPr/>
            </p:nvSpPr>
            <p:spPr>
              <a:xfrm>
                <a:off x="1940523" y="1407070"/>
                <a:ext cx="2221683" cy="770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8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</a:t>
                </a:r>
              </a:p>
            </p:txBody>
          </p:sp>
        </mc:Choice>
        <mc:Fallback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0523" y="1407070"/>
                <a:ext cx="2221683" cy="77078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extBox 47"/>
              <p:cNvSpPr txBox="1"/>
              <p:nvPr/>
            </p:nvSpPr>
            <p:spPr>
              <a:xfrm>
                <a:off x="1509844" y="3104769"/>
                <a:ext cx="1610861" cy="9647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&lt;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9844" y="3104769"/>
                <a:ext cx="1610861" cy="964751"/>
              </a:xfrm>
              <a:prstGeom prst="rect">
                <a:avLst/>
              </a:prstGeom>
              <a:blipFill>
                <a:blip r:embed="rId7"/>
                <a:stretch>
                  <a:fillRect b="-10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3" name="TextBox 52"/>
              <p:cNvSpPr txBox="1"/>
              <p:nvPr/>
            </p:nvSpPr>
            <p:spPr>
              <a:xfrm>
                <a:off x="1497898" y="4655516"/>
                <a:ext cx="1195966" cy="9647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&gt;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7898" y="4655516"/>
                <a:ext cx="1195966" cy="964751"/>
              </a:xfrm>
              <a:prstGeom prst="rect">
                <a:avLst/>
              </a:prstGeom>
              <a:blipFill>
                <a:blip r:embed="rId8"/>
                <a:stretch>
                  <a:fillRect b="-1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9B1E543-D0E1-4D42-93E2-E39CBE1363CA}"/>
              </a:ext>
            </a:extLst>
          </p:cNvPr>
          <p:cNvCxnSpPr>
            <a:cxnSpLocks/>
          </p:cNvCxnSpPr>
          <p:nvPr/>
        </p:nvCxnSpPr>
        <p:spPr>
          <a:xfrm>
            <a:off x="4824248" y="2222300"/>
            <a:ext cx="0" cy="41388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5B4EAC6-D48E-47BE-A5C9-A634D6CB4C0F}"/>
              </a:ext>
            </a:extLst>
          </p:cNvPr>
          <p:cNvSpPr txBox="1"/>
          <p:nvPr/>
        </p:nvSpPr>
        <p:spPr>
          <a:xfrm>
            <a:off x="4968731" y="2331073"/>
            <a:ext cx="959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A8C03D0-E375-44A1-9731-98D694051077}"/>
              </a:ext>
            </a:extLst>
          </p:cNvPr>
          <p:cNvSpPr/>
          <p:nvPr/>
        </p:nvSpPr>
        <p:spPr>
          <a:xfrm>
            <a:off x="6155708" y="2222300"/>
            <a:ext cx="4837494" cy="829651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FFC54A1-72B6-4B5F-AD82-839B9D4C8BEF}"/>
              </a:ext>
            </a:extLst>
          </p:cNvPr>
          <p:cNvCxnSpPr/>
          <p:nvPr/>
        </p:nvCxnSpPr>
        <p:spPr>
          <a:xfrm>
            <a:off x="7129183" y="2222299"/>
            <a:ext cx="0" cy="8296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DEC8C4D-3F45-4E70-9A69-62F343EEAD62}"/>
              </a:ext>
            </a:extLst>
          </p:cNvPr>
          <p:cNvCxnSpPr/>
          <p:nvPr/>
        </p:nvCxnSpPr>
        <p:spPr>
          <a:xfrm>
            <a:off x="8099340" y="2236399"/>
            <a:ext cx="0" cy="8296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8351AE54-8E46-42D5-811D-73E1FEED69C8}"/>
              </a:ext>
            </a:extLst>
          </p:cNvPr>
          <p:cNvSpPr/>
          <p:nvPr/>
        </p:nvSpPr>
        <p:spPr>
          <a:xfrm>
            <a:off x="6186340" y="2236399"/>
            <a:ext cx="921606" cy="80038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B18ABA5-0EDA-49C8-9A53-D2EDFA26AE6A}"/>
              </a:ext>
            </a:extLst>
          </p:cNvPr>
          <p:cNvCxnSpPr/>
          <p:nvPr/>
        </p:nvCxnSpPr>
        <p:spPr>
          <a:xfrm>
            <a:off x="10045646" y="2236399"/>
            <a:ext cx="0" cy="8296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BC23E0A-D248-4D10-A74A-11B210560941}"/>
              </a:ext>
            </a:extLst>
          </p:cNvPr>
          <p:cNvCxnSpPr/>
          <p:nvPr/>
        </p:nvCxnSpPr>
        <p:spPr>
          <a:xfrm>
            <a:off x="9074958" y="2222296"/>
            <a:ext cx="0" cy="8296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8AE4F466-3EF6-45A3-8A50-693DCB6B853E}"/>
              </a:ext>
            </a:extLst>
          </p:cNvPr>
          <p:cNvSpPr/>
          <p:nvPr/>
        </p:nvSpPr>
        <p:spPr>
          <a:xfrm>
            <a:off x="7149088" y="2238719"/>
            <a:ext cx="921606" cy="80038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ight Brace 63">
            <a:extLst>
              <a:ext uri="{FF2B5EF4-FFF2-40B4-BE49-F238E27FC236}">
                <a16:creationId xmlns:a16="http://schemas.microsoft.com/office/drawing/2014/main" id="{C4E0987F-15C8-4793-9AA3-BAC1CDE315AC}"/>
              </a:ext>
            </a:extLst>
          </p:cNvPr>
          <p:cNvSpPr/>
          <p:nvPr/>
        </p:nvSpPr>
        <p:spPr>
          <a:xfrm rot="5400000">
            <a:off x="7063357" y="2288474"/>
            <a:ext cx="151769" cy="1884348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09CDDF55-101D-4A93-9A68-8E8A99EEBD42}"/>
                  </a:ext>
                </a:extLst>
              </p:cNvPr>
              <p:cNvSpPr txBox="1"/>
              <p:nvPr/>
            </p:nvSpPr>
            <p:spPr>
              <a:xfrm>
                <a:off x="6871429" y="3443679"/>
                <a:ext cx="513496" cy="770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</a:t>
                </a:r>
              </a:p>
            </p:txBody>
          </p:sp>
        </mc:Choice>
        <mc:Fallback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09CDDF55-101D-4A93-9A68-8E8A99EEBD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1429" y="3443679"/>
                <a:ext cx="513496" cy="77078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Rectangle 74">
            <a:extLst>
              <a:ext uri="{FF2B5EF4-FFF2-40B4-BE49-F238E27FC236}">
                <a16:creationId xmlns:a16="http://schemas.microsoft.com/office/drawing/2014/main" id="{A94B70CF-3087-43F6-AE98-F0ADBDBEB41E}"/>
              </a:ext>
            </a:extLst>
          </p:cNvPr>
          <p:cNvSpPr/>
          <p:nvPr/>
        </p:nvSpPr>
        <p:spPr>
          <a:xfrm>
            <a:off x="6165767" y="4537052"/>
            <a:ext cx="4837494" cy="829651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566F4F6-264C-4F73-9BB4-6943F8F53E8D}"/>
              </a:ext>
            </a:extLst>
          </p:cNvPr>
          <p:cNvCxnSpPr/>
          <p:nvPr/>
        </p:nvCxnSpPr>
        <p:spPr>
          <a:xfrm>
            <a:off x="7139242" y="4537051"/>
            <a:ext cx="0" cy="8296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BE82E1FF-0D5B-45D8-AB96-0D645EC0DA47}"/>
              </a:ext>
            </a:extLst>
          </p:cNvPr>
          <p:cNvCxnSpPr/>
          <p:nvPr/>
        </p:nvCxnSpPr>
        <p:spPr>
          <a:xfrm>
            <a:off x="8109399" y="4551151"/>
            <a:ext cx="0" cy="8296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192C58C8-CE9B-46BF-A5F0-26541E2FD361}"/>
              </a:ext>
            </a:extLst>
          </p:cNvPr>
          <p:cNvSpPr/>
          <p:nvPr/>
        </p:nvSpPr>
        <p:spPr>
          <a:xfrm>
            <a:off x="6196399" y="4551151"/>
            <a:ext cx="921606" cy="80038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0FE1F856-767C-494F-9977-851435B520F4}"/>
              </a:ext>
            </a:extLst>
          </p:cNvPr>
          <p:cNvCxnSpPr/>
          <p:nvPr/>
        </p:nvCxnSpPr>
        <p:spPr>
          <a:xfrm>
            <a:off x="10055705" y="4551151"/>
            <a:ext cx="0" cy="8296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7B124CF7-77AA-46A5-8A71-C74488CFEA4C}"/>
              </a:ext>
            </a:extLst>
          </p:cNvPr>
          <p:cNvCxnSpPr/>
          <p:nvPr/>
        </p:nvCxnSpPr>
        <p:spPr>
          <a:xfrm>
            <a:off x="9085017" y="4537048"/>
            <a:ext cx="0" cy="8296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2829C51D-3276-4E77-BF70-70EEE9833771}"/>
              </a:ext>
            </a:extLst>
          </p:cNvPr>
          <p:cNvSpPr/>
          <p:nvPr/>
        </p:nvSpPr>
        <p:spPr>
          <a:xfrm>
            <a:off x="7159147" y="4553471"/>
            <a:ext cx="921606" cy="80038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ight Brace 81">
            <a:extLst>
              <a:ext uri="{FF2B5EF4-FFF2-40B4-BE49-F238E27FC236}">
                <a16:creationId xmlns:a16="http://schemas.microsoft.com/office/drawing/2014/main" id="{DA5F2446-D922-4836-A509-556667579363}"/>
              </a:ext>
            </a:extLst>
          </p:cNvPr>
          <p:cNvSpPr/>
          <p:nvPr/>
        </p:nvSpPr>
        <p:spPr>
          <a:xfrm rot="5400000">
            <a:off x="7523269" y="4147104"/>
            <a:ext cx="212160" cy="2864573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AFB67C5-01FB-4998-BA82-39BC82ADB706}"/>
              </a:ext>
            </a:extLst>
          </p:cNvPr>
          <p:cNvSpPr txBox="1"/>
          <p:nvPr/>
        </p:nvSpPr>
        <p:spPr>
          <a:xfrm>
            <a:off x="5016864" y="4689731"/>
            <a:ext cx="959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21B75AED-051D-4244-9B31-E3EAFC88ACBE}"/>
              </a:ext>
            </a:extLst>
          </p:cNvPr>
          <p:cNvSpPr/>
          <p:nvPr/>
        </p:nvSpPr>
        <p:spPr>
          <a:xfrm>
            <a:off x="8129302" y="4544766"/>
            <a:ext cx="932335" cy="80038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64574D6A-78E4-4274-904F-76A5A267A787}"/>
                  </a:ext>
                </a:extLst>
              </p:cNvPr>
              <p:cNvSpPr txBox="1"/>
              <p:nvPr/>
            </p:nvSpPr>
            <p:spPr>
              <a:xfrm>
                <a:off x="6877387" y="5734451"/>
                <a:ext cx="2207630" cy="770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8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</a:t>
                </a:r>
              </a:p>
            </p:txBody>
          </p:sp>
        </mc:Choice>
        <mc:Fallback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64574D6A-78E4-4274-904F-76A5A267A7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7387" y="5734451"/>
                <a:ext cx="2207630" cy="77078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286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4" grpId="0"/>
      <p:bldP spid="42" grpId="0"/>
      <p:bldP spid="48" grpId="0"/>
      <p:bldP spid="53" grpId="0"/>
      <p:bldP spid="23" grpId="0"/>
      <p:bldP spid="34" grpId="0" animBg="1"/>
      <p:bldP spid="52" grpId="0" animBg="1"/>
      <p:bldP spid="63" grpId="0" animBg="1"/>
      <p:bldP spid="64" grpId="0" animBg="1"/>
      <p:bldP spid="74" grpId="0"/>
      <p:bldP spid="75" grpId="0" animBg="1"/>
      <p:bldP spid="78" grpId="0" animBg="1"/>
      <p:bldP spid="81" grpId="0" animBg="1"/>
      <p:bldP spid="82" grpId="0" animBg="1"/>
      <p:bldP spid="83" grpId="0"/>
      <p:bldP spid="84" grpId="0" animBg="1"/>
      <p:bldP spid="8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4717572" y="765518"/>
                <a:ext cx="1929005" cy="11457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&lt;</a:t>
                </a:r>
                <a:r>
                  <a:rPr lang="en-US" sz="40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7572" y="765518"/>
                <a:ext cx="1929005" cy="1145763"/>
              </a:xfrm>
              <a:prstGeom prst="rect">
                <a:avLst/>
              </a:prstGeom>
              <a:blipFill>
                <a:blip r:embed="rId3"/>
                <a:stretch>
                  <a:fillRect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6478812" y="765518"/>
                <a:ext cx="1929005" cy="11457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&gt;</a:t>
                </a:r>
                <a:r>
                  <a:rPr lang="en-US" sz="40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8812" y="765518"/>
                <a:ext cx="1929005" cy="1145763"/>
              </a:xfrm>
              <a:prstGeom prst="rect">
                <a:avLst/>
              </a:prstGeom>
              <a:blipFill>
                <a:blip r:embed="rId4"/>
                <a:stretch>
                  <a:fillRect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/>
          <p:cNvSpPr txBox="1"/>
          <p:nvPr/>
        </p:nvSpPr>
        <p:spPr>
          <a:xfrm>
            <a:off x="6088413" y="1025332"/>
            <a:ext cx="558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;</a:t>
            </a:r>
          </a:p>
        </p:txBody>
      </p:sp>
      <p:pic>
        <p:nvPicPr>
          <p:cNvPr id="55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" b="1757"/>
          <a:stretch/>
        </p:blipFill>
        <p:spPr>
          <a:xfrm>
            <a:off x="-22304" y="3363149"/>
            <a:ext cx="12347653" cy="3616641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537624" y="1960528"/>
            <a:ext cx="116543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i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32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535" y="197151"/>
            <a:ext cx="2924779" cy="379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2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5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" b="1757"/>
          <a:stretch/>
        </p:blipFill>
        <p:spPr>
          <a:xfrm>
            <a:off x="-22304" y="3363149"/>
            <a:ext cx="12347653" cy="3616641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769244" y="846432"/>
            <a:ext cx="1165437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i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36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6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6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tử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tử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tử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919" y="210205"/>
            <a:ext cx="1995001" cy="258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76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6" t="4626" r="4511" b="218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381967" y="181528"/>
            <a:ext cx="7766137" cy="2869865"/>
            <a:chOff x="666674" y="718588"/>
            <a:chExt cx="7766137" cy="2869865"/>
          </a:xfrm>
        </p:grpSpPr>
        <p:grpSp>
          <p:nvGrpSpPr>
            <p:cNvPr id="8" name="组合 12"/>
            <p:cNvGrpSpPr/>
            <p:nvPr/>
          </p:nvGrpSpPr>
          <p:grpSpPr>
            <a:xfrm>
              <a:off x="666674" y="718588"/>
              <a:ext cx="7766137" cy="2869865"/>
              <a:chOff x="778641" y="929850"/>
              <a:chExt cx="7766137" cy="3244240"/>
            </a:xfrm>
            <a:solidFill>
              <a:schemeClr val="bg1"/>
            </a:solidFill>
          </p:grpSpPr>
          <p:sp>
            <p:nvSpPr>
              <p:cNvPr id="9" name="矩形: 圆角 8"/>
              <p:cNvSpPr/>
              <p:nvPr userDrawn="1"/>
            </p:nvSpPr>
            <p:spPr>
              <a:xfrm>
                <a:off x="778641" y="929850"/>
                <a:ext cx="7766137" cy="3244240"/>
              </a:xfrm>
              <a:prstGeom prst="roundRect">
                <a:avLst/>
              </a:prstGeom>
              <a:grpFill/>
              <a:ln w="101600">
                <a:solidFill>
                  <a:srgbClr val="34BE82"/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: 圆角 11"/>
              <p:cNvSpPr/>
              <p:nvPr userDrawn="1"/>
            </p:nvSpPr>
            <p:spPr>
              <a:xfrm>
                <a:off x="909934" y="1024324"/>
                <a:ext cx="7503089" cy="3020860"/>
              </a:xfrm>
              <a:prstGeom prst="roundRect">
                <a:avLst/>
              </a:prstGeom>
              <a:grpFill/>
              <a:ln w="25400">
                <a:solidFill>
                  <a:srgbClr val="34BE8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725708" y="817881"/>
              <a:ext cx="7545832" cy="2612913"/>
              <a:chOff x="725708" y="817881"/>
              <a:chExt cx="7545832" cy="2612913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725708" y="876249"/>
                <a:ext cx="7443593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dirty="0">
                    <a:latin typeface="UTM Rockwell" panose="02040603050506020204" pitchFamily="18" charset="0"/>
                  </a:rPr>
                  <a:t>MỞ QUÀ </a:t>
                </a:r>
              </a:p>
              <a:p>
                <a:pPr algn="ctr"/>
                <a:r>
                  <a:rPr lang="en-US" sz="8000" dirty="0">
                    <a:latin typeface="UTM Rockwell" panose="02040603050506020204" pitchFamily="18" charset="0"/>
                  </a:rPr>
                  <a:t>THÔI NÀO!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827947" y="817881"/>
                <a:ext cx="7443593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dirty="0">
                    <a:solidFill>
                      <a:srgbClr val="2FDD92"/>
                    </a:solidFill>
                    <a:latin typeface="UTM Rockwell" panose="02040603050506020204" pitchFamily="18" charset="0"/>
                  </a:rPr>
                  <a:t>MỞ QUÀ </a:t>
                </a:r>
              </a:p>
              <a:p>
                <a:pPr algn="ctr"/>
                <a:r>
                  <a:rPr lang="en-US" sz="8000" dirty="0">
                    <a:solidFill>
                      <a:srgbClr val="2FDD92"/>
                    </a:solidFill>
                    <a:latin typeface="UTM Rockwell" panose="02040603050506020204" pitchFamily="18" charset="0"/>
                  </a:rPr>
                  <a:t>THÔI NÀO!</a:t>
                </a: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820" y="3526046"/>
            <a:ext cx="3256727" cy="32241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473" y="4176118"/>
            <a:ext cx="2842492" cy="26818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713" y="2387933"/>
            <a:ext cx="3990989" cy="47560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538" y="2180759"/>
            <a:ext cx="4457877" cy="474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8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806" y="3842985"/>
            <a:ext cx="3346966" cy="33469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098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  <m:r>
                      <a:rPr lang="en-US" sz="115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     </m:t>
                    </m:r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098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……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679" y="3998904"/>
            <a:ext cx="3044708" cy="28726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8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40534 -0.0087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60" y="-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394</Words>
  <Application>Microsoft Office PowerPoint</Application>
  <PresentationFormat>Widescreen</PresentationFormat>
  <Paragraphs>85</Paragraphs>
  <Slides>18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Cambria Math</vt:lpstr>
      <vt:lpstr>Times New Roman</vt:lpstr>
      <vt:lpstr>UTM Colossalis</vt:lpstr>
      <vt:lpstr>等线</vt:lpstr>
      <vt:lpstr>UTM Rockwell</vt:lpstr>
      <vt:lpstr>UTM Avo</vt:lpstr>
      <vt:lpstr>UVN Bai Sau</vt:lpstr>
      <vt:lpstr>UTM Seagull</vt:lpstr>
      <vt:lpstr>#9Slide03 AllRoundGothic</vt:lpstr>
      <vt:lpstr>Arial</vt:lpstr>
      <vt:lpstr>千图网海量PPT模板www.58pic.com​​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Toan 4</dc:subject>
  <dc:creator>KTUTS</dc:creator>
  <cp:keywords>VIETBAO</cp:keywords>
  <cp:lastModifiedBy>tú nguyễn</cp:lastModifiedBy>
  <cp:revision>72</cp:revision>
  <dcterms:created xsi:type="dcterms:W3CDTF">2019-05-22T08:04:30Z</dcterms:created>
  <dcterms:modified xsi:type="dcterms:W3CDTF">2022-02-14T04:55:11Z</dcterms:modified>
  <cp:version>U32</cp:version>
</cp:coreProperties>
</file>