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4" r:id="rId9"/>
    <p:sldId id="370" r:id="rId10"/>
    <p:sldId id="259" r:id="rId11"/>
    <p:sldId id="371" r:id="rId12"/>
    <p:sldId id="372" r:id="rId13"/>
    <p:sldId id="373" r:id="rId14"/>
    <p:sldId id="374" r:id="rId15"/>
    <p:sldId id="375" r:id="rId16"/>
    <p:sldId id="379" r:id="rId17"/>
    <p:sldId id="376" r:id="rId18"/>
    <p:sldId id="377" r:id="rId19"/>
    <p:sldId id="378" r:id="rId20"/>
    <p:sldId id="364" r:id="rId21"/>
    <p:sldId id="346" r:id="rId22"/>
    <p:sldId id="257" r:id="rId23"/>
    <p:sldId id="380" r:id="rId24"/>
    <p:sldId id="381" r:id="rId25"/>
    <p:sldId id="382" r:id="rId26"/>
    <p:sldId id="383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等线 Light" panose="02010600030101010101" pitchFamily="2" charset="-122"/>
      <p:regular r:id="rId31"/>
    </p:embeddedFont>
    <p:embeddedFont>
      <p:font typeface="字魂59号-创粗黑" panose="020B0604020202020204" charset="-122"/>
      <p:regular r:id="rId32"/>
    </p:embeddedFont>
    <p:embeddedFont>
      <p:font typeface="#9Slide07 IcielStormtrooper" panose="020B0604020202020204" charset="0"/>
      <p:regular r:id="rId33"/>
    </p:embeddedFont>
    <p:embeddedFont>
      <p:font typeface=".VnArial Narrow" panose="020B7200000000000000"/>
      <p:regular r:id="rId34"/>
      <p:bold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UTM American Sans" panose="02040603050506020204" pitchFamily="18" charset="0"/>
      <p:regular r:id="rId38"/>
    </p:embeddedFont>
    <p:embeddedFont>
      <p:font typeface="UTM Copperplate" panose="02040603050506020204" pitchFamily="18" charset="0"/>
      <p:regular r:id="rId39"/>
      <p:bold r:id="rId40"/>
    </p:embeddedFont>
    <p:embeddedFont>
      <p:font typeface="UTM Erie Black" panose="02040603050506020204" pitchFamily="18" charset="0"/>
      <p:regular r:id="rId41"/>
    </p:embeddedFont>
    <p:embeddedFont>
      <p:font typeface="UTM Sharnay" panose="02040603050506020204" pitchFamily="18" charset="0"/>
      <p:italic r:id="rId42"/>
    </p:embeddedFont>
    <p:embeddedFont>
      <p:font typeface="UTM Tam Le" panose="02040603050506020204" pitchFamily="18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7FE"/>
    <a:srgbClr val="9B0FEA"/>
    <a:srgbClr val="95DAC1"/>
    <a:srgbClr val="FD6F96"/>
    <a:srgbClr val="FFEBA1"/>
    <a:srgbClr val="6F69AC"/>
    <a:srgbClr val="7433EF"/>
    <a:srgbClr val="F9A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1" autoAdjust="0"/>
    <p:restoredTop sz="82857" autoAdjust="0"/>
  </p:normalViewPr>
  <p:slideViewPr>
    <p:cSldViewPr snapToGrid="0">
      <p:cViewPr>
        <p:scale>
          <a:sx n="39" d="100"/>
          <a:sy n="39" d="100"/>
        </p:scale>
        <p:origin x="212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7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9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C411C-D99D-4D77-AFF1-1FF0CD69CC61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0C713-F2B8-4C32-9000-8501612472FD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AFEAF2-D568-44C1-BA63-EA6A5B727A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CD3AA9-FC33-4217-A15B-2955940811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EC883E-63B5-4E3E-93C3-1E5D59B765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E7E956-D2E2-4DD7-8135-67A21EF926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10F1C-93DE-4D13-B43E-A2C4D6CADAE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3B52F4-CF21-45EB-9CE7-BB35FB8711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0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16.jp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image" Target="../media/image29.jp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9.jpg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7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29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1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7.wdp"/><Relationship Id="rId1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D40A0-307E-46DD-A785-1DC58AE300DE}"/>
              </a:ext>
            </a:extLst>
          </p:cNvPr>
          <p:cNvSpPr txBox="1"/>
          <p:nvPr/>
        </p:nvSpPr>
        <p:spPr>
          <a:xfrm>
            <a:off x="0" y="648866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7 IcielStormtrooper" panose="020B0500000000000000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alt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blipFill>
                <a:blip r:embed="rId3"/>
                <a:stretch>
                  <a:fillRect l="-7018" b="-124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Tìm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nhưng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và mẫu số bé hơn.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blipFill>
                <a:blip r:embed="rId4"/>
                <a:stretch>
                  <a:fillRect b="-151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4302306" y="3736522"/>
            <a:ext cx="346056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92904" y="4606832"/>
            <a:ext cx="594336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102928"/>
            <a:ext cx="3228975" cy="32229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25679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486517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497900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05184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402135" y="5553130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03207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679948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4869464"/>
            <a:ext cx="1241551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: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6600" b="1" i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blipFill>
                <a:blip r:embed="rId3"/>
                <a:stretch>
                  <a:fillRect l="-12209" b="-1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6773" y="1678469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4847" y="1668841"/>
            <a:ext cx="13594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2520" y="1577607"/>
            <a:ext cx="4599789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-928135" y="3772732"/>
            <a:ext cx="14065372" cy="4215756"/>
            <a:chOff x="-638337" y="3755095"/>
            <a:chExt cx="14065372" cy="4215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3613">
              <a:off x="-638337" y="4256790"/>
              <a:ext cx="3166800" cy="27867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169">
              <a:off x="3070291" y="4865170"/>
              <a:ext cx="2812093" cy="24746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47515">
              <a:off x="6751089" y="4979001"/>
              <a:ext cx="1061322" cy="933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5054">
              <a:off x="1546676" y="6051846"/>
              <a:ext cx="2064042" cy="13290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5402135" y="5553130"/>
              <a:ext cx="2941441" cy="18940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6575">
              <a:off x="7852037" y="5010546"/>
              <a:ext cx="2481692" cy="2183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41255">
              <a:off x="9864273" y="3982505"/>
              <a:ext cx="3790172" cy="33353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2240409" y="4245448"/>
              <a:ext cx="1462764" cy="9418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823">
              <a:off x="9537281" y="4232294"/>
              <a:ext cx="700360" cy="6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17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1683" y="1591559"/>
            <a:ext cx="2252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đều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hơn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.       </a:t>
                </a: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blipFill>
                <a:blip r:embed="rId3"/>
                <a:stretch>
                  <a:fillRect l="-1655" b="-42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Hai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bằng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nhau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blipFill>
                <a:blip r:embed="rId4"/>
                <a:stretch>
                  <a:fillRect l="-2350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2855637"/>
            <a:ext cx="4505739" cy="38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1"/>
          <a:stretch/>
        </p:blipFill>
        <p:spPr>
          <a:xfrm>
            <a:off x="1994191" y="3755457"/>
            <a:ext cx="8236487" cy="2824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nói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rằng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8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blipFill>
                <a:blip r:embed="rId4"/>
                <a:stretch>
                  <a:fillRect l="-1626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0922" y="3181071"/>
            <a:ext cx="1143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21003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57385" y="79662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315199" y="2885605"/>
            <a:ext cx="7209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NHẬN XÉT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3776" y="1275570"/>
            <a:ext cx="9083040" cy="4579179"/>
            <a:chOff x="426720" y="2145792"/>
            <a:chExt cx="9083040" cy="4579179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KHỞI</a:t>
              </a:r>
            </a:p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ĐỘNG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20" y="2145792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rgbClr val="FFEBA1"/>
                  </a:solidFill>
                  <a:latin typeface="UTM Erie Black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356841" y="1515680"/>
            <a:ext cx="9067999" cy="4183992"/>
            <a:chOff x="441761" y="2110092"/>
            <a:chExt cx="9067999" cy="4183992"/>
          </a:xfrm>
        </p:grpSpPr>
        <p:sp>
          <p:nvSpPr>
            <p:cNvPr id="9" name="TextBox 8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TẬP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761" y="2110092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TẬP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 : 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 : 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99894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998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9989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008291" y="1124417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16139" y="255345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93191" y="2528673"/>
            <a:ext cx="1075944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138" y="4134944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58836" y="1489176"/>
            <a:ext cx="9044740" cy="4047630"/>
            <a:chOff x="465020" y="2123344"/>
            <a:chExt cx="9044740" cy="4047630"/>
          </a:xfrm>
        </p:grpSpPr>
        <p:sp>
          <p:nvSpPr>
            <p:cNvPr id="24" name="TextBox 23"/>
            <p:cNvSpPr txBox="1"/>
            <p:nvPr/>
          </p:nvSpPr>
          <p:spPr>
            <a:xfrm>
              <a:off x="557784" y="2200656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VẬN DỤNG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5020" y="2123344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VẬN</a:t>
              </a:r>
            </a:p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DỤNG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290029" y="1112628"/>
            <a:ext cx="124820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TÌM NHÀ CHO HỔ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1505" y="1661602"/>
            <a:ext cx="7363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TẠM BIỆT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81500" y="1473309"/>
            <a:ext cx="9014841" cy="4160103"/>
            <a:chOff x="494919" y="2133981"/>
            <a:chExt cx="9014841" cy="4160103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PHÁ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19" y="2133981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PHÁ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533</Words>
  <Application>Microsoft Office PowerPoint</Application>
  <PresentationFormat>Widescreen</PresentationFormat>
  <Paragraphs>108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UTM Copperplate</vt:lpstr>
      <vt:lpstr>Times New Roman</vt:lpstr>
      <vt:lpstr>等线</vt:lpstr>
      <vt:lpstr>等线 Light</vt:lpstr>
      <vt:lpstr>UTM Tam Le</vt:lpstr>
      <vt:lpstr>#9Slide07 IcielStormtrooper</vt:lpstr>
      <vt:lpstr>UTM Erie Black</vt:lpstr>
      <vt:lpstr>UTM American Sans</vt:lpstr>
      <vt:lpstr>UTM Sharnay</vt:lpstr>
      <vt:lpstr>字魂59号-创粗黑</vt:lpstr>
      <vt:lpstr>.VnArial Narrow</vt:lpstr>
      <vt:lpstr>Cambria Math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KTUTS</dc:creator>
  <cp:keywords>VIETBAO</cp:keywords>
  <cp:lastModifiedBy>Nguyen Huu Hieu</cp:lastModifiedBy>
  <cp:revision>75</cp:revision>
  <dcterms:created xsi:type="dcterms:W3CDTF">2019-08-06T05:56:47Z</dcterms:created>
  <dcterms:modified xsi:type="dcterms:W3CDTF">2022-01-16T15:57:59Z</dcterms:modified>
  <cp:version>B29</cp:version>
</cp:coreProperties>
</file>