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71" r:id="rId3"/>
    <p:sldId id="273" r:id="rId4"/>
    <p:sldId id="259" r:id="rId5"/>
    <p:sldId id="275" r:id="rId6"/>
    <p:sldId id="276" r:id="rId7"/>
    <p:sldId id="279" r:id="rId8"/>
    <p:sldId id="278" r:id="rId9"/>
    <p:sldId id="281" r:id="rId10"/>
    <p:sldId id="282" r:id="rId11"/>
    <p:sldId id="283" r:id="rId12"/>
    <p:sldId id="284" r:id="rId13"/>
    <p:sldId id="277" r:id="rId14"/>
    <p:sldId id="286" r:id="rId15"/>
    <p:sldId id="267" r:id="rId16"/>
    <p:sldId id="287" r:id="rId17"/>
    <p:sldId id="268" r:id="rId18"/>
    <p:sldId id="288" r:id="rId19"/>
    <p:sldId id="289" r:id="rId20"/>
    <p:sldId id="269" r:id="rId21"/>
    <p:sldId id="29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UTM Cookies" panose="02040603050506020204" pitchFamily="18" charset="0"/>
      <p:regular r:id="rId33"/>
    </p:embeddedFont>
    <p:embeddedFont>
      <p:font typeface="UVN Banh Mi" pitchFamily="2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3"/>
    <a:srgbClr val="FFF4F0"/>
    <a:srgbClr val="FF6600"/>
    <a:srgbClr val="548235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88398" autoAdjust="0"/>
  </p:normalViewPr>
  <p:slideViewPr>
    <p:cSldViewPr snapToGrid="0">
      <p:cViewPr>
        <p:scale>
          <a:sx n="36" d="100"/>
          <a:sy n="36" d="100"/>
        </p:scale>
        <p:origin x="241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1149 350 56 0 0,'1'0'124'0'0,"0"1"-1"0"0,0 1 1 0 0,1-1 0 0 0,-1 0-1 0 0,0 0 1 0 0,0 0 0 0 0,0 1-1 0 0,0-1 1 0 0,0 1-1 0 0,0-1 1 0 0,-1 0 0 0 0,1 1-1 0 0,0 0 1 0 0,-1-1 0 0 0,1 1-1 0 0,-1-1 1 0 0,1 1 0 0 0,-1 0-1 0 0,0-1 1 0 0,0 1 0 0 0,0-1-1 0 0,0 1 1 0 0,0 0 0 0 0,0-1-1 0 0,0 1 1 0 0,-1 0 0 0 0,1 1-1 0 0,-2 0 4 0 0,0 1-1 0 0,0-1 1 0 0,0 0-1 0 0,0 0 1 0 0,0 0-1 0 0,-1 0 1 0 0,1-1-1 0 0,-1 1 1 0 0,0 0-1 0 0,0-1 1 0 0,-5 4-1 0 0,-7 3 39 0 0,-1-1 0 0 0,1 0-1 0 0,-2-1 1 0 0,-18 6 0 0 0,-50 11 170 0 0,0-5 0 0 0,-1-3-1 0 0,-1-3 1 0 0,0-5 0 0 0,-1-4 0 0 0,1-3 0 0 0,-114-13 0 0 0,178 9-287 0 0,0 0 1 0 0,0-2 0 0 0,0 0-1 0 0,1-1 1 0 0,-1-2 0 0 0,2 0-1 0 0,-27-14 1 0 0,47 22-44 0 0,0-1 0 0 0,-1 0-1 0 0,1 1 1 0 0,0-1 0 0 0,0 0 0 0 0,0 0-1 0 0,0 1 1 0 0,0-1 0 0 0,0 0 0 0 0,0 0-1 0 0,0 0 1 0 0,0 0 0 0 0,1 0 0 0 0,-1-1-1 0 0,0 1 1 0 0,1 0 0 0 0,-1 0 0 0 0,1 0-1 0 0,-1-1 1 0 0,1 1 0 0 0,-1 0 0 0 0,1-1-1 0 0,0 1 1 0 0,0 0 0 0 0,0-1 0 0 0,-1 1-1 0 0,2-3 1 0 0,-1 2-3 0 0,1-1-1 0 0,0 1 1 0 0,1-1-1 0 0,-1 1 1 0 0,0-1-1 0 0,1 1 1 0 0,-1 0-1 0 0,1 0 1 0 0,0 0-1 0 0,0 0 1 0 0,0 0-1 0 0,4-3 1 0 0,6-5-31 0 0,1 1 1 0 0,1 1 0 0 0,21-11 0 0 0,34-11-141 0 0,1 3 0 0 0,0 3 0 0 0,108-21 0 0 0,227-13-477 0 0,-230 42 506 0 0,442-47-1273 0 0,-589 59 1389 0 0,0-2 0 0 0,-1 0 0 0 0,1-2 0 0 0,-2-1 0 0 0,1-1 0 0 0,-1-1 0 0 0,-1-1 0 0 0,25-16 0 0 0,-29 8 367 0 0,-34 34 522 0 0,-56 98-467 0 0,-31 44-348 0 0,22-37-37 0 0,53-78-11 0 0,-2 0 0 0 0,-59 66 0 0 0,34-57-60 0 0,-3-2 0 0 0,-1-3 0 0 0,-2-2 0 0 0,-3-3 1 0 0,-1-2-1 0 0,-1-4 0 0 0,-2-2 0 0 0,-1-2 0 0 0,-2-4 0 0 0,-1-3 0 0 0,-121 25 0 0 0,-85-3 23 0 0,231-41-31 0 0,0-2 0 0 0,-1-2 0 0 0,1-1 1 0 0,-56-10-1 0 0,95 10 55 0 0,0 0 1 0 0,1 0 0 0 0,-1-1-1 0 0,1 1 1 0 0,-1-1 0 0 0,1 0 0 0 0,0 0-1 0 0,0-1 1 0 0,0 1 0 0 0,-5-5-1 0 0,7 6 1 0 0,1 0 0 0 0,0-1-1 0 0,0 1 1 0 0,-1-1 0 0 0,1 1 0 0 0,0-1-1 0 0,0 1 1 0 0,0-1 0 0 0,0 0-1 0 0,1 1 1 0 0,-1-1 0 0 0,0 0-1 0 0,1 0 1 0 0,-1 0 0 0 0,1 1-1 0 0,0-1 1 0 0,0 0 0 0 0,-1 0 0 0 0,1 0-1 0 0,0 0 1 0 0,1 0 0 0 0,-1 0-1 0 0,0 0 1 0 0,0 1 0 0 0,1-1-1 0 0,-1 0 1 0 0,1 0 0 0 0,1-2 0 0 0,9-21-78 0 0,1 0 0 0 0,1 0 1 0 0,1 2-1 0 0,1 0 1 0 0,1 0-1 0 0,1 2 0 0 0,1 0 1 0 0,1 1-1 0 0,0 1 1 0 0,2 0-1 0 0,0 2 0 0 0,1 1 1 0 0,1 0-1 0 0,0 2 1 0 0,1 0-1 0 0,1 2 0 0 0,0 0 1 0 0,0 2-1 0 0,1 1 1 0 0,33-7-1 0 0,-22 9 69 0 0,0 2 0 0 0,0 1 1 0 0,0 3-1 0 0,0 0 0 0 0,69 9 0 0 0,-93-6 16 0 0,0 1-1 0 0,0 1 1 0 0,0 0-1 0 0,-1 0 0 0 0,0 1 1 0 0,0 1-1 0 0,0 0 0 0 0,0 1 1 0 0,-1 0-1 0 0,0 0 1 0 0,16 16-1 0 0,-26-23-85 0 0,5 0-272 0 0,0-1 0 0 0,0 1 0 0 0,0-2 1 0 0,0 1-1 0 0,0-1 0 0 0,0 0 0 0 0,6-2 0 0 0,-2-1-188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192 112 0 0,'19'-11'329'0'0,"-1"-2"0"0"0,-1 0 0 0 0,-1-1-1 0 0,0-1 1 0 0,0 0 0 0 0,-2-1 0 0 0,0-1 0 0 0,15-23 0 0 0,-28 39-301 0 0,-1 0 0 0 0,1 0 0 0 0,0 0 0 0 0,-1-1 0 0 0,1 1 0 0 0,-1 0 0 0 0,0-1 1 0 0,1 1-1 0 0,-1 0 0 0 0,0-1 0 0 0,0 1 0 0 0,0-1 0 0 0,1 1 0 0 0,-2 0 0 0 0,1-1 0 0 0,0 1 1 0 0,0 0-1 0 0,0-1 0 0 0,-1-1 0 0 0,1 3-35 0 0,-1-1 0 0 0,1 1 0 0 0,0-1 1 0 0,-1 0-1 0 0,1 1 0 0 0,-1-1 0 0 0,1 1 0 0 0,-1-1 0 0 0,1 1 0 0 0,-1-1 1 0 0,1 1-1 0 0,-1 0 0 0 0,1-1 0 0 0,-1 1 0 0 0,0 0 0 0 0,1-1 0 0 0,-1 1 1 0 0,0 0-1 0 0,1 0 0 0 0,-1-1 0 0 0,0 1 0 0 0,1 0 0 0 0,-1 0 0 0 0,0 0 1 0 0,1 0-1 0 0,-1 0 0 0 0,0 0 0 0 0,1 0 0 0 0,-1 0 0 0 0,0 0 0 0 0,1 0 1 0 0,-1 1-1 0 0,0-1 0 0 0,1 0 0 0 0,-1 0 0 0 0,0 1 0 0 0,1-1 0 0 0,-1 0 1 0 0,0 1-1 0 0,0 0-47 0 0,-44 7-422 0 0,30-6 492 0 0,0 1 1 0 0,0 0-1 0 0,0 1 1 0 0,1 1-1 0 0,-1 0 0 0 0,1 1 1 0 0,0 1-1 0 0,-20 12 1 0 0,2-2 151 0 0,17-9-58 0 0,1 0 0 0 0,1 2 0 0 0,0-1 0 0 0,0 2 1 0 0,0-1-1 0 0,1 2 0 0 0,1 0 0 0 0,-18 24 1 0 0,-1 8 208 0 0,-33 67 0 0 0,38-65-215 0 0,-39 57 0 0 0,45-78-104 0 0,0-2 1 0 0,-2 1 0 0 0,-1-2-1 0 0,0-1 1 0 0,-2-1-1 0 0,0-1 1 0 0,-2-1-1 0 0,0-1 1 0 0,0-1 0 0 0,-2-2-1 0 0,0 0 1 0 0,0-2-1 0 0,-1-1 1 0 0,-37 8-1 0 0,21-7-90 0 0,0-2 0 0 0,-1-1 0 0 0,-91 3 0 0 0,136-12 79 0 0,1 0 0 0 0,-1 0 1 0 0,0 0-1 0 0,0 0 0 0 0,0 0 1 0 0,0 0-1 0 0,0 0 0 0 0,0 0 0 0 0,0 0 1 0 0,0 0-1 0 0,0 0 0 0 0,1 0 1 0 0,-1-1-1 0 0,0 1 0 0 0,0 0 1 0 0,0-1-1 0 0,0 1 0 0 0,1-1 1 0 0,-1 1-1 0 0,0-1 0 0 0,0 1 0 0 0,1-1 1 0 0,-1 0-1 0 0,0 1 0 0 0,1-1 1 0 0,-1 0-1 0 0,1 1 0 0 0,-1-1 1 0 0,1 0-1 0 0,-1 0 0 0 0,1 1 1 0 0,-1-2-1 0 0,1-1-17 0 0,0 1 0 0 0,0 0 1 0 0,1 0-1 0 0,-1 0 1 0 0,1 0-1 0 0,-1 0 0 0 0,1 0 1 0 0,0 0-1 0 0,0 0 0 0 0,0 1 1 0 0,0-1-1 0 0,0 0 0 0 0,2-2 1 0 0,3-5-156 0 0,1 1 1 0 0,0 0 0 0 0,0 0 0 0 0,16-12 0 0 0,-20 18 198 0 0,1-1-1 0 0,0 1 1 0 0,-1 0 0 0 0,1 0 0 0 0,0 1-1 0 0,0-1 1 0 0,0 1 0 0 0,0 0 0 0 0,0 0-1 0 0,0 0 1 0 0,1 1 0 0 0,-1-1-1 0 0,0 1 1 0 0,0 0 0 0 0,1 0 0 0 0,-1 1-1 0 0,0-1 1 0 0,0 1 0 0 0,0 0 0 0 0,0 0-1 0 0,0 0 1 0 0,0 1 0 0 0,0-1-1 0 0,0 1 1 0 0,0 0 0 0 0,5 4 0 0 0,7 5 307 0 0,-2 1 0 0 0,0 1 0 0 0,0 0 0 0 0,21 27 0 0 0,-16-18-248 0 0,-14-16-25 0 0,-1 0-1 0 0,1 1 0 0 0,-1 0 0 0 0,-1-1 0 0 0,1 1 0 0 0,-1 0 0 0 0,-1 1 0 0 0,1-1 0 0 0,-1 0 0 0 0,0 1 0 0 0,-1-1 0 0 0,0 1 0 0 0,0 0 0 0 0,-1 11 0 0 0,-1 9 83 0 0,-1-1 1 0 0,-9 45-1 0 0,9-65-132 0 0,-6 27-5 0 0,5-23-44 0 0,0 0 0 0 0,1 1 0 0 0,-1 19-1 0 0,3-31 32 0 0,0 1 1 0 0,0-1-1 0 0,0 1 0 0 0,0-1 0 0 0,0 0 0 0 0,0 1 0 0 0,0-1 0 0 0,0 0 1 0 0,0 1-1 0 0,1-1 0 0 0,-1 0 0 0 0,0 1 0 0 0,0-1 0 0 0,0 0 1 0 0,0 1-1 0 0,1-1 0 0 0,-1 0 0 0 0,0 1 0 0 0,0-1 0 0 0,1 0 0 0 0,-1 0 1 0 0,0 1-1 0 0,1-1 0 0 0,-1 0 0 0 0,0 0 0 0 0,1 0 0 0 0,-1 1 1 0 0,0-1-1 0 0,1 0 0 0 0,-1 0 0 0 0,0 0 0 0 0,1 0 0 0 0,-1 0 1 0 0,0 0-1 0 0,1 0 0 0 0,-1 0 0 0 0,0 0 0 0 0,1 0 0 0 0,21-5-322 0 0,16-14 23 0 0,-13-1-428 0 0,-1 0 0 0 0,-1-2 0 0 0,-1-1-1 0 0,24-31 1 0 0,-37 43 289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0 440 0 0,'0'0'2705'0'0,"-12"43"-748"0"0,-4-3-1280 0 0,-2-1-1 0 0,-2-1 0 0 0,-2-1 0 0 0,-41 56 0 0 0,21-33-61 0 0,7-7-235 0 0,-72 114 48 0 0,98-149-460 0 0,0 1 1 0 0,-13 39-1 0 0,20-51-75 0 0,0 0 0 0 0,0 0 0 0 0,1 1 0 0 0,0-1-1 0 0,0 0 1 0 0,0 1 0 0 0,1-1 0 0 0,1 1-1 0 0,-1-1 1 0 0,1 1 0 0 0,3 12 0 0 0,-4-19 56 0 0,1 0 1 0 0,-1 0 0 0 0,0-1-1 0 0,1 1 1 0 0,-1 0 0 0 0,1 0-1 0 0,0 0 1 0 0,-1 0-1 0 0,1-1 1 0 0,0 1 0 0 0,-1 0-1 0 0,1 0 1 0 0,0-1 0 0 0,0 1-1 0 0,0-1 1 0 0,-1 1-1 0 0,1-1 1 0 0,0 1 0 0 0,0-1-1 0 0,0 1 1 0 0,0-1 0 0 0,0 0-1 0 0,0 1 1 0 0,0-1 0 0 0,1 0-1 0 0,30-6-729 0 0,29-31 94 0 0,-56 34 622 0 0,45-35-409 0 0,-1-3 0 0 0,43-47 0 0 0,-64 58 408 0 0,-2-2 1 0 0,28-44 0 0 0,-40 58 512 0 0,-19 32 958 0 0,-41 56-617 0 0,34-55-792 0 0,2 0 0 0 0,-1 1 0 0 0,2 0 0 0 0,0 0 0 0 0,1 1 0 0 0,1 0 0 0 0,-8 29 0 0 0,14-41-51 0 0,1-1 1 0 0,0 1-1 0 0,0-1 0 0 0,1 1 0 0 0,-1-1 1 0 0,1 1-1 0 0,0-1 0 0 0,1 0 1 0 0,-1 1-1 0 0,0-1 0 0 0,1 0 0 0 0,0 0 1 0 0,0 0-1 0 0,1 0 0 0 0,-1 0 1 0 0,1-1-1 0 0,-1 1 0 0 0,1-1 0 0 0,0 1 1 0 0,1-1-1 0 0,-1 0 0 0 0,0 0 1 0 0,1 0-1 0 0,7 4 0 0 0,-8-6 23 0 0,0-1-1 0 0,-1 1 0 0 0,1-1 1 0 0,0 1-1 0 0,0-1 1 0 0,-1 0-1 0 0,1 0 0 0 0,0 0 1 0 0,0 0-1 0 0,-1-1 1 0 0,1 1-1 0 0,0-1 0 0 0,0 0 1 0 0,-1 0-1 0 0,1 1 1 0 0,-1-2-1 0 0,1 1 0 0 0,-1 0 1 0 0,1 0-1 0 0,2-3 1 0 0,46-31-255 0 0,-2-11-58 0 0,-3-1 0 0 0,-1-3 1 0 0,62-88-1 0 0,-53 68 3208 0 0,-57 72-2806 0 0,0 0 1 0 0,0 1 0 0 0,1-1-1 0 0,-1 1 1 0 0,1-1 0 0 0,-1 1-1 0 0,1 0 1 0 0,0 0 0 0 0,0 0 0 0 0,0 1-1 0 0,0-1 1 0 0,1 0 0 0 0,-3 7-1 0 0,-2 3 93 0 0,-34 44 258 0 0,28-42-333 0 0,1 0-1 0 0,1 0 1 0 0,0 1-1 0 0,1 0 0 0 0,1 1 1 0 0,0 0-1 0 0,2 0 0 0 0,-6 20 1 0 0,10-27-78 0 0,-7 58-11 0 0,8-64 7 0 0,1 1 0 0 0,0-1-1 0 0,0 0 1 0 0,1 1 0 0 0,-1-1-1 0 0,1 0 1 0 0,0 1 0 0 0,0-1-1 0 0,0 0 1 0 0,1 0 0 0 0,-1 0-1 0 0,5 8 1 0 0,-3-9-12 0 0,-1-1-1 0 0,0 1 0 0 0,1 0 1 0 0,-1-1-1 0 0,1 1 1 0 0,0-1-1 0 0,-1 0 1 0 0,1 0-1 0 0,0 0 1 0 0,0 0-1 0 0,1-1 1 0 0,-1 1-1 0 0,0-1 0 0 0,1 0 1 0 0,-1 0-1 0 0,1 0 1 0 0,-1 0-1 0 0,1-1 1 0 0,3 1-1 0 0,0-1-36 0 0,0 0-1 0 0,-1-1 0 0 0,1 0 1 0 0,0 0-1 0 0,0-1 0 0 0,-1 0 1 0 0,1 0-1 0 0,-1 0 1 0 0,9-6-1 0 0,4-2-217 0 0,-1-2 0 0 0,0 0 0 0 0,-1-1 0 0 0,0-1 0 0 0,21-22 0 0 0,235-290-4399 0 0,-254 300 4253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26 28 0 0,'11'-23'2310'0'0,"-11"23"-2255"0"0,0 1 1 0 0,-1-1-1 0 0,1 0 0 0 0,0 0 1 0 0,0 0-1 0 0,0 0 0 0 0,0 0 1 0 0,0 0-1 0 0,0 0 0 0 0,0 0 1 0 0,0-1-1 0 0,0 1 0 0 0,0 0 1 0 0,-1 0-1 0 0,1 0 0 0 0,0 0 1 0 0,0 0-1 0 0,0 0 0 0 0,0 0 1 0 0,0 0-1 0 0,0 0 0 0 0,0 0 1 0 0,0 0-1 0 0,0 0 0 0 0,0 0 1 0 0,0 0-1 0 0,0 0 0 0 0,-1 0 1 0 0,1 0-1 0 0,0 0 0 0 0,0-1 1 0 0,0 1-1 0 0,0 0 0 0 0,0 0 1 0 0,0 0-1 0 0,0 0 0 0 0,0 0 1 0 0,0 0-1 0 0,0 0 0 0 0,0 0 1 0 0,0 0-1 0 0,0-1 0 0 0,0 1 1 0 0,0 0-1 0 0,0 0 0 0 0,0 0 1 0 0,0 0-1 0 0,0 0 0 0 0,0 0 1 0 0,0 0-1 0 0,0 0 0 0 0,0 0 1 0 0,0 0-1 0 0,0-1 0 0 0,0 1 1 0 0,0 0-1 0 0,1 0 0 0 0,-1 0 1 0 0,-24 32 2358 0 0,-203 413 1253 0 0,188-359-3553 0 0,-66 160 26 0 0,102-239-147 0 0,1 0 1 0 0,0-1 0 0 0,1 1 0 0 0,-1 0-1 0 0,1 0 1 0 0,0 0 0 0 0,1 1 0 0 0,0-1-1 0 0,0 0 1 0 0,1 0 0 0 0,0 0-1 0 0,3 12 1 0 0,-3-15-9 0 0,0 0-1 0 0,1-1 1 0 0,-1 1-1 0 0,1-1 0 0 0,0 1 1 0 0,0-1-1 0 0,1 0 1 0 0,-1 0-1 0 0,1 0 1 0 0,-1 0-1 0 0,1 0 0 0 0,0-1 1 0 0,0 1-1 0 0,0-1 1 0 0,0 0-1 0 0,1 0 1 0 0,-1 0-1 0 0,1 0 0 0 0,-1 0 1 0 0,1-1-1 0 0,-1 0 1 0 0,1 0-1 0 0,0 0 1 0 0,5 1-1 0 0,-4-2-35 0 0,0 0 0 0 0,0 0 0 0 0,0-1 0 0 0,0 0 0 0 0,0 0 0 0 0,0 0 0 0 0,0 0 0 0 0,0-1 0 0 0,0 0 0 0 0,-1 0 0 0 0,1 0 0 0 0,-1-1 0 0 0,8-5 0 0 0,3-2-320 0 0,-1 0 0 0 0,20-20 0 0 0,155-171-7872 0 0,-174 182 7174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1430 154 28 0 0,'4'1'219'0'0,"0"0"0"0"0,1 0 0 0 0,-1-1 1 0 0,0 1-1 0 0,0-1 0 0 0,0 0 0 0 0,0 0 0 0 0,1-1 0 0 0,-1 1 0 0 0,0-1 0 0 0,0 0 1 0 0,0 0-1 0 0,0 0 0 0 0,0-1 0 0 0,0 1 0 0 0,-1-1 0 0 0,1 0 0 0 0,0 0 1 0 0,-1-1-1 0 0,1 1 0 0 0,-1 0 0 0 0,3-4 0 0 0,-2 3-125 0 0,-1 1 1 0 0,0-1-1 0 0,0 1 0 0 0,0-1 0 0 0,0 0 1 0 0,-1-1-1 0 0,1 1 0 0 0,-1 0 0 0 0,1-1 1 0 0,-1 1-1 0 0,0-1 0 0 0,-1 0 0 0 0,1 0 1 0 0,-1 1-1 0 0,1-1 0 0 0,-1 0 0 0 0,0 0 1 0 0,-1 0-1 0 0,1-1 0 0 0,-1 1 0 0 0,0 0 1 0 0,0-4-1 0 0,-1 5-66 0 0,1 1-1 0 0,-1-1 1 0 0,0 1 0 0 0,-1-1 0 0 0,1 1-1 0 0,0 0 1 0 0,-1-1 0 0 0,1 1 0 0 0,-1 0-1 0 0,0 0 1 0 0,1 0 0 0 0,-1 0 0 0 0,0 1-1 0 0,0-1 1 0 0,0 0 0 0 0,-1 1 0 0 0,1 0-1 0 0,0-1 1 0 0,-1 1 0 0 0,1 0 0 0 0,0 0-1 0 0,-1 0 1 0 0,1 0 0 0 0,-1 1 0 0 0,0-1-1 0 0,1 1 1 0 0,-1-1 0 0 0,1 1 0 0 0,-1 0-1 0 0,0 0 1 0 0,1 0 0 0 0,-1 1-1 0 0,-4 0 1 0 0,-5 0 116 0 0,0 1 0 0 0,-1 1 0 0 0,1 0 0 0 0,0 0 0 0 0,-19 10 0 0 0,12-4-157 0 0,1 0 0 0 0,1 2 0 0 0,0 0-1 0 0,0 1 1 0 0,1 1 0 0 0,-18 18-1 0 0,27-25 7 0 0,0 1 0 0 0,1 0 0 0 0,0 1 0 0 0,0 0 0 0 0,1-1 0 0 0,0 2-1 0 0,0-1 1 0 0,1 0 0 0 0,0 1 0 0 0,1 0 0 0 0,0 0 0 0 0,0 0 0 0 0,1 0-1 0 0,0 1 1 0 0,-1 13 0 0 0,3-17-38 0 0,0-1 0 0 0,0 0 0 0 0,0 1 0 0 0,1-1 0 0 0,0 0 0 0 0,0 0 0 0 0,1 0-1 0 0,-1 0 1 0 0,1 0 0 0 0,0 0 0 0 0,0 0 0 0 0,1 0 0 0 0,-1-1 0 0 0,1 1 0 0 0,0-1 0 0 0,1 0 0 0 0,-1 0 0 0 0,1 0-1 0 0,-1 0 1 0 0,1 0 0 0 0,0-1 0 0 0,9 6 0 0 0,4 0 72 0 0,0-2 0 0 0,1 1-1 0 0,0-2 1 0 0,0-1 0 0 0,23 5-1 0 0,54 17 282 0 0,-88-24-298 0 0,0 0 0 0 0,0 0 0 0 0,-1 1 0 0 0,1 0 1 0 0,-1 0-1 0 0,0 0 0 0 0,0 1 0 0 0,0 0 0 0 0,9 11 0 0 0,-8-8 13 0 0,-1 0 0 0 0,0 1 1 0 0,-1 0-1 0 0,0 0 0 0 0,0 0 0 0 0,-1 0 0 0 0,0 1 0 0 0,-1 0 0 0 0,0 0 0 0 0,0 0 1 0 0,-1 0-1 0 0,-1 0 0 0 0,0 1 0 0 0,0-1 0 0 0,-1 1 0 0 0,-1 18 0 0 0,-2-17 65 0 0,1 0 0 0 0,-2 0 0 0 0,1 0 0 0 0,-2-1 0 0 0,1 0-1 0 0,-2 0 1 0 0,1 0 0 0 0,-1-1 0 0 0,-1 1 0 0 0,0-2 0 0 0,-1 1-1 0 0,0-1 1 0 0,0 0 0 0 0,-11 9 0 0 0,-13 9-21 0 0,-2-2 0 0 0,0-1 0 0 0,-2-1-1 0 0,0-3 1 0 0,-40 18 0 0 0,16-13-141 0 0,0-3-1 0 0,-101 23 0 0 0,131-39-27 0 0,-1-1 0 0 0,-1-2 0 0 0,1-1 1 0 0,0-1-1 0 0,-1-2 0 0 0,1-1 0 0 0,0-1 0 0 0,0-2 0 0 0,-33-10 0 0 0,-2-5-197 0 0,2-3 1 0 0,0-3-1 0 0,-64-36 0 0 0,67 29 151 0 0,36 18 92 0 0,0 1 1 0 0,0 1-1 0 0,-2 2 0 0 0,1 1 1 0 0,-1 0-1 0 0,-48-9 1 0 0,71 19 47 0 0,-12-2-73 0 0,28 1 42 0 0,-12 1 35 0 0,1 0 0 0 0,2 1 1 0 0,-2 0 48 0 0,3 0-1766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0 162 472 0 0,'0'-23'3150'0'0,"5"18"-3081"0"0,0 0 1 0 0,0 1-1 0 0,0 0 1 0 0,0 0 0 0 0,0 0-1 0 0,1 0 1 0 0,0 1-1 0 0,0 0 1 0 0,0 0-1 0 0,0 1 1 0 0,0-1-1 0 0,9-1 1 0 0,88-17-38 0 0,-62 15-14 0 0,17-2-32 0 0,0 4 0 0 0,1 1-1 0 0,75 8 1 0 0,-1-1-57 0 0,1-3-173 0 0,166-4-271 0 0,19-28-540 0 0,-311 31 986 0 0,-1-1 0 0 0,0 0 1 0 0,1 0-1 0 0,-1-1 1 0 0,0 0-1 0 0,0 0 0 0 0,0 0 1 0 0,11-7-1 0 0,-17 8-51 0 0,1-3-1097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1 133 404 0 0,'0'0'2522'0'0,"15"-19"-1545"0"0,6 9-883 0 0,2 0 0 0 0,0 1 0 0 0,0 2-1 0 0,0 0 1 0 0,1 2 0 0 0,29-4 0 0 0,-28 5-90 0 0,2 1-9 0 0,1 1-1 0 0,-1 2 1 0 0,1 0-1 0 0,44 8 0 0 0,-38-4-13 0 0,-1-1 0 0 0,50-3-1 0 0,-78 0 18 0 0,20-1-88 0 0,0-2 0 0 0,0 0 0 0 0,0-1 0 0 0,0-2 0 0 0,37-13 0 0 0,-61 19 34 0 0,-1-1 0 0 0,0 1 0 0 0,1 0 0 0 0,-1-1 0 0 0,1 1 0 0 0,-1 0 0 0 0,0-1 1 0 0,1 1-1 0 0,-1-1 0 0 0,0 1 0 0 0,1 0 0 0 0,-1-1 0 0 0,0 1 0 0 0,0-1 0 0 0,1 1 0 0 0,-1-1 0 0 0,0 1 1 0 0,0-1-1 0 0,0 1 0 0 0,0-1 0 0 0,0 0 0 0 0,1 1 0 0 0,-1-1 0 0 0,0 1 0 0 0,0-1 0 0 0,-1 1 1 0 0,1-1-1 0 0,0 1 0 0 0,0-1 0 0 0,0 1 0 0 0,0-1 0 0 0,0 1 0 0 0,0-1 0 0 0,-1 1 0 0 0,1-1 1 0 0,0 1-1 0 0,-1-1 0 0 0,1 1 0 0 0,0-1 0 0 0,0 1 0 0 0,-1-1 0 0 0,-2-4-793 0 0,3 4 302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77A9-F5A7-4F49-9037-AB2CD17891AB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F9B60-861D-45A6-A922-BC8DC9A98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ý tưởng của Tiara Anggraini Prasetyo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03A42-F27F-4D41-98FE-785E9627B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9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make bubble tea - Xiaoning fang -  vimeo.com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1BBD-F3BE-4A14-91C7-EA319EA25217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31383" y="59469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094350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3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A8E446-66C0-4DA6-AC5E-D2F444FB6EDC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452202-6BEB-4E97-B4E9-5B9B0F621C5C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D9EF71-9C3A-436C-80C7-F66EEA290082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503D08-30D6-4182-B575-8092592D7C2C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7D8CE6-1264-41F5-AD18-3AA17372C29D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9073F1-B186-4818-9204-94A88F1FA9DA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D43C5-4C7D-4C4E-B72F-FFBE35E19B95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B63A80-9A66-4D73-A374-60B046B11BF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D47F73-2F90-4D9A-9613-59E3E7B32810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99822B-84BF-46DA-AC54-FB8AA648E2D9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F602CC-D520-4345-951C-A6B219630151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A852C4-EF5A-424A-9AB5-7135A612DA84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67EE5C-D13D-43E0-BC6C-BAE1AEDB761B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9CEAC0-64F1-44F0-9926-013A187C357C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7C7B97-7CA0-4C76-BA05-04F9E5061E77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7CA0D83-9A92-49BD-92A6-80781DF1995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3E1397-6E43-4CED-A4D9-9DDA2FF3EF1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0390DC-4C69-4882-8930-C0783E57349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026A0D-A36A-4162-AC7E-B25135B4FC4C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D64C2E-B268-48E3-A5E4-280F7696B9F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7E9FE1-F873-4562-84C5-D802CD67D083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18DE6F-6D72-4770-A264-AD654BB1CA6B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C16375-2997-4C3E-BEE8-1B40533A093E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B364AE-DB46-4B88-9721-94E5E1A69AC0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BC7100-B89E-4679-908C-30C4DCC9978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20BE5F-5934-41AE-93F2-4A326D04DBB8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583515-8CB0-461F-BB5D-4CCC00ABC250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9E9681-FD3F-4BBE-AC3E-8949E3F7F537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1320B2-0D27-455B-A203-25189F376F82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1ACB527-29C1-4B33-ACE5-096EBFBB1BED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9203ADA-6738-4D91-8AFF-51942CBDDC1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E206A4E-1F3E-498C-B46B-E7FBAF821B3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E16FF18-3E12-49D4-B9A3-45BFDD36118D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D973932-EAF2-443E-8343-4298D2BF3B68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1334900-A3EF-43F3-B073-6A29668FCC3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B3A9084-C271-4EB9-B221-B2E7EDAD5FE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948846-6C9E-461A-B50D-93A757035487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CB68190-D4EA-4DF9-A246-A723285F655E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AFE97EA-4D9B-4EBB-ACC7-E924A940BAA5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8B709E8-2188-4348-B206-D8ADE9FBE56A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601B7E-02B3-4CCD-BC9E-C20BC9FCA33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BC4F78C-CB1D-4A76-968D-6ACFA1A5656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034C044-F536-4712-8506-80136A04CBA7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6F24F0-F8D3-4D98-A72A-26357BD5AD7B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D9BF1E1-5137-4D41-A430-F935CDA82593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A3CACB-A324-43A1-B25B-232B2668A15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A6FEE8-8D59-42EA-826C-1676A41A007E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95737F1-0F60-4C76-92CD-7F0D44E4F61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D416A02-F38B-406C-9C07-BC4E7CBEC83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5EE8C9-81AA-4BFD-8DA0-A4AC567C205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0CE8D79-9AB3-45AD-B7EC-1CA315E2E7EA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9AA09B1-10F5-4B90-9DF3-656459C08BD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DCC8324-D485-46DD-B859-348002EEF82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DA587CB-8DBF-48C5-8253-615006DFD514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A64693C-F682-496F-86F5-17A40CDFE0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48D3D08-06F4-415B-B3F5-A32E146A90D4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53F2A60-C289-4FE4-B2E4-2289FCE4585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72F2F5A-65A6-4FC9-88BC-5B0526ACAA1E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21A0EEC-90BC-4051-B57E-DD49FD867ED2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4104A2-7BAD-4F4F-A1AE-722AE50284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A371BB8-1FB6-4064-85C8-9695A1B1F29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D7D690-57B0-4BDC-AFDF-97FEB6EF7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7872A3F-B869-451D-BC70-8A8A51B1141E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67A048-4A1F-477B-8264-87344C7CC8A8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F4C7B-90C1-4D89-94E4-466A61E4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E8589-E436-452B-90A7-AA742B2FA0F4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BAD92-C014-4D33-AE76-0156626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C8AEF-0C2A-4D6E-BB8B-6D3AEF1A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11431-2009-45DD-86C7-4CEA692C93E3}" type="slidenum">
              <a:rPr lang="en-US" smtClean="0"/>
              <a:t>‹#›</a:t>
            </a:fld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4C9AAC-9ADD-4CE2-89F9-6FE43E4A0C44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43178F5-8C3A-4603-BCE7-7EE704ED0CB1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02E74A-E61A-41EE-B055-74BBC5E4C15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16EAE4D-B5E6-46E7-919B-B4F92130DD7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7C88BE6-F4F0-4CCC-9195-15CAEA6B89AB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5D700E7-D07A-4751-8BB7-F65DA5AC9FE0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5684B3-7F42-4266-B216-8F535A7F7461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BF2659B-FAB5-4C23-9255-D90DA8B8162B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AA0485-905C-45DD-8A55-9478D39FCFF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6BD7799-EF22-4A22-94E1-B25512B3F418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F4C046-CC2F-4A57-911B-030AA03B514A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B2627D-96F4-4DC1-9765-0B42842F203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04D714F-CEF7-4A4D-9A80-D40EA31B3CB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3BFF6D3B-5242-44A5-9724-D8CECC02FC3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5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8737-E72F-46C3-9CF2-953BF5B1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21698-8FFF-405F-8035-9F418491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AAEC-0CF7-4F36-9AC7-6E0E711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F2415-3A79-4E04-925A-0061F209B3BC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53C3-B976-4DB6-A112-34C0E9A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67B5-10B1-4919-9719-F19C32F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5125-79C2-4922-A96C-9BA660A37F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0DC08E-8D2B-4198-A242-3A119609308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95406B-C487-491C-8EAA-FFEED2D529CE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39E36-D762-49CB-ADE7-6D3830D287B9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21E311-89D6-4C2E-B866-C37E87EA872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112D1E-8553-4835-BB9B-AB8E5F12836A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AA5589-8D0D-43AA-8509-11F20D1FE5C8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27EBA-4E07-4334-B569-77C7D74A470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7DD407-17DD-4DCF-9B5B-F3DD63A193F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04925D-DE7E-436D-B083-F864B330943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556532-A5BC-424F-AA2D-8A5799C30462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B34EBA-E9CE-401B-9443-88D01FDED2C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7F83A-21AE-48A6-9AFE-0E3CFC8F844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31C56E-CB94-49FF-9E17-291DFDBDEC3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9A10092-03F3-499A-85CD-C4D37DA6901D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19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2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bg>
      <p:bgPr>
        <a:blipFill dpi="0" rotWithShape="1">
          <a:blip r:embed="rId2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D8DDB4DA-9C26-4F98-A449-4A8CCBD254FF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6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CCB7AB-2FEE-48BF-A03F-836D521EC47F}"/>
              </a:ext>
            </a:extLst>
          </p:cNvPr>
          <p:cNvGrpSpPr/>
          <p:nvPr userDrawn="1"/>
        </p:nvGrpSpPr>
        <p:grpSpPr>
          <a:xfrm>
            <a:off x="0" y="0"/>
            <a:ext cx="12192000" cy="6867341"/>
            <a:chOff x="-20217647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-20217647" y="22651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-20217647" y="53676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-20217647" y="84700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-20217647" y="115724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-20217647" y="147565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-20217647" y="178589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-20217647" y="209614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-20217647" y="240638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-20217647" y="272479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-20217647" y="303503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-20217647" y="334527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-20217647" y="365552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-20217647" y="397392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-20217647" y="428417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-20217647" y="459441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-20217647" y="490465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-20217647" y="522795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-20217647" y="553819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-20217647" y="584843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-20217647" y="615868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-20217647" y="647708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-20217647" y="678733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-20140038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-14048672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1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84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vio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38620E-2C81-4263-A04F-A65BF1172DC2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F3B082-EF1B-4888-A571-56F1DFD7ACD2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5A6C92-2C5D-496E-94C1-6F1186023E0E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51C7C1-C2CD-4E69-8162-8C287EA9C03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62B82C-F6EB-4B98-A8F7-894AB9C1253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C28AB0-EC58-49C5-B170-98FE9F3B3510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9D25FC-63BA-4054-99B9-094AD04711A0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439DB-20C8-4C7D-BC80-BAD4ECFE1C46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AB6055-CD39-44AE-B2B2-8DD50DB402CC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EB709B-96CA-40FD-B003-DCA1767A14C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F504BF-A552-43A8-BF96-EA847CA9115A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3CF44B-28FB-4816-BC00-91CF7EACF179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B5A22D-D3A8-4A47-BD06-F38848B18BF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60D60-1AC3-433F-B2D2-0021CD9C29B2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28EECD-B79C-4561-B4A3-EABDB23096D5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86EA6A-DDD3-473B-B995-BFA1D749B3F5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29578D-C567-4985-85AE-8F95254D243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2020A6-E675-4F63-84B5-D72D39CDED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39FCA7-A929-4EBE-B398-1B860414F7A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12A32-7E19-46D1-B726-733D71A4A4F4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DF9429-4376-4915-9564-1467C9639191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30C491-7CAC-4971-BABF-0C9F4E5B4B3D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8FAF96-769E-4243-AF29-DE24CC02BE3C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7BF234-8B06-496B-A4C6-1D16861E1EAF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69B9D6-E12D-46C8-B972-8EA487F1C1AC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620454-BC67-49F3-89F7-3370BC2E8CE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BCE186A-8E2A-45EC-B0FE-2A4FF4AC2006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5294E18-E5FC-41BC-9355-67E918381A1C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7030307-FAF0-469C-BDEB-536E4FA2142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564EE6-D09D-4320-8CBC-C0679DCE9B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7043F3F-8D23-41C5-A00F-53BE96A87AB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9052A8E-428A-4E42-8ABA-3009B1D158A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94B37C4-6731-4C15-AE11-FAE81F6766B3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A8AD210-579A-488C-8FC7-A9549878894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DB5527-E552-4935-B288-734D8A0C1970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BE767CC-0F0E-498B-B2DB-A3CE73261FE8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E0398C8-F7C3-4F73-A071-79CBDD827CB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EA12182-CC58-4B14-9B40-1D8618AD400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8050F8-1F61-4BF9-8047-F4A395C448C0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05FEFB-966B-47AF-A65A-2581E2B20632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CAF08C-CF3D-45CF-AF74-B18B0906E8F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EDB6B07-1833-4ED9-92DD-40551D1D3E15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1A1F8B1-FF3D-4026-B979-D5DE5105C6F2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42D5832-483C-4D9D-8369-9EAA94D0B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3296DC-37B6-4F18-85DF-5EDA79D0D03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1EA8C30-95F4-42DE-86EE-48FED7D4A15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069E91-81E5-4616-B4B5-8B9AC7913418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133889D-8D5C-4B75-9EDB-7B060842355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615534B-4C6D-4BDB-A176-218050BCCEC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ADB83C9-1376-4E7B-B215-F6F5A2B6A990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74C56-2F6A-4C91-83C3-F17056DC6AB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E2E764E-60B7-4051-9752-40C4F3CFF5D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2BC4379-70BD-44FE-B683-2027D28AA41C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C49AC4-8A54-4263-926D-E763DA51A45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7C297E6-E7C7-4DF5-84DE-C68A0B43AAE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C7F0A6A-FEEF-4D24-812E-7023DF972819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7AF91C-FBCB-4E61-87FA-D0DFD66BDCE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DCA9EB-C6BC-44E2-A6FF-369ECD06E4C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730740A-59FE-4405-B2F6-2683416F62B0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41B0397-C61D-4A6C-8DE5-8413D6539103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9D5197-108A-406D-98FD-8A6A04EF1109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D61D60-4655-4386-A900-81E119F81E7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00BA5E-C758-4215-BC8E-B4723914D60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4108AB7-A09D-47E1-8F2F-FED9C23C89B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CBBF23-5472-40CC-8124-FD7290E51A73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F74574C-8841-471C-947D-B98788DFC5FB}"/>
              </a:ext>
            </a:extLst>
          </p:cNvPr>
          <p:cNvSpPr txBox="1"/>
          <p:nvPr userDrawn="1"/>
        </p:nvSpPr>
        <p:spPr>
          <a:xfrm rot="16200000">
            <a:off x="-131383" y="59278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A3A7F3-80FD-455B-88AB-D24AE5D5EE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64CECF1-0C8A-43C5-ADAD-BF8001924C9A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1A5CFA9-C9B6-497B-A436-C4F6FB0DED4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350D08F-02CF-452C-B56A-1B33035E6E26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B6D8474-6E38-4CFD-BA6D-396669199F46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F521A4A-15AC-4BA0-97A7-C16CC3AF034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DCB64B2-6AC1-480A-AB5B-01CBA5CB0B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17EC655-9695-457E-BAEC-10FF8B5BF321}"/>
              </a:ext>
            </a:extLst>
          </p:cNvPr>
          <p:cNvSpPr txBox="1"/>
          <p:nvPr userDrawn="1"/>
        </p:nvSpPr>
        <p:spPr>
          <a:xfrm>
            <a:off x="1092445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3AFB79-C74F-473A-8D53-45219D6AE14D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0739549-09F5-4F20-8786-F6B3E0A1C87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BCF0660-61D2-4B58-9D5F-17A2A543774D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C1576BE6-0B56-44DE-848D-6CF44026E245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84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C18C21-A5B4-4296-9C2B-C84F76A34183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37243D-6929-42B9-AD63-BDB8E9301C2D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644E4B-C2E5-47A3-9FE5-37D07B51AE46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B9E8F7-2019-45EF-BFBA-959B45F143C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BED432-D663-474A-885D-957910A103C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79C524-EEF9-457E-90E5-6E9D33831517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D7749F-93CE-4C03-9554-1B8FDABB8F0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616565C-47EC-4F81-ADA7-1E7F2E4D2E98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6E06E-CE4C-4FC6-B2CC-85CD41B2973B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04D5BA1-4E3A-450F-8725-F7A536D93540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B51ED7-B122-4529-A6EB-0443CBC7EBB2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311849-2BFF-433A-A932-470DD44D56AC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A04E0D-75F7-4564-BC0A-5201A15E9AB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49526-E1AB-44A1-86E2-6B301B528E9A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98FCE2-502E-440A-B9E8-A2FA6A6C5A66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484B3F-0F32-47E6-AC1A-DA5398467A3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94BB3-09FD-4684-B81F-A4F2ECA1E84B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FE5D73-AB39-49FB-AF92-C72EA5F2423B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A5ABE-B675-40F7-81D8-737921B7F7A6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D2D183-055F-46A8-8269-E46BBB3CE7E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988F1B-589D-453F-AD02-9DE47402779B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519C6D-2FD0-4048-BA53-2DE0E8614F1E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FDBB64-A96A-4D99-9433-A3B5B6C85B33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C80A02-56DC-482C-A312-E1149B10E976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744583A-90A3-444A-8B24-224C85AAA99B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BC814DC-7B44-4B32-A4E8-BFA21F35B9CD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50B04C3-0496-4FA2-ADD8-10A94290D43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6978EA-A52A-4C61-835F-EAB7E3EEE956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E9556B-EF44-4713-86AF-4D6879597DD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2842297-3874-444B-8BA4-89AAAB9C18B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9475AC-49F9-4D94-B578-1AF794299A4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21CF75A-6FF9-490A-A38A-CAA515BE7EA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C32103E-3ED1-40CE-9284-7A4F613138A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48F16EC-ECED-4250-85E1-BA3E7F9C06B5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14E5B5-52CE-4D70-8533-2271961C00A5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6FCA3E9-0554-482B-9CD0-F07D9555104A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A2C01-874A-4738-9815-398A43E71F7F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E869B5B-7A3B-4619-A7BF-3DEBBCB59C5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E9EAD4-D359-439C-8C25-B4F39857EB04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B72CAD7-F056-4B7D-A97F-C5550D480BC5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CFC3878-3CF5-496A-A5D9-4F5E5E44184F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93F095D-3489-4C1B-8974-E99D22FDC39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A9D68B-7F07-4385-A25E-8D9D1BC747D3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39BB3D7-A0AB-498E-8DFB-171924BEDF3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7674F45-5A1B-4547-BDDF-4E82FC84D72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69E5F32-3B7B-4708-958C-328CBE4F73F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BD7F8D-FA8D-42A4-ACD8-F3B28BEA5D3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BDCFCAD-273C-4352-991D-D6A5DE9872A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760B54-45D7-4352-A2B2-07AE0ABA432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09862F-6582-4A47-9F6C-0075F03882BE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5FFFF72-7317-4C7F-8046-7D5DEB46F82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F5614-705D-4B1A-ADC4-29180D10FDE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B6C41A-80D7-4B1D-8CA4-424F8A16F9FD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2926D1B-5C9D-4F48-B312-51022177B01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FF643A-60E1-431F-AB1A-2182EE1F08F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C06F36-74D9-482C-82C1-776C294EFA0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DAFBFE-DC60-4874-BF9E-6B2EDCA4627A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120074-335A-4A49-8077-48CE1006C313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04F4DD2-6AE0-496C-AE30-304C25DF26BD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951D682-B19D-4A39-8EAA-E41B74DE7190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F581A-56A3-4192-A8DC-B48A7E7C72A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0B487-170F-4761-B41C-509A549DB301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A989754-E84A-473C-8ED1-066A2A33643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D54C5B-4642-4D0D-B44A-8A42925BB730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6D3EE-2BF2-439F-BC85-A2B13D15E6F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195B3E3-AC12-4FB5-B661-329EEE3CC8FE}"/>
              </a:ext>
            </a:extLst>
          </p:cNvPr>
          <p:cNvSpPr txBox="1"/>
          <p:nvPr userDrawn="1"/>
        </p:nvSpPr>
        <p:spPr>
          <a:xfrm rot="16200000">
            <a:off x="-150433" y="59659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C68E15-5DED-48B4-88C3-191DD48302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F8025AD-0DD1-4F7F-A46B-81A14269067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7B5D452-CA4D-4B7B-8191-236311E1A23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45D0A5D-6D3B-432E-8BC3-D45BBD42DAEC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756C815-CDCE-40E5-BA49-D6401622B123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50FEF1-C9E8-4B28-8AD1-90783F7B2852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7623AB1-5FD0-49AA-B354-DC7F06A137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FDEF421-65F1-4C09-9037-D81834CD5E37}"/>
              </a:ext>
            </a:extLst>
          </p:cNvPr>
          <p:cNvSpPr txBox="1"/>
          <p:nvPr userDrawn="1"/>
        </p:nvSpPr>
        <p:spPr>
          <a:xfrm>
            <a:off x="10924459" y="756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8503C11-0DE6-4FEE-BDC8-121711617809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318678-B4AE-4233-951A-7ED9189CA68D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406BF90-515B-4F86-8493-34DD2E34264C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63A1FA48-350A-4F90-AC0E-21552550C92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95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6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DC985-EF4D-4E79-A4BD-05AE3CE7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B11B-4009-497D-AF8E-3F9DFC41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1D58-238B-4CDA-8193-17D74784E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21BBD-F3BE-4A14-91C7-EA319EA25217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A94D-2A2F-41C6-9C65-D7C36D8B8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9C290-E346-49C0-9158-F3FA85F20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855153-0455-43F1-A8D0-6D96BEDEA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8794B-F0C2-4F52-A523-F6C0D1FE6D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EBEB00-3D93-485B-9A7B-AF90B81F3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F3592E-1D2F-4C6B-B326-6BC6E2D897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3B2FA-B66E-4C92-9483-81CC7CD99794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C5258-FDFE-4DBB-A4FE-3559668B2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AFCDE5-F4D4-4FC0-9ABF-7DB9B222077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B876A3-BF45-4335-B1CC-F5BDD6F608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DA19E8-1719-4F7A-AE1C-90167422A0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BA273B-AA23-4F59-BB1F-908583EB48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F5163-7BCD-4BA4-8193-3AE7F54F0B1B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735C09-8E42-428E-A186-F4D2858971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1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56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5.gif"/><Relationship Id="rId4" Type="http://schemas.openxmlformats.org/officeDocument/2006/relationships/image" Target="../media/image69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4.gif"/><Relationship Id="rId3" Type="http://schemas.openxmlformats.org/officeDocument/2006/relationships/image" Target="../media/image94.png"/><Relationship Id="rId7" Type="http://schemas.openxmlformats.org/officeDocument/2006/relationships/image" Target="../media/image81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69.png"/><Relationship Id="rId1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image" Target="../media/image83.pn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05.gif"/><Relationship Id="rId3" Type="http://schemas.microsoft.com/office/2007/relationships/media" Target="../media/media4.mp3"/><Relationship Id="rId21" Type="http://schemas.openxmlformats.org/officeDocument/2006/relationships/image" Target="../media/image10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04.gif"/><Relationship Id="rId2" Type="http://schemas.microsoft.com/office/2007/relationships/media" Target="../media/media3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108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png"/><Relationship Id="rId24" Type="http://schemas.openxmlformats.org/officeDocument/2006/relationships/image" Target="../media/image103.gif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23" Type="http://schemas.openxmlformats.org/officeDocument/2006/relationships/image" Target="../media/image102.png"/><Relationship Id="rId28" Type="http://schemas.openxmlformats.org/officeDocument/2006/relationships/image" Target="../media/image107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01.png"/><Relationship Id="rId27" Type="http://schemas.openxmlformats.org/officeDocument/2006/relationships/image" Target="../media/image106.gif"/><Relationship Id="rId30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4.gi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06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4.png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3.gif"/><Relationship Id="rId5" Type="http://schemas.openxmlformats.org/officeDocument/2006/relationships/image" Target="../media/image110.png"/><Relationship Id="rId15" Type="http://schemas.openxmlformats.org/officeDocument/2006/relationships/image" Target="../media/image41.png"/><Relationship Id="rId23" Type="http://schemas.openxmlformats.org/officeDocument/2006/relationships/image" Target="../media/image107.gif"/><Relationship Id="rId10" Type="http://schemas.openxmlformats.org/officeDocument/2006/relationships/image" Target="../media/image36.png"/><Relationship Id="rId19" Type="http://schemas.openxmlformats.org/officeDocument/2006/relationships/image" Target="../media/image113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08.gif"/><Relationship Id="rId27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image" Target="../media/image105.gif"/><Relationship Id="rId7" Type="http://schemas.openxmlformats.org/officeDocument/2006/relationships/image" Target="../media/image112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10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34.png"/><Relationship Id="rId24" Type="http://schemas.openxmlformats.org/officeDocument/2006/relationships/image" Target="../media/image108.gif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107.gif"/><Relationship Id="rId10" Type="http://schemas.openxmlformats.org/officeDocument/2006/relationships/image" Target="../media/image33.png"/><Relationship Id="rId19" Type="http://schemas.openxmlformats.org/officeDocument/2006/relationships/image" Target="../media/image103.gif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10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08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8.png"/><Relationship Id="rId29" Type="http://schemas.openxmlformats.org/officeDocument/2006/relationships/image" Target="../media/image103.gif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4.gif"/><Relationship Id="rId5" Type="http://schemas.openxmlformats.org/officeDocument/2006/relationships/image" Target="../media/image110.png"/><Relationship Id="rId15" Type="http://schemas.openxmlformats.org/officeDocument/2006/relationships/image" Target="../media/image41.png"/><Relationship Id="rId23" Type="http://schemas.openxmlformats.org/officeDocument/2006/relationships/image" Target="../media/image121.png"/><Relationship Id="rId28" Type="http://schemas.openxmlformats.org/officeDocument/2006/relationships/image" Target="../media/image107.gif"/><Relationship Id="rId10" Type="http://schemas.openxmlformats.org/officeDocument/2006/relationships/image" Target="../media/image36.png"/><Relationship Id="rId19" Type="http://schemas.openxmlformats.org/officeDocument/2006/relationships/image" Target="../media/image117.png"/><Relationship Id="rId31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20.png"/><Relationship Id="rId27" Type="http://schemas.openxmlformats.org/officeDocument/2006/relationships/image" Target="../media/image106.gif"/><Relationship Id="rId30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04.gif"/><Relationship Id="rId3" Type="http://schemas.openxmlformats.org/officeDocument/2006/relationships/image" Target="../media/image28.png"/><Relationship Id="rId21" Type="http://schemas.openxmlformats.org/officeDocument/2006/relationships/image" Target="../media/image107.gi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03.gif"/><Relationship Id="rId2" Type="http://schemas.openxmlformats.org/officeDocument/2006/relationships/image" Target="../media/image102.png"/><Relationship Id="rId16" Type="http://schemas.openxmlformats.org/officeDocument/2006/relationships/image" Target="../media/image41.png"/><Relationship Id="rId20" Type="http://schemas.openxmlformats.org/officeDocument/2006/relationships/image" Target="../media/image10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10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260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26" Type="http://schemas.openxmlformats.org/officeDocument/2006/relationships/image" Target="../media/image410.png"/><Relationship Id="rId39" Type="http://schemas.openxmlformats.org/officeDocument/2006/relationships/image" Target="../media/image44.gif"/><Relationship Id="rId3" Type="http://schemas.openxmlformats.org/officeDocument/2006/relationships/image" Target="../media/image28.png"/><Relationship Id="rId34" Type="http://schemas.openxmlformats.org/officeDocument/2006/relationships/image" Target="../media/image45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customXml" Target="../ink/ink1.xml"/><Relationship Id="rId25" Type="http://schemas.openxmlformats.org/officeDocument/2006/relationships/customXml" Target="../ink/ink3.xml"/><Relationship Id="rId33" Type="http://schemas.openxmlformats.org/officeDocument/2006/relationships/customXml" Target="../ink/ink7.xml"/><Relationship Id="rId38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9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00.png"/><Relationship Id="rId32" Type="http://schemas.openxmlformats.org/officeDocument/2006/relationships/image" Target="../media/image440.png"/><Relationship Id="rId37" Type="http://schemas.openxmlformats.org/officeDocument/2006/relationships/image" Target="../media/image27.png"/><Relationship Id="rId40" Type="http://schemas.openxmlformats.org/officeDocument/2006/relationships/image" Target="../media/image45.gi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customXml" Target="../ink/ink2.xml"/><Relationship Id="rId28" Type="http://schemas.openxmlformats.org/officeDocument/2006/relationships/image" Target="../media/image420.png"/><Relationship Id="rId36" Type="http://schemas.microsoft.com/office/2007/relationships/hdphoto" Target="../media/hdphoto7.wdp"/><Relationship Id="rId10" Type="http://schemas.openxmlformats.org/officeDocument/2006/relationships/image" Target="../media/image35.png"/><Relationship Id="rId31" Type="http://schemas.openxmlformats.org/officeDocument/2006/relationships/customXml" Target="../ink/ink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390.png"/><Relationship Id="rId27" Type="http://schemas.openxmlformats.org/officeDocument/2006/relationships/customXml" Target="../ink/ink4.xml"/><Relationship Id="rId30" Type="http://schemas.openxmlformats.org/officeDocument/2006/relationships/image" Target="../media/image430.png"/><Relationship Id="rId35" Type="http://schemas.openxmlformats.org/officeDocument/2006/relationships/image" Target="../media/image42.png"/><Relationship Id="rId8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42.png"/><Relationship Id="rId2" Type="http://schemas.openxmlformats.org/officeDocument/2006/relationships/video" Target="../media/media1.mp4"/><Relationship Id="rId16" Type="http://schemas.openxmlformats.org/officeDocument/2006/relationships/image" Target="../media/image66.png"/><Relationship Id="rId1" Type="http://schemas.microsoft.com/office/2007/relationships/media" Target="../media/media1.mp4"/><Relationship Id="rId6" Type="http://schemas.microsoft.com/office/2007/relationships/hdphoto" Target="../media/hdphoto8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6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7.gif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7.wdp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gif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5.png"/><Relationship Id="rId4" Type="http://schemas.openxmlformats.org/officeDocument/2006/relationships/image" Target="../media/image730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A572A75-6C3A-4A3F-B342-982864750178}"/>
              </a:ext>
            </a:extLst>
          </p:cNvPr>
          <p:cNvGrpSpPr/>
          <p:nvPr/>
        </p:nvGrpSpPr>
        <p:grpSpPr>
          <a:xfrm>
            <a:off x="-26895" y="649816"/>
            <a:ext cx="12192000" cy="4555251"/>
            <a:chOff x="0" y="1473824"/>
            <a:chExt cx="12192000" cy="455525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F449140-E4D3-486C-BAD1-6B18AF380F72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02DF2294-9BC2-47BE-9EEF-81758C72A0F8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33715C0-6537-4A85-8A5E-76D803804C59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25033FC-D042-47EA-BCEA-ED18742DB8C4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ABAA04A-F95C-4489-97D7-0CEDAC6AFDF4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BBB72C1-120B-40EC-AD28-69EEF8CDCA4A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0445B7F-E453-4219-B786-D9BDD10EA2ED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6A279B68-2953-4924-B84D-6C9319A476B3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1EF10FE3-4E6D-49B7-92C2-68C7FC09EA30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2CC7BA9-2339-47AE-85C8-01837C506850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F57DF8D-7B4B-4932-8C11-15F37CC943BB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D48F79-E53B-442D-8432-4C0F48E0D4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09F5817-EA03-42E4-9F65-000DE1E3252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5ED25C5-1AD8-4AA8-A02E-19C47CEE669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6917101-E271-46A1-A9A9-18409AB82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DC68AA5-5A84-4755-AC82-F015B3F4D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99A0BBA-19C8-4262-B5BB-B1F5247F3BBA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28FBFEC-A0F2-4EB9-9E4C-CE0B2160A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23CC18-6E70-4527-87EA-270F8E8638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1A9DDC1-587D-4CC0-B5FD-F3B0421F6C6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B7A427A-A473-4128-975A-C18EB923AEF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3FF1D7-EABE-4A94-9371-D65EFB30B049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FD04F61-B9EB-4776-9692-465745B2D641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51C9128-EC4D-4D79-AEF3-C3195AD45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886CFFA-8080-471D-9326-651FA74B0C5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29BD42A-00D6-494D-AD9A-21C5903E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90CC964-6B38-4CC7-9404-1E611ECFD07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D779710-AABF-4F00-9FE8-92A4098C5A76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74CE83-274E-4F69-BA52-AD121C1BF987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19E415E-0612-457A-86BC-4737EC8FF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8F0AAD7-D610-48E5-94B6-5552AC33826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6EDDB02-88F5-4A28-8C94-842C92A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81CAD91-EA52-4225-8356-AF54EF12E42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622D6B5-7735-4DED-9D0C-C2DDA8EE46CA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32600B-4DC6-44EE-AB3F-B9FCD46BBE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3435B02-E259-43D8-8B73-FDC8545C0D6E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AB0FDA9-6059-4DB3-9ED5-555CD8934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6D8FECA-A583-478A-B0F3-1EA7FEE8335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C0BD0DD-8B80-46CE-AA3F-4E6CC6A1C67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EAD0704-CA58-4C56-98ED-1614C2F2F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4A4DF2D-03CC-4494-B8A5-1DDF8FEC2A4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91D7498-3B1F-4308-810E-C3E24A26E4FD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95A4B0-5462-4EE1-9F0D-6B56E629AD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EE69D31-DD02-448B-857B-8FD6DF63CB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8996EEA-8C2C-41A2-A6B3-AF1BA4C2FA2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BE0619B-8344-4F4B-BC3B-AA6379CD0CA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3D437E7-7080-4DE3-BC0E-25EFE142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7E10347-3F59-4599-8854-675920DE59FD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9BDF2D4-7A92-4102-BF22-605B1111F3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B60BB41-51AD-4BC3-BE9C-B995D373A20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716A0C0-57E5-4B0F-83F4-FD8130A484B3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C34CF23-D1F4-486C-B74F-E9793D54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DBD1BB8-DC4F-4864-A5DA-73B3C0BB8DCA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D26F7D0-329B-41E3-AD89-3185BD9D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997457E-1E90-4BC4-A79F-D4AA86B8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08CC71F-B75C-4181-8F60-8403BDD24B68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B6F24F0-9543-45DD-B610-7B7E183E8B96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1AED07C-1B85-41B8-9971-DFC86CDBAC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2F04BDA-33FC-4A5D-8C8F-DBFA47A2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480A396-1872-4708-A2E4-CEF5E10A64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29A3417-EE93-47C0-B679-1087BC3F03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0F6908F-C439-4696-89F5-75AAD5CEC7FA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680A6D0-82AB-4BD9-939A-7401AA999D76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E726708-ED94-46D6-94C8-95EB1B78EBC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653674F-3C07-40D7-992F-2BE12FA555A5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B395161-786B-4FD2-9138-9E517EC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770859C-7139-417C-8E4B-35FBE97E2E9C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FA94D2-164E-4E86-92D9-BFAC9EA48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FDD2FC7-7916-42C5-9B9B-13019561F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21A7672-1413-470A-A6A4-3C009A8E7276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24F05D1-BF35-4DE0-B4AC-38E536310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D1730B2-0F84-422D-9EFE-DDD184AD7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4186F78-7A9A-4D90-A0F0-BA2BAE18EF0A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7C8E40-618D-43E5-881A-1296E07BA3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15F132B-3708-4440-B289-EE4918CD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BE1A19E-40E9-4594-B48D-32B94C47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8A82129-D641-4048-AF72-0E260CE34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7CC75F4D-BB9C-4818-9758-1F30D52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DCBD582-2B44-4C0A-80FA-8D799BF5AE81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CA69D4D-5F57-47A9-ABB1-2BB0593466A4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F4AFFBB-7D0B-49F3-BBD3-A28E0E4A569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F55DEAE-EEA5-4B34-AB91-A994C3F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F7D1927-A31B-402C-9575-DB27AC63975D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20A2598-F0B1-4B21-8C93-445CA0CDA39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8B13F14-956D-43BC-87C3-10D864C72EC7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1713A5D-1BBA-4728-899C-5BD1CF020D18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1EEC6C5-226F-4284-8BDC-4EBE8F704F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EC98620-CF78-42DC-9AD3-4AC16C44D452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6F2FAFB-16E6-40D3-A9A5-E382098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119755-241F-4EFB-AA6B-16DE65F42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B30C0B8-E81F-4ABD-88FD-7D1550A7E8D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8E04D02-B718-4327-BE81-D543EDA61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B76E70E-DD3F-4B1D-BDB5-17D47DD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52BF564-2E34-45A8-AA04-992B35B933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B507738-7D97-471A-9DD8-3D14F6B75F16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991C17-D35C-451D-B9FF-CFFDA05C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789D19B-5305-418F-8AA3-CF5251AD85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7C1BE95-0C98-4186-A34E-E8A918A51E3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7570239-0FB6-4574-B92A-284C18DF67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D229E05-DD21-494B-94DD-254750F26899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D4B7A3C-8307-4B56-BAA1-B46383EC16E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B9F12AB-704E-401B-A7A9-CA6C4DDDFA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22B4A5-11FD-45CF-A674-D1AF7560C1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3D5D690-89E8-41A4-829C-0459649A5673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6C5348A-5BEF-4EB8-8BA3-E5B89995E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327E0A0-5977-4DC0-B460-B60A8C0FFA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18C4B90-52AA-413C-8F8C-053B7128B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69DD23F-3E2A-4F52-B070-2D7F69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A12E52C6-E93B-459F-8A3E-C675D1B3E455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CE612DB-97B0-4B6E-B1E6-9D2F8EC4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B3B30A8-4641-44C3-BA34-51D52DC0BCC2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C028BC7-4D4C-41C8-8531-31D132C5B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46B8939-13FE-44C4-B14A-17BFD0B07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47001F9-33F2-4FED-8FB6-5C3534D5CC67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7520765-ADB1-4A10-82D7-290DE0AE6F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1C75966-E14E-4E8F-BB3F-D1BC3A779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0E91B-EA87-4C00-959E-3991C93BB76F}"/>
              </a:ext>
            </a:extLst>
          </p:cNvPr>
          <p:cNvSpPr/>
          <p:nvPr/>
        </p:nvSpPr>
        <p:spPr>
          <a:xfrm>
            <a:off x="-26895" y="5205069"/>
            <a:ext cx="12295758" cy="1679825"/>
          </a:xfrm>
          <a:prstGeom prst="rect">
            <a:avLst/>
          </a:prstGeom>
          <a:solidFill>
            <a:srgbClr val="53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3DE9-0E0F-4A5E-B31A-40DDCE8C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6184468" y="1229140"/>
            <a:ext cx="977821" cy="122854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82F5BA9B-96F2-4A56-881E-F7BD7BD44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5824" r="19525" b="32407"/>
          <a:stretch/>
        </p:blipFill>
        <p:spPr>
          <a:xfrm>
            <a:off x="4733497" y="2878137"/>
            <a:ext cx="1522246" cy="1552934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C1EED7A-95B0-45F3-8A4D-79E0E84D6B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51052" y="1365562"/>
            <a:ext cx="1213796" cy="105547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08A9BFAC-0A9D-4FA2-92EE-2E1E65E95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1" t="70308" r="19083" b="-1470"/>
          <a:stretch/>
        </p:blipFill>
        <p:spPr>
          <a:xfrm>
            <a:off x="6399587" y="4710175"/>
            <a:ext cx="1173378" cy="117852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23888FF6-FBD7-40CC-B0AB-139A40B9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t="1113" r="20126" b="66633"/>
          <a:stretch/>
        </p:blipFill>
        <p:spPr>
          <a:xfrm>
            <a:off x="9348054" y="4132537"/>
            <a:ext cx="1302724" cy="13588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9C8D1E-6540-4E26-A8AB-71C674861AB7}"/>
              </a:ext>
            </a:extLst>
          </p:cNvPr>
          <p:cNvGrpSpPr/>
          <p:nvPr/>
        </p:nvGrpSpPr>
        <p:grpSpPr>
          <a:xfrm>
            <a:off x="-168440" y="-218978"/>
            <a:ext cx="12437303" cy="1246841"/>
            <a:chOff x="-168440" y="-36098"/>
            <a:chExt cx="12437303" cy="1246841"/>
          </a:xfrm>
          <a:effectLst>
            <a:outerShdw blurRad="139700" dist="101600" dir="5400000" algn="t" rotWithShape="0">
              <a:prstClr val="black">
                <a:alpha val="51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76031-50DA-4A5B-A506-FB2059E5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440" y="-36096"/>
              <a:ext cx="5089358" cy="1246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2C4EB8-5835-4518-BF93-2363D61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/>
            <a:stretch/>
          </p:blipFill>
          <p:spPr>
            <a:xfrm>
              <a:off x="4920918" y="-36097"/>
              <a:ext cx="4523568" cy="1246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483216-91C3-4F96-8921-3BFC9317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r="33387"/>
            <a:stretch/>
          </p:blipFill>
          <p:spPr>
            <a:xfrm>
              <a:off x="9444486" y="-36098"/>
              <a:ext cx="2824377" cy="1246839"/>
            </a:xfrm>
            <a:prstGeom prst="rect">
              <a:avLst/>
            </a:prstGeom>
          </p:spPr>
        </p:pic>
      </p:grpSp>
      <p:pic>
        <p:nvPicPr>
          <p:cNvPr id="17" name="!!Picture 16">
            <a:extLst>
              <a:ext uri="{FF2B5EF4-FFF2-40B4-BE49-F238E27FC236}">
                <a16:creationId xmlns:a16="http://schemas.microsoft.com/office/drawing/2014/main" id="{9C0FF099-7FFA-40B8-918D-826D17C6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41" y="1230048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2DB4A-D344-4F6C-B682-FB922F046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9666" y="4491494"/>
            <a:ext cx="998522" cy="99852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1CC82-528E-4DD7-A162-D7803444C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0601" y="4491494"/>
            <a:ext cx="998522" cy="99852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FBE8C8-008C-4EA4-8B86-7A75D4B33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97" y="1267053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11AC6-741F-432C-A126-EA64DCB7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713" y="4479889"/>
            <a:ext cx="998522" cy="99852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335F6-9AC5-4F25-9C74-BECA011D6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48" y="4479889"/>
            <a:ext cx="998522" cy="998522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5E6AE55-176C-4453-947F-EC2FDC555233}"/>
              </a:ext>
            </a:extLst>
          </p:cNvPr>
          <p:cNvSpPr txBox="1"/>
          <p:nvPr/>
        </p:nvSpPr>
        <p:spPr>
          <a:xfrm>
            <a:off x="3966344" y="2495674"/>
            <a:ext cx="8539517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extrusionH="133350" contourW="12700" prstMaterial="metal">
              <a:bevelT w="69850" h="2540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4800" b="1">
                <a:solidFill>
                  <a:srgbClr val="EF6B94"/>
                </a:solidFill>
                <a:effectLst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  <a:latin typeface="UTM Cookies" panose="02040603050506020204" pitchFamily="18" charset="0"/>
              </a:defRPr>
            </a:lvl1pPr>
          </a:lstStyle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Phân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và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phép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chia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tự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nhiên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(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tiếp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theo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435B1-314A-426D-A7CF-89F3E20955B1}"/>
              </a:ext>
            </a:extLst>
          </p:cNvPr>
          <p:cNvSpPr txBox="1"/>
          <p:nvPr/>
        </p:nvSpPr>
        <p:spPr>
          <a:xfrm>
            <a:off x="7124142" y="1407869"/>
            <a:ext cx="2430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pc="600" dirty="0" err="1">
                <a:solidFill>
                  <a:schemeClr val="accent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Courier New" panose="02070309020205020404" pitchFamily="49" charset="0"/>
              </a:rPr>
              <a:t>Toán</a:t>
            </a:r>
            <a:endParaRPr lang="en-US" sz="8000" spc="600" dirty="0"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96576" y="146293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3982376" y="146293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296576" y="214873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274949" y="1448920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41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99328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481232"/>
            <a:ext cx="11261624" cy="5163262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83569" y="489471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832050" y="5294301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3: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nhé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n-US" sz="2200" dirty="0" err="1">
                <a:solidFill>
                  <a:schemeClr val="tx1"/>
                </a:solidFill>
              </a:rPr>
              <a:t>thêm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tùy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sở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thích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4973413" y="4539554"/>
            <a:ext cx="1804647" cy="2339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3755640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C2DC694-B8FD-4454-A54A-C76B9B00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1283765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A1ABF87-B13E-49D0-ABAF-6F3B0859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2490653"/>
            <a:ext cx="9896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8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7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85470" y="4023742"/>
            <a:ext cx="0" cy="1546594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90513" y="5066987"/>
            <a:ext cx="0" cy="1791013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04652" y="2527581"/>
            <a:ext cx="3671952" cy="4028782"/>
            <a:chOff x="6704652" y="2527581"/>
            <a:chExt cx="3671952" cy="402878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5739424" y="2794565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633627" y="1670230"/>
            <a:ext cx="1561557" cy="13012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194305-C8C0-46A7-BC74-B9C6946C277F}"/>
              </a:ext>
            </a:extLst>
          </p:cNvPr>
          <p:cNvSpPr txBox="1"/>
          <p:nvPr/>
        </p:nvSpPr>
        <p:spPr>
          <a:xfrm>
            <a:off x="1791692" y="1565431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D7AF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FFD7AF"/>
              </a:solidFill>
              <a:latin typeface="UTM Cookies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589724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663300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CC706B-92A7-4CF9-8843-25874AEF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7546534" y="1068196"/>
            <a:ext cx="1517505" cy="1264587"/>
          </a:xfrm>
          <a:prstGeom prst="rect">
            <a:avLst/>
          </a:prstGeom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3578213" y="3389131"/>
            <a:ext cx="3593395" cy="3181684"/>
            <a:chOff x="4707464" y="3124335"/>
            <a:chExt cx="3593395" cy="330876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121716" y="5505566"/>
            <a:ext cx="1531897" cy="121744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A3A244-EE04-4606-8A85-1EE695CF8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14333C-E5E9-4592-9602-36F6D2483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2" y="5569150"/>
            <a:ext cx="2130790" cy="8719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Viết thương của mỗi phép chia sau dưới dạng phân số: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E5E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/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/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/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/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/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241CDCE-4CC3-45DD-91AB-0950D5B59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-168992" y="4868725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96227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349375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E5014E-C01A-47EA-B8C6-F6BC84ECFDE4}"/>
              </a:ext>
            </a:extLst>
          </p:cNvPr>
          <p:cNvSpPr/>
          <p:nvPr/>
        </p:nvSpPr>
        <p:spPr>
          <a:xfrm>
            <a:off x="2832050" y="5776686"/>
            <a:ext cx="2717877" cy="84857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tùy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6054BD2-29F6-4DC2-BE1A-1B53BA44E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5293"/>
          <a:stretch/>
        </p:blipFill>
        <p:spPr>
          <a:xfrm>
            <a:off x="5105179" y="4345379"/>
            <a:ext cx="1804647" cy="2339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EB8F947-DE04-4447-B2F2-828F495A3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044129" y="5148781"/>
            <a:ext cx="652329" cy="6083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CB446-3345-431A-A1E5-D2A46EAC3CDF}"/>
              </a:ext>
            </a:extLst>
          </p:cNvPr>
          <p:cNvSpPr/>
          <p:nvPr/>
        </p:nvSpPr>
        <p:spPr>
          <a:xfrm>
            <a:off x="-226204" y="-424069"/>
            <a:ext cx="3092180" cy="7646504"/>
          </a:xfrm>
          <a:prstGeom prst="roundRect">
            <a:avLst>
              <a:gd name="adj" fmla="val 12484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00206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56BA2E-0EA7-4489-81B7-9CCF06790679}"/>
              </a:ext>
            </a:extLst>
          </p:cNvPr>
          <p:cNvSpPr/>
          <p:nvPr/>
        </p:nvSpPr>
        <p:spPr>
          <a:xfrm>
            <a:off x="3186653" y="78921"/>
            <a:ext cx="8607266" cy="5993786"/>
          </a:xfrm>
          <a:prstGeom prst="roundRect">
            <a:avLst>
              <a:gd name="adj" fmla="val 8702"/>
            </a:avLst>
          </a:prstGeom>
          <a:solidFill>
            <a:srgbClr val="FFEAD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/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2. Trong các phân số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blipFill>
                <a:blip r:embed="rId3"/>
                <a:stretch>
                  <a:fillRect l="-2813" t="-6338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54910A-3FD5-483A-A8C8-353810877C36}"/>
              </a:ext>
            </a:extLst>
          </p:cNvPr>
          <p:cNvSpPr txBox="1"/>
          <p:nvPr/>
        </p:nvSpPr>
        <p:spPr>
          <a:xfrm>
            <a:off x="4266025" y="2599767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a) Phân số nào bé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34182-1FB1-4D35-B071-02B868996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2725630">
            <a:off x="11247968" y="5532056"/>
            <a:ext cx="865009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14BB-1948-4F26-969D-04644D01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7047765">
            <a:off x="3028348" y="5651039"/>
            <a:ext cx="773663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0F6F8-E02E-4F61-9CDF-DF69DF2C7FCC}"/>
              </a:ext>
            </a:extLst>
          </p:cNvPr>
          <p:cNvGrpSpPr/>
          <p:nvPr/>
        </p:nvGrpSpPr>
        <p:grpSpPr>
          <a:xfrm>
            <a:off x="1102640" y="650366"/>
            <a:ext cx="2312041" cy="2975692"/>
            <a:chOff x="6704652" y="2527581"/>
            <a:chExt cx="3671952" cy="40287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EB903C-328D-4895-B8DB-4E0E85A2233F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B6270D-13BF-4335-9279-F7028443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D13866-BD1E-446F-BFA2-B3DB3CE875B7}"/>
              </a:ext>
            </a:extLst>
          </p:cNvPr>
          <p:cNvGrpSpPr/>
          <p:nvPr/>
        </p:nvGrpSpPr>
        <p:grpSpPr>
          <a:xfrm>
            <a:off x="905463" y="1444532"/>
            <a:ext cx="1439360" cy="2346540"/>
            <a:chOff x="3807795" y="4256273"/>
            <a:chExt cx="1887013" cy="256542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859FBB-30D0-4681-9857-70B7A740D7B6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5181AD-5F2A-454F-89A0-554FF37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83AF0-6882-4E85-B835-6DB3F71DF15D}"/>
              </a:ext>
            </a:extLst>
          </p:cNvPr>
          <p:cNvGrpSpPr/>
          <p:nvPr/>
        </p:nvGrpSpPr>
        <p:grpSpPr>
          <a:xfrm>
            <a:off x="-1257966" y="533137"/>
            <a:ext cx="2876389" cy="2987552"/>
            <a:chOff x="4707464" y="3124335"/>
            <a:chExt cx="3593395" cy="33087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7BDD29-6886-401B-9E6F-B55E886F12EE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4AEAE6-5110-4011-91B3-647318E6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4C2165-0496-4F15-853F-0B33498328B6}"/>
              </a:ext>
            </a:extLst>
          </p:cNvPr>
          <p:cNvGrpSpPr/>
          <p:nvPr/>
        </p:nvGrpSpPr>
        <p:grpSpPr>
          <a:xfrm>
            <a:off x="519704" y="2793622"/>
            <a:ext cx="1071685" cy="99908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FEB5AE-089F-4F96-A691-1846ADECF7E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DD5EF6-75A5-4BBC-9B25-DE618D30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BDC5B5D-578A-4829-A0C3-233FC2F2A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9D493BA-C67E-4045-8F4A-F3C241263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1" y="2971582"/>
            <a:ext cx="1748614" cy="7155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F3D1E7-131F-4B3D-95AD-7F31FB64624A}"/>
              </a:ext>
            </a:extLst>
          </p:cNvPr>
          <p:cNvSpPr txBox="1"/>
          <p:nvPr/>
        </p:nvSpPr>
        <p:spPr>
          <a:xfrm>
            <a:off x="4266025" y="3319396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b) Phân số nào bằng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0C50D5-4E8E-485F-B15B-AD92BB9AA172}"/>
              </a:ext>
            </a:extLst>
          </p:cNvPr>
          <p:cNvSpPr txBox="1"/>
          <p:nvPr/>
        </p:nvSpPr>
        <p:spPr>
          <a:xfrm>
            <a:off x="4266025" y="4039025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c) Phân số nào lớn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/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a) Phân số bé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blipFill>
                <a:blip r:embed="rId10"/>
                <a:stretch>
                  <a:fillRect l="-2568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/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b) Phân số nào bằng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452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blipFill>
                <a:blip r:embed="rId11"/>
                <a:stretch>
                  <a:fillRect l="-2513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/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c) Phân số nào lớn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blipFill>
                <a:blip r:embed="rId12"/>
                <a:stretch>
                  <a:fillRect l="-2387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ECB5FF56-53D6-47D1-AF66-FD5A14BC4B54}"/>
              </a:ext>
            </a:extLst>
          </p:cNvPr>
          <p:cNvSpPr txBox="1"/>
          <p:nvPr/>
        </p:nvSpPr>
        <p:spPr>
          <a:xfrm rot="16200000">
            <a:off x="272369" y="594067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  <a:endParaRPr kumimoji="0" lang="en-US" sz="1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C2406E-BEAC-4E7F-94D4-B14DDD52D9F4}"/>
              </a:ext>
            </a:extLst>
          </p:cNvPr>
          <p:cNvGrpSpPr/>
          <p:nvPr/>
        </p:nvGrpSpPr>
        <p:grpSpPr>
          <a:xfrm>
            <a:off x="600889" y="6465304"/>
            <a:ext cx="177302" cy="177302"/>
            <a:chOff x="1309606" y="5350067"/>
            <a:chExt cx="246222" cy="24622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7CF551-D02E-4404-8D02-4793121BD9B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5F67DC-E7B7-41AF-A1F3-6DD320048763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9CCFD8-407D-4EB3-996A-055D9136A9F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7323553-153C-44C6-9CE5-9B505FA0A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65" y="5224119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2D42334-DE19-4A73-BCC9-47D87E1465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230381" y="4789954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04E867-D011-4A10-B4A0-DAF7992BB6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667262" y="6198006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29C60C-58A4-4AB6-B5FC-0EA9564B2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523043" y="6417456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FC7234-81E2-457B-80A3-A8BA113A5B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2204210" y="5270604"/>
            <a:ext cx="363072" cy="291785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85F896-5316-4826-AC99-1B902C2C67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438786" y="5687604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D13A2CD-771F-44AD-8C93-B62F7D303C97}"/>
              </a:ext>
            </a:extLst>
          </p:cNvPr>
          <p:cNvSpPr/>
          <p:nvPr/>
        </p:nvSpPr>
        <p:spPr>
          <a:xfrm>
            <a:off x="3468914" y="5660572"/>
            <a:ext cx="2081013" cy="717942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Khuấy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lên nào!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8D2AA62-27BE-42D4-9CD6-58E9FDCECFB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5096969" y="5064685"/>
            <a:ext cx="1426048" cy="184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56E8F5-8C90-4A43-834E-D455BE8CD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443502" y="5070010"/>
            <a:ext cx="652329" cy="608389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F1E790-9421-4970-9E4B-35E3BBB86DF0}"/>
              </a:ext>
            </a:extLst>
          </p:cNvPr>
          <p:cNvSpPr txBox="1"/>
          <p:nvPr/>
        </p:nvSpPr>
        <p:spPr>
          <a:xfrm rot="16200000">
            <a:off x="11509640" y="4498030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7157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25F8A96C-EF0A-4B01-ADE6-2AC79019F432}"/>
              </a:ext>
            </a:extLst>
          </p:cNvPr>
          <p:cNvSpPr/>
          <p:nvPr/>
        </p:nvSpPr>
        <p:spPr>
          <a:xfrm>
            <a:off x="2362200" y="6130925"/>
            <a:ext cx="11239500" cy="723900"/>
          </a:xfrm>
          <a:prstGeom prst="parallelogram">
            <a:avLst>
              <a:gd name="adj" fmla="val 5394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How to make bubble tea - Xiaoning fang -  vimeo.com">
            <a:hlinkClick r:id="" action="ppaction://media"/>
            <a:extLst>
              <a:ext uri="{FF2B5EF4-FFF2-40B4-BE49-F238E27FC236}">
                <a16:creationId xmlns:a16="http://schemas.microsoft.com/office/drawing/2014/main" id="{ED1AF58A-26AA-4825-A2D8-B34D97B6A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61986"/>
            <a:ext cx="8949267" cy="503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B5303-409B-4C22-AE76-4171D54AC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9402" b="6328"/>
          <a:stretch/>
        </p:blipFill>
        <p:spPr>
          <a:xfrm>
            <a:off x="7785854" y="2542068"/>
            <a:ext cx="4406146" cy="4182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042D4B-9F8F-4D67-95BA-2853D1774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cứu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AD3D611C-E9D5-40B2-B67C-DE0315EDF0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" y="4686299"/>
            <a:ext cx="12325350" cy="224790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534A73E-7125-4206-AF00-C9E23421E43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783443" y="4169148"/>
            <a:ext cx="1469894" cy="1101858"/>
          </a:xfrm>
          <a:prstGeom prst="rect">
            <a:avLst/>
          </a:prstGeom>
        </p:spPr>
      </p:pic>
      <p:pic>
        <p:nvPicPr>
          <p:cNvPr id="2" name="Nhạc hào hùng hoành tráng">
            <a:hlinkClick r:id="" action="ppaction://media"/>
            <a:extLst>
              <a:ext uri="{FF2B5EF4-FFF2-40B4-BE49-F238E27FC236}">
                <a16:creationId xmlns:a16="http://schemas.microsoft.com/office/drawing/2014/main" id="{1D383933-AE3F-4217-9EB8-5F58A5DA5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493.43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22134" y="-1522094"/>
            <a:ext cx="406400" cy="406400"/>
          </a:xfrm>
          <a:prstGeom prst="rect">
            <a:avLst/>
          </a:prstGeom>
        </p:spPr>
      </p:pic>
      <p:pic>
        <p:nvPicPr>
          <p:cNvPr id="3" name="Nhac-cho-cau-tra-loi-hoi-hop-cang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C3A4382-F453-40DA-B164-40031DB94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57258" y="-1696535"/>
            <a:ext cx="406400" cy="406400"/>
          </a:xfrm>
          <a:prstGeom prst="rect">
            <a:avLst/>
          </a:prstGeom>
        </p:spPr>
      </p:pic>
      <p:pic>
        <p:nvPicPr>
          <p:cNvPr id="4" name="Nhac-nen-vui-nhon-hoat-hinh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0F64045E-C8DD-498E-B814-05BBC6961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2618.4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755603" y="-1290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id="{92A0F89F-2FAD-4895-A655-6E0A425B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2534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275579" y="-1655297"/>
            <a:ext cx="17453111" cy="10854812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36925B-AC4D-4713-86AC-53D2879B1DA7}"/>
              </a:ext>
            </a:extLst>
          </p:cNvPr>
          <p:cNvSpPr/>
          <p:nvPr/>
        </p:nvSpPr>
        <p:spPr>
          <a:xfrm>
            <a:off x="358769" y="526687"/>
            <a:ext cx="9663217" cy="1304716"/>
          </a:xfrm>
          <a:prstGeom prst="roundRect">
            <a:avLst/>
          </a:prstGeom>
          <a:solidFill>
            <a:srgbClr val="F8D093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May 5 áo trẻ em hết 6m vải. Hỏi may mỗi áo trẻ em hết bao nhiêu mét vải ?</a:t>
            </a:r>
          </a:p>
        </p:txBody>
      </p: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0BEABE81-C885-4883-8873-BC9B199D74B4}"/>
              </a:ext>
            </a:extLst>
          </p:cNvPr>
          <p:cNvSpPr/>
          <p:nvPr/>
        </p:nvSpPr>
        <p:spPr>
          <a:xfrm>
            <a:off x="1257917" y="2069619"/>
            <a:ext cx="8764069" cy="745385"/>
          </a:xfrm>
          <a:prstGeom prst="roundRect">
            <a:avLst/>
          </a:prstGeom>
          <a:solidFill>
            <a:srgbClr val="D79E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6 mét vải. </a:t>
            </a: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025DAF45-3A20-410F-94A1-D0215746CC8A}"/>
              </a:ext>
            </a:extLst>
          </p:cNvPr>
          <p:cNvSpPr/>
          <p:nvPr/>
        </p:nvSpPr>
        <p:spPr>
          <a:xfrm>
            <a:off x="1809496" y="3058362"/>
            <a:ext cx="8764069" cy="745385"/>
          </a:xfrm>
          <a:prstGeom prst="roundRect">
            <a:avLst/>
          </a:prstGeom>
          <a:solidFill>
            <a:srgbClr val="B3D4A4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5 mét vải.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blipFill>
                <a:blip r:embed="rId19"/>
                <a:stretch>
                  <a:fillRect b="-7874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blipFill>
                <a:blip r:embed="rId20"/>
                <a:stretch>
                  <a:fillRect b="-12598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" y="1657162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4888461" y="1936540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5799978" y="399315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362352" y="2983767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692746" y="2416089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3" y="2768483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6" y="3416052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62" y="4577173"/>
            <a:ext cx="1788820" cy="17888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201817" y="5215535"/>
            <a:ext cx="1469894" cy="1101858"/>
          </a:xfrm>
          <a:prstGeom prst="rect">
            <a:avLst/>
          </a:prstGeom>
        </p:spPr>
      </p:pic>
      <p:pic>
        <p:nvPicPr>
          <p:cNvPr id="4" name="dung">
            <a:hlinkClick r:id="" action="ppaction://media"/>
            <a:extLst>
              <a:ext uri="{FF2B5EF4-FFF2-40B4-BE49-F238E27FC236}">
                <a16:creationId xmlns:a16="http://schemas.microsoft.com/office/drawing/2014/main" id="{41707C77-F7C4-46B3-B441-F7654A367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78163" y="81724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3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D0F99DAC-ABA0-43C4-B28E-45D84BBE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E7592B6E-C0B0-4729-B39D-844898C3A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4724401"/>
            <a:ext cx="12458700" cy="2209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2.96296E-6 L -0.49114 2.96296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AFF1E072-D5D4-4F82-9C35-A1280121A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8249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884937" y="-2283606"/>
            <a:ext cx="19187804" cy="12174708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/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solidFill>
                <a:srgbClr val="F8D093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accent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 số nào lớn hơn 1?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blipFill>
                <a:blip r:embed="rId19"/>
                <a:stretch>
                  <a:fillRect l="-818" r="-1698" b="-1826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/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blipFill>
                <a:blip r:embed="rId20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/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solidFill>
                <a:srgbClr val="B3D4A4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blipFill>
                <a:blip r:embed="rId21"/>
                <a:stretch>
                  <a:fillRect b="-64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blipFill>
                <a:blip r:embed="rId22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solidFill>
                <a:srgbClr val="D79E6F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blipFill>
                <a:blip r:embed="rId23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6609934" y="504502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6186840" y="405227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749214" y="304288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7" y="1713989"/>
            <a:ext cx="1409494" cy="14094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64473" y="2295188"/>
            <a:ext cx="1469894" cy="110185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65BAD0ED-21F2-489B-8B56-8B8D6FA5356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460119" y="3471412"/>
            <a:ext cx="619125" cy="12573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255" y="4515940"/>
            <a:ext cx="1868636" cy="18686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4470420" y="5424881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2" y="2835015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93" y="3547843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72" name="dung">
            <a:hlinkClick r:id="" action="ppaction://media"/>
            <a:extLst>
              <a:ext uri="{FF2B5EF4-FFF2-40B4-BE49-F238E27FC236}">
                <a16:creationId xmlns:a16="http://schemas.microsoft.com/office/drawing/2014/main" id="{06620403-7D1C-47FA-8EEC-57FD809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78163" y="81343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84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762142" y="136468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83209" y="2320879"/>
            <a:ext cx="3593395" cy="4235484"/>
            <a:chOff x="6783209" y="2320879"/>
            <a:chExt cx="3593395" cy="4235484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058932" y="2956297"/>
            <a:ext cx="4414847" cy="3503227"/>
            <a:chOff x="4058932" y="2956297"/>
            <a:chExt cx="4414847" cy="350322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136061" y="2956296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220979" y="5980511"/>
            <a:ext cx="1312389" cy="715275"/>
            <a:chOff x="6220979" y="5980511"/>
            <a:chExt cx="1312389" cy="71527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A89A0AE8-CFE4-4960-ACEF-74A06356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D5996E63-D1E4-4434-BBCC-AC3724EF4BE9}"/>
              </a:ext>
            </a:extLst>
          </p:cNvPr>
          <p:cNvGrpSpPr/>
          <p:nvPr/>
        </p:nvGrpSpPr>
        <p:grpSpPr>
          <a:xfrm>
            <a:off x="7290189" y="5505566"/>
            <a:ext cx="1579621" cy="1283312"/>
            <a:chOff x="9200264" y="5570336"/>
            <a:chExt cx="1579621" cy="128331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D2CE8733-235E-4880-B686-2A5E0887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5FA2204-CA1B-4B26-B089-467B6D51B9B7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D19BC593-8BDB-4790-AF5B-AAB77E33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BBF797C0-5332-474D-B35A-49331C1C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" y="731890"/>
            <a:ext cx="8243297" cy="1861989"/>
          </a:xfrm>
          <a:prstGeom prst="rect">
            <a:avLst/>
          </a:prstGeom>
        </p:spPr>
      </p:pic>
      <p:pic>
        <p:nvPicPr>
          <p:cNvPr id="40" name="!!Picture 16">
            <a:extLst>
              <a:ext uri="{FF2B5EF4-FFF2-40B4-BE49-F238E27FC236}">
                <a16:creationId xmlns:a16="http://schemas.microsoft.com/office/drawing/2014/main" id="{3F50F203-FD3E-41B6-98BA-C05C3EA06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7779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DBBC6B-8099-4E74-AF7A-33B0D92FD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554" y="5475495"/>
            <a:ext cx="998522" cy="99852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C8ED58-FF59-4D33-9E74-F89BDB4426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51619" y="5475495"/>
            <a:ext cx="998522" cy="998522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7A581F4-5053-4112-9ADE-2E7E3C9A43D9}"/>
              </a:ext>
            </a:extLst>
          </p:cNvPr>
          <p:cNvSpPr txBox="1"/>
          <p:nvPr/>
        </p:nvSpPr>
        <p:spPr>
          <a:xfrm>
            <a:off x="1697063" y="1340272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D5093A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0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F6DAA-0F56-45A5-8D28-F08FA2A7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62" y="4667251"/>
            <a:ext cx="12391012" cy="2247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id="{A95E4EFF-B7D7-4B2A-B914-24E9510A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242" y="-123736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3" y="-894810"/>
              <a:ext cx="685863" cy="1864193"/>
              <a:chOff x="8038600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600" y="0"/>
                <a:ext cx="875555" cy="2269471"/>
                <a:chOff x="8038600" y="0"/>
                <a:chExt cx="875555" cy="226947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600" y="1509081"/>
                  <a:ext cx="875555" cy="760390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4743119" y="1368313"/>
            <a:ext cx="3381303" cy="38884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36" y="1557322"/>
            <a:ext cx="3536227" cy="3536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2" y="2524466"/>
            <a:ext cx="2791601" cy="27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1"/>
          <a:stretch/>
        </p:blipFill>
        <p:spPr>
          <a:xfrm>
            <a:off x="2139219" y="1957444"/>
            <a:ext cx="4126944" cy="33052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9" y="1950029"/>
            <a:ext cx="3345303" cy="3345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3526708" y="1071125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3696579" y="2625543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3495930" y="1007712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3627941" y="1424343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6379484" y="2919096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294977" y="1528211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5024267" y="1440206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5344928" y="1498975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6465329" y="1491229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789029" y="2927806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58937" y="2955487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6905351" y="1498974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334330" y="2921022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7864779" y="1479784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6495991" y="2787252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119920" y="2938531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6806911" y="2832972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7074647" y="2965500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7875971" y="2965500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7162022" y="1423905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6152996" y="1277720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7656628" y="1499384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4380686" y="1336986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3884464" y="1536899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7112821" y="2851835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89599" y="2842678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6227104" y="1450298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4018240" y="2946608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5076675" y="2928730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371489" y="2785420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4799496" y="1556953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4638857" y="1394777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3519343" y="1080292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414308" y="382071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29C22-F915-4E0A-BA1E-6BAED8CAA3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3" y="3007239"/>
            <a:ext cx="5130261" cy="40976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59"/>
            <a:ext cx="2103120" cy="822961"/>
            <a:chOff x="1086241" y="5210349"/>
            <a:chExt cx="1831551" cy="53252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447302" y="5247312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4 : 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0" y="5211934"/>
            <a:ext cx="2103120" cy="822960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4281330" y="5243693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5 : 8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34842" y="5210349"/>
            <a:ext cx="2103120" cy="822960"/>
            <a:chOff x="6611043" y="5210349"/>
            <a:chExt cx="1831551" cy="532522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764036" y="5251298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17 : 21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07" y="5210349"/>
            <a:ext cx="2103120" cy="822960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86740" y="5243133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13 : 15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741425" y="69982"/>
            <a:ext cx="331811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spc="600">
                <a:solidFill>
                  <a:srgbClr val="F498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KTUTS</a:t>
            </a:r>
            <a:endParaRPr lang="en-US" sz="6600" b="1" spc="600" dirty="0">
              <a:solidFill>
                <a:srgbClr val="F498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90000" l="10000" r="90000">
                        <a14:foregroundMark x1="69722" y1="58333" x2="66111" y2="81667"/>
                        <a14:foregroundMark x1="65833" y1="89167" x2="40278" y2="89722"/>
                        <a14:foregroundMark x1="43056" y1="8611" x2="425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1330" flipH="1">
            <a:off x="3328191" y="-4708"/>
            <a:ext cx="1449751" cy="14497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08" y="5224412"/>
            <a:ext cx="1216649" cy="1695901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3801">
            <a:off x="2447361" y="78013"/>
            <a:ext cx="1302510" cy="1302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D7A14-7D15-4ADC-B9F1-3B27B007F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80" y="37226"/>
            <a:ext cx="1593344" cy="1371617"/>
          </a:xfrm>
          <a:prstGeom prst="rect">
            <a:avLst/>
          </a:prstGeom>
        </p:spPr>
      </p:pic>
      <p:pic>
        <p:nvPicPr>
          <p:cNvPr id="271" name="!!Picture 16">
            <a:extLst>
              <a:ext uri="{FF2B5EF4-FFF2-40B4-BE49-F238E27FC236}">
                <a16:creationId xmlns:a16="http://schemas.microsoft.com/office/drawing/2014/main" id="{D15C9B10-9BA8-4A1E-A5E8-592B087B0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5483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C1BBB6E9-F570-47D7-B7ED-284739D55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0708" y="5475495"/>
            <a:ext cx="998522" cy="998522"/>
          </a:xfrm>
          <a:prstGeom prst="rect">
            <a:avLst/>
          </a:prstGeom>
          <a:effectLst/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4A46BB5-5D16-41C4-A218-D2DD7AE93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643" y="5475495"/>
            <a:ext cx="998522" cy="998522"/>
          </a:xfrm>
          <a:prstGeom prst="rect">
            <a:avLst/>
          </a:prstGeom>
          <a:effectLst/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Cookies" panose="02040603050506020204" pitchFamily="18" charset="0"/>
              </a:rPr>
              <a:t>Viết thương của các phép chia sau dưới dạng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id="{E8F386C5-2F83-4628-BCFC-2B8C8EF0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76" y="1932256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7109" y="-106730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31D57DE-87CC-4817-8A46-10A5557C10C1}"/>
              </a:ext>
            </a:extLst>
          </p:cNvPr>
          <p:cNvGrpSpPr/>
          <p:nvPr/>
        </p:nvGrpSpPr>
        <p:grpSpPr>
          <a:xfrm>
            <a:off x="10291731" y="6186010"/>
            <a:ext cx="1585080" cy="594720"/>
            <a:chOff x="301520" y="167100"/>
            <a:chExt cx="158508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14:cNvPr>
                <p14:cNvContentPartPr/>
                <p14:nvPr/>
              </p14:nvContentPartPr>
              <p14:xfrm>
                <a:off x="301520" y="255660"/>
                <a:ext cx="708480" cy="396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525" y="246652"/>
                  <a:ext cx="726111" cy="413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14:cNvPr>
                <p14:cNvContentPartPr/>
                <p14:nvPr/>
              </p14:nvContentPartPr>
              <p14:xfrm>
                <a:off x="879680" y="167100"/>
                <a:ext cx="459720" cy="4305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0680" y="158100"/>
                  <a:ext cx="477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14:cNvPr>
                <p14:cNvContentPartPr/>
                <p14:nvPr/>
              </p14:nvContentPartPr>
              <p14:xfrm>
                <a:off x="1078400" y="316140"/>
                <a:ext cx="418680" cy="294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9408" y="307140"/>
                  <a:ext cx="436305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14:cNvPr>
                <p14:cNvContentPartPr/>
                <p14:nvPr/>
              </p14:nvContentPartPr>
              <p14:xfrm>
                <a:off x="1448120" y="248460"/>
                <a:ext cx="152280" cy="351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39120" y="239460"/>
                  <a:ext cx="1699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14:cNvPr>
                <p14:cNvContentPartPr/>
                <p14:nvPr/>
              </p14:nvContentPartPr>
              <p14:xfrm>
                <a:off x="1190360" y="358260"/>
                <a:ext cx="577080" cy="4035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1360" y="349260"/>
                  <a:ext cx="594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14:cNvPr>
                <p14:cNvContentPartPr/>
                <p14:nvPr/>
              </p14:nvContentPartPr>
              <p14:xfrm>
                <a:off x="1346600" y="338460"/>
                <a:ext cx="540000" cy="58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37600" y="329460"/>
                  <a:ext cx="557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14:cNvPr>
                <p14:cNvContentPartPr/>
                <p14:nvPr/>
              </p14:nvContentPartPr>
              <p14:xfrm>
                <a:off x="1007480" y="412620"/>
                <a:ext cx="274320" cy="4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8480" y="403620"/>
                  <a:ext cx="291960" cy="6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619924" y="365307"/>
            <a:ext cx="7231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 sữa</a:t>
            </a:r>
          </a:p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ngọt ngào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solidFill>
                <a:srgbClr val="FDE2B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196799" y="1322852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559787" y="2855441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688564" y="1237465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589018" y="1208327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40332" y="1431671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491741" y="145174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596445" y="2840394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44545" y="2879560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7931763" y="145949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051652" y="2885291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8256212" y="1251006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676294" y="2723597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840406" y="2900360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7987214" y="2769317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126077" y="2394062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8927401" y="2394062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188434" y="138442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179408" y="123823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8709147" y="2881272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393696" y="1236041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4696756" y="1449365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164251" y="2280397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75207" y="2766751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253516" y="141081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3242460" y="2934550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4793997" y="2892999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088811" y="2749689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5812506" y="1456008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651867" y="1293832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859A0EB-6DA9-44CD-AC19-01185029A920}"/>
              </a:ext>
            </a:extLst>
          </p:cNvPr>
          <p:cNvGrpSpPr/>
          <p:nvPr/>
        </p:nvGrpSpPr>
        <p:grpSpPr>
          <a:xfrm>
            <a:off x="5410367" y="2440206"/>
            <a:ext cx="143693" cy="143693"/>
            <a:chOff x="3150514" y="356073"/>
            <a:chExt cx="405993" cy="405993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30B31DC-E0FB-4FA9-9DC8-276C021BE35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BCB4192A-5E9C-4556-B721-C975A2CB089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A762C02F-353F-408E-9CC4-C36A7C80FD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3E73122D-4BB8-4E4A-A523-51EA33E9E844}"/>
              </a:ext>
            </a:extLst>
          </p:cNvPr>
          <p:cNvGrpSpPr/>
          <p:nvPr/>
        </p:nvGrpSpPr>
        <p:grpSpPr>
          <a:xfrm>
            <a:off x="5561681" y="2663550"/>
            <a:ext cx="143693" cy="143693"/>
            <a:chOff x="3150514" y="356073"/>
            <a:chExt cx="405993" cy="405993"/>
          </a:xfrm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D1687A3-D565-491A-8A6A-FBFB20091E6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1C9EA75-B329-433A-B194-41F3971F29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F5A8E5B9-411C-4795-B1A9-E871F8FD8E4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97CB7B9-3542-49E9-A928-1E4C413161FE}"/>
              </a:ext>
            </a:extLst>
          </p:cNvPr>
          <p:cNvGrpSpPr/>
          <p:nvPr/>
        </p:nvGrpSpPr>
        <p:grpSpPr>
          <a:xfrm>
            <a:off x="6745992" y="2516476"/>
            <a:ext cx="143693" cy="143693"/>
            <a:chOff x="3150514" y="356073"/>
            <a:chExt cx="405993" cy="405993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29A775D-A8B8-42D7-9944-B3AB20E7102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D95906EE-3EF2-4185-B183-A6752C0055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7E7C36CE-CE5B-40BA-9570-366C56C92A97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E4D9425-D64E-4C63-8E0F-F3029975BCBC}"/>
              </a:ext>
            </a:extLst>
          </p:cNvPr>
          <p:cNvGrpSpPr/>
          <p:nvPr/>
        </p:nvGrpSpPr>
        <p:grpSpPr>
          <a:xfrm>
            <a:off x="6897306" y="2739820"/>
            <a:ext cx="143693" cy="143693"/>
            <a:chOff x="3150514" y="356073"/>
            <a:chExt cx="405993" cy="405993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35D0448-5728-4E7D-B452-E37F2337C0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2EBC4722-6826-42C8-977A-8943DBAB756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C2F35A00-DA57-4A17-9753-200758B11F2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21F057-A833-42BE-BF28-4FE8EF9F7B3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8932446" y="1547448"/>
            <a:ext cx="2550159" cy="4047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0" y="49261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108559" y="4700008"/>
            <a:ext cx="12300559" cy="677830"/>
          </a:xfrm>
          <a:prstGeom prst="rect">
            <a:avLst/>
          </a:prstGeom>
          <a:solidFill>
            <a:srgbClr val="F8D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2E336C-C0D4-454F-A5A1-75422B1297AC}"/>
              </a:ext>
            </a:extLst>
          </p:cNvPr>
          <p:cNvSpPr/>
          <p:nvPr/>
        </p:nvSpPr>
        <p:spPr>
          <a:xfrm>
            <a:off x="3269008" y="4098477"/>
            <a:ext cx="6249585" cy="1843827"/>
          </a:xfrm>
          <a:prstGeom prst="roundRect">
            <a:avLst>
              <a:gd name="adj" fmla="val 40430"/>
            </a:avLst>
          </a:prstGeom>
          <a:solidFill>
            <a:srgbClr val="F1D4C7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id="{66882FB4-DD74-4CA6-8B8E-3B060E5124C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3477298" y="4061637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F73DFD7F-B18C-4BCD-A949-BE952AF765C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3701143" y="4785442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0A4777F7-9F7E-426A-BFFA-DC04189CB13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4427770" y="3983693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E3D8CE1A-C922-4423-BC46-3AD185AA139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4748974" y="4869130"/>
            <a:ext cx="1134246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Equals 3">
            <a:extLst>
              <a:ext uri="{FF2B5EF4-FFF2-40B4-BE49-F238E27FC236}">
                <a16:creationId xmlns:a16="http://schemas.microsoft.com/office/drawing/2014/main" id="{2B174D31-99C6-471B-8E42-B6F848F3A4B5}"/>
              </a:ext>
            </a:extLst>
          </p:cNvPr>
          <p:cNvSpPr/>
          <p:nvPr/>
        </p:nvSpPr>
        <p:spPr>
          <a:xfrm>
            <a:off x="5707569" y="4579108"/>
            <a:ext cx="1287696" cy="867747"/>
          </a:xfrm>
          <a:prstGeom prst="mathEqual">
            <a:avLst/>
          </a:prstGeom>
          <a:solidFill>
            <a:srgbClr val="F49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r="29984"/>
          <a:stretch/>
        </p:blipFill>
        <p:spPr>
          <a:xfrm>
            <a:off x="1096868" y="1690487"/>
            <a:ext cx="2530559" cy="3467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F9BB9-825E-4316-BA18-1DB41A3D30F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35" y="4350641"/>
            <a:ext cx="1311516" cy="131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EC82EB-CD51-4D36-A8C0-89A1DF177FF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066">
            <a:off x="6877822" y="3620312"/>
            <a:ext cx="2383650" cy="2383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A75447-0A93-465E-9767-298470913800}"/>
              </a:ext>
            </a:extLst>
          </p:cNvPr>
          <p:cNvSpPr/>
          <p:nvPr/>
        </p:nvSpPr>
        <p:spPr>
          <a:xfrm>
            <a:off x="320626" y="5960609"/>
            <a:ext cx="11602610" cy="95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nhau giải toán và tìm hiểu xem để có một ly trà sữa ngọt ngào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cần những bước nào.</a:t>
            </a:r>
          </a:p>
        </p:txBody>
      </p:sp>
    </p:spTree>
    <p:extLst>
      <p:ext uri="{BB962C8B-B14F-4D97-AF65-F5344CB8AC3E}">
        <p14:creationId xmlns:p14="http://schemas.microsoft.com/office/powerpoint/2010/main" val="3385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99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648718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chemeClr val="accent2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31383" y="58897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7637200" y="4258496"/>
            <a:ext cx="3593395" cy="2505922"/>
            <a:chOff x="6783209" y="4050441"/>
            <a:chExt cx="3593395" cy="250592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608701" y="2971961"/>
            <a:ext cx="4297656" cy="3378999"/>
            <a:chOff x="4058932" y="2988204"/>
            <a:chExt cx="4297656" cy="3378999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489033" y="3376691"/>
            <a:ext cx="2446718" cy="3326943"/>
            <a:chOff x="3753381" y="4570632"/>
            <a:chExt cx="1634035" cy="21735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240" y="538118"/>
            <a:ext cx="1791055" cy="1861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D289A5-C7D5-417F-958E-6426486BF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21" y="1760977"/>
            <a:ext cx="1791055" cy="18619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C21C13-E7E3-42FB-83F1-971FCD22921D}"/>
              </a:ext>
            </a:extLst>
          </p:cNvPr>
          <p:cNvSpPr txBox="1"/>
          <p:nvPr/>
        </p:nvSpPr>
        <p:spPr>
          <a:xfrm>
            <a:off x="2000238" y="1684656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6600"/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D3820-137B-462A-B004-220CB5F2AA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5512025" y="5177013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DCD9F-B244-4786-BE55-74F2EF5AE4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7436599" y="5186167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03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373619"/>
            <a:ext cx="11261624" cy="6170455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EE1769-E2EA-440A-BA33-4B59FB32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6" b="94224" l="6667" r="91667">
                        <a14:foregroundMark x1="18611" y1="53430" x2="10833" y2="76895"/>
                        <a14:foregroundMark x1="10833" y1="76895" x2="19444" y2="81588"/>
                        <a14:foregroundMark x1="11667" y1="65704" x2="7222" y2="77256"/>
                        <a14:foregroundMark x1="17778" y1="75812" x2="18333" y2="73285"/>
                        <a14:foregroundMark x1="71248" y1="93885" x2="71401" y2="93914"/>
                        <a14:foregroundMark x1="38333" y1="87726" x2="70637" y2="93771"/>
                        <a14:foregroundMark x1="74722" y1="68231" x2="71111" y2="81949"/>
                        <a14:foregroundMark x1="86389" y1="24188" x2="88048" y2="60839"/>
                        <a14:foregroundMark x1="88611" y1="44043" x2="91667" y2="22022"/>
                        <a14:foregroundMark x1="59444" y1="5776" x2="71111" y2="7220"/>
                        <a14:backgroundMark x1="86667" y1="65343" x2="86667" y2="65343"/>
                        <a14:backgroundMark x1="86389" y1="65343" x2="86389" y2="65343"/>
                        <a14:backgroundMark x1="89167" y1="61733" x2="85833" y2="67870"/>
                        <a14:backgroundMark x1="75278" y1="94224" x2="72222" y2="95307"/>
                        <a14:backgroundMark x1="71944" y1="95307" x2="71389" y2="95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4" y="5387756"/>
            <a:ext cx="1778267" cy="136827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56332" y="340111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1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Có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2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cam, chia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mỗi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thành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4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bằng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nhau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một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và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Viết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chỉ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đã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endParaRPr lang="en-US" sz="2800" spc="300" dirty="0">
                  <a:solidFill>
                    <a:srgbClr val="FF66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blipFill>
                <a:blip r:embed="rId7"/>
                <a:stretch>
                  <a:fillRect l="-1212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352917" y="4917285"/>
            <a:ext cx="665366" cy="53404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1254542" y="5383967"/>
            <a:ext cx="541423" cy="4345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703980" y="6096101"/>
            <a:ext cx="553384" cy="4441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380681" y="4981911"/>
            <a:ext cx="1264773" cy="1280685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71006" b="36379"/>
          <a:stretch/>
        </p:blipFill>
        <p:spPr>
          <a:xfrm rot="1162434">
            <a:off x="880884" y="4878278"/>
            <a:ext cx="640280" cy="656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142512" y="4062708"/>
            <a:ext cx="899644" cy="910965"/>
          </a:xfrm>
          <a:prstGeom prst="rect">
            <a:avLst/>
          </a:prstGeom>
          <a:effectLst/>
        </p:spPr>
      </p:pic>
      <p:pic>
        <p:nvPicPr>
          <p:cNvPr id="2" name="FantasticIncompleteItaliangreyhound-mobile">
            <a:hlinkClick r:id="" action="ppaction://media"/>
            <a:extLst>
              <a:ext uri="{FF2B5EF4-FFF2-40B4-BE49-F238E27FC236}">
                <a16:creationId xmlns:a16="http://schemas.microsoft.com/office/drawing/2014/main" id="{ADE9D138-1076-48AA-ACEB-4DA7EDE97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99" y="4999845"/>
            <a:ext cx="3005294" cy="1690478"/>
          </a:xfrm>
          <a:prstGeom prst="rect">
            <a:avLst/>
          </a:prstGeom>
        </p:spPr>
      </p:pic>
      <p:sp>
        <p:nvSpPr>
          <p:cNvPr id="61" name="Rectangle 88">
            <a:extLst>
              <a:ext uri="{FF2B5EF4-FFF2-40B4-BE49-F238E27FC236}">
                <a16:creationId xmlns:a16="http://schemas.microsoft.com/office/drawing/2014/main" id="{3A4B1CFB-3C2B-4F79-84CF-2DAD106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301" y="4267151"/>
            <a:ext cx="9144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id="{5874F382-13E4-488F-BC9E-E8F759348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4039" y="4250842"/>
            <a:ext cx="6858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63" name="Group 93">
            <a:extLst>
              <a:ext uri="{FF2B5EF4-FFF2-40B4-BE49-F238E27FC236}">
                <a16:creationId xmlns:a16="http://schemas.microsoft.com/office/drawing/2014/main" id="{DCF78306-B483-481C-A9BD-B53B620891B7}"/>
              </a:ext>
            </a:extLst>
          </p:cNvPr>
          <p:cNvGrpSpPr>
            <a:grpSpLocks/>
          </p:cNvGrpSpPr>
          <p:nvPr/>
        </p:nvGrpSpPr>
        <p:grpSpPr bwMode="auto">
          <a:xfrm>
            <a:off x="10171226" y="3963894"/>
            <a:ext cx="609600" cy="960438"/>
            <a:chOff x="2784" y="1008"/>
            <a:chExt cx="384" cy="605"/>
          </a:xfrm>
          <a:noFill/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AC9A7E94-13F1-4EAC-9FBF-69468985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6E860D6A-FF9E-48BF-A67D-56A9BA61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96">
              <a:extLst>
                <a:ext uri="{FF2B5EF4-FFF2-40B4-BE49-F238E27FC236}">
                  <a16:creationId xmlns:a16="http://schemas.microsoft.com/office/drawing/2014/main" id="{B856CD60-7569-432C-8F0C-2C7D51A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grp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AutoShape 146">
            <a:extLst>
              <a:ext uri="{FF2B5EF4-FFF2-40B4-BE49-F238E27FC236}">
                <a16:creationId xmlns:a16="http://schemas.microsoft.com/office/drawing/2014/main" id="{1F7D7828-4E49-41F5-B799-C35E3A42F9F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776206" y="3291269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74" name="Rectangle 88">
            <a:extLst>
              <a:ext uri="{FF2B5EF4-FFF2-40B4-BE49-F238E27FC236}">
                <a16:creationId xmlns:a16="http://schemas.microsoft.com/office/drawing/2014/main" id="{FC4DCBAA-2CEF-4AEB-B12E-D9364B84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038" y="5172808"/>
            <a:ext cx="1050247" cy="504411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9085984-426A-418B-A97C-3004B65FAE91}"/>
              </a:ext>
            </a:extLst>
          </p:cNvPr>
          <p:cNvGrpSpPr>
            <a:grpSpLocks/>
          </p:cNvGrpSpPr>
          <p:nvPr/>
        </p:nvGrpSpPr>
        <p:grpSpPr bwMode="auto">
          <a:xfrm>
            <a:off x="9223329" y="4814935"/>
            <a:ext cx="840198" cy="1624243"/>
            <a:chOff x="2733" y="988"/>
            <a:chExt cx="384" cy="834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35151A92-CF8D-454D-ADA3-CE14B07F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988"/>
              <a:ext cx="32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70667FA-3331-4D6B-A3C3-011FB99C4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1285"/>
              <a:ext cx="3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78" name="Line 151">
              <a:extLst>
                <a:ext uri="{FF2B5EF4-FFF2-40B4-BE49-F238E27FC236}">
                  <a16:creationId xmlns:a16="http://schemas.microsoft.com/office/drawing/2014/main" id="{A9A5C828-AEBF-4744-8719-C9F32C8F4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4" y="1349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431669" y="283623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9117469" y="2836231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8431669" y="3522031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0202572" y="2811683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10888372" y="2811683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10202572" y="349748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10204101" y="2817202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36F947-BB47-410D-9A2D-1B69C8C2EA27}"/>
              </a:ext>
            </a:extLst>
          </p:cNvPr>
          <p:cNvCxnSpPr>
            <a:cxnSpLocks/>
          </p:cNvCxnSpPr>
          <p:nvPr/>
        </p:nvCxnSpPr>
        <p:spPr>
          <a:xfrm>
            <a:off x="809808" y="1504600"/>
            <a:ext cx="28477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66626A-FA2F-4B3E-82DC-079FBFA6973F}"/>
              </a:ext>
            </a:extLst>
          </p:cNvPr>
          <p:cNvCxnSpPr>
            <a:cxnSpLocks/>
          </p:cNvCxnSpPr>
          <p:nvPr/>
        </p:nvCxnSpPr>
        <p:spPr>
          <a:xfrm>
            <a:off x="3909282" y="1504600"/>
            <a:ext cx="701168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12EA3F7-CFDB-4C19-98F8-00069BB04216}"/>
              </a:ext>
            </a:extLst>
          </p:cNvPr>
          <p:cNvCxnSpPr>
            <a:cxnSpLocks/>
          </p:cNvCxnSpPr>
          <p:nvPr/>
        </p:nvCxnSpPr>
        <p:spPr>
          <a:xfrm>
            <a:off x="869979" y="2089145"/>
            <a:ext cx="1085263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E10C20-0942-4EB2-921D-331EA0EB5C87}"/>
              </a:ext>
            </a:extLst>
          </p:cNvPr>
          <p:cNvCxnSpPr>
            <a:cxnSpLocks/>
          </p:cNvCxnSpPr>
          <p:nvPr/>
        </p:nvCxnSpPr>
        <p:spPr>
          <a:xfrm>
            <a:off x="2271251" y="2177426"/>
            <a:ext cx="654828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hết 1 quả cam, tức là ăn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 phần 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:endParaRPr lang="en-US" sz="2400" b="1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blipFill>
                <a:blip r:embed="rId14"/>
                <a:stretch>
                  <a:fillRect l="-1264" t="-5056" b="-16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thêm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ăn thêm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blipFill>
                <a:blip r:embed="rId15"/>
                <a:stretch>
                  <a:fillRect l="-1157" b="-34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44" y="2981544"/>
            <a:ext cx="725185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Vân </a:t>
            </a:r>
            <a:r>
              <a:rPr lang="en-US" sz="3600" b="1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5552340" y="302303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854A3B-B044-4A86-9460-150310E89023}"/>
              </a:ext>
            </a:extLst>
          </p:cNvPr>
          <p:cNvSpPr/>
          <p:nvPr/>
        </p:nvSpPr>
        <p:spPr>
          <a:xfrm>
            <a:off x="2819679" y="4874618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đầu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sữa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E703027-5275-40DD-A0D4-1DD96BE943B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5038785" y="4369336"/>
            <a:ext cx="1661473" cy="26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3" grpId="0" animBg="1"/>
      <p:bldP spid="74" grpId="0" animBg="1"/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4" y="5367058"/>
            <a:ext cx="23812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72093" y="5193119"/>
            <a:ext cx="665366" cy="51383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73370" y="6444740"/>
            <a:ext cx="541423" cy="418117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2989" y="6430357"/>
            <a:ext cx="478088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319" y="5299209"/>
            <a:ext cx="364109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405"/>
          <a:stretch/>
        </p:blipFill>
        <p:spPr>
          <a:xfrm rot="1162434">
            <a:off x="-33771" y="5897415"/>
            <a:ext cx="288422" cy="36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53874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139674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42932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11512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4">
            <a:extLst>
              <a:ext uri="{FF2B5EF4-FFF2-40B4-BE49-F238E27FC236}">
                <a16:creationId xmlns:a16="http://schemas.microsoft.com/office/drawing/2014/main" id="{7EE007CB-6C2F-4A5B-8A02-E9839CD7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599" y="3812950"/>
            <a:ext cx="10504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mỗi quả cam thành </a:t>
            </a:r>
            <a:r>
              <a:rPr lang="en-US" sz="2800" b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phần bằng nhau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 lượt đưa cho mỗi người </a:t>
                </a:r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blipFill>
                <a:blip r:embed="rId8"/>
                <a:stretch>
                  <a:fillRect l="-119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00" y="3702128"/>
            <a:ext cx="971733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….. lần chia như thế, mỗi người được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1312213" y="463985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598162" y="5636301"/>
            <a:ext cx="2717877" cy="751359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Bước 2: cho trân châu và đá vào ly.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5103639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E8D5AD2-5F08-46B4-B722-3210B8B01FB9}"/>
              </a:ext>
            </a:extLst>
          </p:cNvPr>
          <p:cNvCxnSpPr>
            <a:cxnSpLocks/>
            <a:stCxn id="116" idx="0"/>
            <a:endCxn id="116" idx="2"/>
          </p:cNvCxnSpPr>
          <p:nvPr/>
        </p:nvCxnSpPr>
        <p:spPr>
          <a:xfrm>
            <a:off x="6114777" y="143633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E487A4A-2D91-4395-9DAB-B1891CE8DF38}"/>
              </a:ext>
            </a:extLst>
          </p:cNvPr>
          <p:cNvCxnSpPr>
            <a:cxnSpLocks/>
            <a:stCxn id="116" idx="3"/>
            <a:endCxn id="116" idx="1"/>
          </p:cNvCxnSpPr>
          <p:nvPr/>
        </p:nvCxnSpPr>
        <p:spPr>
          <a:xfrm>
            <a:off x="5428977" y="212213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>
            <a:extLst>
              <a:ext uri="{FF2B5EF4-FFF2-40B4-BE49-F238E27FC236}">
                <a16:creationId xmlns:a16="http://schemas.microsoft.com/office/drawing/2014/main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1B40EA2-FAAF-4F48-A8D9-48B8B91E5FA3}"/>
              </a:ext>
            </a:extLst>
          </p:cNvPr>
          <p:cNvCxnSpPr>
            <a:cxnSpLocks/>
            <a:stCxn id="134" idx="0"/>
            <a:endCxn id="134" idx="2"/>
          </p:cNvCxnSpPr>
          <p:nvPr/>
        </p:nvCxnSpPr>
        <p:spPr>
          <a:xfrm>
            <a:off x="7940614" y="141178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A7BEF2B-155D-42D3-ACD8-D5CA8CA01B5E}"/>
              </a:ext>
            </a:extLst>
          </p:cNvPr>
          <p:cNvCxnSpPr>
            <a:cxnSpLocks/>
            <a:stCxn id="134" idx="3"/>
            <a:endCxn id="134" idx="1"/>
          </p:cNvCxnSpPr>
          <p:nvPr/>
        </p:nvCxnSpPr>
        <p:spPr>
          <a:xfrm>
            <a:off x="7254814" y="209758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A84C513-794B-4DBA-8478-F3350A465793}"/>
              </a:ext>
            </a:extLst>
          </p:cNvPr>
          <p:cNvCxnSpPr>
            <a:cxnSpLocks/>
            <a:stCxn id="137" idx="0"/>
            <a:endCxn id="137" idx="2"/>
          </p:cNvCxnSpPr>
          <p:nvPr/>
        </p:nvCxnSpPr>
        <p:spPr>
          <a:xfrm>
            <a:off x="9766451" y="141879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26D2C23-93B4-43F8-88AD-373C2BDC8A30}"/>
              </a:ext>
            </a:extLst>
          </p:cNvPr>
          <p:cNvCxnSpPr>
            <a:cxnSpLocks/>
            <a:stCxn id="137" idx="3"/>
            <a:endCxn id="137" idx="1"/>
          </p:cNvCxnSpPr>
          <p:nvPr/>
        </p:nvCxnSpPr>
        <p:spPr>
          <a:xfrm>
            <a:off x="9080651" y="210459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3A566A7D-0F52-4B4E-A110-EC8386908E22}"/>
              </a:ext>
            </a:extLst>
          </p:cNvPr>
          <p:cNvSpPr txBox="1"/>
          <p:nvPr/>
        </p:nvSpPr>
        <p:spPr>
          <a:xfrm>
            <a:off x="2292656" y="375294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 Box 4">
            <a:extLst>
              <a:ext uri="{FF2B5EF4-FFF2-40B4-BE49-F238E27FC236}">
                <a16:creationId xmlns:a16="http://schemas.microsoft.com/office/drawing/2014/main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" name="Group 28">
            <a:extLst>
              <a:ext uri="{FF2B5EF4-FFF2-40B4-BE49-F238E27FC236}">
                <a16:creationId xmlns:a16="http://schemas.microsoft.com/office/drawing/2014/main" id="{E24FBB6A-EE6E-47F9-9108-1D0AF540DFC9}"/>
              </a:ext>
            </a:extLst>
          </p:cNvPr>
          <p:cNvGrpSpPr/>
          <p:nvPr/>
        </p:nvGrpSpPr>
        <p:grpSpPr>
          <a:xfrm>
            <a:off x="7244246" y="1411197"/>
            <a:ext cx="1371600" cy="1371600"/>
            <a:chOff x="7162800" y="3429000"/>
            <a:chExt cx="1151264" cy="1139758"/>
          </a:xfrm>
        </p:grpSpPr>
        <p:sp>
          <p:nvSpPr>
            <p:cNvPr id="146" name="Pie 20">
              <a:extLst>
                <a:ext uri="{FF2B5EF4-FFF2-40B4-BE49-F238E27FC236}">
                  <a16:creationId xmlns:a16="http://schemas.microsoft.com/office/drawing/2014/main" id="{0B75F459-8466-47AF-B463-A7265714A56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4F65CEC-8AA4-4994-A2BC-D1CF77E7936B}"/>
                </a:ext>
              </a:extLst>
            </p:cNvPr>
            <p:cNvCxnSpPr>
              <a:cxnSpLocks/>
              <a:stCxn id="146" idx="0"/>
              <a:endCxn id="146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A77F23E-E63B-4786-9A2B-C34F23CF0CAE}"/>
                </a:ext>
              </a:extLst>
            </p:cNvPr>
            <p:cNvCxnSpPr>
              <a:cxnSpLocks/>
              <a:stCxn id="146" idx="3"/>
              <a:endCxn id="146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28">
            <a:extLst>
              <a:ext uri="{FF2B5EF4-FFF2-40B4-BE49-F238E27FC236}">
                <a16:creationId xmlns:a16="http://schemas.microsoft.com/office/drawing/2014/main" id="{18A1F8E7-D31F-43A9-A7DD-3E65A72ADD1B}"/>
              </a:ext>
            </a:extLst>
          </p:cNvPr>
          <p:cNvGrpSpPr/>
          <p:nvPr/>
        </p:nvGrpSpPr>
        <p:grpSpPr>
          <a:xfrm>
            <a:off x="5419323" y="1439094"/>
            <a:ext cx="1371600" cy="1371600"/>
            <a:chOff x="7162800" y="3429000"/>
            <a:chExt cx="1151264" cy="1139758"/>
          </a:xfrm>
        </p:grpSpPr>
        <p:sp>
          <p:nvSpPr>
            <p:cNvPr id="150" name="Pie 20">
              <a:extLst>
                <a:ext uri="{FF2B5EF4-FFF2-40B4-BE49-F238E27FC236}">
                  <a16:creationId xmlns:a16="http://schemas.microsoft.com/office/drawing/2014/main" id="{9256D449-068C-42C6-B9A7-90AE907BDBF2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A95B727-BC7F-4302-AC22-3BDF18C2BB30}"/>
                </a:ext>
              </a:extLst>
            </p:cNvPr>
            <p:cNvCxnSpPr>
              <a:cxnSpLocks/>
              <a:stCxn id="150" idx="0"/>
              <a:endCxn id="150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D7B3CAD-3F2C-403A-B4A7-EABFDA8A76B4}"/>
                </a:ext>
              </a:extLst>
            </p:cNvPr>
            <p:cNvCxnSpPr>
              <a:cxnSpLocks/>
              <a:stCxn id="150" idx="3"/>
              <a:endCxn id="150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415311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8">
            <a:extLst>
              <a:ext uri="{FF2B5EF4-FFF2-40B4-BE49-F238E27FC236}">
                <a16:creationId xmlns:a16="http://schemas.microsoft.com/office/drawing/2014/main" id="{70A9A259-CBDE-4E44-93B1-1230DC1E90AF}"/>
              </a:ext>
            </a:extLst>
          </p:cNvPr>
          <p:cNvGrpSpPr/>
          <p:nvPr/>
        </p:nvGrpSpPr>
        <p:grpSpPr>
          <a:xfrm>
            <a:off x="1759069" y="1450648"/>
            <a:ext cx="1371600" cy="1371600"/>
            <a:chOff x="7162800" y="3429000"/>
            <a:chExt cx="1151264" cy="1139758"/>
          </a:xfrm>
        </p:grpSpPr>
        <p:sp>
          <p:nvSpPr>
            <p:cNvPr id="158" name="Pie 20">
              <a:extLst>
                <a:ext uri="{FF2B5EF4-FFF2-40B4-BE49-F238E27FC236}">
                  <a16:creationId xmlns:a16="http://schemas.microsoft.com/office/drawing/2014/main" id="{F66C9850-B4D1-4311-8D81-DF8763A95241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607054A-588E-4164-9583-F0FEE9BD2FA2}"/>
                </a:ext>
              </a:extLst>
            </p:cNvPr>
            <p:cNvCxnSpPr>
              <a:cxnSpLocks/>
              <a:stCxn id="158" idx="0"/>
              <a:endCxn id="1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37B4E83-CDFD-4B5D-A8E4-6234F36DF29E}"/>
                </a:ext>
              </a:extLst>
            </p:cNvPr>
            <p:cNvCxnSpPr>
              <a:cxnSpLocks/>
              <a:stCxn id="158" idx="3"/>
              <a:endCxn id="1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9075706" y="1413871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6555570" y="3073330"/>
            <a:ext cx="316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148337" y="5400188"/>
            <a:ext cx="635365" cy="4906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52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109" grpId="0" animBg="1"/>
      <p:bldP spid="143" grpId="0" animBg="1"/>
      <p:bldP spid="144" grpId="0"/>
      <p:bldP spid="161" grpId="0" animBg="1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/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0574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0574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09154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381200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381200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0670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367185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AutoShape 146">
            <a:extLst>
              <a:ext uri="{FF2B5EF4-FFF2-40B4-BE49-F238E27FC236}">
                <a16:creationId xmlns:a16="http://schemas.microsoft.com/office/drawing/2014/main" id="{83CA6DA6-A824-4113-A99D-280CE57D3B4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263025" y="1269924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5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0820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67" grpId="0" animBg="1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85763" y="141997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3971563" y="141997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3285763" y="21057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644037" y="3009632"/>
            <a:ext cx="181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32" y="4541369"/>
            <a:ext cx="10349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872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55815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763</Words>
  <Application>Microsoft Office PowerPoint</Application>
  <PresentationFormat>Widescreen</PresentationFormat>
  <Paragraphs>168</Paragraphs>
  <Slides>20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UVN Banh Mi</vt:lpstr>
      <vt:lpstr>UTM Cookies</vt:lpstr>
      <vt:lpstr>Calibri Light</vt:lpstr>
      <vt:lpstr>Cambria Math</vt:lpstr>
      <vt:lpstr>Tahoma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Hai Ha Nguyen</cp:keywords>
  <cp:lastModifiedBy>Nguyen Huu Hieu</cp:lastModifiedBy>
  <cp:revision>16</cp:revision>
  <dcterms:created xsi:type="dcterms:W3CDTF">2022-01-10T14:22:13Z</dcterms:created>
  <dcterms:modified xsi:type="dcterms:W3CDTF">2022-01-13T04:03:34Z</dcterms:modified>
  <cp:version>X023</cp:version>
</cp:coreProperties>
</file>