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70.xml" ContentType="application/vnd.openxmlformats-officedocument.presentationml.slide+xml"/>
  <Override PartName="/ppt/notesSlides/notesSlide30.xml" ContentType="application/vnd.openxmlformats-officedocument.presentationml.notesSlide+xml"/>
  <Override PartName="/ppt/slideLayouts/slideLayout61.xml" ContentType="application/vnd.openxmlformats-officedocument.presentationml.slideLayout+xml"/>
  <Override PartName="/ppt/notesMasters/notesMaster10.xml" ContentType="application/vnd.openxmlformats-officedocument.presentationml.notesMaster+xml"/>
  <Override PartName="/ppt/slideMasters/slideMaster10.xml" ContentType="application/vnd.openxmlformats-officedocument.presentationml.slideMaster+xml"/>
  <Override PartName="/ppt/theme/theme20.xml" ContentType="application/vnd.openxmlformats-officedocument.theme+xml"/>
  <Override PartName="/ppt/slideLayouts/slideLayout80.xml" ContentType="application/vnd.openxmlformats-officedocument.presentationml.slideLayout+xml"/>
  <Override PartName="/ppt/theme/theme10.xml" ContentType="application/vnd.openxmlformats-officedocument.theme+xml"/>
  <Override PartName="/ppt/slideLayouts/slideLayout310.xml" ContentType="application/vnd.openxmlformats-officedocument.presentationml.slideLayout+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slideLayouts/slideLayout210.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510.xml" ContentType="application/vnd.openxmlformats-officedocument.presentationml.slideLayout+xml"/>
  <Override PartName="/ppt/slideLayouts/slideLayout100.xml" ContentType="application/vnd.openxmlformats-officedocument.presentationml.slideLayout+xml"/>
  <Override PartName="/ppt/slideLayouts/slideLayout41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700" r:id="rId5"/>
  </p:sldMasterIdLst>
  <p:notesMasterIdLst>
    <p:notesMasterId r:id="rId37"/>
  </p:notesMasterIdLst>
  <p:sldIdLst>
    <p:sldId id="256" r:id="rId6"/>
    <p:sldId id="8356" r:id="rId7"/>
    <p:sldId id="8357" r:id="rId8"/>
    <p:sldId id="8358" r:id="rId9"/>
    <p:sldId id="8389" r:id="rId10"/>
    <p:sldId id="8361" r:id="rId11"/>
    <p:sldId id="8365" r:id="rId12"/>
    <p:sldId id="8366" r:id="rId13"/>
    <p:sldId id="287" r:id="rId14"/>
    <p:sldId id="302" r:id="rId15"/>
    <p:sldId id="324" r:id="rId16"/>
    <p:sldId id="320" r:id="rId17"/>
    <p:sldId id="309" r:id="rId18"/>
    <p:sldId id="327" r:id="rId19"/>
    <p:sldId id="260" r:id="rId20"/>
    <p:sldId id="8374" r:id="rId21"/>
    <p:sldId id="8375" r:id="rId22"/>
    <p:sldId id="8376" r:id="rId23"/>
    <p:sldId id="8377" r:id="rId24"/>
    <p:sldId id="8378" r:id="rId25"/>
    <p:sldId id="8379" r:id="rId26"/>
    <p:sldId id="8381" r:id="rId27"/>
    <p:sldId id="8383" r:id="rId28"/>
    <p:sldId id="8384" r:id="rId29"/>
    <p:sldId id="8380" r:id="rId30"/>
    <p:sldId id="8385" r:id="rId31"/>
    <p:sldId id="331" r:id="rId32"/>
    <p:sldId id="332" r:id="rId33"/>
    <p:sldId id="333" r:id="rId34"/>
    <p:sldId id="318" r:id="rId35"/>
    <p:sldId id="3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81068-FAD6-4A79-910C-B3192C6A64ED}"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69366-F327-4FE8-94C2-2D61AF863B77}" type="slidenum">
              <a:rPr lang="en-US" smtClean="0"/>
              <a:t>‹#›</a:t>
            </a:fld>
            <a:endParaRPr lang="en-US"/>
          </a:p>
        </p:txBody>
      </p:sp>
    </p:spTree>
    <p:extLst>
      <p:ext uri="{BB962C8B-B14F-4D97-AF65-F5344CB8AC3E}">
        <p14:creationId xmlns:p14="http://schemas.microsoft.com/office/powerpoint/2010/main" val="3011618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0EEB3-4602-4731-ADAD-3495B6B24C1F}" type="datetimeFigureOut">
              <a:rPr lang="zh-CN" altLang="en-US" smtClean="0"/>
              <a:t>2022/1/7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01DA1-5C6F-49D8-87EA-929A28B9224A}" type="slidenum">
              <a:rPr lang="zh-CN" altLang="en-US" smtClean="0"/>
              <a:t>‹#›</a:t>
            </a:fld>
            <a:endParaRPr lang="zh-CN" altLang="en-US"/>
          </a:p>
        </p:txBody>
      </p:sp>
    </p:spTree>
    <p:extLst>
      <p:ext uri="{BB962C8B-B14F-4D97-AF65-F5344CB8AC3E}">
        <p14:creationId xmlns:p14="http://schemas.microsoft.com/office/powerpoint/2010/main" val="1631258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0.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Chiếu câu hỏi cho HS trả lời (Có chủ ngữ là tên nhân vật đi kèm hành động). Sau đó yêu cầu HS đặt lại câu hỏi Ai làm gì? cho câu trả lời các em vừa nói.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101DA1-5C6F-49D8-87EA-929A28B9224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1626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hình ảnh để phóng to và đọc thông tin giải thích nghĩa từ "xoan".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101DA1-5C6F-49D8-87EA-929A28B9224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946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Cây xo</a:t>
            </a:r>
            <a:r>
              <a:rPr lang="vi-VN" sz="1200" b="0" i="0" kern="1200">
                <a:solidFill>
                  <a:schemeClr val="tx1"/>
                </a:solidFill>
                <a:effectLst/>
                <a:latin typeface="+mn-lt"/>
                <a:ea typeface="+mn-ea"/>
                <a:cs typeface="+mn-cs"/>
              </a:rPr>
              <a:t>an là loại cây thân gỗ thẳng, lâu năm, mọc hoang hoặc được trồng làm cây công trình và lấy gỗ (gỗ xoan dễ gia công và vì có độc nên chịu được mối mọt</a:t>
            </a:r>
            <a:r>
              <a:rPr lang="en-US" sz="1200" b="0" i="0" kern="1200">
                <a:solidFill>
                  <a:schemeClr val="tx1"/>
                </a:solidFill>
                <a:effectLst/>
                <a:latin typeface="+mn-lt"/>
                <a:ea typeface="+mn-ea"/>
                <a:cs typeface="+mn-cs"/>
              </a:rPr>
              <a:t>), lá xoan </a:t>
            </a:r>
            <a:r>
              <a:rPr lang="vi-VN" sz="1200" b="0" i="0" kern="1200">
                <a:solidFill>
                  <a:schemeClr val="tx1"/>
                </a:solidFill>
                <a:effectLst/>
                <a:latin typeface="+mn-lt"/>
                <a:ea typeface="+mn-ea"/>
                <a:cs typeface="+mn-cs"/>
              </a:rPr>
              <a:t>có răng cưa ở mép, đầu nhọn và rụng vào mùa đông.</a:t>
            </a:r>
            <a:r>
              <a:rPr lang="en-US" sz="1200" b="0" i="0" kern="1200">
                <a:solidFill>
                  <a:schemeClr val="tx1"/>
                </a:solidFill>
                <a:effectLst/>
                <a:latin typeface="+mn-lt"/>
                <a:ea typeface="+mn-ea"/>
                <a:cs typeface="+mn-cs"/>
              </a:rPr>
              <a:t> Toàn cây xoan đều đó độc. Lá </a:t>
            </a:r>
            <a:r>
              <a:rPr lang="vi-VN" sz="1200" b="0" i="0" kern="1200">
                <a:solidFill>
                  <a:schemeClr val="tx1"/>
                </a:solidFill>
                <a:effectLst/>
                <a:latin typeface="+mn-lt"/>
                <a:ea typeface="+mn-ea"/>
                <a:cs typeface="+mn-cs"/>
              </a:rPr>
              <a:t>xoan được dùng làm thuốc diệt côn trùng</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101DA1-5C6F-49D8-87EA-929A28B9224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1658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Cây xo</a:t>
            </a:r>
            <a:r>
              <a:rPr lang="vi-VN" sz="1200" b="0" i="0" kern="1200">
                <a:solidFill>
                  <a:schemeClr val="tx1"/>
                </a:solidFill>
                <a:effectLst/>
                <a:latin typeface="+mn-lt"/>
                <a:ea typeface="+mn-ea"/>
                <a:cs typeface="+mn-cs"/>
              </a:rPr>
              <a:t>an là loại cây thân gỗ thẳng, lâu năm, mọc hoang hoặc được trồng làm cây công trình và lấy gỗ (gỗ xoan dễ gia công và vì có độc nên chịu được mối mọt</a:t>
            </a:r>
            <a:r>
              <a:rPr lang="en-US" sz="1200" b="0" i="0" kern="1200">
                <a:solidFill>
                  <a:schemeClr val="tx1"/>
                </a:solidFill>
                <a:effectLst/>
                <a:latin typeface="+mn-lt"/>
                <a:ea typeface="+mn-ea"/>
                <a:cs typeface="+mn-cs"/>
              </a:rPr>
              <a:t>), lá xoan </a:t>
            </a:r>
            <a:r>
              <a:rPr lang="vi-VN" sz="1200" b="0" i="0" kern="1200">
                <a:solidFill>
                  <a:schemeClr val="tx1"/>
                </a:solidFill>
                <a:effectLst/>
                <a:latin typeface="+mn-lt"/>
                <a:ea typeface="+mn-ea"/>
                <a:cs typeface="+mn-cs"/>
              </a:rPr>
              <a:t>có răng cưa ở mép, đầu nhọn và rụng vào mùa đông.</a:t>
            </a:r>
            <a:r>
              <a:rPr lang="en-US" sz="1200" b="0" i="0" kern="1200">
                <a:solidFill>
                  <a:schemeClr val="tx1"/>
                </a:solidFill>
                <a:effectLst/>
                <a:latin typeface="+mn-lt"/>
                <a:ea typeface="+mn-ea"/>
                <a:cs typeface="+mn-cs"/>
              </a:rPr>
              <a:t> Toàn cây xoan đều đó độc. Lá </a:t>
            </a:r>
            <a:r>
              <a:rPr lang="vi-VN" sz="1200" b="0" i="0" kern="1200">
                <a:solidFill>
                  <a:schemeClr val="tx1"/>
                </a:solidFill>
                <a:effectLst/>
                <a:latin typeface="+mn-lt"/>
                <a:ea typeface="+mn-ea"/>
                <a:cs typeface="+mn-cs"/>
              </a:rPr>
              <a:t>xoan được dùng làm thuốc diệt côn trùng</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7</a:t>
            </a:fld>
            <a:endParaRPr lang="zh-CN" altLang="en-US"/>
          </a:p>
        </p:txBody>
      </p:sp>
    </p:spTree>
    <p:extLst>
      <p:ext uri="{BB962C8B-B14F-4D97-AF65-F5344CB8AC3E}">
        <p14:creationId xmlns:p14="http://schemas.microsoft.com/office/powerpoint/2010/main" val="137165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A3DC3C2-0EAD-4910-82AB-78393BA762EC}"/>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E7011E3E-3267-4372-9986-B6E45009063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244" name="Slide Number Placeholder 3">
            <a:extLst>
              <a:ext uri="{FF2B5EF4-FFF2-40B4-BE49-F238E27FC236}">
                <a16:creationId xmlns:a16="http://schemas.microsoft.com/office/drawing/2014/main" id="{105B65B5-879A-453B-9AAA-D4E463D39A9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DC83E9-8D04-45B1-BF67-6237A9D533B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C48A-19B0-40DE-8F13-B03785295E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9F8F4C-AE1E-48FB-8398-3ED243E053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39D690-4640-4641-977D-D3EE0EB7BC5D}"/>
              </a:ext>
            </a:extLst>
          </p:cNvPr>
          <p:cNvSpPr>
            <a:spLocks noGrp="1"/>
          </p:cNvSpPr>
          <p:nvPr>
            <p:ph type="dt" sz="half" idx="10"/>
          </p:nvPr>
        </p:nvSpPr>
        <p:spPr/>
        <p:txBody>
          <a:bodyPr/>
          <a:lstStyle/>
          <a:p>
            <a:fld id="{765F7080-EB94-4BF5-86D9-9299C4F8451A}" type="datetimeFigureOut">
              <a:rPr lang="en-US" smtClean="0"/>
              <a:t>1/17/2022</a:t>
            </a:fld>
            <a:endParaRPr lang="en-US"/>
          </a:p>
        </p:txBody>
      </p:sp>
      <p:sp>
        <p:nvSpPr>
          <p:cNvPr id="5" name="Footer Placeholder 4">
            <a:extLst>
              <a:ext uri="{FF2B5EF4-FFF2-40B4-BE49-F238E27FC236}">
                <a16:creationId xmlns:a16="http://schemas.microsoft.com/office/drawing/2014/main" id="{86095811-C2A6-4CCB-9AC8-EC6B54324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2EC85-BAB5-48C2-9152-4F9AA88DA55E}"/>
              </a:ext>
            </a:extLst>
          </p:cNvPr>
          <p:cNvSpPr>
            <a:spLocks noGrp="1"/>
          </p:cNvSpPr>
          <p:nvPr>
            <p:ph type="sldNum" sz="quarter" idx="12"/>
          </p:nvPr>
        </p:nvSpPr>
        <p:spPr/>
        <p:txBody>
          <a:bodyPr/>
          <a:lstStyle/>
          <a:p>
            <a:fld id="{51A6EF59-C14D-4B5B-BEB1-BA5067A26D0A}" type="slidenum">
              <a:rPr lang="en-US" smtClean="0"/>
              <a:t>‹#›</a:t>
            </a:fld>
            <a:endParaRPr lang="en-US"/>
          </a:p>
        </p:txBody>
      </p:sp>
    </p:spTree>
    <p:extLst>
      <p:ext uri="{BB962C8B-B14F-4D97-AF65-F5344CB8AC3E}">
        <p14:creationId xmlns:p14="http://schemas.microsoft.com/office/powerpoint/2010/main" val="506788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8253-E332-492F-A649-B579288CC2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22274A-7B96-4A75-9140-EFD9096371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316AD-7E0B-4553-AF25-AF8D185BB6D2}"/>
              </a:ext>
            </a:extLst>
          </p:cNvPr>
          <p:cNvSpPr>
            <a:spLocks noGrp="1"/>
          </p:cNvSpPr>
          <p:nvPr>
            <p:ph type="dt" sz="half" idx="10"/>
          </p:nvPr>
        </p:nvSpPr>
        <p:spPr/>
        <p:txBody>
          <a:bodyPr/>
          <a:lstStyle/>
          <a:p>
            <a:fld id="{765F7080-EB94-4BF5-86D9-9299C4F8451A}" type="datetimeFigureOut">
              <a:rPr lang="en-US" smtClean="0"/>
              <a:t>1/17/2022</a:t>
            </a:fld>
            <a:endParaRPr lang="en-US"/>
          </a:p>
        </p:txBody>
      </p:sp>
      <p:sp>
        <p:nvSpPr>
          <p:cNvPr id="5" name="Footer Placeholder 4">
            <a:extLst>
              <a:ext uri="{FF2B5EF4-FFF2-40B4-BE49-F238E27FC236}">
                <a16:creationId xmlns:a16="http://schemas.microsoft.com/office/drawing/2014/main" id="{EAB1DC7A-7F0E-4BEF-96B9-EA7BE2F69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02AC4-632F-4DB4-962D-77B6D309A5C7}"/>
              </a:ext>
            </a:extLst>
          </p:cNvPr>
          <p:cNvSpPr>
            <a:spLocks noGrp="1"/>
          </p:cNvSpPr>
          <p:nvPr>
            <p:ph type="sldNum" sz="quarter" idx="12"/>
          </p:nvPr>
        </p:nvSpPr>
        <p:spPr/>
        <p:txBody>
          <a:bodyPr/>
          <a:lstStyle/>
          <a:p>
            <a:fld id="{51A6EF59-C14D-4B5B-BEB1-BA5067A26D0A}" type="slidenum">
              <a:rPr lang="en-US" smtClean="0"/>
              <a:t>‹#›</a:t>
            </a:fld>
            <a:endParaRPr lang="en-US"/>
          </a:p>
        </p:txBody>
      </p:sp>
    </p:spTree>
    <p:extLst>
      <p:ext uri="{BB962C8B-B14F-4D97-AF65-F5344CB8AC3E}">
        <p14:creationId xmlns:p14="http://schemas.microsoft.com/office/powerpoint/2010/main" val="1846277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6673158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E26357-14BA-464A-B931-CCF35C3F3E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153EC4-5E93-4F5D-B58C-42540478CC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6628D-6005-43A6-8A0A-89836F2B9ECC}"/>
              </a:ext>
            </a:extLst>
          </p:cNvPr>
          <p:cNvSpPr>
            <a:spLocks noGrp="1"/>
          </p:cNvSpPr>
          <p:nvPr>
            <p:ph type="dt" sz="half" idx="10"/>
          </p:nvPr>
        </p:nvSpPr>
        <p:spPr/>
        <p:txBody>
          <a:bodyPr/>
          <a:lstStyle/>
          <a:p>
            <a:fld id="{765F7080-EB94-4BF5-86D9-9299C4F8451A}" type="datetimeFigureOut">
              <a:rPr lang="en-US" smtClean="0"/>
              <a:t>1/17/2022</a:t>
            </a:fld>
            <a:endParaRPr lang="en-US"/>
          </a:p>
        </p:txBody>
      </p:sp>
      <p:sp>
        <p:nvSpPr>
          <p:cNvPr id="5" name="Footer Placeholder 4">
            <a:extLst>
              <a:ext uri="{FF2B5EF4-FFF2-40B4-BE49-F238E27FC236}">
                <a16:creationId xmlns:a16="http://schemas.microsoft.com/office/drawing/2014/main" id="{16BAB1BE-B42D-4516-BBF5-BE8909B0F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96922-9107-42E6-B2F0-F477D681B923}"/>
              </a:ext>
            </a:extLst>
          </p:cNvPr>
          <p:cNvSpPr>
            <a:spLocks noGrp="1"/>
          </p:cNvSpPr>
          <p:nvPr>
            <p:ph type="sldNum" sz="quarter" idx="12"/>
          </p:nvPr>
        </p:nvSpPr>
        <p:spPr/>
        <p:txBody>
          <a:bodyPr/>
          <a:lstStyle/>
          <a:p>
            <a:fld id="{51A6EF59-C14D-4B5B-BEB1-BA5067A26D0A}" type="slidenum">
              <a:rPr lang="en-US" smtClean="0"/>
              <a:t>‹#›</a:t>
            </a:fld>
            <a:endParaRPr lang="en-US"/>
          </a:p>
        </p:txBody>
      </p:sp>
    </p:spTree>
    <p:extLst>
      <p:ext uri="{BB962C8B-B14F-4D97-AF65-F5344CB8AC3E}">
        <p14:creationId xmlns:p14="http://schemas.microsoft.com/office/powerpoint/2010/main" val="1099959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29303166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5424257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3114258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4630684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2D693D-9AB1-4A4D-90F3-D5A8C191E36C}"/>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1406401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B2A5E8-F9FC-438B-BC73-82D03E2BA59A}"/>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1736047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EBB69-CB4F-4C99-9226-90B73935AB23}"/>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2262753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2095809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2646274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p:txBody>
          <a:bodyPr/>
          <a:lstStyle/>
          <a:p>
            <a:fld id="{C6C49D18-C37A-4AFD-9377-469BA5420DDD}" type="datetimeFigureOut">
              <a:rPr lang="zh-CN" altLang="en-US" smtClean="0"/>
              <a:t>2022/1/17</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424170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p:txBody>
          <a:bodyPr/>
          <a:lstStyle/>
          <a:p>
            <a:fld id="{C6C49D18-C37A-4AFD-9377-469BA5420DDD}" type="datetimeFigureOut">
              <a:rPr lang="zh-CN" altLang="en-US" smtClean="0"/>
              <a:t>2022/1/17</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848613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9D1C-4BCA-4C3F-9E9B-5FD90F97D1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2F627-2B17-40C6-A99B-49C9FCE68E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9DA93-FF0B-4D45-992F-90DA0BE13CD9}"/>
              </a:ext>
            </a:extLst>
          </p:cNvPr>
          <p:cNvSpPr>
            <a:spLocks noGrp="1"/>
          </p:cNvSpPr>
          <p:nvPr>
            <p:ph type="dt" sz="half" idx="10"/>
          </p:nvPr>
        </p:nvSpPr>
        <p:spPr/>
        <p:txBody>
          <a:bodyPr/>
          <a:lstStyle/>
          <a:p>
            <a:fld id="{765F7080-EB94-4BF5-86D9-9299C4F8451A}" type="datetimeFigureOut">
              <a:rPr lang="en-US" smtClean="0"/>
              <a:t>1/17/2022</a:t>
            </a:fld>
            <a:endParaRPr lang="en-US"/>
          </a:p>
        </p:txBody>
      </p:sp>
      <p:sp>
        <p:nvSpPr>
          <p:cNvPr id="5" name="Footer Placeholder 4">
            <a:extLst>
              <a:ext uri="{FF2B5EF4-FFF2-40B4-BE49-F238E27FC236}">
                <a16:creationId xmlns:a16="http://schemas.microsoft.com/office/drawing/2014/main" id="{6BCAC815-B007-44A9-9636-6F5B41A06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6BD3D-15A0-4C99-A251-B56DEF6C0F70}"/>
              </a:ext>
            </a:extLst>
          </p:cNvPr>
          <p:cNvSpPr>
            <a:spLocks noGrp="1"/>
          </p:cNvSpPr>
          <p:nvPr>
            <p:ph type="sldNum" sz="quarter" idx="12"/>
          </p:nvPr>
        </p:nvSpPr>
        <p:spPr/>
        <p:txBody>
          <a:bodyPr/>
          <a:lstStyle/>
          <a:p>
            <a:fld id="{51A6EF59-C14D-4B5B-BEB1-BA5067A26D0A}" type="slidenum">
              <a:rPr lang="en-US" smtClean="0"/>
              <a:t>‹#›</a:t>
            </a:fld>
            <a:endParaRPr lang="en-US"/>
          </a:p>
        </p:txBody>
      </p:sp>
    </p:spTree>
    <p:extLst>
      <p:ext uri="{BB962C8B-B14F-4D97-AF65-F5344CB8AC3E}">
        <p14:creationId xmlns:p14="http://schemas.microsoft.com/office/powerpoint/2010/main" val="1814467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p:txBody>
          <a:bodyPr/>
          <a:lstStyle/>
          <a:p>
            <a:fld id="{C6C49D18-C37A-4AFD-9377-469BA5420DDD}" type="datetimeFigureOut">
              <a:rPr lang="zh-CN" altLang="en-US" smtClean="0"/>
              <a:t>2022/1/17</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619936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p:txBody>
          <a:bodyPr/>
          <a:lstStyle/>
          <a:p>
            <a:fld id="{C6C49D18-C37A-4AFD-9377-469BA5420DDD}" type="datetimeFigureOut">
              <a:rPr lang="zh-CN" altLang="en-US" smtClean="0"/>
              <a:t>2022/1/17</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53374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2D693D-9AB1-4A4D-90F3-D5A8C191E36C}"/>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31946814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p:txBody>
          <a:bodyPr/>
          <a:lstStyle/>
          <a:p>
            <a:fld id="{C6C49D18-C37A-4AFD-9377-469BA5420DDD}" type="datetimeFigureOut">
              <a:rPr lang="zh-CN" altLang="en-US" smtClean="0"/>
              <a:t>2022/1/17</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900130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p:txBody>
          <a:bodyPr/>
          <a:lstStyle/>
          <a:p>
            <a:fld id="{C6C49D18-C37A-4AFD-9377-469BA5420DDD}" type="datetimeFigureOut">
              <a:rPr lang="zh-CN" altLang="en-US" smtClean="0"/>
              <a:t>2022/1/17</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349500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6F01ED-1DF5-4702-AA82-EFE024DF9C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6D06EC-3868-4E60-AE69-583D6954D7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867A6C-8443-488B-BF4C-E609B10629ED}"/>
              </a:ext>
            </a:extLst>
          </p:cNvPr>
          <p:cNvSpPr>
            <a:spLocks noGrp="1" noChangeArrowheads="1"/>
          </p:cNvSpPr>
          <p:nvPr>
            <p:ph type="sldNum" sz="quarter" idx="12"/>
          </p:nvPr>
        </p:nvSpPr>
        <p:spPr>
          <a:ln/>
        </p:spPr>
        <p:txBody>
          <a:bodyPr/>
          <a:lstStyle>
            <a:lvl1pPr>
              <a:defRPr/>
            </a:lvl1pPr>
          </a:lstStyle>
          <a:p>
            <a:fld id="{91ADB811-B5BB-489E-9494-5777A10F35C5}" type="slidenum">
              <a:rPr lang="en-US" altLang="en-US"/>
              <a:pPr/>
              <a:t>‹#›</a:t>
            </a:fld>
            <a:endParaRPr lang="en-US" altLang="en-US"/>
          </a:p>
        </p:txBody>
      </p:sp>
    </p:spTree>
    <p:extLst>
      <p:ext uri="{BB962C8B-B14F-4D97-AF65-F5344CB8AC3E}">
        <p14:creationId xmlns:p14="http://schemas.microsoft.com/office/powerpoint/2010/main" val="630020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F1C292-5B09-40DB-A8A2-5A6CB45570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8B06E8-6DB3-43C0-B5F4-8CACD992BA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421309-1BDA-4B5C-877D-384784D6FAB0}"/>
              </a:ext>
            </a:extLst>
          </p:cNvPr>
          <p:cNvSpPr>
            <a:spLocks noGrp="1" noChangeArrowheads="1"/>
          </p:cNvSpPr>
          <p:nvPr>
            <p:ph type="sldNum" sz="quarter" idx="12"/>
          </p:nvPr>
        </p:nvSpPr>
        <p:spPr>
          <a:ln/>
        </p:spPr>
        <p:txBody>
          <a:bodyPr/>
          <a:lstStyle>
            <a:lvl1pPr>
              <a:defRPr/>
            </a:lvl1pPr>
          </a:lstStyle>
          <a:p>
            <a:fld id="{0C1BA14C-5EE6-476F-AEEF-1561A0C40575}" type="slidenum">
              <a:rPr lang="en-US" altLang="en-US"/>
              <a:pPr/>
              <a:t>‹#›</a:t>
            </a:fld>
            <a:endParaRPr lang="en-US" altLang="en-US"/>
          </a:p>
        </p:txBody>
      </p:sp>
    </p:spTree>
    <p:extLst>
      <p:ext uri="{BB962C8B-B14F-4D97-AF65-F5344CB8AC3E}">
        <p14:creationId xmlns:p14="http://schemas.microsoft.com/office/powerpoint/2010/main" val="2872490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4EB74F-598E-442F-8BE1-0C93BF2AFD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17BAE5-E6B5-447A-BA89-211EBB66F5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982F19-A666-46AB-872B-98E6268C83E5}"/>
              </a:ext>
            </a:extLst>
          </p:cNvPr>
          <p:cNvSpPr>
            <a:spLocks noGrp="1" noChangeArrowheads="1"/>
          </p:cNvSpPr>
          <p:nvPr>
            <p:ph type="sldNum" sz="quarter" idx="12"/>
          </p:nvPr>
        </p:nvSpPr>
        <p:spPr>
          <a:ln/>
        </p:spPr>
        <p:txBody>
          <a:bodyPr/>
          <a:lstStyle>
            <a:lvl1pPr>
              <a:defRPr/>
            </a:lvl1pPr>
          </a:lstStyle>
          <a:p>
            <a:fld id="{A8B619DF-B8E8-4E99-9127-3A4092034F01}" type="slidenum">
              <a:rPr lang="en-US" altLang="en-US"/>
              <a:pPr/>
              <a:t>‹#›</a:t>
            </a:fld>
            <a:endParaRPr lang="en-US" altLang="en-US"/>
          </a:p>
        </p:txBody>
      </p:sp>
    </p:spTree>
    <p:extLst>
      <p:ext uri="{BB962C8B-B14F-4D97-AF65-F5344CB8AC3E}">
        <p14:creationId xmlns:p14="http://schemas.microsoft.com/office/powerpoint/2010/main" val="2108901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1020A7-3473-4543-A714-306467BA60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8B539C-E3E0-4C6B-AF43-02D1B6672F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4A7921-51F9-4DB1-96FF-535E9CEE49E7}"/>
              </a:ext>
            </a:extLst>
          </p:cNvPr>
          <p:cNvSpPr>
            <a:spLocks noGrp="1" noChangeArrowheads="1"/>
          </p:cNvSpPr>
          <p:nvPr>
            <p:ph type="sldNum" sz="quarter" idx="12"/>
          </p:nvPr>
        </p:nvSpPr>
        <p:spPr>
          <a:ln/>
        </p:spPr>
        <p:txBody>
          <a:bodyPr/>
          <a:lstStyle>
            <a:lvl1pPr>
              <a:defRPr/>
            </a:lvl1pPr>
          </a:lstStyle>
          <a:p>
            <a:fld id="{06188B4C-50EE-4B89-BAC2-753744194489}" type="slidenum">
              <a:rPr lang="en-US" altLang="en-US"/>
              <a:pPr/>
              <a:t>‹#›</a:t>
            </a:fld>
            <a:endParaRPr lang="en-US" altLang="en-US"/>
          </a:p>
        </p:txBody>
      </p:sp>
    </p:spTree>
    <p:extLst>
      <p:ext uri="{BB962C8B-B14F-4D97-AF65-F5344CB8AC3E}">
        <p14:creationId xmlns:p14="http://schemas.microsoft.com/office/powerpoint/2010/main" val="1298873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FDEE708-034A-4CA4-9CD1-4443B5AF126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68972A9-D331-425B-9DBE-69B4C08AE1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38D033-9840-4061-8473-4F04B3FC2F7E}"/>
              </a:ext>
            </a:extLst>
          </p:cNvPr>
          <p:cNvSpPr>
            <a:spLocks noGrp="1" noChangeArrowheads="1"/>
          </p:cNvSpPr>
          <p:nvPr>
            <p:ph type="sldNum" sz="quarter" idx="12"/>
          </p:nvPr>
        </p:nvSpPr>
        <p:spPr>
          <a:ln/>
        </p:spPr>
        <p:txBody>
          <a:bodyPr/>
          <a:lstStyle>
            <a:lvl1pPr>
              <a:defRPr/>
            </a:lvl1pPr>
          </a:lstStyle>
          <a:p>
            <a:fld id="{9C71439A-6947-4E2B-B7FB-E57D225F57A6}" type="slidenum">
              <a:rPr lang="en-US" altLang="en-US"/>
              <a:pPr/>
              <a:t>‹#›</a:t>
            </a:fld>
            <a:endParaRPr lang="en-US" altLang="en-US"/>
          </a:p>
        </p:txBody>
      </p:sp>
    </p:spTree>
    <p:extLst>
      <p:ext uri="{BB962C8B-B14F-4D97-AF65-F5344CB8AC3E}">
        <p14:creationId xmlns:p14="http://schemas.microsoft.com/office/powerpoint/2010/main" val="1074600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2C98F6-5F70-4503-928C-212A370A1C3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3294E70-2D11-40FB-97EB-F6E99D37E8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A64C52-D9EB-44D4-80B9-1D75BD3AB4C8}"/>
              </a:ext>
            </a:extLst>
          </p:cNvPr>
          <p:cNvSpPr>
            <a:spLocks noGrp="1" noChangeArrowheads="1"/>
          </p:cNvSpPr>
          <p:nvPr>
            <p:ph type="sldNum" sz="quarter" idx="12"/>
          </p:nvPr>
        </p:nvSpPr>
        <p:spPr>
          <a:ln/>
        </p:spPr>
        <p:txBody>
          <a:bodyPr/>
          <a:lstStyle>
            <a:lvl1pPr>
              <a:defRPr/>
            </a:lvl1pPr>
          </a:lstStyle>
          <a:p>
            <a:fld id="{5BEEAB79-9AFD-40E4-866A-C80074B620D5}" type="slidenum">
              <a:rPr lang="en-US" altLang="en-US"/>
              <a:pPr/>
              <a:t>‹#›</a:t>
            </a:fld>
            <a:endParaRPr lang="en-US" altLang="en-US"/>
          </a:p>
        </p:txBody>
      </p:sp>
    </p:spTree>
    <p:extLst>
      <p:ext uri="{BB962C8B-B14F-4D97-AF65-F5344CB8AC3E}">
        <p14:creationId xmlns:p14="http://schemas.microsoft.com/office/powerpoint/2010/main" val="2732441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C34E-1617-4BFB-915F-ADC7F5B013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714864-E70C-49E0-A955-8BEF9168C7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FDF60E-6BF0-4D21-8DB1-2A4B107F46FD}"/>
              </a:ext>
            </a:extLst>
          </p:cNvPr>
          <p:cNvSpPr>
            <a:spLocks noGrp="1"/>
          </p:cNvSpPr>
          <p:nvPr>
            <p:ph type="dt" sz="half" idx="10"/>
          </p:nvPr>
        </p:nvSpPr>
        <p:spPr/>
        <p:txBody>
          <a:bodyPr/>
          <a:lstStyle/>
          <a:p>
            <a:fld id="{765F7080-EB94-4BF5-86D9-9299C4F8451A}" type="datetimeFigureOut">
              <a:rPr lang="en-US" smtClean="0"/>
              <a:t>1/17/2022</a:t>
            </a:fld>
            <a:endParaRPr lang="en-US"/>
          </a:p>
        </p:txBody>
      </p:sp>
      <p:sp>
        <p:nvSpPr>
          <p:cNvPr id="5" name="Footer Placeholder 4">
            <a:extLst>
              <a:ext uri="{FF2B5EF4-FFF2-40B4-BE49-F238E27FC236}">
                <a16:creationId xmlns:a16="http://schemas.microsoft.com/office/drawing/2014/main" id="{1A847189-D6EC-4930-832F-883737E92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E8F4F-A34C-4C45-81DF-DA0C205DFAAB}"/>
              </a:ext>
            </a:extLst>
          </p:cNvPr>
          <p:cNvSpPr>
            <a:spLocks noGrp="1"/>
          </p:cNvSpPr>
          <p:nvPr>
            <p:ph type="sldNum" sz="quarter" idx="12"/>
          </p:nvPr>
        </p:nvSpPr>
        <p:spPr/>
        <p:txBody>
          <a:bodyPr/>
          <a:lstStyle/>
          <a:p>
            <a:fld id="{51A6EF59-C14D-4B5B-BEB1-BA5067A26D0A}" type="slidenum">
              <a:rPr lang="en-US" smtClean="0"/>
              <a:t>‹#›</a:t>
            </a:fld>
            <a:endParaRPr lang="en-US"/>
          </a:p>
        </p:txBody>
      </p:sp>
    </p:spTree>
    <p:extLst>
      <p:ext uri="{BB962C8B-B14F-4D97-AF65-F5344CB8AC3E}">
        <p14:creationId xmlns:p14="http://schemas.microsoft.com/office/powerpoint/2010/main" val="3709511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A50DDB-E03E-494E-B56E-53CE579D451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AD6043D-3984-43E1-AAEA-5CC08AF90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216499A-C1CB-4EE5-B7D1-CE1238569ADE}"/>
              </a:ext>
            </a:extLst>
          </p:cNvPr>
          <p:cNvSpPr>
            <a:spLocks noGrp="1" noChangeArrowheads="1"/>
          </p:cNvSpPr>
          <p:nvPr>
            <p:ph type="sldNum" sz="quarter" idx="12"/>
          </p:nvPr>
        </p:nvSpPr>
        <p:spPr>
          <a:ln/>
        </p:spPr>
        <p:txBody>
          <a:bodyPr/>
          <a:lstStyle>
            <a:lvl1pPr>
              <a:defRPr/>
            </a:lvl1pPr>
          </a:lstStyle>
          <a:p>
            <a:fld id="{539C5390-AFD6-4ED1-84B1-CC583BA9D2FF}" type="slidenum">
              <a:rPr lang="en-US" altLang="en-US"/>
              <a:pPr/>
              <a:t>‹#›</a:t>
            </a:fld>
            <a:endParaRPr lang="en-US" altLang="en-US"/>
          </a:p>
        </p:txBody>
      </p:sp>
    </p:spTree>
    <p:extLst>
      <p:ext uri="{BB962C8B-B14F-4D97-AF65-F5344CB8AC3E}">
        <p14:creationId xmlns:p14="http://schemas.microsoft.com/office/powerpoint/2010/main" val="1255931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3D14A32-4BE2-466D-80FF-59492DE830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4B737E-428D-41AA-BF06-9970187C25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43BDFF-B99C-46F8-AF5A-D96F888F5117}"/>
              </a:ext>
            </a:extLst>
          </p:cNvPr>
          <p:cNvSpPr>
            <a:spLocks noGrp="1" noChangeArrowheads="1"/>
          </p:cNvSpPr>
          <p:nvPr>
            <p:ph type="sldNum" sz="quarter" idx="12"/>
          </p:nvPr>
        </p:nvSpPr>
        <p:spPr>
          <a:ln/>
        </p:spPr>
        <p:txBody>
          <a:bodyPr/>
          <a:lstStyle>
            <a:lvl1pPr>
              <a:defRPr/>
            </a:lvl1pPr>
          </a:lstStyle>
          <a:p>
            <a:fld id="{9FE4F608-705B-411D-B1DC-4CD491F346BB}" type="slidenum">
              <a:rPr lang="en-US" altLang="en-US"/>
              <a:pPr/>
              <a:t>‹#›</a:t>
            </a:fld>
            <a:endParaRPr lang="en-US" altLang="en-US"/>
          </a:p>
        </p:txBody>
      </p:sp>
    </p:spTree>
    <p:extLst>
      <p:ext uri="{BB962C8B-B14F-4D97-AF65-F5344CB8AC3E}">
        <p14:creationId xmlns:p14="http://schemas.microsoft.com/office/powerpoint/2010/main" val="121820605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B2A5E8-F9FC-438B-BC73-82D03E2BA59A}"/>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12692439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0790BC-1763-4860-B900-4C50B0FFBD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9D4028-D9E3-495C-9B77-412F1793EA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D71F34-3808-4D75-B67E-A5163E339D25}"/>
              </a:ext>
            </a:extLst>
          </p:cNvPr>
          <p:cNvSpPr>
            <a:spLocks noGrp="1" noChangeArrowheads="1"/>
          </p:cNvSpPr>
          <p:nvPr>
            <p:ph type="sldNum" sz="quarter" idx="12"/>
          </p:nvPr>
        </p:nvSpPr>
        <p:spPr>
          <a:ln/>
        </p:spPr>
        <p:txBody>
          <a:bodyPr/>
          <a:lstStyle>
            <a:lvl1pPr>
              <a:defRPr/>
            </a:lvl1pPr>
          </a:lstStyle>
          <a:p>
            <a:fld id="{EDACF918-F77A-4091-8D8C-8B45874F63B9}" type="slidenum">
              <a:rPr lang="en-US" altLang="en-US"/>
              <a:pPr/>
              <a:t>‹#›</a:t>
            </a:fld>
            <a:endParaRPr lang="en-US" altLang="en-US"/>
          </a:p>
        </p:txBody>
      </p:sp>
    </p:spTree>
    <p:extLst>
      <p:ext uri="{BB962C8B-B14F-4D97-AF65-F5344CB8AC3E}">
        <p14:creationId xmlns:p14="http://schemas.microsoft.com/office/powerpoint/2010/main" val="476283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FD9A41-2504-4793-AA01-BEDEA8278A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8FDEA9-ABA2-4D55-9D57-2EE0352171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E8BF59-2CA9-4440-9602-F82020616E38}"/>
              </a:ext>
            </a:extLst>
          </p:cNvPr>
          <p:cNvSpPr>
            <a:spLocks noGrp="1" noChangeArrowheads="1"/>
          </p:cNvSpPr>
          <p:nvPr>
            <p:ph type="sldNum" sz="quarter" idx="12"/>
          </p:nvPr>
        </p:nvSpPr>
        <p:spPr>
          <a:ln/>
        </p:spPr>
        <p:txBody>
          <a:bodyPr/>
          <a:lstStyle>
            <a:lvl1pPr>
              <a:defRPr/>
            </a:lvl1pPr>
          </a:lstStyle>
          <a:p>
            <a:fld id="{4D9EB91E-0BAE-4DE0-BBD9-328EFF740D84}" type="slidenum">
              <a:rPr lang="en-US" altLang="en-US"/>
              <a:pPr/>
              <a:t>‹#›</a:t>
            </a:fld>
            <a:endParaRPr lang="en-US" altLang="en-US"/>
          </a:p>
        </p:txBody>
      </p:sp>
    </p:spTree>
    <p:extLst>
      <p:ext uri="{BB962C8B-B14F-4D97-AF65-F5344CB8AC3E}">
        <p14:creationId xmlns:p14="http://schemas.microsoft.com/office/powerpoint/2010/main" val="1084696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077498-84C8-4C84-88EB-4E9ED30A15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B1FF03-842B-4B51-A068-EC1ADA2E4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4FDD4E-A222-4459-95AC-6D177BCDC474}"/>
              </a:ext>
            </a:extLst>
          </p:cNvPr>
          <p:cNvSpPr>
            <a:spLocks noGrp="1" noChangeArrowheads="1"/>
          </p:cNvSpPr>
          <p:nvPr>
            <p:ph type="sldNum" sz="quarter" idx="12"/>
          </p:nvPr>
        </p:nvSpPr>
        <p:spPr>
          <a:ln/>
        </p:spPr>
        <p:txBody>
          <a:bodyPr/>
          <a:lstStyle>
            <a:lvl1pPr>
              <a:defRPr/>
            </a:lvl1pPr>
          </a:lstStyle>
          <a:p>
            <a:fld id="{E6EE1C6F-9842-4FD3-AB79-166B653A1679}" type="slidenum">
              <a:rPr lang="en-US" altLang="en-US"/>
              <a:pPr/>
              <a:t>‹#›</a:t>
            </a:fld>
            <a:endParaRPr lang="en-US" altLang="en-US"/>
          </a:p>
        </p:txBody>
      </p:sp>
    </p:spTree>
    <p:extLst>
      <p:ext uri="{BB962C8B-B14F-4D97-AF65-F5344CB8AC3E}">
        <p14:creationId xmlns:p14="http://schemas.microsoft.com/office/powerpoint/2010/main" val="3207505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57DB023-7B5B-4BD2-A0CF-526B57F6432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02C260-C7EF-4471-9665-FFAF736579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6884A3-3A1F-4139-915E-869B26925B2A}"/>
              </a:ext>
            </a:extLst>
          </p:cNvPr>
          <p:cNvSpPr>
            <a:spLocks noGrp="1" noChangeArrowheads="1"/>
          </p:cNvSpPr>
          <p:nvPr>
            <p:ph type="sldNum" sz="quarter" idx="12"/>
          </p:nvPr>
        </p:nvSpPr>
        <p:spPr>
          <a:ln/>
        </p:spPr>
        <p:txBody>
          <a:bodyPr/>
          <a:lstStyle>
            <a:lvl1pPr>
              <a:defRPr/>
            </a:lvl1pPr>
          </a:lstStyle>
          <a:p>
            <a:fld id="{0D8BDB08-7842-444E-8BD3-F0FF31130F70}" type="slidenum">
              <a:rPr lang="en-US" altLang="en-US"/>
              <a:pPr/>
              <a:t>‹#›</a:t>
            </a:fld>
            <a:endParaRPr lang="en-US" altLang="en-US"/>
          </a:p>
        </p:txBody>
      </p:sp>
    </p:spTree>
    <p:extLst>
      <p:ext uri="{BB962C8B-B14F-4D97-AF65-F5344CB8AC3E}">
        <p14:creationId xmlns:p14="http://schemas.microsoft.com/office/powerpoint/2010/main" val="4060043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681D978-ADA4-4B66-BD0A-55A6756528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4365E9F-9CD3-4C4E-9491-2272E8F322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7AF72B4-A205-4F57-A4F6-B553FB20F19A}"/>
              </a:ext>
            </a:extLst>
          </p:cNvPr>
          <p:cNvSpPr>
            <a:spLocks noGrp="1" noChangeArrowheads="1"/>
          </p:cNvSpPr>
          <p:nvPr>
            <p:ph type="sldNum" sz="quarter" idx="12"/>
          </p:nvPr>
        </p:nvSpPr>
        <p:spPr>
          <a:ln/>
        </p:spPr>
        <p:txBody>
          <a:bodyPr/>
          <a:lstStyle>
            <a:lvl1pPr>
              <a:defRPr/>
            </a:lvl1pPr>
          </a:lstStyle>
          <a:p>
            <a:fld id="{A865D58A-C65C-4F71-966E-C034E3223001}" type="slidenum">
              <a:rPr lang="en-US" altLang="en-US"/>
              <a:pPr/>
              <a:t>‹#›</a:t>
            </a:fld>
            <a:endParaRPr lang="en-US" altLang="en-US"/>
          </a:p>
        </p:txBody>
      </p:sp>
    </p:spTree>
    <p:extLst>
      <p:ext uri="{BB962C8B-B14F-4D97-AF65-F5344CB8AC3E}">
        <p14:creationId xmlns:p14="http://schemas.microsoft.com/office/powerpoint/2010/main" val="38185355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1483C2-2A4C-4CBA-86AE-CE0EDD89FE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35210B7-F28F-40ED-9200-905C602171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10A37DB-2146-4954-BEEF-EFB6FA5C0310}"/>
              </a:ext>
            </a:extLst>
          </p:cNvPr>
          <p:cNvSpPr>
            <a:spLocks noGrp="1" noChangeArrowheads="1"/>
          </p:cNvSpPr>
          <p:nvPr>
            <p:ph type="sldNum" sz="quarter" idx="12"/>
          </p:nvPr>
        </p:nvSpPr>
        <p:spPr>
          <a:ln/>
        </p:spPr>
        <p:txBody>
          <a:bodyPr/>
          <a:lstStyle>
            <a:lvl1pPr>
              <a:defRPr/>
            </a:lvl1pPr>
          </a:lstStyle>
          <a:p>
            <a:fld id="{C748C91C-9C47-4463-8713-43AF6E34DD7D}" type="slidenum">
              <a:rPr lang="en-US" altLang="en-US"/>
              <a:pPr/>
              <a:t>‹#›</a:t>
            </a:fld>
            <a:endParaRPr lang="en-US" altLang="en-US"/>
          </a:p>
        </p:txBody>
      </p:sp>
    </p:spTree>
    <p:extLst>
      <p:ext uri="{BB962C8B-B14F-4D97-AF65-F5344CB8AC3E}">
        <p14:creationId xmlns:p14="http://schemas.microsoft.com/office/powerpoint/2010/main" val="2433515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B711DC3-FD38-4931-B818-439599B289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39D1801-D960-436C-AF5E-4320E29080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417D413-8A59-4A6E-BA4D-BE36AE59AF7D}"/>
              </a:ext>
            </a:extLst>
          </p:cNvPr>
          <p:cNvSpPr>
            <a:spLocks noGrp="1" noChangeArrowheads="1"/>
          </p:cNvSpPr>
          <p:nvPr>
            <p:ph type="sldNum" sz="quarter" idx="12"/>
          </p:nvPr>
        </p:nvSpPr>
        <p:spPr>
          <a:ln/>
        </p:spPr>
        <p:txBody>
          <a:bodyPr/>
          <a:lstStyle>
            <a:lvl1pPr>
              <a:defRPr/>
            </a:lvl1pPr>
          </a:lstStyle>
          <a:p>
            <a:fld id="{5FC7A7B2-6258-4B0F-AF09-5540E2EA95C9}" type="slidenum">
              <a:rPr lang="en-US" altLang="en-US"/>
              <a:pPr/>
              <a:t>‹#›</a:t>
            </a:fld>
            <a:endParaRPr lang="en-US" altLang="en-US"/>
          </a:p>
        </p:txBody>
      </p:sp>
    </p:spTree>
    <p:extLst>
      <p:ext uri="{BB962C8B-B14F-4D97-AF65-F5344CB8AC3E}">
        <p14:creationId xmlns:p14="http://schemas.microsoft.com/office/powerpoint/2010/main" val="2744610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9ADD9C-8083-4CC6-95D8-9898135B5B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83E7F17-3BB1-45F7-AE76-5A3E45C690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BE391C2-B686-42DF-9F57-CBE75C5C4003}"/>
              </a:ext>
            </a:extLst>
          </p:cNvPr>
          <p:cNvSpPr>
            <a:spLocks noGrp="1" noChangeArrowheads="1"/>
          </p:cNvSpPr>
          <p:nvPr>
            <p:ph type="sldNum" sz="quarter" idx="12"/>
          </p:nvPr>
        </p:nvSpPr>
        <p:spPr>
          <a:ln/>
        </p:spPr>
        <p:txBody>
          <a:bodyPr/>
          <a:lstStyle>
            <a:lvl1pPr>
              <a:defRPr/>
            </a:lvl1pPr>
          </a:lstStyle>
          <a:p>
            <a:fld id="{F1D2B2E0-C742-4C1D-86BF-36E8B945DEB0}" type="slidenum">
              <a:rPr lang="en-US" altLang="en-US"/>
              <a:pPr/>
              <a:t>‹#›</a:t>
            </a:fld>
            <a:endParaRPr lang="en-US" altLang="en-US"/>
          </a:p>
        </p:txBody>
      </p:sp>
    </p:spTree>
    <p:extLst>
      <p:ext uri="{BB962C8B-B14F-4D97-AF65-F5344CB8AC3E}">
        <p14:creationId xmlns:p14="http://schemas.microsoft.com/office/powerpoint/2010/main" val="1867469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1AD3-1FD5-463A-988D-F9F8FA8620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C6EC57-8AB3-42B8-BCBD-5DC1A25899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54B8A1-4AED-461D-93A2-DF8FC10BB7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B30D49-32B2-4345-A8AE-3D369450B71A}"/>
              </a:ext>
            </a:extLst>
          </p:cNvPr>
          <p:cNvSpPr>
            <a:spLocks noGrp="1"/>
          </p:cNvSpPr>
          <p:nvPr>
            <p:ph type="dt" sz="half" idx="10"/>
          </p:nvPr>
        </p:nvSpPr>
        <p:spPr/>
        <p:txBody>
          <a:bodyPr/>
          <a:lstStyle/>
          <a:p>
            <a:fld id="{765F7080-EB94-4BF5-86D9-9299C4F8451A}" type="datetimeFigureOut">
              <a:rPr lang="en-US" smtClean="0"/>
              <a:t>1/17/2022</a:t>
            </a:fld>
            <a:endParaRPr lang="en-US"/>
          </a:p>
        </p:txBody>
      </p:sp>
      <p:sp>
        <p:nvSpPr>
          <p:cNvPr id="6" name="Footer Placeholder 5">
            <a:extLst>
              <a:ext uri="{FF2B5EF4-FFF2-40B4-BE49-F238E27FC236}">
                <a16:creationId xmlns:a16="http://schemas.microsoft.com/office/drawing/2014/main" id="{C044B0FC-D995-4D1A-898E-5550EC3310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4085D5-500F-4426-8D34-293B1F3141F7}"/>
              </a:ext>
            </a:extLst>
          </p:cNvPr>
          <p:cNvSpPr>
            <a:spLocks noGrp="1"/>
          </p:cNvSpPr>
          <p:nvPr>
            <p:ph type="sldNum" sz="quarter" idx="12"/>
          </p:nvPr>
        </p:nvSpPr>
        <p:spPr/>
        <p:txBody>
          <a:bodyPr/>
          <a:lstStyle/>
          <a:p>
            <a:fld id="{51A6EF59-C14D-4B5B-BEB1-BA5067A26D0A}" type="slidenum">
              <a:rPr lang="en-US" smtClean="0"/>
              <a:t>‹#›</a:t>
            </a:fld>
            <a:endParaRPr lang="en-US"/>
          </a:p>
        </p:txBody>
      </p:sp>
    </p:spTree>
    <p:extLst>
      <p:ext uri="{BB962C8B-B14F-4D97-AF65-F5344CB8AC3E}">
        <p14:creationId xmlns:p14="http://schemas.microsoft.com/office/powerpoint/2010/main" val="38321282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24C2EA1-744B-4E57-ACAC-08BB00E231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ACC9B66-A8DE-4159-906A-4ECB04AE06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9B2CCDA-8335-4626-BEB9-C0BCDB114B1E}"/>
              </a:ext>
            </a:extLst>
          </p:cNvPr>
          <p:cNvSpPr>
            <a:spLocks noGrp="1" noChangeArrowheads="1"/>
          </p:cNvSpPr>
          <p:nvPr>
            <p:ph type="sldNum" sz="quarter" idx="12"/>
          </p:nvPr>
        </p:nvSpPr>
        <p:spPr>
          <a:ln/>
        </p:spPr>
        <p:txBody>
          <a:bodyPr/>
          <a:lstStyle>
            <a:lvl1pPr>
              <a:defRPr/>
            </a:lvl1pPr>
          </a:lstStyle>
          <a:p>
            <a:fld id="{D0765FA6-4CDF-4001-8D6A-B97916C568F9}" type="slidenum">
              <a:rPr lang="en-US" altLang="en-US"/>
              <a:pPr/>
              <a:t>‹#›</a:t>
            </a:fld>
            <a:endParaRPr lang="en-US" altLang="en-US"/>
          </a:p>
        </p:txBody>
      </p:sp>
    </p:spTree>
    <p:extLst>
      <p:ext uri="{BB962C8B-B14F-4D97-AF65-F5344CB8AC3E}">
        <p14:creationId xmlns:p14="http://schemas.microsoft.com/office/powerpoint/2010/main" val="3169787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E9BDE94-883D-43D7-A453-61F5ED2244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D5C1E70-CF0C-419D-9CE4-C7113E6B3C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24AF794-0608-46E8-B528-DCD06C4D4102}"/>
              </a:ext>
            </a:extLst>
          </p:cNvPr>
          <p:cNvSpPr>
            <a:spLocks noGrp="1" noChangeArrowheads="1"/>
          </p:cNvSpPr>
          <p:nvPr>
            <p:ph type="sldNum" sz="quarter" idx="12"/>
          </p:nvPr>
        </p:nvSpPr>
        <p:spPr>
          <a:ln/>
        </p:spPr>
        <p:txBody>
          <a:bodyPr/>
          <a:lstStyle>
            <a:lvl1pPr>
              <a:defRPr/>
            </a:lvl1pPr>
          </a:lstStyle>
          <a:p>
            <a:fld id="{C7E68A53-98FB-46F3-9D7B-C5E1AC1D3CC3}" type="slidenum">
              <a:rPr lang="en-US" altLang="en-US"/>
              <a:pPr/>
              <a:t>‹#›</a:t>
            </a:fld>
            <a:endParaRPr lang="en-US" altLang="en-US"/>
          </a:p>
        </p:txBody>
      </p:sp>
    </p:spTree>
    <p:extLst>
      <p:ext uri="{BB962C8B-B14F-4D97-AF65-F5344CB8AC3E}">
        <p14:creationId xmlns:p14="http://schemas.microsoft.com/office/powerpoint/2010/main" val="338534185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EBB69-CB4F-4C99-9226-90B73935AB23}"/>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24984667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4EDD17-D3BC-4CA7-8FA0-927FC9E0DA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0D1D3A0-70B8-427F-823D-BC96DBD1C4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202B91D-3B81-4733-B1CB-7AA3D33C85D7}"/>
              </a:ext>
            </a:extLst>
          </p:cNvPr>
          <p:cNvSpPr>
            <a:spLocks noGrp="1" noChangeArrowheads="1"/>
          </p:cNvSpPr>
          <p:nvPr>
            <p:ph type="sldNum" sz="quarter" idx="12"/>
          </p:nvPr>
        </p:nvSpPr>
        <p:spPr>
          <a:ln/>
        </p:spPr>
        <p:txBody>
          <a:bodyPr/>
          <a:lstStyle>
            <a:lvl1pPr>
              <a:defRPr/>
            </a:lvl1pPr>
          </a:lstStyle>
          <a:p>
            <a:fld id="{253DC6A8-786F-4909-A8C7-51194B51DA3D}" type="slidenum">
              <a:rPr lang="en-US" altLang="en-US"/>
              <a:pPr/>
              <a:t>‹#›</a:t>
            </a:fld>
            <a:endParaRPr lang="en-US" altLang="en-US"/>
          </a:p>
        </p:txBody>
      </p:sp>
    </p:spTree>
    <p:extLst>
      <p:ext uri="{BB962C8B-B14F-4D97-AF65-F5344CB8AC3E}">
        <p14:creationId xmlns:p14="http://schemas.microsoft.com/office/powerpoint/2010/main" val="616896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575597-BEBE-4639-9C1C-A88FA04150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8D581CA-D7AC-47DE-9FC0-FA43FE8D3D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40D075C-027A-4014-8A9B-DC24911F27BA}"/>
              </a:ext>
            </a:extLst>
          </p:cNvPr>
          <p:cNvSpPr>
            <a:spLocks noGrp="1" noChangeArrowheads="1"/>
          </p:cNvSpPr>
          <p:nvPr>
            <p:ph type="sldNum" sz="quarter" idx="12"/>
          </p:nvPr>
        </p:nvSpPr>
        <p:spPr>
          <a:ln/>
        </p:spPr>
        <p:txBody>
          <a:bodyPr/>
          <a:lstStyle>
            <a:lvl1pPr>
              <a:defRPr/>
            </a:lvl1pPr>
          </a:lstStyle>
          <a:p>
            <a:fld id="{539F57CD-B8C8-42E7-96CA-6243B1064E4C}" type="slidenum">
              <a:rPr lang="en-US" altLang="en-US"/>
              <a:pPr/>
              <a:t>‹#›</a:t>
            </a:fld>
            <a:endParaRPr lang="en-US" altLang="en-US"/>
          </a:p>
        </p:txBody>
      </p:sp>
    </p:spTree>
    <p:extLst>
      <p:ext uri="{BB962C8B-B14F-4D97-AF65-F5344CB8AC3E}">
        <p14:creationId xmlns:p14="http://schemas.microsoft.com/office/powerpoint/2010/main" val="42851627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C85C41-A2EE-452F-8DAB-A58A4E3DBE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40CC9AA-03FF-437B-BB98-FCD2C2BE58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6BFED94-F505-4D96-A039-76A5DEE778C7}"/>
              </a:ext>
            </a:extLst>
          </p:cNvPr>
          <p:cNvSpPr>
            <a:spLocks noGrp="1" noChangeArrowheads="1"/>
          </p:cNvSpPr>
          <p:nvPr>
            <p:ph type="sldNum" sz="quarter" idx="12"/>
          </p:nvPr>
        </p:nvSpPr>
        <p:spPr>
          <a:ln/>
        </p:spPr>
        <p:txBody>
          <a:bodyPr/>
          <a:lstStyle>
            <a:lvl1pPr>
              <a:defRPr/>
            </a:lvl1pPr>
          </a:lstStyle>
          <a:p>
            <a:fld id="{4492318B-B6E6-46D0-9014-36C6962847B1}" type="slidenum">
              <a:rPr lang="en-US" altLang="en-US"/>
              <a:pPr/>
              <a:t>‹#›</a:t>
            </a:fld>
            <a:endParaRPr lang="en-US" altLang="en-US"/>
          </a:p>
        </p:txBody>
      </p:sp>
    </p:spTree>
    <p:extLst>
      <p:ext uri="{BB962C8B-B14F-4D97-AF65-F5344CB8AC3E}">
        <p14:creationId xmlns:p14="http://schemas.microsoft.com/office/powerpoint/2010/main" val="3695934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875624-D852-48B5-9A99-CDEB741B8D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B70642E-9A4B-4D01-8C2C-8E9EC561FD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13C191F-30C3-451E-8374-CA5365917BFB}"/>
              </a:ext>
            </a:extLst>
          </p:cNvPr>
          <p:cNvSpPr>
            <a:spLocks noGrp="1" noChangeArrowheads="1"/>
          </p:cNvSpPr>
          <p:nvPr>
            <p:ph type="sldNum" sz="quarter" idx="12"/>
          </p:nvPr>
        </p:nvSpPr>
        <p:spPr>
          <a:ln/>
        </p:spPr>
        <p:txBody>
          <a:bodyPr/>
          <a:lstStyle>
            <a:lvl1pPr>
              <a:defRPr/>
            </a:lvl1pPr>
          </a:lstStyle>
          <a:p>
            <a:fld id="{51D60EC2-ED21-4FB5-AA7C-2AE4EEBC9B17}" type="slidenum">
              <a:rPr lang="en-US" altLang="en-US"/>
              <a:pPr/>
              <a:t>‹#›</a:t>
            </a:fld>
            <a:endParaRPr lang="en-US" altLang="en-US"/>
          </a:p>
        </p:txBody>
      </p:sp>
    </p:spTree>
    <p:extLst>
      <p:ext uri="{BB962C8B-B14F-4D97-AF65-F5344CB8AC3E}">
        <p14:creationId xmlns:p14="http://schemas.microsoft.com/office/powerpoint/2010/main" val="3376341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48786A-8452-403F-808B-31873A8C4F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61C7E9A-5167-4097-866C-1DE0916812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052F0B0-66C2-4B74-928A-905241E971D7}"/>
              </a:ext>
            </a:extLst>
          </p:cNvPr>
          <p:cNvSpPr>
            <a:spLocks noGrp="1" noChangeArrowheads="1"/>
          </p:cNvSpPr>
          <p:nvPr>
            <p:ph type="sldNum" sz="quarter" idx="12"/>
          </p:nvPr>
        </p:nvSpPr>
        <p:spPr>
          <a:ln/>
        </p:spPr>
        <p:txBody>
          <a:bodyPr/>
          <a:lstStyle>
            <a:lvl1pPr>
              <a:defRPr/>
            </a:lvl1pPr>
          </a:lstStyle>
          <a:p>
            <a:fld id="{24335A52-F6AF-4064-8339-36D7AAA51010}" type="slidenum">
              <a:rPr lang="en-US" altLang="en-US"/>
              <a:pPr/>
              <a:t>‹#›</a:t>
            </a:fld>
            <a:endParaRPr lang="en-US" altLang="en-US"/>
          </a:p>
        </p:txBody>
      </p:sp>
    </p:spTree>
    <p:extLst>
      <p:ext uri="{BB962C8B-B14F-4D97-AF65-F5344CB8AC3E}">
        <p14:creationId xmlns:p14="http://schemas.microsoft.com/office/powerpoint/2010/main" val="2196945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E27A13F9-B0C2-43A2-B7B0-D147824810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7CB4FA5-2FF8-43C7-BF74-DC8AF82E38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734BE11-B7F8-44C5-AA23-A01A83FA9A6E}"/>
              </a:ext>
            </a:extLst>
          </p:cNvPr>
          <p:cNvSpPr>
            <a:spLocks noGrp="1" noChangeArrowheads="1"/>
          </p:cNvSpPr>
          <p:nvPr>
            <p:ph type="sldNum" sz="quarter" idx="12"/>
          </p:nvPr>
        </p:nvSpPr>
        <p:spPr>
          <a:ln/>
        </p:spPr>
        <p:txBody>
          <a:bodyPr/>
          <a:lstStyle>
            <a:lvl1pPr>
              <a:defRPr/>
            </a:lvl1pPr>
          </a:lstStyle>
          <a:p>
            <a:fld id="{A83C7E98-894B-4676-9671-52B54825F94C}" type="slidenum">
              <a:rPr lang="en-US" altLang="en-US"/>
              <a:pPr/>
              <a:t>‹#›</a:t>
            </a:fld>
            <a:endParaRPr lang="en-US" altLang="en-US"/>
          </a:p>
        </p:txBody>
      </p:sp>
    </p:spTree>
    <p:extLst>
      <p:ext uri="{BB962C8B-B14F-4D97-AF65-F5344CB8AC3E}">
        <p14:creationId xmlns:p14="http://schemas.microsoft.com/office/powerpoint/2010/main" val="3977593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AE97014-5B88-4D87-B6C4-D131F195CF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051C8D7-1DB8-4374-9981-12FAF14B92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AA6915D-8286-4621-9E34-712F237CFC99}"/>
              </a:ext>
            </a:extLst>
          </p:cNvPr>
          <p:cNvSpPr>
            <a:spLocks noGrp="1" noChangeArrowheads="1"/>
          </p:cNvSpPr>
          <p:nvPr>
            <p:ph type="sldNum" sz="quarter" idx="12"/>
          </p:nvPr>
        </p:nvSpPr>
        <p:spPr>
          <a:ln/>
        </p:spPr>
        <p:txBody>
          <a:bodyPr/>
          <a:lstStyle>
            <a:lvl1pPr>
              <a:defRPr/>
            </a:lvl1pPr>
          </a:lstStyle>
          <a:p>
            <a:fld id="{C9659183-C8B7-4EF8-8D22-FBC3E9264BFB}" type="slidenum">
              <a:rPr lang="en-US" altLang="en-US"/>
              <a:pPr/>
              <a:t>‹#›</a:t>
            </a:fld>
            <a:endParaRPr lang="en-US" altLang="en-US"/>
          </a:p>
        </p:txBody>
      </p:sp>
    </p:spTree>
    <p:extLst>
      <p:ext uri="{BB962C8B-B14F-4D97-AF65-F5344CB8AC3E}">
        <p14:creationId xmlns:p14="http://schemas.microsoft.com/office/powerpoint/2010/main" val="1976988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9072219-B103-4439-83CF-B71AE8B79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12228513"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624418" y="1557339"/>
            <a:ext cx="9211733" cy="1082675"/>
          </a:xfrm>
        </p:spPr>
        <p:txBody>
          <a:bodyPr/>
          <a:lstStyle>
            <a:lvl1pPr>
              <a:defRPr/>
            </a:lvl1pPr>
          </a:lstStyle>
          <a:p>
            <a:pPr lvl="0"/>
            <a:r>
              <a:rPr lang="en-US" altLang="en-US" noProof="0"/>
              <a:t>Click to edit Master title style</a:t>
            </a:r>
          </a:p>
        </p:txBody>
      </p:sp>
      <p:sp>
        <p:nvSpPr>
          <p:cNvPr id="5124" name="Rectangle 4"/>
          <p:cNvSpPr>
            <a:spLocks noGrp="1" noChangeArrowheads="1"/>
          </p:cNvSpPr>
          <p:nvPr>
            <p:ph type="subTitle" idx="1"/>
          </p:nvPr>
        </p:nvSpPr>
        <p:spPr>
          <a:xfrm>
            <a:off x="624417" y="2782888"/>
            <a:ext cx="9218083" cy="1752600"/>
          </a:xfrm>
        </p:spPr>
        <p:txBody>
          <a:bodyPr/>
          <a:lstStyle>
            <a:lvl1pPr marL="0" indent="0">
              <a:buFontTx/>
              <a:buNone/>
              <a:defRPr/>
            </a:lvl1pPr>
          </a:lstStyle>
          <a:p>
            <a:pPr lvl="0"/>
            <a:r>
              <a:rPr lang="en-US" altLang="en-US" noProof="0"/>
              <a:t>Click to edit Master subtitle style</a:t>
            </a:r>
          </a:p>
        </p:txBody>
      </p:sp>
      <p:sp>
        <p:nvSpPr>
          <p:cNvPr id="5" name="Rectangle 5">
            <a:extLst>
              <a:ext uri="{FF2B5EF4-FFF2-40B4-BE49-F238E27FC236}">
                <a16:creationId xmlns:a16="http://schemas.microsoft.com/office/drawing/2014/main" id="{FA0D6FB5-8DC5-44B1-BA1D-228A2EA67E00}"/>
              </a:ext>
            </a:extLst>
          </p:cNvPr>
          <p:cNvSpPr>
            <a:spLocks noGrp="1" noChangeArrowheads="1"/>
          </p:cNvSpPr>
          <p:nvPr>
            <p:ph type="dt" sz="half" idx="10"/>
          </p:nvPr>
        </p:nvSpPr>
        <p:spPr/>
        <p:txBody>
          <a:bodyPr/>
          <a:lstStyle>
            <a:lvl1pPr>
              <a:defRPr>
                <a:ea typeface="+mn-ea"/>
              </a:defRPr>
            </a:lvl1pPr>
          </a:lstStyle>
          <a:p>
            <a:pPr>
              <a:defRPr/>
            </a:pPr>
            <a:endParaRPr lang="en-US" altLang="zh-CN"/>
          </a:p>
        </p:txBody>
      </p:sp>
      <p:sp>
        <p:nvSpPr>
          <p:cNvPr id="6" name="Rectangle 6">
            <a:extLst>
              <a:ext uri="{FF2B5EF4-FFF2-40B4-BE49-F238E27FC236}">
                <a16:creationId xmlns:a16="http://schemas.microsoft.com/office/drawing/2014/main" id="{3E68A754-E5FC-466A-AD45-7B7389FE258C}"/>
              </a:ext>
            </a:extLst>
          </p:cNvPr>
          <p:cNvSpPr>
            <a:spLocks noGrp="1" noChangeArrowheads="1"/>
          </p:cNvSpPr>
          <p:nvPr>
            <p:ph type="ftr" sz="quarter" idx="11"/>
          </p:nvPr>
        </p:nvSpPr>
        <p:spPr/>
        <p:txBody>
          <a:bodyPr/>
          <a:lstStyle>
            <a:lvl1pPr>
              <a:defRPr>
                <a:ea typeface="+mn-ea"/>
              </a:defRPr>
            </a:lvl1pPr>
          </a:lstStyle>
          <a:p>
            <a:pPr>
              <a:defRPr/>
            </a:pPr>
            <a:endParaRPr lang="en-US" altLang="zh-CN"/>
          </a:p>
        </p:txBody>
      </p:sp>
      <p:sp>
        <p:nvSpPr>
          <p:cNvPr id="7" name="Rectangle 7">
            <a:extLst>
              <a:ext uri="{FF2B5EF4-FFF2-40B4-BE49-F238E27FC236}">
                <a16:creationId xmlns:a16="http://schemas.microsoft.com/office/drawing/2014/main" id="{7A1F6E1F-8CF7-45FF-A9B9-DDC8C2A13E96}"/>
              </a:ext>
            </a:extLst>
          </p:cNvPr>
          <p:cNvSpPr>
            <a:spLocks noGrp="1" noChangeArrowheads="1"/>
          </p:cNvSpPr>
          <p:nvPr>
            <p:ph type="sldNum" sz="quarter" idx="12"/>
          </p:nvPr>
        </p:nvSpPr>
        <p:spPr/>
        <p:txBody>
          <a:bodyPr/>
          <a:lstStyle>
            <a:lvl1pPr>
              <a:defRPr/>
            </a:lvl1pPr>
          </a:lstStyle>
          <a:p>
            <a:fld id="{F8DAD9DB-6A3A-40CA-BDC5-5077F91708AD}" type="slidenum">
              <a:rPr lang="en-US" altLang="en-US"/>
              <a:pPr/>
              <a:t>‹#›</a:t>
            </a:fld>
            <a:endParaRPr lang="en-US" altLang="en-US"/>
          </a:p>
        </p:txBody>
      </p:sp>
    </p:spTree>
    <p:extLst>
      <p:ext uri="{BB962C8B-B14F-4D97-AF65-F5344CB8AC3E}">
        <p14:creationId xmlns:p14="http://schemas.microsoft.com/office/powerpoint/2010/main" val="1235782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3A6D-7D74-4A78-B841-6AF7F73B28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DB1906-30E4-4466-9D90-45A488BF4C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A3AD29-3E6A-4109-A0A8-E61D55F283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71F48B-EA28-4D1A-B7BD-AE27A0F9F5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30D7E-CCEF-490A-823E-1360F83EB5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F425A5-94CB-4582-A588-AA7C3BE6AAD9}"/>
              </a:ext>
            </a:extLst>
          </p:cNvPr>
          <p:cNvSpPr>
            <a:spLocks noGrp="1"/>
          </p:cNvSpPr>
          <p:nvPr>
            <p:ph type="dt" sz="half" idx="10"/>
          </p:nvPr>
        </p:nvSpPr>
        <p:spPr/>
        <p:txBody>
          <a:bodyPr/>
          <a:lstStyle/>
          <a:p>
            <a:fld id="{765F7080-EB94-4BF5-86D9-9299C4F8451A}" type="datetimeFigureOut">
              <a:rPr lang="en-US" smtClean="0"/>
              <a:t>1/17/2022</a:t>
            </a:fld>
            <a:endParaRPr lang="en-US"/>
          </a:p>
        </p:txBody>
      </p:sp>
      <p:sp>
        <p:nvSpPr>
          <p:cNvPr id="8" name="Footer Placeholder 7">
            <a:extLst>
              <a:ext uri="{FF2B5EF4-FFF2-40B4-BE49-F238E27FC236}">
                <a16:creationId xmlns:a16="http://schemas.microsoft.com/office/drawing/2014/main" id="{575EE56F-CB7B-4FA6-B0C2-DF3D1FFAC7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BFF0C1-24D9-4F73-8318-CB3782CD393C}"/>
              </a:ext>
            </a:extLst>
          </p:cNvPr>
          <p:cNvSpPr>
            <a:spLocks noGrp="1"/>
          </p:cNvSpPr>
          <p:nvPr>
            <p:ph type="sldNum" sz="quarter" idx="12"/>
          </p:nvPr>
        </p:nvSpPr>
        <p:spPr/>
        <p:txBody>
          <a:bodyPr/>
          <a:lstStyle/>
          <a:p>
            <a:fld id="{51A6EF59-C14D-4B5B-BEB1-BA5067A26D0A}" type="slidenum">
              <a:rPr lang="en-US" smtClean="0"/>
              <a:t>‹#›</a:t>
            </a:fld>
            <a:endParaRPr lang="en-US"/>
          </a:p>
        </p:txBody>
      </p:sp>
    </p:spTree>
    <p:extLst>
      <p:ext uri="{BB962C8B-B14F-4D97-AF65-F5344CB8AC3E}">
        <p14:creationId xmlns:p14="http://schemas.microsoft.com/office/powerpoint/2010/main" val="12497286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6B090E2-C6A8-47D3-A62F-731074F0C7B6}"/>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D637D75-9F84-44F7-91C1-CC6A869D17B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F63FC4FD-647D-4C4B-A3D4-BE125AE57590}"/>
              </a:ext>
            </a:extLst>
          </p:cNvPr>
          <p:cNvSpPr>
            <a:spLocks noGrp="1" noChangeArrowheads="1"/>
          </p:cNvSpPr>
          <p:nvPr>
            <p:ph type="sldNum" sz="quarter" idx="12"/>
          </p:nvPr>
        </p:nvSpPr>
        <p:spPr/>
        <p:txBody>
          <a:bodyPr/>
          <a:lstStyle>
            <a:lvl1pPr>
              <a:defRPr/>
            </a:lvl1pPr>
          </a:lstStyle>
          <a:p>
            <a:fld id="{890E0920-4CEE-4259-9FE1-CCF3427BC06E}" type="slidenum">
              <a:rPr lang="en-US" altLang="en-US"/>
              <a:pPr/>
              <a:t>‹#›</a:t>
            </a:fld>
            <a:endParaRPr lang="en-US" altLang="en-US"/>
          </a:p>
        </p:txBody>
      </p:sp>
    </p:spTree>
    <p:extLst>
      <p:ext uri="{BB962C8B-B14F-4D97-AF65-F5344CB8AC3E}">
        <p14:creationId xmlns:p14="http://schemas.microsoft.com/office/powerpoint/2010/main" val="353478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A95A07CD-28D2-4480-AC97-455DDB3455D6}"/>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97A997E-66D9-4482-840D-5EA3755AB7B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AA21A18A-6F7D-4908-BA55-D8F9968CD713}"/>
              </a:ext>
            </a:extLst>
          </p:cNvPr>
          <p:cNvSpPr>
            <a:spLocks noGrp="1" noChangeArrowheads="1"/>
          </p:cNvSpPr>
          <p:nvPr>
            <p:ph type="sldNum" sz="quarter" idx="12"/>
          </p:nvPr>
        </p:nvSpPr>
        <p:spPr/>
        <p:txBody>
          <a:bodyPr/>
          <a:lstStyle>
            <a:lvl1pPr>
              <a:defRPr/>
            </a:lvl1pPr>
          </a:lstStyle>
          <a:p>
            <a:fld id="{2D8B7213-57E9-429E-997B-6BD0B427F0C9}" type="slidenum">
              <a:rPr lang="en-US" altLang="en-US"/>
              <a:pPr/>
              <a:t>‹#›</a:t>
            </a:fld>
            <a:endParaRPr lang="en-US" altLang="en-US"/>
          </a:p>
        </p:txBody>
      </p:sp>
    </p:spTree>
    <p:extLst>
      <p:ext uri="{BB962C8B-B14F-4D97-AF65-F5344CB8AC3E}">
        <p14:creationId xmlns:p14="http://schemas.microsoft.com/office/powerpoint/2010/main" val="51878983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28895204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4750"/>
            <a:ext cx="53848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4750"/>
            <a:ext cx="53848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419DB21E-7C9C-4673-823E-F784F72A98C2}"/>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66480F2-2834-408D-B70E-9653C677DA1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D7AC1050-DCE0-47EA-9610-B77B6279DE55}"/>
              </a:ext>
            </a:extLst>
          </p:cNvPr>
          <p:cNvSpPr>
            <a:spLocks noGrp="1" noChangeArrowheads="1"/>
          </p:cNvSpPr>
          <p:nvPr>
            <p:ph type="sldNum" sz="quarter" idx="12"/>
          </p:nvPr>
        </p:nvSpPr>
        <p:spPr/>
        <p:txBody>
          <a:bodyPr/>
          <a:lstStyle>
            <a:lvl1pPr>
              <a:defRPr/>
            </a:lvl1pPr>
          </a:lstStyle>
          <a:p>
            <a:fld id="{699DBD2B-BA37-45EE-8509-2856CD5EBC09}" type="slidenum">
              <a:rPr lang="en-US" altLang="en-US"/>
              <a:pPr/>
              <a:t>‹#›</a:t>
            </a:fld>
            <a:endParaRPr lang="en-US" altLang="en-US"/>
          </a:p>
        </p:txBody>
      </p:sp>
    </p:spTree>
    <p:extLst>
      <p:ext uri="{BB962C8B-B14F-4D97-AF65-F5344CB8AC3E}">
        <p14:creationId xmlns:p14="http://schemas.microsoft.com/office/powerpoint/2010/main" val="2240952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8C0D4F6-F5DA-480F-BF12-BFFEEA2A97F6}"/>
              </a:ext>
            </a:extLst>
          </p:cNvPr>
          <p:cNvSpPr>
            <a:spLocks noGrp="1" noChangeArrowheads="1"/>
          </p:cNvSpPr>
          <p:nvPr>
            <p:ph type="dt" sz="half" idx="10"/>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A2E301B5-4958-4ACD-AFEE-C5ECC585F95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7">
            <a:extLst>
              <a:ext uri="{FF2B5EF4-FFF2-40B4-BE49-F238E27FC236}">
                <a16:creationId xmlns:a16="http://schemas.microsoft.com/office/drawing/2014/main" id="{512D5026-43DB-4AD1-A589-2D909F144DCA}"/>
              </a:ext>
            </a:extLst>
          </p:cNvPr>
          <p:cNvSpPr>
            <a:spLocks noGrp="1" noChangeArrowheads="1"/>
          </p:cNvSpPr>
          <p:nvPr>
            <p:ph type="sldNum" sz="quarter" idx="12"/>
          </p:nvPr>
        </p:nvSpPr>
        <p:spPr/>
        <p:txBody>
          <a:bodyPr/>
          <a:lstStyle>
            <a:lvl1pPr>
              <a:defRPr/>
            </a:lvl1pPr>
          </a:lstStyle>
          <a:p>
            <a:fld id="{4D6DB632-6F7B-4C57-A108-88A19D6CF13A}" type="slidenum">
              <a:rPr lang="en-US" altLang="en-US"/>
              <a:pPr/>
              <a:t>‹#›</a:t>
            </a:fld>
            <a:endParaRPr lang="en-US" altLang="en-US"/>
          </a:p>
        </p:txBody>
      </p:sp>
    </p:spTree>
    <p:extLst>
      <p:ext uri="{BB962C8B-B14F-4D97-AF65-F5344CB8AC3E}">
        <p14:creationId xmlns:p14="http://schemas.microsoft.com/office/powerpoint/2010/main" val="676039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3B52153B-8AAB-439F-84CD-A2DBD7D88810}"/>
              </a:ext>
            </a:extLst>
          </p:cNvPr>
          <p:cNvSpPr>
            <a:spLocks noGrp="1" noChangeArrowheads="1"/>
          </p:cNvSpPr>
          <p:nvPr>
            <p:ph type="dt" sz="half" idx="10"/>
          </p:nvPr>
        </p:nvSpPr>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DFA1D0B-14FA-415D-8E03-F34E24AB0E0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A5C4BDCF-0534-4BE6-A36D-818F2BB54F67}"/>
              </a:ext>
            </a:extLst>
          </p:cNvPr>
          <p:cNvSpPr>
            <a:spLocks noGrp="1" noChangeArrowheads="1"/>
          </p:cNvSpPr>
          <p:nvPr>
            <p:ph type="sldNum" sz="quarter" idx="12"/>
          </p:nvPr>
        </p:nvSpPr>
        <p:spPr/>
        <p:txBody>
          <a:bodyPr/>
          <a:lstStyle>
            <a:lvl1pPr>
              <a:defRPr/>
            </a:lvl1pPr>
          </a:lstStyle>
          <a:p>
            <a:fld id="{0EE01C57-4BDF-4871-9494-A6AA2F828DF0}" type="slidenum">
              <a:rPr lang="en-US" altLang="en-US"/>
              <a:pPr/>
              <a:t>‹#›</a:t>
            </a:fld>
            <a:endParaRPr lang="en-US" altLang="en-US"/>
          </a:p>
        </p:txBody>
      </p:sp>
    </p:spTree>
    <p:extLst>
      <p:ext uri="{BB962C8B-B14F-4D97-AF65-F5344CB8AC3E}">
        <p14:creationId xmlns:p14="http://schemas.microsoft.com/office/powerpoint/2010/main" val="3117569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1C7ADC2-2A74-4853-8A1B-55519E8B6EE3}"/>
              </a:ext>
            </a:extLst>
          </p:cNvPr>
          <p:cNvSpPr>
            <a:spLocks noGrp="1" noChangeArrowheads="1"/>
          </p:cNvSpPr>
          <p:nvPr>
            <p:ph type="dt" sz="half" idx="10"/>
          </p:nvPr>
        </p:nvSpPr>
        <p:spPr/>
        <p:txBody>
          <a:bodyPr/>
          <a:lstStyle>
            <a:lvl1pPr>
              <a:defRPr/>
            </a:lvl1pPr>
          </a:lstStyle>
          <a:p>
            <a:pPr>
              <a:defRPr/>
            </a:pPr>
            <a:endParaRPr lang="en-US" altLang="en-US"/>
          </a:p>
        </p:txBody>
      </p:sp>
      <p:sp>
        <p:nvSpPr>
          <p:cNvPr id="3" name="Rectangle 6">
            <a:extLst>
              <a:ext uri="{FF2B5EF4-FFF2-40B4-BE49-F238E27FC236}">
                <a16:creationId xmlns:a16="http://schemas.microsoft.com/office/drawing/2014/main" id="{31E00B7F-78C6-4A02-B7C7-31A1DA7D9EA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7">
            <a:extLst>
              <a:ext uri="{FF2B5EF4-FFF2-40B4-BE49-F238E27FC236}">
                <a16:creationId xmlns:a16="http://schemas.microsoft.com/office/drawing/2014/main" id="{4101FD40-10F5-43F1-B5E2-66103FD8B79D}"/>
              </a:ext>
            </a:extLst>
          </p:cNvPr>
          <p:cNvSpPr>
            <a:spLocks noGrp="1" noChangeArrowheads="1"/>
          </p:cNvSpPr>
          <p:nvPr>
            <p:ph type="sldNum" sz="quarter" idx="12"/>
          </p:nvPr>
        </p:nvSpPr>
        <p:spPr/>
        <p:txBody>
          <a:bodyPr/>
          <a:lstStyle>
            <a:lvl1pPr>
              <a:defRPr/>
            </a:lvl1pPr>
          </a:lstStyle>
          <a:p>
            <a:fld id="{EDDFBAAD-2848-4CA1-B16E-35BA4674C6B2}" type="slidenum">
              <a:rPr lang="en-US" altLang="en-US"/>
              <a:pPr/>
              <a:t>‹#›</a:t>
            </a:fld>
            <a:endParaRPr lang="en-US" altLang="en-US"/>
          </a:p>
        </p:txBody>
      </p:sp>
    </p:spTree>
    <p:extLst>
      <p:ext uri="{BB962C8B-B14F-4D97-AF65-F5344CB8AC3E}">
        <p14:creationId xmlns:p14="http://schemas.microsoft.com/office/powerpoint/2010/main" val="2058723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8725A9D-D3E7-42A2-A91E-131B5081D0D6}"/>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7043EC5-D468-46B2-9B21-883C7EBFB06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44763D16-88A4-4EF9-9139-3A9179707D32}"/>
              </a:ext>
            </a:extLst>
          </p:cNvPr>
          <p:cNvSpPr>
            <a:spLocks noGrp="1" noChangeArrowheads="1"/>
          </p:cNvSpPr>
          <p:nvPr>
            <p:ph type="sldNum" sz="quarter" idx="12"/>
          </p:nvPr>
        </p:nvSpPr>
        <p:spPr/>
        <p:txBody>
          <a:bodyPr/>
          <a:lstStyle>
            <a:lvl1pPr>
              <a:defRPr/>
            </a:lvl1pPr>
          </a:lstStyle>
          <a:p>
            <a:fld id="{3B0B6653-C0BE-4818-B958-599789AD9FB1}" type="slidenum">
              <a:rPr lang="en-US" altLang="en-US"/>
              <a:pPr/>
              <a:t>‹#›</a:t>
            </a:fld>
            <a:endParaRPr lang="en-US" altLang="en-US"/>
          </a:p>
        </p:txBody>
      </p:sp>
    </p:spTree>
    <p:extLst>
      <p:ext uri="{BB962C8B-B14F-4D97-AF65-F5344CB8AC3E}">
        <p14:creationId xmlns:p14="http://schemas.microsoft.com/office/powerpoint/2010/main" val="40072673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5DD61171-0CE0-417F-AB32-622557DC4311}"/>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A99D0BD-ACDF-4067-9D58-4BD73C9662E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C30F01A1-FC23-487E-B637-51C8BC740B15}"/>
              </a:ext>
            </a:extLst>
          </p:cNvPr>
          <p:cNvSpPr>
            <a:spLocks noGrp="1" noChangeArrowheads="1"/>
          </p:cNvSpPr>
          <p:nvPr>
            <p:ph type="sldNum" sz="quarter" idx="12"/>
          </p:nvPr>
        </p:nvSpPr>
        <p:spPr/>
        <p:txBody>
          <a:bodyPr/>
          <a:lstStyle>
            <a:lvl1pPr>
              <a:defRPr/>
            </a:lvl1pPr>
          </a:lstStyle>
          <a:p>
            <a:fld id="{A9BFE672-7E85-4DCA-B617-F67C533F81A0}" type="slidenum">
              <a:rPr lang="en-US" altLang="en-US"/>
              <a:pPr/>
              <a:t>‹#›</a:t>
            </a:fld>
            <a:endParaRPr lang="en-US" altLang="en-US"/>
          </a:p>
        </p:txBody>
      </p:sp>
    </p:spTree>
    <p:extLst>
      <p:ext uri="{BB962C8B-B14F-4D97-AF65-F5344CB8AC3E}">
        <p14:creationId xmlns:p14="http://schemas.microsoft.com/office/powerpoint/2010/main" val="35988989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B11066F-52E9-43DC-BA87-487A696BCDD1}"/>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FB0B8AD-3EDA-4857-A6EA-798C17389E7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DC8CB875-D662-48B8-A73E-10416A25AD68}"/>
              </a:ext>
            </a:extLst>
          </p:cNvPr>
          <p:cNvSpPr>
            <a:spLocks noGrp="1" noChangeArrowheads="1"/>
          </p:cNvSpPr>
          <p:nvPr>
            <p:ph type="sldNum" sz="quarter" idx="12"/>
          </p:nvPr>
        </p:nvSpPr>
        <p:spPr/>
        <p:txBody>
          <a:bodyPr/>
          <a:lstStyle>
            <a:lvl1pPr>
              <a:defRPr/>
            </a:lvl1pPr>
          </a:lstStyle>
          <a:p>
            <a:fld id="{CBD510A0-064F-45DB-B345-397FB627421F}" type="slidenum">
              <a:rPr lang="en-US" altLang="en-US"/>
              <a:pPr/>
              <a:t>‹#›</a:t>
            </a:fld>
            <a:endParaRPr lang="en-US" altLang="en-US"/>
          </a:p>
        </p:txBody>
      </p:sp>
    </p:spTree>
    <p:extLst>
      <p:ext uri="{BB962C8B-B14F-4D97-AF65-F5344CB8AC3E}">
        <p14:creationId xmlns:p14="http://schemas.microsoft.com/office/powerpoint/2010/main" val="708095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1C07103-B275-41B7-96C4-7532C12651CF}"/>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6DBAEE8-1C38-4214-9171-0A9F21F035A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D75159BA-68CA-4A67-83F3-B766815B56B9}"/>
              </a:ext>
            </a:extLst>
          </p:cNvPr>
          <p:cNvSpPr>
            <a:spLocks noGrp="1" noChangeArrowheads="1"/>
          </p:cNvSpPr>
          <p:nvPr>
            <p:ph type="sldNum" sz="quarter" idx="12"/>
          </p:nvPr>
        </p:nvSpPr>
        <p:spPr/>
        <p:txBody>
          <a:bodyPr/>
          <a:lstStyle>
            <a:lvl1pPr>
              <a:defRPr/>
            </a:lvl1pPr>
          </a:lstStyle>
          <a:p>
            <a:fld id="{927BC9D9-D699-4E1C-9769-DE4C281F9519}" type="slidenum">
              <a:rPr lang="en-US" altLang="en-US"/>
              <a:pPr/>
              <a:t>‹#›</a:t>
            </a:fld>
            <a:endParaRPr lang="en-US" altLang="en-US"/>
          </a:p>
        </p:txBody>
      </p:sp>
    </p:spTree>
    <p:extLst>
      <p:ext uri="{BB962C8B-B14F-4D97-AF65-F5344CB8AC3E}">
        <p14:creationId xmlns:p14="http://schemas.microsoft.com/office/powerpoint/2010/main" val="2386795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35C74-C2D8-4754-BED7-782DFC550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7CF1F4-A4E9-4409-AB0C-405A02E2F6BC}"/>
              </a:ext>
            </a:extLst>
          </p:cNvPr>
          <p:cNvSpPr>
            <a:spLocks noGrp="1"/>
          </p:cNvSpPr>
          <p:nvPr>
            <p:ph type="dt" sz="half" idx="10"/>
          </p:nvPr>
        </p:nvSpPr>
        <p:spPr/>
        <p:txBody>
          <a:bodyPr/>
          <a:lstStyle/>
          <a:p>
            <a:fld id="{765F7080-EB94-4BF5-86D9-9299C4F8451A}" type="datetimeFigureOut">
              <a:rPr lang="en-US" smtClean="0"/>
              <a:t>1/17/2022</a:t>
            </a:fld>
            <a:endParaRPr lang="en-US"/>
          </a:p>
        </p:txBody>
      </p:sp>
      <p:sp>
        <p:nvSpPr>
          <p:cNvPr id="4" name="Footer Placeholder 3">
            <a:extLst>
              <a:ext uri="{FF2B5EF4-FFF2-40B4-BE49-F238E27FC236}">
                <a16:creationId xmlns:a16="http://schemas.microsoft.com/office/drawing/2014/main" id="{EC09F36D-5751-4435-BB48-930A39FEC3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0712C6-EF9B-482A-99E2-1D1254DB8FE0}"/>
              </a:ext>
            </a:extLst>
          </p:cNvPr>
          <p:cNvSpPr>
            <a:spLocks noGrp="1"/>
          </p:cNvSpPr>
          <p:nvPr>
            <p:ph type="sldNum" sz="quarter" idx="12"/>
          </p:nvPr>
        </p:nvSpPr>
        <p:spPr/>
        <p:txBody>
          <a:bodyPr/>
          <a:lstStyle/>
          <a:p>
            <a:fld id="{51A6EF59-C14D-4B5B-BEB1-BA5067A26D0A}" type="slidenum">
              <a:rPr lang="en-US" smtClean="0"/>
              <a:t>‹#›</a:t>
            </a:fld>
            <a:endParaRPr lang="en-US"/>
          </a:p>
        </p:txBody>
      </p:sp>
    </p:spTree>
    <p:extLst>
      <p:ext uri="{BB962C8B-B14F-4D97-AF65-F5344CB8AC3E}">
        <p14:creationId xmlns:p14="http://schemas.microsoft.com/office/powerpoint/2010/main" val="21234378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sp>
        <p:nvSpPr>
          <p:cNvPr id="2" name="Google Shape;9;p2">
            <a:extLst>
              <a:ext uri="{FF2B5EF4-FFF2-40B4-BE49-F238E27FC236}">
                <a16:creationId xmlns:a16="http://schemas.microsoft.com/office/drawing/2014/main" id="{56778F2D-F134-481E-A8AF-439BE614489A}"/>
              </a:ext>
            </a:extLst>
          </p:cNvPr>
          <p:cNvSpPr/>
          <p:nvPr/>
        </p:nvSpPr>
        <p:spPr>
          <a:xfrm>
            <a:off x="701675" y="581025"/>
            <a:ext cx="10788650" cy="5695950"/>
          </a:xfrm>
          <a:prstGeom prst="rect">
            <a:avLst/>
          </a:prstGeom>
          <a:solidFill>
            <a:schemeClr val="lt1"/>
          </a:solidFill>
          <a:ln w="19050" cap="flat" cmpd="sng">
            <a:solidFill>
              <a:schemeClr val="dk1"/>
            </a:solidFill>
            <a:prstDash val="solid"/>
            <a:round/>
            <a:headEnd type="none" w="sm" len="sm"/>
            <a:tailEnd type="none" w="sm" len="sm"/>
          </a:ln>
        </p:spPr>
        <p:txBody>
          <a:bodyPr spcFirstLastPara="1" lIns="121598" tIns="121598" rIns="121598" bIns="121598" anchor="ctr"/>
          <a:lstStyle/>
          <a:p>
            <a:pPr eaLnBrk="1" fontAlgn="auto" hangingPunct="1">
              <a:spcBef>
                <a:spcPts val="0"/>
              </a:spcBef>
              <a:spcAft>
                <a:spcPts val="0"/>
              </a:spcAft>
              <a:defRPr/>
            </a:pPr>
            <a:endParaRPr sz="2394">
              <a:latin typeface="+mn-lt"/>
            </a:endParaRPr>
          </a:p>
        </p:txBody>
      </p:sp>
      <p:sp>
        <p:nvSpPr>
          <p:cNvPr id="3" name="Google Shape;12;p2">
            <a:extLst>
              <a:ext uri="{FF2B5EF4-FFF2-40B4-BE49-F238E27FC236}">
                <a16:creationId xmlns:a16="http://schemas.microsoft.com/office/drawing/2014/main" id="{59C41E7F-48CB-40A2-80AF-695E1339BBC6}"/>
              </a:ext>
            </a:extLst>
          </p:cNvPr>
          <p:cNvSpPr/>
          <p:nvPr/>
        </p:nvSpPr>
        <p:spPr>
          <a:xfrm>
            <a:off x="8439150" y="139700"/>
            <a:ext cx="261938" cy="258763"/>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lIns="121598" tIns="121598" rIns="121598" bIns="121598" anchor="ctr"/>
          <a:lstStyle/>
          <a:p>
            <a:pPr eaLnBrk="1" fontAlgn="auto" hangingPunct="1">
              <a:spcBef>
                <a:spcPts val="0"/>
              </a:spcBef>
              <a:spcAft>
                <a:spcPts val="0"/>
              </a:spcAft>
              <a:defRPr/>
            </a:pPr>
            <a:endParaRPr sz="2394">
              <a:latin typeface="+mn-lt"/>
            </a:endParaRPr>
          </a:p>
        </p:txBody>
      </p:sp>
      <p:sp>
        <p:nvSpPr>
          <p:cNvPr id="4" name="Google Shape;13;p2">
            <a:extLst>
              <a:ext uri="{FF2B5EF4-FFF2-40B4-BE49-F238E27FC236}">
                <a16:creationId xmlns:a16="http://schemas.microsoft.com/office/drawing/2014/main" id="{8382F459-8936-4180-9C23-7A94A8D88A9F}"/>
              </a:ext>
            </a:extLst>
          </p:cNvPr>
          <p:cNvSpPr/>
          <p:nvPr/>
        </p:nvSpPr>
        <p:spPr>
          <a:xfrm>
            <a:off x="10852150" y="6397625"/>
            <a:ext cx="261938" cy="258763"/>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lIns="121598" tIns="121598" rIns="121598" bIns="121598" anchor="ctr"/>
          <a:lstStyle/>
          <a:p>
            <a:pPr eaLnBrk="1" fontAlgn="auto" hangingPunct="1">
              <a:spcBef>
                <a:spcPts val="0"/>
              </a:spcBef>
              <a:spcAft>
                <a:spcPts val="0"/>
              </a:spcAft>
              <a:defRPr/>
            </a:pPr>
            <a:endParaRPr sz="2394">
              <a:latin typeface="+mn-lt"/>
            </a:endParaRPr>
          </a:p>
        </p:txBody>
      </p:sp>
      <p:pic>
        <p:nvPicPr>
          <p:cNvPr id="5" name="Picture 9">
            <a:extLst>
              <a:ext uri="{FF2B5EF4-FFF2-40B4-BE49-F238E27FC236}">
                <a16:creationId xmlns:a16="http://schemas.microsoft.com/office/drawing/2014/main" id="{2E7BAE14-3F70-4854-BF93-7D16535F18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788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5205245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8C24C-A91C-497F-A4AB-5AF04E6B9DA0}"/>
              </a:ext>
            </a:extLst>
          </p:cNvPr>
          <p:cNvSpPr>
            <a:spLocks noGrp="1"/>
          </p:cNvSpPr>
          <p:nvPr>
            <p:ph type="dt" sz="half" idx="10"/>
          </p:nvPr>
        </p:nvSpPr>
        <p:spPr/>
        <p:txBody>
          <a:bodyPr/>
          <a:lstStyle/>
          <a:p>
            <a:fld id="{765F7080-EB94-4BF5-86D9-9299C4F8451A}" type="datetimeFigureOut">
              <a:rPr lang="en-US" smtClean="0"/>
              <a:t>1/17/2022</a:t>
            </a:fld>
            <a:endParaRPr lang="en-US"/>
          </a:p>
        </p:txBody>
      </p:sp>
      <p:sp>
        <p:nvSpPr>
          <p:cNvPr id="3" name="Footer Placeholder 2">
            <a:extLst>
              <a:ext uri="{FF2B5EF4-FFF2-40B4-BE49-F238E27FC236}">
                <a16:creationId xmlns:a16="http://schemas.microsoft.com/office/drawing/2014/main" id="{4C23E463-8857-4946-8ACE-2B6B20D13A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2E8E59-D280-4B4B-9919-D59EEFE7022F}"/>
              </a:ext>
            </a:extLst>
          </p:cNvPr>
          <p:cNvSpPr>
            <a:spLocks noGrp="1"/>
          </p:cNvSpPr>
          <p:nvPr>
            <p:ph type="sldNum" sz="quarter" idx="12"/>
          </p:nvPr>
        </p:nvSpPr>
        <p:spPr/>
        <p:txBody>
          <a:bodyPr/>
          <a:lstStyle/>
          <a:p>
            <a:fld id="{51A6EF59-C14D-4B5B-BEB1-BA5067A26D0A}" type="slidenum">
              <a:rPr lang="en-US" smtClean="0"/>
              <a:t>‹#›</a:t>
            </a:fld>
            <a:endParaRPr lang="en-US"/>
          </a:p>
        </p:txBody>
      </p:sp>
    </p:spTree>
    <p:extLst>
      <p:ext uri="{BB962C8B-B14F-4D97-AF65-F5344CB8AC3E}">
        <p14:creationId xmlns:p14="http://schemas.microsoft.com/office/powerpoint/2010/main" val="20357773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2941951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65168-4A34-48F5-88D2-D9E6266FF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51F95E-5270-470A-99B2-4157F68D80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0A0075-062B-4769-AEC2-3CA17FA3B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3C851F-D246-4D5D-BCD1-E6D510522AF4}"/>
              </a:ext>
            </a:extLst>
          </p:cNvPr>
          <p:cNvSpPr>
            <a:spLocks noGrp="1"/>
          </p:cNvSpPr>
          <p:nvPr>
            <p:ph type="dt" sz="half" idx="10"/>
          </p:nvPr>
        </p:nvSpPr>
        <p:spPr/>
        <p:txBody>
          <a:bodyPr/>
          <a:lstStyle/>
          <a:p>
            <a:fld id="{765F7080-EB94-4BF5-86D9-9299C4F8451A}" type="datetimeFigureOut">
              <a:rPr lang="en-US" smtClean="0"/>
              <a:t>1/17/2022</a:t>
            </a:fld>
            <a:endParaRPr lang="en-US"/>
          </a:p>
        </p:txBody>
      </p:sp>
      <p:sp>
        <p:nvSpPr>
          <p:cNvPr id="6" name="Footer Placeholder 5">
            <a:extLst>
              <a:ext uri="{FF2B5EF4-FFF2-40B4-BE49-F238E27FC236}">
                <a16:creationId xmlns:a16="http://schemas.microsoft.com/office/drawing/2014/main" id="{D417EE46-6321-46C6-B3B8-69BC9A63F3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5D3152-33B0-414C-9804-A080CED516C6}"/>
              </a:ext>
            </a:extLst>
          </p:cNvPr>
          <p:cNvSpPr>
            <a:spLocks noGrp="1"/>
          </p:cNvSpPr>
          <p:nvPr>
            <p:ph type="sldNum" sz="quarter" idx="12"/>
          </p:nvPr>
        </p:nvSpPr>
        <p:spPr/>
        <p:txBody>
          <a:bodyPr/>
          <a:lstStyle/>
          <a:p>
            <a:fld id="{51A6EF59-C14D-4B5B-BEB1-BA5067A26D0A}" type="slidenum">
              <a:rPr lang="en-US" smtClean="0"/>
              <a:t>‹#›</a:t>
            </a:fld>
            <a:endParaRPr lang="en-US"/>
          </a:p>
        </p:txBody>
      </p:sp>
    </p:spTree>
    <p:extLst>
      <p:ext uri="{BB962C8B-B14F-4D97-AF65-F5344CB8AC3E}">
        <p14:creationId xmlns:p14="http://schemas.microsoft.com/office/powerpoint/2010/main" val="38664798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5308516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911F-0BDC-4081-8C9A-2E9FFB4F70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C1D8CE-2082-4826-B462-C75D7D509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06AC43-0C8B-4CB3-8494-ADC3690E8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8E50D-63ED-42A9-BE48-C61AAF53A4EB}"/>
              </a:ext>
            </a:extLst>
          </p:cNvPr>
          <p:cNvSpPr>
            <a:spLocks noGrp="1"/>
          </p:cNvSpPr>
          <p:nvPr>
            <p:ph type="dt" sz="half" idx="10"/>
          </p:nvPr>
        </p:nvSpPr>
        <p:spPr/>
        <p:txBody>
          <a:bodyPr/>
          <a:lstStyle/>
          <a:p>
            <a:fld id="{765F7080-EB94-4BF5-86D9-9299C4F8451A}" type="datetimeFigureOut">
              <a:rPr lang="en-US" smtClean="0"/>
              <a:t>1/17/2022</a:t>
            </a:fld>
            <a:endParaRPr lang="en-US"/>
          </a:p>
        </p:txBody>
      </p:sp>
      <p:sp>
        <p:nvSpPr>
          <p:cNvPr id="6" name="Footer Placeholder 5">
            <a:extLst>
              <a:ext uri="{FF2B5EF4-FFF2-40B4-BE49-F238E27FC236}">
                <a16:creationId xmlns:a16="http://schemas.microsoft.com/office/drawing/2014/main" id="{2E63BE39-CE53-4EC0-88BD-DEB3D47171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2B419-E9A0-48F7-8A38-21EAECAE6BD2}"/>
              </a:ext>
            </a:extLst>
          </p:cNvPr>
          <p:cNvSpPr>
            <a:spLocks noGrp="1"/>
          </p:cNvSpPr>
          <p:nvPr>
            <p:ph type="sldNum" sz="quarter" idx="12"/>
          </p:nvPr>
        </p:nvSpPr>
        <p:spPr/>
        <p:txBody>
          <a:bodyPr/>
          <a:lstStyle/>
          <a:p>
            <a:fld id="{51A6EF59-C14D-4B5B-BEB1-BA5067A26D0A}" type="slidenum">
              <a:rPr lang="en-US" smtClean="0"/>
              <a:t>‹#›</a:t>
            </a:fld>
            <a:endParaRPr lang="en-US"/>
          </a:p>
        </p:txBody>
      </p:sp>
    </p:spTree>
    <p:extLst>
      <p:ext uri="{BB962C8B-B14F-4D97-AF65-F5344CB8AC3E}">
        <p14:creationId xmlns:p14="http://schemas.microsoft.com/office/powerpoint/2010/main" val="12872426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8833519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10.xml"/><Relationship Id="rId3" Type="http://schemas.openxmlformats.org/officeDocument/2006/relationships/slideLayout" Target="../slideLayouts/slideLayout31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2" Type="http://schemas.openxmlformats.org/officeDocument/2006/relationships/slideLayout" Target="../slideLayouts/slideLayout210.xml"/><Relationship Id="rId1" Type="http://schemas.openxmlformats.org/officeDocument/2006/relationships/slideLayout" Target="../slideLayouts/slideLayout110.xml"/><Relationship Id="rId6" Type="http://schemas.openxmlformats.org/officeDocument/2006/relationships/slideLayout" Target="../slideLayouts/slideLayout61.xml"/><Relationship Id="rId11" Type="http://schemas.openxmlformats.org/officeDocument/2006/relationships/slideLayout" Target="../slideLayouts/slideLayout111.xml"/><Relationship Id="rId5" Type="http://schemas.openxmlformats.org/officeDocument/2006/relationships/slideLayout" Target="../slideLayouts/slideLayout510.xml"/><Relationship Id="rId10" Type="http://schemas.openxmlformats.org/officeDocument/2006/relationships/slideLayout" Target="../slideLayouts/slideLayout100.xml"/><Relationship Id="rId4" Type="http://schemas.openxmlformats.org/officeDocument/2006/relationships/slideLayout" Target="../slideLayouts/slideLayout410.xml"/><Relationship Id="rId9" Type="http://schemas.openxmlformats.org/officeDocument/2006/relationships/slideLayout" Target="../slideLayouts/slideLayout90.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E39811-7A01-46DA-9CA8-685384054C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3BD885-293F-4D8F-A6C4-01FA8AA0F7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23ACC-755F-4452-807A-2ACC393B3D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F7080-EB94-4BF5-86D9-9299C4F8451A}" type="datetimeFigureOut">
              <a:rPr lang="en-US" smtClean="0"/>
              <a:t>1/17/2022</a:t>
            </a:fld>
            <a:endParaRPr lang="en-US"/>
          </a:p>
        </p:txBody>
      </p:sp>
      <p:sp>
        <p:nvSpPr>
          <p:cNvPr id="5" name="Footer Placeholder 4">
            <a:extLst>
              <a:ext uri="{FF2B5EF4-FFF2-40B4-BE49-F238E27FC236}">
                <a16:creationId xmlns:a16="http://schemas.microsoft.com/office/drawing/2014/main" id="{D5F3260E-6CA7-42FB-93A7-4CA3298395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3D9F5F-9ECF-42B8-9939-1104CFA4D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6EF59-C14D-4B5B-BEB1-BA5067A26D0A}" type="slidenum">
              <a:rPr lang="en-US" smtClean="0"/>
              <a:t>‹#›</a:t>
            </a:fld>
            <a:endParaRPr lang="en-US"/>
          </a:p>
        </p:txBody>
      </p:sp>
    </p:spTree>
    <p:extLst>
      <p:ext uri="{BB962C8B-B14F-4D97-AF65-F5344CB8AC3E}">
        <p14:creationId xmlns:p14="http://schemas.microsoft.com/office/powerpoint/2010/main" val="2571678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57A9573-A6CB-4A21-995D-BD85629FF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FA41185-83D5-474F-9858-B995F3E4AA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4C6FB6-6859-419D-8471-F6BCA0CF2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D907E197-FF81-4D70-B7EE-C73002276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465A55F-D163-4F49-AEEC-B31FB2B7BE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68B4B-B5A5-4AD8-B3EB-E9AC60620A94}" type="slidenum">
              <a:rPr lang="zh-CN" altLang="en-US" smtClean="0"/>
              <a:t>‹#›</a:t>
            </a:fld>
            <a:endParaRPr lang="zh-CN" altLang="en-US"/>
          </a:p>
        </p:txBody>
      </p:sp>
      <p:pic>
        <p:nvPicPr>
          <p:cNvPr id="32" name="Picture 31">
            <a:extLst>
              <a:ext uri="{FF2B5EF4-FFF2-40B4-BE49-F238E27FC236}">
                <a16:creationId xmlns:a16="http://schemas.microsoft.com/office/drawing/2014/main" id="{399E8F0A-A539-45A6-90CE-212C677385A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157475" y="8907420"/>
            <a:ext cx="1346611" cy="1077237"/>
          </a:xfrm>
          <a:prstGeom prst="rect">
            <a:avLst/>
          </a:prstGeom>
        </p:spPr>
      </p:pic>
      <p:pic>
        <p:nvPicPr>
          <p:cNvPr id="33" name="Picture 32">
            <a:extLst>
              <a:ext uri="{FF2B5EF4-FFF2-40B4-BE49-F238E27FC236}">
                <a16:creationId xmlns:a16="http://schemas.microsoft.com/office/drawing/2014/main" id="{CFA90917-8A92-4162-9EDE-664C325F2D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740692" y="8907420"/>
            <a:ext cx="1346611" cy="1077237"/>
          </a:xfrm>
          <a:prstGeom prst="rect">
            <a:avLst/>
          </a:prstGeom>
        </p:spPr>
      </p:pic>
      <p:sp>
        <p:nvSpPr>
          <p:cNvPr id="34" name="Rectangle 33">
            <a:extLst>
              <a:ext uri="{FF2B5EF4-FFF2-40B4-BE49-F238E27FC236}">
                <a16:creationId xmlns:a16="http://schemas.microsoft.com/office/drawing/2014/main" id="{96AC411C-14D1-4C85-B063-CA411AD37A31}"/>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94131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57A9573-A6CB-4A21-995D-BD85629FF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FA41185-83D5-474F-9858-B995F3E4AA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4C6FB6-6859-419D-8471-F6BCA0CF2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49D18-C37A-4AFD-9377-469BA5420DDD}" type="datetimeFigureOut">
              <a:rPr lang="zh-CN" altLang="en-US" smtClean="0"/>
              <a:t>2022/1/17</a:t>
            </a:fld>
            <a:endParaRPr lang="zh-CN" altLang="en-US"/>
          </a:p>
        </p:txBody>
      </p:sp>
      <p:sp>
        <p:nvSpPr>
          <p:cNvPr id="5" name="页脚占位符 4">
            <a:extLst>
              <a:ext uri="{FF2B5EF4-FFF2-40B4-BE49-F238E27FC236}">
                <a16:creationId xmlns:a16="http://schemas.microsoft.com/office/drawing/2014/main" id="{D907E197-FF81-4D70-B7EE-C73002276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465A55F-D163-4F49-AEEC-B31FB2B7BE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68B4B-B5A5-4AD8-B3EB-E9AC60620A94}" type="slidenum">
              <a:rPr lang="zh-CN" altLang="en-US" smtClean="0"/>
              <a:t>‹#›</a:t>
            </a:fld>
            <a:endParaRPr lang="zh-CN" altLang="en-US"/>
          </a:p>
        </p:txBody>
      </p:sp>
      <p:pic>
        <p:nvPicPr>
          <p:cNvPr id="32" name="Picture 31">
            <a:extLst>
              <a:ext uri="{FF2B5EF4-FFF2-40B4-BE49-F238E27FC236}">
                <a16:creationId xmlns:a16="http://schemas.microsoft.com/office/drawing/2014/main" id="{399E8F0A-A539-45A6-90CE-212C677385A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157475" y="8907420"/>
            <a:ext cx="1346611" cy="1077237"/>
          </a:xfrm>
          <a:prstGeom prst="rect">
            <a:avLst/>
          </a:prstGeom>
        </p:spPr>
      </p:pic>
      <p:pic>
        <p:nvPicPr>
          <p:cNvPr id="33" name="Picture 32">
            <a:extLst>
              <a:ext uri="{FF2B5EF4-FFF2-40B4-BE49-F238E27FC236}">
                <a16:creationId xmlns:a16="http://schemas.microsoft.com/office/drawing/2014/main" id="{CFA90917-8A92-4162-9EDE-664C325F2D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740692" y="8907420"/>
            <a:ext cx="1346611" cy="1077237"/>
          </a:xfrm>
          <a:prstGeom prst="rect">
            <a:avLst/>
          </a:prstGeom>
        </p:spPr>
      </p:pic>
      <p:sp>
        <p:nvSpPr>
          <p:cNvPr id="34" name="Rectangle 33">
            <a:extLst>
              <a:ext uri="{FF2B5EF4-FFF2-40B4-BE49-F238E27FC236}">
                <a16:creationId xmlns:a16="http://schemas.microsoft.com/office/drawing/2014/main" id="{96AC411C-14D1-4C85-B063-CA411AD37A31}"/>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4132532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8DB3CA3-BD42-4412-A279-EF44A241C275}"/>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72DF89E-0281-4275-A5B5-C765AC780714}"/>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a:extLst>
              <a:ext uri="{FF2B5EF4-FFF2-40B4-BE49-F238E27FC236}">
                <a16:creationId xmlns:a16="http://schemas.microsoft.com/office/drawing/2014/main" id="{0CEA410F-9FC5-44B7-9C5B-CC44AF2C787E}"/>
              </a:ext>
            </a:extLst>
          </p:cNvPr>
          <p:cNvSpPr>
            <a:spLocks noGrp="1" noChangeArrowheads="1"/>
          </p:cNvSpPr>
          <p:nvPr>
            <p:ph type="dt" sz="half" idx="2"/>
          </p:nvPr>
        </p:nvSpPr>
        <p:spPr bwMode="auto">
          <a:xfrm>
            <a:off x="610306" y="6245225"/>
            <a:ext cx="2843389"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55301" name="Rectangle 5">
            <a:extLst>
              <a:ext uri="{FF2B5EF4-FFF2-40B4-BE49-F238E27FC236}">
                <a16:creationId xmlns:a16="http://schemas.microsoft.com/office/drawing/2014/main" id="{B586D5E3-7881-4864-9433-738640E84206}"/>
              </a:ext>
            </a:extLst>
          </p:cNvPr>
          <p:cNvSpPr>
            <a:spLocks noGrp="1" noChangeArrowheads="1"/>
          </p:cNvSpPr>
          <p:nvPr>
            <p:ph type="ftr" sz="quarter" idx="3"/>
          </p:nvPr>
        </p:nvSpPr>
        <p:spPr bwMode="auto">
          <a:xfrm>
            <a:off x="4166306" y="6245225"/>
            <a:ext cx="3859389"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55302" name="Rectangle 6">
            <a:extLst>
              <a:ext uri="{FF2B5EF4-FFF2-40B4-BE49-F238E27FC236}">
                <a16:creationId xmlns:a16="http://schemas.microsoft.com/office/drawing/2014/main" id="{4CA4477F-DE86-4ADD-A211-01F81527ABB3}"/>
              </a:ext>
            </a:extLst>
          </p:cNvPr>
          <p:cNvSpPr>
            <a:spLocks noGrp="1" noChangeArrowheads="1"/>
          </p:cNvSpPr>
          <p:nvPr>
            <p:ph type="sldNum" sz="quarter" idx="4"/>
          </p:nvPr>
        </p:nvSpPr>
        <p:spPr bwMode="auto">
          <a:xfrm>
            <a:off x="8738306" y="6245225"/>
            <a:ext cx="2843389"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76B53D87-6C7D-4F52-A37A-2FC7F5F95124}" type="slidenum">
              <a:rPr lang="en-US" altLang="en-US"/>
              <a:pPr/>
              <a:t>‹#›</a:t>
            </a:fld>
            <a:endParaRPr lang="en-US" altLang="en-US"/>
          </a:p>
        </p:txBody>
      </p:sp>
    </p:spTree>
    <p:extLst>
      <p:ext uri="{BB962C8B-B14F-4D97-AF65-F5344CB8AC3E}">
        <p14:creationId xmlns:p14="http://schemas.microsoft.com/office/powerpoint/2010/main" val="19299165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CFE74EF-EBA3-47D1-9E37-2FCE29693090}"/>
              </a:ext>
            </a:extLst>
          </p:cNvPr>
          <p:cNvSpPr>
            <a:spLocks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E4E55DA1-92A1-4F56-81BE-F77254903381}"/>
              </a:ext>
            </a:extLst>
          </p:cNvPr>
          <p:cNvSpPr>
            <a:spLocks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E28F7FA0-991D-406A-A29B-DEF32C961262}"/>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en-US"/>
          </a:p>
        </p:txBody>
      </p:sp>
      <p:sp>
        <p:nvSpPr>
          <p:cNvPr id="3077" name="Rectangle 5">
            <a:extLst>
              <a:ext uri="{FF2B5EF4-FFF2-40B4-BE49-F238E27FC236}">
                <a16:creationId xmlns:a16="http://schemas.microsoft.com/office/drawing/2014/main" id="{9C569ED5-EA95-4A66-8F08-0C843CBC6620}"/>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en-US"/>
          </a:p>
        </p:txBody>
      </p:sp>
      <p:sp>
        <p:nvSpPr>
          <p:cNvPr id="3078" name="Rectangle 6">
            <a:extLst>
              <a:ext uri="{FF2B5EF4-FFF2-40B4-BE49-F238E27FC236}">
                <a16:creationId xmlns:a16="http://schemas.microsoft.com/office/drawing/2014/main" id="{2BB187E2-53CB-4D83-8F77-43CE51D63329}"/>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EBFF633-A3D1-448D-B5DA-4B5421167CB0}" type="slidenum">
              <a:rPr lang="en-US" altLang="en-US"/>
              <a:pPr/>
              <a:t>‹#›</a:t>
            </a:fld>
            <a:endParaRPr lang="en-US" altLang="en-US"/>
          </a:p>
        </p:txBody>
      </p:sp>
    </p:spTree>
    <p:extLst>
      <p:ext uri="{BB962C8B-B14F-4D97-AF65-F5344CB8AC3E}">
        <p14:creationId xmlns:p14="http://schemas.microsoft.com/office/powerpoint/2010/main" val="33222890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6">
            <a:extLst>
              <a:ext uri="{FF2B5EF4-FFF2-40B4-BE49-F238E27FC236}">
                <a16:creationId xmlns:a16="http://schemas.microsoft.com/office/drawing/2014/main" id="{0A6C8A0D-F68E-4442-824E-ED9852350CB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E26AF1D7-8187-4BF0-A670-14C62008E83C}"/>
              </a:ext>
            </a:extLst>
          </p:cNvPr>
          <p:cNvSpPr>
            <a:spLocks noGrp="1" noChangeArrowheads="1"/>
          </p:cNvSpPr>
          <p:nvPr>
            <p:ph type="title"/>
          </p:nvPr>
        </p:nvSpPr>
        <p:spPr bwMode="auto">
          <a:xfrm>
            <a:off x="609600" y="190500"/>
            <a:ext cx="109728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4">
            <a:extLst>
              <a:ext uri="{FF2B5EF4-FFF2-40B4-BE49-F238E27FC236}">
                <a16:creationId xmlns:a16="http://schemas.microsoft.com/office/drawing/2014/main" id="{00BFC505-8BC9-46EC-ADA0-BEA6046D7B85}"/>
              </a:ext>
            </a:extLst>
          </p:cNvPr>
          <p:cNvSpPr>
            <a:spLocks noGrp="1" noChangeArrowheads="1"/>
          </p:cNvSpPr>
          <p:nvPr>
            <p:ph type="body" idx="1"/>
          </p:nvPr>
        </p:nvSpPr>
        <p:spPr bwMode="auto">
          <a:xfrm>
            <a:off x="609600" y="1174750"/>
            <a:ext cx="1097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1" name="Rectangle 5">
            <a:extLst>
              <a:ext uri="{FF2B5EF4-FFF2-40B4-BE49-F238E27FC236}">
                <a16:creationId xmlns:a16="http://schemas.microsoft.com/office/drawing/2014/main" id="{7FCFB877-6386-40EA-A38C-8193BFA1FD9F}"/>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en-US"/>
          </a:p>
        </p:txBody>
      </p:sp>
      <p:sp>
        <p:nvSpPr>
          <p:cNvPr id="4102" name="Rectangle 6">
            <a:extLst>
              <a:ext uri="{FF2B5EF4-FFF2-40B4-BE49-F238E27FC236}">
                <a16:creationId xmlns:a16="http://schemas.microsoft.com/office/drawing/2014/main" id="{89FD5308-E589-4024-9068-B6EAFD0EA974}"/>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en-US"/>
          </a:p>
        </p:txBody>
      </p:sp>
      <p:sp>
        <p:nvSpPr>
          <p:cNvPr id="4103" name="Rectangle 7">
            <a:extLst>
              <a:ext uri="{FF2B5EF4-FFF2-40B4-BE49-F238E27FC236}">
                <a16:creationId xmlns:a16="http://schemas.microsoft.com/office/drawing/2014/main" id="{E6A64B54-B64F-430E-B046-B393EBE06BBE}"/>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14F12C0C-5821-4E07-845A-2A9CF991BD7F}" type="slidenum">
              <a:rPr lang="en-US" altLang="en-US"/>
              <a:pPr/>
              <a:t>‹#›</a:t>
            </a:fld>
            <a:endParaRPr lang="en-US" altLang="en-US"/>
          </a:p>
        </p:txBody>
      </p:sp>
    </p:spTree>
    <p:extLst>
      <p:ext uri="{BB962C8B-B14F-4D97-AF65-F5344CB8AC3E}">
        <p14:creationId xmlns:p14="http://schemas.microsoft.com/office/powerpoint/2010/main" val="408602795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pitchFamily="34" charset="0"/>
          <a:ea typeface="SimSun" pitchFamily="2" charset="-122"/>
        </a:defRPr>
      </a:lvl2pPr>
      <a:lvl3pPr algn="l" rtl="0" eaLnBrk="0" fontAlgn="base" hangingPunct="0">
        <a:spcBef>
          <a:spcPct val="0"/>
        </a:spcBef>
        <a:spcAft>
          <a:spcPct val="0"/>
        </a:spcAft>
        <a:defRPr sz="3600">
          <a:solidFill>
            <a:schemeClr val="tx1"/>
          </a:solidFill>
          <a:latin typeface="Arial" pitchFamily="34" charset="0"/>
          <a:ea typeface="SimSun" pitchFamily="2" charset="-122"/>
        </a:defRPr>
      </a:lvl3pPr>
      <a:lvl4pPr algn="l" rtl="0" eaLnBrk="0" fontAlgn="base" hangingPunct="0">
        <a:spcBef>
          <a:spcPct val="0"/>
        </a:spcBef>
        <a:spcAft>
          <a:spcPct val="0"/>
        </a:spcAft>
        <a:defRPr sz="3600">
          <a:solidFill>
            <a:schemeClr val="tx1"/>
          </a:solidFill>
          <a:latin typeface="Arial" pitchFamily="34" charset="0"/>
          <a:ea typeface="SimSun" pitchFamily="2" charset="-122"/>
        </a:defRPr>
      </a:lvl4pPr>
      <a:lvl5pPr algn="l" rtl="0" eaLnBrk="0" fontAlgn="base" hangingPunct="0">
        <a:spcBef>
          <a:spcPct val="0"/>
        </a:spcBef>
        <a:spcAft>
          <a:spcPct val="0"/>
        </a:spcAft>
        <a:defRPr sz="3600">
          <a:solidFill>
            <a:schemeClr val="tx1"/>
          </a:solidFill>
          <a:latin typeface="Arial" pitchFamily="34" charset="0"/>
          <a:ea typeface="SimSun" pitchFamily="2" charset="-122"/>
        </a:defRPr>
      </a:lvl5pPr>
      <a:lvl6pPr marL="457200" algn="l" rtl="0" fontAlgn="base">
        <a:spcBef>
          <a:spcPct val="0"/>
        </a:spcBef>
        <a:spcAft>
          <a:spcPct val="0"/>
        </a:spcAft>
        <a:defRPr sz="3600">
          <a:solidFill>
            <a:schemeClr val="tx1"/>
          </a:solidFill>
          <a:latin typeface="Arial" pitchFamily="34" charset="0"/>
          <a:ea typeface="SimSun" pitchFamily="2" charset="-122"/>
        </a:defRPr>
      </a:lvl6pPr>
      <a:lvl7pPr marL="914400" algn="l" rtl="0" fontAlgn="base">
        <a:spcBef>
          <a:spcPct val="0"/>
        </a:spcBef>
        <a:spcAft>
          <a:spcPct val="0"/>
        </a:spcAft>
        <a:defRPr sz="3600">
          <a:solidFill>
            <a:schemeClr val="tx1"/>
          </a:solidFill>
          <a:latin typeface="Arial" pitchFamily="34" charset="0"/>
          <a:ea typeface="SimSun" pitchFamily="2" charset="-122"/>
        </a:defRPr>
      </a:lvl7pPr>
      <a:lvl8pPr marL="1371600" algn="l" rtl="0" fontAlgn="base">
        <a:spcBef>
          <a:spcPct val="0"/>
        </a:spcBef>
        <a:spcAft>
          <a:spcPct val="0"/>
        </a:spcAft>
        <a:defRPr sz="3600">
          <a:solidFill>
            <a:schemeClr val="tx1"/>
          </a:solidFill>
          <a:latin typeface="Arial" pitchFamily="34" charset="0"/>
          <a:ea typeface="SimSun" pitchFamily="2" charset="-122"/>
        </a:defRPr>
      </a:lvl8pPr>
      <a:lvl9pPr marL="1828800" algn="l" rtl="0" fontAlgn="base">
        <a:spcBef>
          <a:spcPct val="0"/>
        </a:spcBef>
        <a:spcAft>
          <a:spcPct val="0"/>
        </a:spcAft>
        <a:defRPr sz="3600">
          <a:solidFill>
            <a:schemeClr val="tx1"/>
          </a:solidFill>
          <a:latin typeface="Arial" pitchFamily="34" charset="0"/>
          <a:ea typeface="SimSun"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40.png"/><Relationship Id="rId5" Type="http://schemas.openxmlformats.org/officeDocument/2006/relationships/slide" Target="slide70.xml"/><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FC06-222B-4A8E-8605-6DAA4AA4831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B32092A-118D-4DEF-BA56-BFAF7D4240A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03336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2">
            <a:extLst>
              <a:ext uri="{FF2B5EF4-FFF2-40B4-BE49-F238E27FC236}">
                <a16:creationId xmlns:a16="http://schemas.microsoft.com/office/drawing/2014/main" id="{47C64DCF-F6C2-4BFC-BDC4-DD2A4F826A93}"/>
              </a:ext>
            </a:extLst>
          </p:cNvPr>
          <p:cNvSpPr>
            <a:spLocks noChangeArrowheads="1"/>
          </p:cNvSpPr>
          <p:nvPr/>
        </p:nvSpPr>
        <p:spPr bwMode="auto">
          <a:xfrm>
            <a:off x="174625" y="1131888"/>
            <a:ext cx="11864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(1)</a:t>
            </a:r>
            <a:r>
              <a:rPr kumimoji="0" lang="en-US" alt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Một đàn ngỗng vươn dài cổ, chúi mỏ về phía trước, định đớp bọn trẻ. </a:t>
            </a:r>
            <a:endParaRPr kumimoji="0" lang="en-US"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268" name="Rectangle 3">
            <a:extLst>
              <a:ext uri="{FF2B5EF4-FFF2-40B4-BE49-F238E27FC236}">
                <a16:creationId xmlns:a16="http://schemas.microsoft.com/office/drawing/2014/main" id="{FA3C9FE2-F745-47BF-9C8F-310733CD164E}"/>
              </a:ext>
            </a:extLst>
          </p:cNvPr>
          <p:cNvSpPr>
            <a:spLocks noChangeArrowheads="1"/>
          </p:cNvSpPr>
          <p:nvPr/>
        </p:nvSpPr>
        <p:spPr bwMode="auto">
          <a:xfrm>
            <a:off x="250825" y="2428875"/>
            <a:ext cx="10950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(2)</a:t>
            </a:r>
            <a:r>
              <a:rPr kumimoji="0" lang="en-US" alt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Hùng đút vội khẩu súng gỗ vào túi quần, chạy biến. </a:t>
            </a:r>
          </a:p>
        </p:txBody>
      </p:sp>
      <p:sp>
        <p:nvSpPr>
          <p:cNvPr id="11269" name="Rectangle 4">
            <a:extLst>
              <a:ext uri="{FF2B5EF4-FFF2-40B4-BE49-F238E27FC236}">
                <a16:creationId xmlns:a16="http://schemas.microsoft.com/office/drawing/2014/main" id="{F44E1C65-B011-4E75-BC0E-3FC390B04542}"/>
              </a:ext>
            </a:extLst>
          </p:cNvPr>
          <p:cNvSpPr>
            <a:spLocks noChangeArrowheads="1"/>
          </p:cNvSpPr>
          <p:nvPr/>
        </p:nvSpPr>
        <p:spPr bwMode="auto">
          <a:xfrm>
            <a:off x="250825" y="3335338"/>
            <a:ext cx="8027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(3)</a:t>
            </a:r>
            <a:r>
              <a:rPr kumimoji="0" lang="en-US" alt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Thắng mếu máo nấp vào sau lưng Tiến.</a:t>
            </a:r>
            <a:endParaRPr kumimoji="0" lang="en-US"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270" name="Rectangle 5">
            <a:extLst>
              <a:ext uri="{FF2B5EF4-FFF2-40B4-BE49-F238E27FC236}">
                <a16:creationId xmlns:a16="http://schemas.microsoft.com/office/drawing/2014/main" id="{045A39DE-C0C4-4026-A356-285ABDC9BD6D}"/>
              </a:ext>
            </a:extLst>
          </p:cNvPr>
          <p:cNvSpPr>
            <a:spLocks noChangeArrowheads="1"/>
          </p:cNvSpPr>
          <p:nvPr/>
        </p:nvSpPr>
        <p:spPr bwMode="auto">
          <a:xfrm>
            <a:off x="273050" y="4246563"/>
            <a:ext cx="10928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(5)</a:t>
            </a:r>
            <a:r>
              <a:rPr kumimoji="0" lang="en-US" alt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 Em liền nhặt một cành xoan, xua đàn ngỗng ra xa. </a:t>
            </a:r>
            <a:endParaRPr kumimoji="0" lang="en-US"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271" name="Rectangle 6">
            <a:extLst>
              <a:ext uri="{FF2B5EF4-FFF2-40B4-BE49-F238E27FC236}">
                <a16:creationId xmlns:a16="http://schemas.microsoft.com/office/drawing/2014/main" id="{7AE50B39-B2C8-4233-90C3-3EB46A3EAAA9}"/>
              </a:ext>
            </a:extLst>
          </p:cNvPr>
          <p:cNvSpPr>
            <a:spLocks noChangeArrowheads="1"/>
          </p:cNvSpPr>
          <p:nvPr/>
        </p:nvSpPr>
        <p:spPr bwMode="auto">
          <a:xfrm>
            <a:off x="273050" y="5235575"/>
            <a:ext cx="11156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(6)</a:t>
            </a:r>
            <a:r>
              <a:rPr kumimoji="0" lang="en-US" altLang="en-US" sz="3600" b="0"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  Đàn ngỗng kêu quàng quạc, vươn cổ chạy miết.</a:t>
            </a:r>
          </a:p>
        </p:txBody>
      </p:sp>
      <p:cxnSp>
        <p:nvCxnSpPr>
          <p:cNvPr id="2" name="Straight Connector 8">
            <a:extLst>
              <a:ext uri="{FF2B5EF4-FFF2-40B4-BE49-F238E27FC236}">
                <a16:creationId xmlns:a16="http://schemas.microsoft.com/office/drawing/2014/main" id="{CF3D31A3-BE45-41CC-9303-53F6301A4726}"/>
              </a:ext>
            </a:extLst>
          </p:cNvPr>
          <p:cNvCxnSpPr>
            <a:cxnSpLocks noChangeShapeType="1"/>
          </p:cNvCxnSpPr>
          <p:nvPr/>
        </p:nvCxnSpPr>
        <p:spPr bwMode="auto">
          <a:xfrm flipH="1">
            <a:off x="3679825" y="1208088"/>
            <a:ext cx="152400" cy="600075"/>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1272" name="Straight Connector 9">
            <a:extLst>
              <a:ext uri="{FF2B5EF4-FFF2-40B4-BE49-F238E27FC236}">
                <a16:creationId xmlns:a16="http://schemas.microsoft.com/office/drawing/2014/main" id="{1EF1225F-6A8F-41FE-AD5F-20F76BB8243D}"/>
              </a:ext>
            </a:extLst>
          </p:cNvPr>
          <p:cNvCxnSpPr>
            <a:cxnSpLocks noChangeShapeType="1"/>
          </p:cNvCxnSpPr>
          <p:nvPr/>
        </p:nvCxnSpPr>
        <p:spPr bwMode="auto">
          <a:xfrm flipH="1">
            <a:off x="1851025" y="2524125"/>
            <a:ext cx="152400" cy="600075"/>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1273" name="Straight Connector 10">
            <a:extLst>
              <a:ext uri="{FF2B5EF4-FFF2-40B4-BE49-F238E27FC236}">
                <a16:creationId xmlns:a16="http://schemas.microsoft.com/office/drawing/2014/main" id="{5D821B85-47B8-4812-B818-FF3182307956}"/>
              </a:ext>
            </a:extLst>
          </p:cNvPr>
          <p:cNvCxnSpPr>
            <a:cxnSpLocks noChangeShapeType="1"/>
          </p:cNvCxnSpPr>
          <p:nvPr/>
        </p:nvCxnSpPr>
        <p:spPr bwMode="auto">
          <a:xfrm flipH="1">
            <a:off x="2057400" y="3379788"/>
            <a:ext cx="152400" cy="600075"/>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1274" name="Straight Connector 11">
            <a:extLst>
              <a:ext uri="{FF2B5EF4-FFF2-40B4-BE49-F238E27FC236}">
                <a16:creationId xmlns:a16="http://schemas.microsoft.com/office/drawing/2014/main" id="{278009D4-97A3-4AE0-895E-069B47AA600A}"/>
              </a:ext>
            </a:extLst>
          </p:cNvPr>
          <p:cNvCxnSpPr>
            <a:cxnSpLocks noChangeShapeType="1"/>
          </p:cNvCxnSpPr>
          <p:nvPr/>
        </p:nvCxnSpPr>
        <p:spPr bwMode="auto">
          <a:xfrm flipH="1">
            <a:off x="1622425" y="4252913"/>
            <a:ext cx="152400" cy="600075"/>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1275" name="Straight Connector 12">
            <a:extLst>
              <a:ext uri="{FF2B5EF4-FFF2-40B4-BE49-F238E27FC236}">
                <a16:creationId xmlns:a16="http://schemas.microsoft.com/office/drawing/2014/main" id="{1AA219FB-D39D-4C8F-98BD-35AED333B562}"/>
              </a:ext>
            </a:extLst>
          </p:cNvPr>
          <p:cNvCxnSpPr>
            <a:cxnSpLocks noChangeShapeType="1"/>
          </p:cNvCxnSpPr>
          <p:nvPr/>
        </p:nvCxnSpPr>
        <p:spPr bwMode="auto">
          <a:xfrm flipH="1">
            <a:off x="3124200" y="5280025"/>
            <a:ext cx="152400" cy="600075"/>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1276" name="Straight Connector 19">
            <a:extLst>
              <a:ext uri="{FF2B5EF4-FFF2-40B4-BE49-F238E27FC236}">
                <a16:creationId xmlns:a16="http://schemas.microsoft.com/office/drawing/2014/main" id="{A5EC3AD0-0783-4CD5-B2C3-75E432ED6E35}"/>
              </a:ext>
            </a:extLst>
          </p:cNvPr>
          <p:cNvCxnSpPr>
            <a:cxnSpLocks noChangeShapeType="1"/>
          </p:cNvCxnSpPr>
          <p:nvPr/>
        </p:nvCxnSpPr>
        <p:spPr bwMode="auto">
          <a:xfrm flipH="1">
            <a:off x="914400" y="2974975"/>
            <a:ext cx="8382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1277" name="Straight Connector 21">
            <a:extLst>
              <a:ext uri="{FF2B5EF4-FFF2-40B4-BE49-F238E27FC236}">
                <a16:creationId xmlns:a16="http://schemas.microsoft.com/office/drawing/2014/main" id="{2A85231C-BA4A-4ABF-8167-AE64C77B591D}"/>
              </a:ext>
            </a:extLst>
          </p:cNvPr>
          <p:cNvCxnSpPr>
            <a:cxnSpLocks noChangeShapeType="1"/>
          </p:cNvCxnSpPr>
          <p:nvPr/>
        </p:nvCxnSpPr>
        <p:spPr bwMode="auto">
          <a:xfrm flipH="1">
            <a:off x="990600" y="3871913"/>
            <a:ext cx="8382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1278" name="Straight Connector 22">
            <a:extLst>
              <a:ext uri="{FF2B5EF4-FFF2-40B4-BE49-F238E27FC236}">
                <a16:creationId xmlns:a16="http://schemas.microsoft.com/office/drawing/2014/main" id="{A8A40073-92FD-4987-8B57-9EEC071E89F1}"/>
              </a:ext>
            </a:extLst>
          </p:cNvPr>
          <p:cNvCxnSpPr>
            <a:cxnSpLocks noChangeShapeType="1"/>
          </p:cNvCxnSpPr>
          <p:nvPr/>
        </p:nvCxnSpPr>
        <p:spPr bwMode="auto">
          <a:xfrm flipH="1">
            <a:off x="996950" y="4835525"/>
            <a:ext cx="5715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1279" name="Straight Connector 24">
            <a:extLst>
              <a:ext uri="{FF2B5EF4-FFF2-40B4-BE49-F238E27FC236}">
                <a16:creationId xmlns:a16="http://schemas.microsoft.com/office/drawing/2014/main" id="{83F9D5D3-78D4-49B6-A07B-DE1B3EC78B7F}"/>
              </a:ext>
            </a:extLst>
          </p:cNvPr>
          <p:cNvCxnSpPr>
            <a:cxnSpLocks noChangeShapeType="1"/>
          </p:cNvCxnSpPr>
          <p:nvPr/>
        </p:nvCxnSpPr>
        <p:spPr bwMode="auto">
          <a:xfrm flipH="1">
            <a:off x="1098550" y="5791200"/>
            <a:ext cx="180975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3" name="TextBox 2">
            <a:extLst>
              <a:ext uri="{FF2B5EF4-FFF2-40B4-BE49-F238E27FC236}">
                <a16:creationId xmlns:a16="http://schemas.microsoft.com/office/drawing/2014/main" id="{CA51205B-16A9-4930-A12A-2EFD5C585E70}"/>
              </a:ext>
            </a:extLst>
          </p:cNvPr>
          <p:cNvSpPr txBox="1">
            <a:spLocks noChangeArrowheads="1"/>
          </p:cNvSpPr>
          <p:nvPr/>
        </p:nvSpPr>
        <p:spPr bwMode="auto">
          <a:xfrm>
            <a:off x="228600" y="381000"/>
            <a:ext cx="1097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2. Xác định chủ ngữ trong mỗi câu vừa tìm được?</a:t>
            </a:r>
          </a:p>
        </p:txBody>
      </p:sp>
      <p:cxnSp>
        <p:nvCxnSpPr>
          <p:cNvPr id="20" name="Straight Connector 14">
            <a:extLst>
              <a:ext uri="{FF2B5EF4-FFF2-40B4-BE49-F238E27FC236}">
                <a16:creationId xmlns:a16="http://schemas.microsoft.com/office/drawing/2014/main" id="{79E49A8B-41BF-42B5-9316-851DFF80E420}"/>
              </a:ext>
            </a:extLst>
          </p:cNvPr>
          <p:cNvCxnSpPr>
            <a:cxnSpLocks noChangeShapeType="1"/>
          </p:cNvCxnSpPr>
          <p:nvPr/>
        </p:nvCxnSpPr>
        <p:spPr bwMode="auto">
          <a:xfrm>
            <a:off x="936625" y="903288"/>
            <a:ext cx="3140075"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1283" name="Straight Connector 14">
            <a:extLst>
              <a:ext uri="{FF2B5EF4-FFF2-40B4-BE49-F238E27FC236}">
                <a16:creationId xmlns:a16="http://schemas.microsoft.com/office/drawing/2014/main" id="{B2E7247C-344F-49FF-976C-C0150BAF09C2}"/>
              </a:ext>
            </a:extLst>
          </p:cNvPr>
          <p:cNvCxnSpPr>
            <a:cxnSpLocks noChangeShapeType="1"/>
          </p:cNvCxnSpPr>
          <p:nvPr/>
        </p:nvCxnSpPr>
        <p:spPr bwMode="auto">
          <a:xfrm>
            <a:off x="1096963" y="1731963"/>
            <a:ext cx="24384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arn(inVertical)">
                                      <p:cBhvr>
                                        <p:cTn id="7" dur="500"/>
                                        <p:tgtEl>
                                          <p:spTgt spid="1126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barn(inVertical)">
                                      <p:cBhvr>
                                        <p:cTn id="10" dur="500"/>
                                        <p:tgtEl>
                                          <p:spTgt spid="1126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269"/>
                                        </p:tgtEl>
                                        <p:attrNameLst>
                                          <p:attrName>style.visibility</p:attrName>
                                        </p:attrNameLst>
                                      </p:cBhvr>
                                      <p:to>
                                        <p:strVal val="visible"/>
                                      </p:to>
                                    </p:set>
                                    <p:animEffect transition="in" filter="barn(inVertical)">
                                      <p:cBhvr>
                                        <p:cTn id="13" dur="500"/>
                                        <p:tgtEl>
                                          <p:spTgt spid="1126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270"/>
                                        </p:tgtEl>
                                        <p:attrNameLst>
                                          <p:attrName>style.visibility</p:attrName>
                                        </p:attrNameLst>
                                      </p:cBhvr>
                                      <p:to>
                                        <p:strVal val="visible"/>
                                      </p:to>
                                    </p:set>
                                    <p:animEffect transition="in" filter="barn(inVertical)">
                                      <p:cBhvr>
                                        <p:cTn id="16" dur="500"/>
                                        <p:tgtEl>
                                          <p:spTgt spid="1127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271"/>
                                        </p:tgtEl>
                                        <p:attrNameLst>
                                          <p:attrName>style.visibility</p:attrName>
                                        </p:attrNameLst>
                                      </p:cBhvr>
                                      <p:to>
                                        <p:strVal val="visible"/>
                                      </p:to>
                                    </p:set>
                                    <p:animEffect transition="in" filter="barn(inVertical)">
                                      <p:cBhvr>
                                        <p:cTn id="19" dur="500"/>
                                        <p:tgtEl>
                                          <p:spTgt spid="1127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nodeType="clickEffect">
                                  <p:stCondLst>
                                    <p:cond delay="0"/>
                                  </p:stCondLst>
                                  <p:childTnLst>
                                    <p:set>
                                      <p:cBhvr>
                                        <p:cTn id="34" dur="1" fill="hold">
                                          <p:stCondLst>
                                            <p:cond delay="0"/>
                                          </p:stCondLst>
                                        </p:cTn>
                                        <p:tgtEl>
                                          <p:spTgt spid="11283"/>
                                        </p:tgtEl>
                                        <p:attrNameLst>
                                          <p:attrName>style.visibility</p:attrName>
                                        </p:attrNameLst>
                                      </p:cBhvr>
                                      <p:to>
                                        <p:strVal val="visible"/>
                                      </p:to>
                                    </p:set>
                                    <p:animEffect transition="in" filter="barn(inVertical)">
                                      <p:cBhvr>
                                        <p:cTn id="35" dur="500"/>
                                        <p:tgtEl>
                                          <p:spTgt spid="11283"/>
                                        </p:tgtEl>
                                      </p:cBhvr>
                                    </p:animEffect>
                                  </p:childTnLst>
                                </p:cTn>
                              </p:par>
                              <p:par>
                                <p:cTn id="36" presetID="16" presetClass="entr" presetSubtype="21"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nodeType="clickEffect">
                                  <p:stCondLst>
                                    <p:cond delay="0"/>
                                  </p:stCondLst>
                                  <p:childTnLst>
                                    <p:set>
                                      <p:cBhvr>
                                        <p:cTn id="42" dur="1" fill="hold">
                                          <p:stCondLst>
                                            <p:cond delay="0"/>
                                          </p:stCondLst>
                                        </p:cTn>
                                        <p:tgtEl>
                                          <p:spTgt spid="11276"/>
                                        </p:tgtEl>
                                        <p:attrNameLst>
                                          <p:attrName>style.visibility</p:attrName>
                                        </p:attrNameLst>
                                      </p:cBhvr>
                                      <p:to>
                                        <p:strVal val="visible"/>
                                      </p:to>
                                    </p:set>
                                    <p:animEffect transition="in" filter="barn(inVertical)">
                                      <p:cBhvr>
                                        <p:cTn id="43" dur="500"/>
                                        <p:tgtEl>
                                          <p:spTgt spid="11276"/>
                                        </p:tgtEl>
                                      </p:cBhvr>
                                    </p:animEffect>
                                  </p:childTnLst>
                                </p:cTn>
                              </p:par>
                              <p:par>
                                <p:cTn id="44" presetID="16" presetClass="entr" presetSubtype="21" fill="hold" nodeType="withEffect">
                                  <p:stCondLst>
                                    <p:cond delay="0"/>
                                  </p:stCondLst>
                                  <p:childTnLst>
                                    <p:set>
                                      <p:cBhvr>
                                        <p:cTn id="45" dur="1" fill="hold">
                                          <p:stCondLst>
                                            <p:cond delay="0"/>
                                          </p:stCondLst>
                                        </p:cTn>
                                        <p:tgtEl>
                                          <p:spTgt spid="11272"/>
                                        </p:tgtEl>
                                        <p:attrNameLst>
                                          <p:attrName>style.visibility</p:attrName>
                                        </p:attrNameLst>
                                      </p:cBhvr>
                                      <p:to>
                                        <p:strVal val="visible"/>
                                      </p:to>
                                    </p:set>
                                    <p:animEffect transition="in" filter="barn(inVertical)">
                                      <p:cBhvr>
                                        <p:cTn id="46" dur="500"/>
                                        <p:tgtEl>
                                          <p:spTgt spid="1127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11277"/>
                                        </p:tgtEl>
                                        <p:attrNameLst>
                                          <p:attrName>style.visibility</p:attrName>
                                        </p:attrNameLst>
                                      </p:cBhvr>
                                      <p:to>
                                        <p:strVal val="visible"/>
                                      </p:to>
                                    </p:set>
                                    <p:animEffect transition="in" filter="barn(inVertical)">
                                      <p:cBhvr>
                                        <p:cTn id="51" dur="500"/>
                                        <p:tgtEl>
                                          <p:spTgt spid="11277"/>
                                        </p:tgtEl>
                                      </p:cBhvr>
                                    </p:animEffect>
                                  </p:childTnLst>
                                </p:cTn>
                              </p:par>
                              <p:par>
                                <p:cTn id="52" presetID="16" presetClass="entr" presetSubtype="21" fill="hold" nodeType="withEffect">
                                  <p:stCondLst>
                                    <p:cond delay="0"/>
                                  </p:stCondLst>
                                  <p:childTnLst>
                                    <p:set>
                                      <p:cBhvr>
                                        <p:cTn id="53" dur="1" fill="hold">
                                          <p:stCondLst>
                                            <p:cond delay="0"/>
                                          </p:stCondLst>
                                        </p:cTn>
                                        <p:tgtEl>
                                          <p:spTgt spid="11273"/>
                                        </p:tgtEl>
                                        <p:attrNameLst>
                                          <p:attrName>style.visibility</p:attrName>
                                        </p:attrNameLst>
                                      </p:cBhvr>
                                      <p:to>
                                        <p:strVal val="visible"/>
                                      </p:to>
                                    </p:set>
                                    <p:animEffect transition="in" filter="barn(inVertical)">
                                      <p:cBhvr>
                                        <p:cTn id="54" dur="500"/>
                                        <p:tgtEl>
                                          <p:spTgt spid="112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11278"/>
                                        </p:tgtEl>
                                        <p:attrNameLst>
                                          <p:attrName>style.visibility</p:attrName>
                                        </p:attrNameLst>
                                      </p:cBhvr>
                                      <p:to>
                                        <p:strVal val="visible"/>
                                      </p:to>
                                    </p:set>
                                    <p:animEffect transition="in" filter="barn(inVertical)">
                                      <p:cBhvr>
                                        <p:cTn id="59" dur="500"/>
                                        <p:tgtEl>
                                          <p:spTgt spid="11278"/>
                                        </p:tgtEl>
                                      </p:cBhvr>
                                    </p:animEffect>
                                  </p:childTnLst>
                                </p:cTn>
                              </p:par>
                              <p:par>
                                <p:cTn id="60" presetID="16" presetClass="entr" presetSubtype="21" fill="hold" nodeType="withEffect">
                                  <p:stCondLst>
                                    <p:cond delay="0"/>
                                  </p:stCondLst>
                                  <p:childTnLst>
                                    <p:set>
                                      <p:cBhvr>
                                        <p:cTn id="61" dur="1" fill="hold">
                                          <p:stCondLst>
                                            <p:cond delay="0"/>
                                          </p:stCondLst>
                                        </p:cTn>
                                        <p:tgtEl>
                                          <p:spTgt spid="11274"/>
                                        </p:tgtEl>
                                        <p:attrNameLst>
                                          <p:attrName>style.visibility</p:attrName>
                                        </p:attrNameLst>
                                      </p:cBhvr>
                                      <p:to>
                                        <p:strVal val="visible"/>
                                      </p:to>
                                    </p:set>
                                    <p:animEffect transition="in" filter="barn(inVertical)">
                                      <p:cBhvr>
                                        <p:cTn id="62" dur="500"/>
                                        <p:tgtEl>
                                          <p:spTgt spid="1127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11279"/>
                                        </p:tgtEl>
                                        <p:attrNameLst>
                                          <p:attrName>style.visibility</p:attrName>
                                        </p:attrNameLst>
                                      </p:cBhvr>
                                      <p:to>
                                        <p:strVal val="visible"/>
                                      </p:to>
                                    </p:set>
                                    <p:animEffect transition="in" filter="barn(inVertical)">
                                      <p:cBhvr>
                                        <p:cTn id="67" dur="500"/>
                                        <p:tgtEl>
                                          <p:spTgt spid="11279"/>
                                        </p:tgtEl>
                                      </p:cBhvr>
                                    </p:animEffect>
                                  </p:childTnLst>
                                </p:cTn>
                              </p:par>
                              <p:par>
                                <p:cTn id="68" presetID="16" presetClass="entr" presetSubtype="21" fill="hold" nodeType="withEffect">
                                  <p:stCondLst>
                                    <p:cond delay="0"/>
                                  </p:stCondLst>
                                  <p:childTnLst>
                                    <p:set>
                                      <p:cBhvr>
                                        <p:cTn id="69" dur="1" fill="hold">
                                          <p:stCondLst>
                                            <p:cond delay="0"/>
                                          </p:stCondLst>
                                        </p:cTn>
                                        <p:tgtEl>
                                          <p:spTgt spid="11275"/>
                                        </p:tgtEl>
                                        <p:attrNameLst>
                                          <p:attrName>style.visibility</p:attrName>
                                        </p:attrNameLst>
                                      </p:cBhvr>
                                      <p:to>
                                        <p:strVal val="visible"/>
                                      </p:to>
                                    </p:set>
                                    <p:animEffect transition="in" filter="barn(inVertical)">
                                      <p:cBhvr>
                                        <p:cTn id="70" dur="500"/>
                                        <p:tgtEl>
                                          <p:spTgt spid="11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11268" grpId="0"/>
      <p:bldP spid="11269" grpId="0"/>
      <p:bldP spid="11270" grpId="0"/>
      <p:bldP spid="11271"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75" name="Group 59">
            <a:extLst>
              <a:ext uri="{FF2B5EF4-FFF2-40B4-BE49-F238E27FC236}">
                <a16:creationId xmlns:a16="http://schemas.microsoft.com/office/drawing/2014/main" id="{978845F7-A79D-41E9-AE15-77DD26EAA920}"/>
              </a:ext>
            </a:extLst>
          </p:cNvPr>
          <p:cNvGraphicFramePr>
            <a:graphicFrameLocks noGrp="1"/>
          </p:cNvGraphicFramePr>
          <p:nvPr/>
        </p:nvGraphicFramePr>
        <p:xfrm>
          <a:off x="914400" y="2481264"/>
          <a:ext cx="6217920" cy="2903535"/>
        </p:xfrm>
        <a:graphic>
          <a:graphicData uri="http://schemas.openxmlformats.org/drawingml/2006/table">
            <a:tbl>
              <a:tblPr/>
              <a:tblGrid>
                <a:gridCol w="2849880">
                  <a:extLst>
                    <a:ext uri="{9D8B030D-6E8A-4147-A177-3AD203B41FA5}">
                      <a16:colId xmlns:a16="http://schemas.microsoft.com/office/drawing/2014/main" val="20000"/>
                    </a:ext>
                  </a:extLst>
                </a:gridCol>
                <a:gridCol w="3368040">
                  <a:extLst>
                    <a:ext uri="{9D8B030D-6E8A-4147-A177-3AD203B41FA5}">
                      <a16:colId xmlns:a16="http://schemas.microsoft.com/office/drawing/2014/main" val="20001"/>
                    </a:ext>
                  </a:extLst>
                </a:gridCol>
              </a:tblGrid>
              <a:tr h="4695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008000"/>
                          </a:solidFill>
                          <a:effectLst/>
                          <a:latin typeface="Times New Roman" pitchFamily="18" charset="0"/>
                          <a:cs typeface="Times New Roman" pitchFamily="18" charset="0"/>
                        </a:rPr>
                        <a:t>Chủ</a:t>
                      </a:r>
                      <a:r>
                        <a:rPr kumimoji="0" lang="en-US" sz="2400" b="1" i="0" u="none" strike="noStrike" cap="none" normalizeH="0" baseline="0" dirty="0">
                          <a:ln>
                            <a:noFill/>
                          </a:ln>
                          <a:solidFill>
                            <a:srgbClr val="008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008000"/>
                          </a:solidFill>
                          <a:effectLst/>
                          <a:latin typeface="Times New Roman" pitchFamily="18" charset="0"/>
                          <a:cs typeface="Times New Roman" pitchFamily="18" charset="0"/>
                        </a:rPr>
                        <a:t>ngữ</a:t>
                      </a:r>
                      <a:endParaRPr kumimoji="0" lang="en-US" sz="2400" b="1" i="0" u="none" strike="noStrike" cap="none" normalizeH="0" baseline="0" dirty="0">
                        <a:ln>
                          <a:noFill/>
                        </a:ln>
                        <a:solidFill>
                          <a:srgbClr val="008000"/>
                        </a:solidFill>
                        <a:effectLst/>
                        <a:latin typeface="Times New Roman" pitchFamily="18" charset="0"/>
                        <a:cs typeface="Times New Roman" pitchFamily="18" charset="0"/>
                      </a:endParaRPr>
                    </a:p>
                  </a:txBody>
                  <a:tcPr marL="109728" marR="10972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8000"/>
                          </a:solidFill>
                          <a:effectLst/>
                          <a:latin typeface="Times New Roman" pitchFamily="18" charset="0"/>
                          <a:cs typeface="Times New Roman" pitchFamily="18" charset="0"/>
                        </a:rPr>
                        <a:t>Ý nghĩa của chủ ngữ</a:t>
                      </a:r>
                    </a:p>
                  </a:txBody>
                  <a:tcPr marL="109728" marR="10972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858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1. </a:t>
                      </a: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Một</a:t>
                      </a: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đàn</a:t>
                      </a: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ngỗng</a:t>
                      </a: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 </a:t>
                      </a:r>
                    </a:p>
                  </a:txBody>
                  <a:tcPr marL="109728" marR="10972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Times New Roman" pitchFamily="18" charset="0"/>
                        <a:cs typeface="Times New Roman" pitchFamily="18" charset="0"/>
                      </a:endParaRPr>
                    </a:p>
                  </a:txBody>
                  <a:tcPr marL="109728" marR="10972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4874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2. </a:t>
                      </a: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Hùng</a:t>
                      </a:r>
                      <a:endParaRPr kumimoji="0" lang="en-US" sz="2400" b="1" i="0" u="none" strike="noStrike" cap="none" normalizeH="0" baseline="0" dirty="0">
                        <a:ln>
                          <a:noFill/>
                        </a:ln>
                        <a:solidFill>
                          <a:srgbClr val="0000FF"/>
                        </a:solidFill>
                        <a:effectLst/>
                        <a:latin typeface="Times New Roman" pitchFamily="18" charset="0"/>
                        <a:cs typeface="Times New Roman" pitchFamily="18" charset="0"/>
                      </a:endParaRPr>
                    </a:p>
                  </a:txBody>
                  <a:tcPr marL="109728" marR="10972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Times New Roman" pitchFamily="18" charset="0"/>
                        <a:cs typeface="Times New Roman" pitchFamily="18" charset="0"/>
                      </a:endParaRPr>
                    </a:p>
                  </a:txBody>
                  <a:tcPr marL="109728" marR="10972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4874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3. </a:t>
                      </a: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Thắng</a:t>
                      </a:r>
                      <a:endParaRPr kumimoji="0" lang="en-US" sz="2400" b="1" i="0" u="none" strike="noStrike" cap="none" normalizeH="0" baseline="0" dirty="0">
                        <a:ln>
                          <a:noFill/>
                        </a:ln>
                        <a:solidFill>
                          <a:srgbClr val="0000FF"/>
                        </a:solidFill>
                        <a:effectLst/>
                        <a:latin typeface="Times New Roman" pitchFamily="18" charset="0"/>
                        <a:cs typeface="Times New Roman" pitchFamily="18" charset="0"/>
                      </a:endParaRPr>
                    </a:p>
                  </a:txBody>
                  <a:tcPr marL="109728" marR="10972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00"/>
                        </a:solidFill>
                        <a:effectLst/>
                        <a:latin typeface="Times New Roman" pitchFamily="18" charset="0"/>
                        <a:cs typeface="Times New Roman" pitchFamily="18" charset="0"/>
                      </a:endParaRPr>
                    </a:p>
                  </a:txBody>
                  <a:tcPr marL="109728" marR="10972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4858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FF"/>
                          </a:solidFill>
                          <a:effectLst/>
                          <a:latin typeface="Times New Roman" pitchFamily="18" charset="0"/>
                          <a:cs typeface="Times New Roman" pitchFamily="18" charset="0"/>
                        </a:rPr>
                        <a:t>5. Em</a:t>
                      </a:r>
                    </a:p>
                  </a:txBody>
                  <a:tcPr marL="109728" marR="10972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00"/>
                        </a:solidFill>
                        <a:effectLst/>
                        <a:latin typeface="Times New Roman" pitchFamily="18" charset="0"/>
                        <a:cs typeface="Times New Roman" pitchFamily="18" charset="0"/>
                      </a:endParaRPr>
                    </a:p>
                  </a:txBody>
                  <a:tcPr marL="109728" marR="10972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4874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FF"/>
                          </a:solidFill>
                          <a:effectLst/>
                          <a:latin typeface="Times New Roman" pitchFamily="18" charset="0"/>
                          <a:cs typeface="Times New Roman" pitchFamily="18" charset="0"/>
                        </a:rPr>
                        <a:t>6. Đàn ngỗng </a:t>
                      </a:r>
                    </a:p>
                  </a:txBody>
                  <a:tcPr marL="109728" marR="10972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00"/>
                        </a:solidFill>
                        <a:effectLst/>
                        <a:latin typeface="Times New Roman" pitchFamily="18" charset="0"/>
                        <a:cs typeface="Times New Roman" pitchFamily="18" charset="0"/>
                      </a:endParaRPr>
                    </a:p>
                  </a:txBody>
                  <a:tcPr marL="109728" marR="109728"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bl>
          </a:graphicData>
        </a:graphic>
      </p:graphicFrame>
      <p:sp>
        <p:nvSpPr>
          <p:cNvPr id="8224" name="Text Box 35">
            <a:extLst>
              <a:ext uri="{FF2B5EF4-FFF2-40B4-BE49-F238E27FC236}">
                <a16:creationId xmlns:a16="http://schemas.microsoft.com/office/drawing/2014/main" id="{49B2F6FC-BE4E-4951-8958-FDACA36CCD71}"/>
              </a:ext>
            </a:extLst>
          </p:cNvPr>
          <p:cNvSpPr txBox="1">
            <a:spLocks noChangeArrowheads="1"/>
          </p:cNvSpPr>
          <p:nvPr/>
        </p:nvSpPr>
        <p:spPr bwMode="auto">
          <a:xfrm>
            <a:off x="1219200" y="1314450"/>
            <a:ext cx="9372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3. Ý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nghĩa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chủ</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ngữ</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biết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chúng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do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loại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từ</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ngữ</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nào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tạo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CC65C979-A8FA-45BE-893D-BC60D544DDD7}"/>
              </a:ext>
            </a:extLst>
          </p:cNvPr>
          <p:cNvSpPr txBox="1">
            <a:spLocks noChangeArrowheads="1"/>
          </p:cNvSpPr>
          <p:nvPr/>
        </p:nvSpPr>
        <p:spPr bwMode="auto">
          <a:xfrm>
            <a:off x="4541838" y="2957513"/>
            <a:ext cx="2087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996600"/>
                </a:solidFill>
                <a:effectLst/>
                <a:uLnTx/>
                <a:uFillTx/>
                <a:latin typeface="Times New Roman" panose="02020603050405020304" pitchFamily="18" charset="0"/>
                <a:ea typeface="+mn-ea"/>
                <a:cs typeface="Times New Roman" panose="02020603050405020304" pitchFamily="18" charset="0"/>
              </a:rPr>
              <a:t>Chỉ</a:t>
            </a:r>
            <a:r>
              <a:rPr kumimoji="0" lang="en-US" altLang="en-US" sz="2400" b="1" i="0" u="none" strike="noStrike" kern="1200" cap="none" spc="0" normalizeH="0" baseline="0" noProof="0" dirty="0">
                <a:ln>
                  <a:noFill/>
                </a:ln>
                <a:solidFill>
                  <a:srgbClr val="996600"/>
                </a:solidFill>
                <a:effectLst/>
                <a:uLnTx/>
                <a:uFillTx/>
                <a:latin typeface="Times New Roman" panose="02020603050405020304" pitchFamily="18" charset="0"/>
                <a:ea typeface="+mn-ea"/>
                <a:cs typeface="Times New Roman" panose="02020603050405020304" pitchFamily="18" charset="0"/>
              </a:rPr>
              <a:t> con </a:t>
            </a:r>
            <a:r>
              <a:rPr kumimoji="0" lang="en-US" altLang="en-US" sz="2400" b="1" i="0" u="none" strike="noStrike" kern="1200" cap="none" spc="0" normalizeH="0" baseline="0" noProof="0" dirty="0" err="1">
                <a:ln>
                  <a:noFill/>
                </a:ln>
                <a:solidFill>
                  <a:srgbClr val="996600"/>
                </a:solidFill>
                <a:effectLst/>
                <a:uLnTx/>
                <a:uFillTx/>
                <a:latin typeface="Times New Roman" panose="02020603050405020304" pitchFamily="18" charset="0"/>
                <a:ea typeface="+mn-ea"/>
                <a:cs typeface="Times New Roman" panose="02020603050405020304" pitchFamily="18" charset="0"/>
              </a:rPr>
              <a:t>vật</a:t>
            </a:r>
            <a:endParaRPr kumimoji="0" lang="en-US" altLang="en-US" sz="2400" b="1" i="0" u="none" strike="noStrike" kern="1200" cap="none" spc="0" normalizeH="0" baseline="0" noProof="0" dirty="0">
              <a:ln>
                <a:noFill/>
              </a:ln>
              <a:solidFill>
                <a:srgbClr val="9966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BCFA57F5-C156-412B-82EF-49CF01660E49}"/>
              </a:ext>
            </a:extLst>
          </p:cNvPr>
          <p:cNvSpPr txBox="1">
            <a:spLocks noChangeArrowheads="1"/>
          </p:cNvSpPr>
          <p:nvPr/>
        </p:nvSpPr>
        <p:spPr bwMode="auto">
          <a:xfrm>
            <a:off x="4541839" y="3451225"/>
            <a:ext cx="3108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996600"/>
                </a:solidFill>
                <a:effectLst/>
                <a:uLnTx/>
                <a:uFillTx/>
                <a:latin typeface="Times New Roman" panose="02020603050405020304" pitchFamily="18" charset="0"/>
                <a:ea typeface="+mn-ea"/>
                <a:cs typeface="Times New Roman" panose="02020603050405020304" pitchFamily="18" charset="0"/>
              </a:rPr>
              <a:t>Chỉ</a:t>
            </a:r>
            <a:r>
              <a:rPr kumimoji="0" lang="en-US" altLang="en-US" sz="2400" b="1" i="0" u="none" strike="noStrike" kern="1200" cap="none" spc="0" normalizeH="0" baseline="0" noProof="0" dirty="0">
                <a:ln>
                  <a:noFill/>
                </a:ln>
                <a:solidFill>
                  <a:srgbClr val="9966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996600"/>
                </a:solidFill>
                <a:effectLst/>
                <a:uLnTx/>
                <a:uFillTx/>
                <a:latin typeface="Times New Roman" panose="02020603050405020304" pitchFamily="18" charset="0"/>
                <a:ea typeface="+mn-ea"/>
                <a:cs typeface="Times New Roman" panose="02020603050405020304" pitchFamily="18" charset="0"/>
              </a:rPr>
              <a:t>người</a:t>
            </a:r>
            <a:endParaRPr kumimoji="0" lang="en-US" altLang="en-US" sz="2400" b="1" i="0" u="none" strike="noStrike" kern="1200" cap="none" spc="0" normalizeH="0" baseline="0" noProof="0" dirty="0">
              <a:ln>
                <a:noFill/>
              </a:ln>
              <a:solidFill>
                <a:srgbClr val="9966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2689E12D-AA69-42D9-92F6-EA89E33B08FF}"/>
              </a:ext>
            </a:extLst>
          </p:cNvPr>
          <p:cNvSpPr txBox="1">
            <a:spLocks noChangeArrowheads="1"/>
          </p:cNvSpPr>
          <p:nvPr/>
        </p:nvSpPr>
        <p:spPr bwMode="auto">
          <a:xfrm>
            <a:off x="4541839" y="3952875"/>
            <a:ext cx="3108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996600"/>
                </a:solidFill>
                <a:effectLst/>
                <a:uLnTx/>
                <a:uFillTx/>
                <a:latin typeface="Times New Roman" panose="02020603050405020304" pitchFamily="18" charset="0"/>
                <a:ea typeface="+mn-ea"/>
                <a:cs typeface="Times New Roman" panose="02020603050405020304" pitchFamily="18" charset="0"/>
              </a:rPr>
              <a:t>Chỉ</a:t>
            </a:r>
            <a:r>
              <a:rPr kumimoji="0" lang="en-US" altLang="en-US" sz="2400" b="1" i="0" u="none" strike="noStrike" kern="1200" cap="none" spc="0" normalizeH="0" baseline="0" noProof="0" dirty="0">
                <a:ln>
                  <a:noFill/>
                </a:ln>
                <a:solidFill>
                  <a:srgbClr val="9966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996600"/>
                </a:solidFill>
                <a:effectLst/>
                <a:uLnTx/>
                <a:uFillTx/>
                <a:latin typeface="Times New Roman" panose="02020603050405020304" pitchFamily="18" charset="0"/>
                <a:ea typeface="+mn-ea"/>
                <a:cs typeface="Times New Roman" panose="02020603050405020304" pitchFamily="18" charset="0"/>
              </a:rPr>
              <a:t>người</a:t>
            </a:r>
            <a:endParaRPr kumimoji="0" lang="en-US" altLang="en-US" sz="2400" b="1" i="0" u="none" strike="noStrike" kern="1200" cap="none" spc="0" normalizeH="0" baseline="0" noProof="0" dirty="0">
              <a:ln>
                <a:noFill/>
              </a:ln>
              <a:solidFill>
                <a:srgbClr val="9966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9B0A8E7A-F11D-4E3D-B811-761A49A6B08E}"/>
              </a:ext>
            </a:extLst>
          </p:cNvPr>
          <p:cNvSpPr txBox="1">
            <a:spLocks noChangeArrowheads="1"/>
          </p:cNvSpPr>
          <p:nvPr/>
        </p:nvSpPr>
        <p:spPr bwMode="auto">
          <a:xfrm>
            <a:off x="4552951" y="4414838"/>
            <a:ext cx="3108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996600"/>
                </a:solidFill>
                <a:effectLst/>
                <a:uLnTx/>
                <a:uFillTx/>
                <a:latin typeface="Times New Roman" panose="02020603050405020304" pitchFamily="18" charset="0"/>
                <a:ea typeface="+mn-ea"/>
                <a:cs typeface="Times New Roman" panose="02020603050405020304" pitchFamily="18" charset="0"/>
              </a:rPr>
              <a:t>Chỉ</a:t>
            </a:r>
            <a:r>
              <a:rPr kumimoji="0" lang="en-US" altLang="en-US" sz="2400" b="1" i="0" u="none" strike="noStrike" kern="1200" cap="none" spc="0" normalizeH="0" baseline="0" noProof="0" dirty="0">
                <a:ln>
                  <a:noFill/>
                </a:ln>
                <a:solidFill>
                  <a:srgbClr val="9966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996600"/>
                </a:solidFill>
                <a:effectLst/>
                <a:uLnTx/>
                <a:uFillTx/>
                <a:latin typeface="Times New Roman" panose="02020603050405020304" pitchFamily="18" charset="0"/>
                <a:ea typeface="+mn-ea"/>
                <a:cs typeface="Times New Roman" panose="02020603050405020304" pitchFamily="18" charset="0"/>
              </a:rPr>
              <a:t>người</a:t>
            </a:r>
            <a:endParaRPr kumimoji="0" lang="en-US" altLang="en-US" sz="2400" b="1" i="0" u="none" strike="noStrike" kern="1200" cap="none" spc="0" normalizeH="0" baseline="0" noProof="0" dirty="0">
              <a:ln>
                <a:noFill/>
              </a:ln>
              <a:solidFill>
                <a:srgbClr val="9966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ABB669D5-11E5-496B-A134-B395A2C2B874}"/>
              </a:ext>
            </a:extLst>
          </p:cNvPr>
          <p:cNvSpPr txBox="1">
            <a:spLocks noChangeArrowheads="1"/>
          </p:cNvSpPr>
          <p:nvPr/>
        </p:nvSpPr>
        <p:spPr bwMode="auto">
          <a:xfrm>
            <a:off x="4541839" y="4916488"/>
            <a:ext cx="3108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996600"/>
                </a:solidFill>
                <a:effectLst/>
                <a:uLnTx/>
                <a:uFillTx/>
                <a:latin typeface="Times New Roman" panose="02020603050405020304" pitchFamily="18" charset="0"/>
                <a:ea typeface="+mn-ea"/>
                <a:cs typeface="Times New Roman" panose="02020603050405020304" pitchFamily="18" charset="0"/>
              </a:rPr>
              <a:t>Chỉ con vật</a:t>
            </a:r>
          </a:p>
        </p:txBody>
      </p:sp>
      <p:grpSp>
        <p:nvGrpSpPr>
          <p:cNvPr id="8237" name="Group 18">
            <a:extLst>
              <a:ext uri="{FF2B5EF4-FFF2-40B4-BE49-F238E27FC236}">
                <a16:creationId xmlns:a16="http://schemas.microsoft.com/office/drawing/2014/main" id="{E9A080B6-CDBA-4A75-9F9E-4711A0C1D69A}"/>
              </a:ext>
            </a:extLst>
          </p:cNvPr>
          <p:cNvGrpSpPr>
            <a:grpSpLocks/>
          </p:cNvGrpSpPr>
          <p:nvPr/>
        </p:nvGrpSpPr>
        <p:grpSpPr bwMode="auto">
          <a:xfrm>
            <a:off x="609600" y="447675"/>
            <a:ext cx="10972800" cy="838200"/>
            <a:chOff x="0" y="381000"/>
            <a:chExt cx="10972800" cy="838200"/>
          </a:xfrm>
        </p:grpSpPr>
        <p:sp>
          <p:nvSpPr>
            <p:cNvPr id="8238" name="Text Box 8">
              <a:extLst>
                <a:ext uri="{FF2B5EF4-FFF2-40B4-BE49-F238E27FC236}">
                  <a16:creationId xmlns:a16="http://schemas.microsoft.com/office/drawing/2014/main" id="{6A8944DF-6736-4546-8C51-BC9FB6067587}"/>
                </a:ext>
              </a:extLst>
            </p:cNvPr>
            <p:cNvSpPr txBox="1">
              <a:spLocks noChangeArrowheads="1"/>
            </p:cNvSpPr>
            <p:nvPr/>
          </p:nvSpPr>
          <p:spPr bwMode="auto">
            <a:xfrm>
              <a:off x="0" y="381000"/>
              <a:ext cx="1097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Luyện từ và câu</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239" name="Text Box 10">
              <a:extLst>
                <a:ext uri="{FF2B5EF4-FFF2-40B4-BE49-F238E27FC236}">
                  <a16:creationId xmlns:a16="http://schemas.microsoft.com/office/drawing/2014/main" id="{B1D9C4D8-6C3D-4291-BA51-7F9C266B3979}"/>
                </a:ext>
              </a:extLst>
            </p:cNvPr>
            <p:cNvSpPr txBox="1">
              <a:spLocks noChangeArrowheads="1"/>
            </p:cNvSpPr>
            <p:nvPr/>
          </p:nvSpPr>
          <p:spPr bwMode="auto">
            <a:xfrm>
              <a:off x="0" y="762000"/>
              <a:ext cx="1097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Chủ ngữ trong câu kể Ai làm gì</a:t>
              </a:r>
              <a:r>
                <a:rPr kumimoji="0" lang="en-US" altLang="en-US"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75"/>
                                        </p:tgtEl>
                                        <p:attrNameLst>
                                          <p:attrName>style.visibility</p:attrName>
                                        </p:attrNameLst>
                                      </p:cBhvr>
                                      <p:to>
                                        <p:strVal val="visible"/>
                                      </p:to>
                                    </p:set>
                                    <p:anim calcmode="lin" valueType="num">
                                      <p:cBhvr additive="base">
                                        <p:cTn id="7" dur="500" fill="hold"/>
                                        <p:tgtEl>
                                          <p:spTgt spid="9275"/>
                                        </p:tgtEl>
                                        <p:attrNameLst>
                                          <p:attrName>ppt_x</p:attrName>
                                        </p:attrNameLst>
                                      </p:cBhvr>
                                      <p:tavLst>
                                        <p:tav tm="0">
                                          <p:val>
                                            <p:strVal val="#ppt_x"/>
                                          </p:val>
                                        </p:tav>
                                        <p:tav tm="100000">
                                          <p:val>
                                            <p:strVal val="#ppt_x"/>
                                          </p:val>
                                        </p:tav>
                                      </p:tavLst>
                                    </p:anim>
                                    <p:anim calcmode="lin" valueType="num">
                                      <p:cBhvr additive="base">
                                        <p:cTn id="8" dur="500" fill="hold"/>
                                        <p:tgtEl>
                                          <p:spTgt spid="927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105" name="Group 41">
            <a:extLst>
              <a:ext uri="{FF2B5EF4-FFF2-40B4-BE49-F238E27FC236}">
                <a16:creationId xmlns:a16="http://schemas.microsoft.com/office/drawing/2014/main" id="{4F5038CB-8787-47E0-A383-9FD274589C46}"/>
              </a:ext>
            </a:extLst>
          </p:cNvPr>
          <p:cNvGraphicFramePr>
            <a:graphicFrameLocks noGrp="1"/>
          </p:cNvGraphicFramePr>
          <p:nvPr>
            <p:ph/>
          </p:nvPr>
        </p:nvGraphicFramePr>
        <p:xfrm>
          <a:off x="792163" y="1981201"/>
          <a:ext cx="10515600" cy="2005013"/>
        </p:xfrm>
        <a:graphic>
          <a:graphicData uri="http://schemas.openxmlformats.org/drawingml/2006/table">
            <a:tbl>
              <a:tblPr/>
              <a:tblGrid>
                <a:gridCol w="5913437">
                  <a:extLst>
                    <a:ext uri="{9D8B030D-6E8A-4147-A177-3AD203B41FA5}">
                      <a16:colId xmlns:a16="http://schemas.microsoft.com/office/drawing/2014/main" val="20000"/>
                    </a:ext>
                  </a:extLst>
                </a:gridCol>
                <a:gridCol w="4602163">
                  <a:extLst>
                    <a:ext uri="{9D8B030D-6E8A-4147-A177-3AD203B41FA5}">
                      <a16:colId xmlns:a16="http://schemas.microsoft.com/office/drawing/2014/main" val="20001"/>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8000"/>
                          </a:solidFill>
                          <a:effectLst/>
                          <a:latin typeface="Times New Roman" pitchFamily="18" charset="0"/>
                          <a:cs typeface="Times New Roman" pitchFamily="18" charset="0"/>
                        </a:rPr>
                        <a:t>Tìm chủ ngữ trong các câu kể Ai làm gì? </a:t>
                      </a:r>
                    </a:p>
                  </a:txBody>
                  <a:tcPr marL="109728" marR="109728" marT="45684" marB="45684"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8000"/>
                          </a:solidFill>
                          <a:effectLst/>
                          <a:latin typeface="Times New Roman" pitchFamily="18" charset="0"/>
                          <a:cs typeface="Times New Roman" pitchFamily="18" charset="0"/>
                        </a:rPr>
                        <a:t>Nêu ý nghĩa của chủ ngữ</a:t>
                      </a:r>
                    </a:p>
                  </a:txBody>
                  <a:tcPr marL="109728" marR="109728" marT="45684" marB="45684"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4850">
                <a:tc>
                  <a:txBody>
                    <a:body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sz="2600" b="0" i="0" u="none" strike="noStrike" cap="none" normalizeH="0" baseline="0" dirty="0">
                          <a:ln>
                            <a:noFill/>
                          </a:ln>
                          <a:solidFill>
                            <a:schemeClr val="tx1"/>
                          </a:solidFill>
                          <a:effectLst/>
                          <a:latin typeface="Times New Roman" pitchFamily="18" charset="0"/>
                          <a:cs typeface="Times New Roman" pitchFamily="18" charset="0"/>
                        </a:rPr>
                        <a:t>Ngọn mồng tơi nhảy múa trong mưa.</a:t>
                      </a:r>
                    </a:p>
                  </a:txBody>
                  <a:tcPr marL="109728" marR="109728" marT="45684" marB="45684"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109728" marR="109728" marT="45684" marB="45684"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chemeClr val="tx1"/>
                          </a:solidFill>
                          <a:effectLst/>
                          <a:latin typeface="Times New Roman" pitchFamily="18" charset="0"/>
                          <a:cs typeface="Times New Roman" pitchFamily="18" charset="0"/>
                        </a:rPr>
                        <a:t>Cánh tay cần cẩu nhấc các kiện hàng.  </a:t>
                      </a:r>
                    </a:p>
                  </a:txBody>
                  <a:tcPr marL="109728" marR="109728" marT="45684" marB="45684"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109728" marR="109728" marT="45684" marB="45684"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232" name="Rectangle 16">
            <a:extLst>
              <a:ext uri="{FF2B5EF4-FFF2-40B4-BE49-F238E27FC236}">
                <a16:creationId xmlns:a16="http://schemas.microsoft.com/office/drawing/2014/main" id="{47B04461-DB87-46B8-86C2-F69E1869C83C}"/>
              </a:ext>
            </a:extLst>
          </p:cNvPr>
          <p:cNvSpPr>
            <a:spLocks noChangeArrowheads="1"/>
          </p:cNvSpPr>
          <p:nvPr/>
        </p:nvSpPr>
        <p:spPr bwMode="auto">
          <a:xfrm>
            <a:off x="914400" y="1254126"/>
            <a:ext cx="4033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Hoàn thành các yêu cầu sau :</a:t>
            </a:r>
          </a:p>
        </p:txBody>
      </p:sp>
      <p:sp>
        <p:nvSpPr>
          <p:cNvPr id="88089" name="Text Box 25">
            <a:extLst>
              <a:ext uri="{FF2B5EF4-FFF2-40B4-BE49-F238E27FC236}">
                <a16:creationId xmlns:a16="http://schemas.microsoft.com/office/drawing/2014/main" id="{0B7D912B-4E1E-4827-9B90-3EAB497755AC}"/>
              </a:ext>
            </a:extLst>
          </p:cNvPr>
          <p:cNvSpPr txBox="1">
            <a:spLocks noChangeArrowheads="1"/>
          </p:cNvSpPr>
          <p:nvPr/>
        </p:nvSpPr>
        <p:spPr bwMode="auto">
          <a:xfrm>
            <a:off x="7162800" y="2736851"/>
            <a:ext cx="4114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Chỉ cây cối được nhân hóa</a:t>
            </a:r>
            <a:endParaRPr kumimoji="0" lang="en-US" altLang="en-US" sz="2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8090" name="Text Box 26">
            <a:extLst>
              <a:ext uri="{FF2B5EF4-FFF2-40B4-BE49-F238E27FC236}">
                <a16:creationId xmlns:a16="http://schemas.microsoft.com/office/drawing/2014/main" id="{48133DD1-3F36-4936-846A-0B9DA40ABC41}"/>
              </a:ext>
            </a:extLst>
          </p:cNvPr>
          <p:cNvSpPr txBox="1">
            <a:spLocks noChangeArrowheads="1"/>
          </p:cNvSpPr>
          <p:nvPr/>
        </p:nvSpPr>
        <p:spPr bwMode="auto">
          <a:xfrm>
            <a:off x="7162801" y="3416301"/>
            <a:ext cx="44799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Chỉ đồ vật được nhân hóa</a:t>
            </a:r>
          </a:p>
        </p:txBody>
      </p:sp>
      <p:sp>
        <p:nvSpPr>
          <p:cNvPr id="88091" name="Text Box 27">
            <a:extLst>
              <a:ext uri="{FF2B5EF4-FFF2-40B4-BE49-F238E27FC236}">
                <a16:creationId xmlns:a16="http://schemas.microsoft.com/office/drawing/2014/main" id="{06248D7F-DA56-4BA9-94BB-86549B5B9BC8}"/>
              </a:ext>
            </a:extLst>
          </p:cNvPr>
          <p:cNvSpPr txBox="1">
            <a:spLocks noChangeArrowheads="1"/>
          </p:cNvSpPr>
          <p:nvPr/>
        </p:nvSpPr>
        <p:spPr bwMode="auto">
          <a:xfrm>
            <a:off x="1320801" y="4186239"/>
            <a:ext cx="9458325" cy="954087"/>
          </a:xfrm>
          <a:prstGeom prst="rect">
            <a:avLst/>
          </a:prstGeom>
          <a:ln/>
        </p:spPr>
        <p:style>
          <a:lnRef idx="1">
            <a:schemeClr val="accent5"/>
          </a:lnRef>
          <a:fillRef idx="3">
            <a:schemeClr val="accent5"/>
          </a:fillRef>
          <a:effectRef idx="2">
            <a:schemeClr val="accent5"/>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Ngoài chỉ người, con vật chủ ngữ trong câu kể Ai làm gì còn chỉ những gì?</a:t>
            </a:r>
          </a:p>
        </p:txBody>
      </p:sp>
      <p:sp>
        <p:nvSpPr>
          <p:cNvPr id="88092" name="Rectangle 28">
            <a:extLst>
              <a:ext uri="{FF2B5EF4-FFF2-40B4-BE49-F238E27FC236}">
                <a16:creationId xmlns:a16="http://schemas.microsoft.com/office/drawing/2014/main" id="{8BB90652-0A0D-44FF-9E1F-2A064D5DB93E}"/>
              </a:ext>
            </a:extLst>
          </p:cNvPr>
          <p:cNvSpPr>
            <a:spLocks noChangeArrowheads="1"/>
          </p:cNvSpPr>
          <p:nvPr/>
        </p:nvSpPr>
        <p:spPr bwMode="auto">
          <a:xfrm>
            <a:off x="1905000" y="5349875"/>
            <a:ext cx="8604250" cy="954088"/>
          </a:xfrm>
          <a:prstGeom prst="rect">
            <a:avLst/>
          </a:prstGeom>
          <a:ln/>
        </p:spPr>
        <p:style>
          <a:lnRef idx="1">
            <a:schemeClr val="accent5"/>
          </a:lnRef>
          <a:fillRef idx="3">
            <a:schemeClr val="accent5"/>
          </a:fillRef>
          <a:effectRef idx="2">
            <a:schemeClr val="accent5"/>
          </a:effectRef>
          <a:fontRef idx="minor">
            <a:schemeClr val="lt1"/>
          </a:fontRef>
        </p:style>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chỉ đồ vật, cây cối được nhân hóa có hoạt động được nói đến ở vị ngữ.</a:t>
            </a:r>
          </a:p>
        </p:txBody>
      </p:sp>
      <p:sp>
        <p:nvSpPr>
          <p:cNvPr id="88094" name="Text Box 30">
            <a:extLst>
              <a:ext uri="{FF2B5EF4-FFF2-40B4-BE49-F238E27FC236}">
                <a16:creationId xmlns:a16="http://schemas.microsoft.com/office/drawing/2014/main" id="{F462E817-A696-4B3C-8344-6E2BCDD0F5BA}"/>
              </a:ext>
            </a:extLst>
          </p:cNvPr>
          <p:cNvSpPr txBox="1">
            <a:spLocks noChangeArrowheads="1"/>
          </p:cNvSpPr>
          <p:nvPr/>
        </p:nvSpPr>
        <p:spPr bwMode="auto">
          <a:xfrm>
            <a:off x="1082676" y="2763839"/>
            <a:ext cx="2193925" cy="49212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Ngọn mồng tơi</a:t>
            </a:r>
          </a:p>
        </p:txBody>
      </p:sp>
      <p:sp>
        <p:nvSpPr>
          <p:cNvPr id="9238" name="Text Box 32">
            <a:extLst>
              <a:ext uri="{FF2B5EF4-FFF2-40B4-BE49-F238E27FC236}">
                <a16:creationId xmlns:a16="http://schemas.microsoft.com/office/drawing/2014/main" id="{35AD5318-3471-4AC3-B52A-A0010588382F}"/>
              </a:ext>
            </a:extLst>
          </p:cNvPr>
          <p:cNvSpPr txBox="1">
            <a:spLocks noChangeArrowheads="1"/>
          </p:cNvSpPr>
          <p:nvPr/>
        </p:nvSpPr>
        <p:spPr bwMode="auto">
          <a:xfrm>
            <a:off x="2601914" y="3313114"/>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8102" name="Text Box 38">
            <a:extLst>
              <a:ext uri="{FF2B5EF4-FFF2-40B4-BE49-F238E27FC236}">
                <a16:creationId xmlns:a16="http://schemas.microsoft.com/office/drawing/2014/main" id="{74B84D1D-AA0E-42A7-B03D-7DDEBBC5EE30}"/>
              </a:ext>
            </a:extLst>
          </p:cNvPr>
          <p:cNvSpPr txBox="1">
            <a:spLocks noChangeArrowheads="1"/>
          </p:cNvSpPr>
          <p:nvPr/>
        </p:nvSpPr>
        <p:spPr bwMode="auto">
          <a:xfrm>
            <a:off x="1054100" y="3438526"/>
            <a:ext cx="2484438" cy="49371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Cánh tay cần cẩu</a:t>
            </a:r>
          </a:p>
        </p:txBody>
      </p:sp>
      <p:grpSp>
        <p:nvGrpSpPr>
          <p:cNvPr id="9240" name="Group 10">
            <a:extLst>
              <a:ext uri="{FF2B5EF4-FFF2-40B4-BE49-F238E27FC236}">
                <a16:creationId xmlns:a16="http://schemas.microsoft.com/office/drawing/2014/main" id="{3FD32E17-95B3-480C-87B8-DF370B6E7BE3}"/>
              </a:ext>
            </a:extLst>
          </p:cNvPr>
          <p:cNvGrpSpPr>
            <a:grpSpLocks/>
          </p:cNvGrpSpPr>
          <p:nvPr/>
        </p:nvGrpSpPr>
        <p:grpSpPr bwMode="auto">
          <a:xfrm>
            <a:off x="609600" y="0"/>
            <a:ext cx="10972800" cy="1219200"/>
            <a:chOff x="0" y="0"/>
            <a:chExt cx="10972800" cy="1219200"/>
          </a:xfrm>
        </p:grpSpPr>
        <p:sp>
          <p:nvSpPr>
            <p:cNvPr id="9242" name="Text Box 8">
              <a:extLst>
                <a:ext uri="{FF2B5EF4-FFF2-40B4-BE49-F238E27FC236}">
                  <a16:creationId xmlns:a16="http://schemas.microsoft.com/office/drawing/2014/main" id="{6D0750F3-BB3D-448E-89FE-777CC6D772AE}"/>
                </a:ext>
              </a:extLst>
            </p:cNvPr>
            <p:cNvSpPr txBox="1">
              <a:spLocks noChangeArrowheads="1"/>
            </p:cNvSpPr>
            <p:nvPr/>
          </p:nvSpPr>
          <p:spPr bwMode="auto">
            <a:xfrm>
              <a:off x="0" y="381000"/>
              <a:ext cx="1097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Luyện từ và câu</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243" name="Text Box 10">
              <a:extLst>
                <a:ext uri="{FF2B5EF4-FFF2-40B4-BE49-F238E27FC236}">
                  <a16:creationId xmlns:a16="http://schemas.microsoft.com/office/drawing/2014/main" id="{03E933D9-2C58-4C18-9992-697EB8D7BE42}"/>
                </a:ext>
              </a:extLst>
            </p:cNvPr>
            <p:cNvSpPr txBox="1">
              <a:spLocks noChangeArrowheads="1"/>
            </p:cNvSpPr>
            <p:nvPr/>
          </p:nvSpPr>
          <p:spPr bwMode="auto">
            <a:xfrm>
              <a:off x="0" y="762000"/>
              <a:ext cx="1097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Chủ ngữ trong câu kể Ai làm gì</a:t>
              </a:r>
              <a:r>
                <a:rPr kumimoji="0" lang="en-US" altLang="en-US"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244" name="TextBox 13">
              <a:extLst>
                <a:ext uri="{FF2B5EF4-FFF2-40B4-BE49-F238E27FC236}">
                  <a16:creationId xmlns:a16="http://schemas.microsoft.com/office/drawing/2014/main" id="{CBE1BED3-BCCE-4B8B-BD66-D85836D46E5D}"/>
                </a:ext>
              </a:extLst>
            </p:cNvPr>
            <p:cNvSpPr txBox="1">
              <a:spLocks noChangeArrowheads="1"/>
            </p:cNvSpPr>
            <p:nvPr/>
          </p:nvSpPr>
          <p:spPr bwMode="auto">
            <a:xfrm>
              <a:off x="3276600" y="0"/>
              <a:ext cx="48692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Thứ bảy, ngày 15 tháng 1 năm 2022</a:t>
              </a:r>
            </a:p>
          </p:txBody>
        </p:sp>
      </p:grpSp>
      <p:sp>
        <p:nvSpPr>
          <p:cNvPr id="9241" name="Right Arrow 3">
            <a:extLst>
              <a:ext uri="{FF2B5EF4-FFF2-40B4-BE49-F238E27FC236}">
                <a16:creationId xmlns:a16="http://schemas.microsoft.com/office/drawing/2014/main" id="{3850D635-52D3-409D-AB12-94BD752C304C}"/>
              </a:ext>
            </a:extLst>
          </p:cNvPr>
          <p:cNvSpPr>
            <a:spLocks noChangeArrowheads="1"/>
          </p:cNvSpPr>
          <p:nvPr/>
        </p:nvSpPr>
        <p:spPr bwMode="auto">
          <a:xfrm>
            <a:off x="1054100" y="5711826"/>
            <a:ext cx="622300" cy="733663"/>
          </a:xfrm>
          <a:prstGeom prst="rightArrow">
            <a:avLst>
              <a:gd name="adj1" fmla="val 50000"/>
              <a:gd name="adj2" fmla="val 5004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8094"/>
                                        </p:tgtEl>
                                        <p:attrNameLst>
                                          <p:attrName>style.visibility</p:attrName>
                                        </p:attrNameLst>
                                      </p:cBhvr>
                                      <p:to>
                                        <p:strVal val="visible"/>
                                      </p:to>
                                    </p:set>
                                    <p:anim calcmode="lin" valueType="num">
                                      <p:cBhvr>
                                        <p:cTn id="7" dur="1000" fill="hold"/>
                                        <p:tgtEl>
                                          <p:spTgt spid="88094"/>
                                        </p:tgtEl>
                                        <p:attrNameLst>
                                          <p:attrName>ppt_w</p:attrName>
                                        </p:attrNameLst>
                                      </p:cBhvr>
                                      <p:tavLst>
                                        <p:tav tm="0">
                                          <p:val>
                                            <p:fltVal val="0"/>
                                          </p:val>
                                        </p:tav>
                                        <p:tav tm="100000">
                                          <p:val>
                                            <p:strVal val="#ppt_w"/>
                                          </p:val>
                                        </p:tav>
                                      </p:tavLst>
                                    </p:anim>
                                    <p:anim calcmode="lin" valueType="num">
                                      <p:cBhvr>
                                        <p:cTn id="8" dur="1000" fill="hold"/>
                                        <p:tgtEl>
                                          <p:spTgt spid="88094"/>
                                        </p:tgtEl>
                                        <p:attrNameLst>
                                          <p:attrName>ppt_h</p:attrName>
                                        </p:attrNameLst>
                                      </p:cBhvr>
                                      <p:tavLst>
                                        <p:tav tm="0">
                                          <p:val>
                                            <p:fltVal val="0"/>
                                          </p:val>
                                        </p:tav>
                                        <p:tav tm="100000">
                                          <p:val>
                                            <p:strVal val="#ppt_h"/>
                                          </p:val>
                                        </p:tav>
                                      </p:tavLst>
                                    </p:anim>
                                    <p:anim calcmode="lin" valueType="num">
                                      <p:cBhvr>
                                        <p:cTn id="9" dur="1000" fill="hold"/>
                                        <p:tgtEl>
                                          <p:spTgt spid="880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80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nodeType="clickEffect">
                                  <p:stCondLst>
                                    <p:cond delay="0"/>
                                  </p:stCondLst>
                                  <p:iterate type="lt">
                                    <p:tmPct val="50000"/>
                                  </p:iterate>
                                  <p:childTnLst>
                                    <p:set>
                                      <p:cBhvr>
                                        <p:cTn id="14" dur="1" fill="hold">
                                          <p:stCondLst>
                                            <p:cond delay="0"/>
                                          </p:stCondLst>
                                        </p:cTn>
                                        <p:tgtEl>
                                          <p:spTgt spid="88089">
                                            <p:txEl>
                                              <p:pRg st="0" end="0"/>
                                            </p:txEl>
                                          </p:spTgt>
                                        </p:tgtEl>
                                        <p:attrNameLst>
                                          <p:attrName>style.visibility</p:attrName>
                                        </p:attrNameLst>
                                      </p:cBhvr>
                                      <p:to>
                                        <p:strVal val="visible"/>
                                      </p:to>
                                    </p:set>
                                    <p:anim calcmode="discrete" valueType="clr">
                                      <p:cBhvr override="childStyle">
                                        <p:cTn id="15" dur="80"/>
                                        <p:tgtEl>
                                          <p:spTgt spid="8808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88089">
                                            <p:txEl>
                                              <p:pRg st="0" end="0"/>
                                            </p:txEl>
                                          </p:spTgt>
                                        </p:tgtEl>
                                        <p:attrNameLst>
                                          <p:attrName>fillcolor</p:attrName>
                                        </p:attrNameLst>
                                      </p:cBhvr>
                                      <p:tavLst>
                                        <p:tav tm="0">
                                          <p:val>
                                            <p:clrVal>
                                              <a:schemeClr val="accent2"/>
                                            </p:clrVal>
                                          </p:val>
                                        </p:tav>
                                        <p:tav tm="50000">
                                          <p:val>
                                            <p:clrVal>
                                              <a:schemeClr val="hlink"/>
                                            </p:clrVal>
                                          </p:val>
                                        </p:tav>
                                      </p:tavLst>
                                    </p:anim>
                                    <p:set>
                                      <p:cBhvr>
                                        <p:cTn id="17" dur="80"/>
                                        <p:tgtEl>
                                          <p:spTgt spid="88089">
                                            <p:txEl>
                                              <p:pRg st="0" end="0"/>
                                            </p:txEl>
                                          </p:spTgt>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52" presetClass="entr" presetSubtype="0" fill="hold" grpId="0" nodeType="clickEffect">
                                  <p:stCondLst>
                                    <p:cond delay="0"/>
                                  </p:stCondLst>
                                  <p:childTnLst>
                                    <p:set>
                                      <p:cBhvr>
                                        <p:cTn id="21" dur="1" fill="hold">
                                          <p:stCondLst>
                                            <p:cond delay="0"/>
                                          </p:stCondLst>
                                        </p:cTn>
                                        <p:tgtEl>
                                          <p:spTgt spid="88102"/>
                                        </p:tgtEl>
                                        <p:attrNameLst>
                                          <p:attrName>style.visibility</p:attrName>
                                        </p:attrNameLst>
                                      </p:cBhvr>
                                      <p:to>
                                        <p:strVal val="visible"/>
                                      </p:to>
                                    </p:set>
                                    <p:animScale>
                                      <p:cBhvr>
                                        <p:cTn id="22" dur="1000" decel="50000" fill="hold">
                                          <p:stCondLst>
                                            <p:cond delay="0"/>
                                          </p:stCondLst>
                                        </p:cTn>
                                        <p:tgtEl>
                                          <p:spTgt spid="8810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88102"/>
                                        </p:tgtEl>
                                        <p:attrNameLst>
                                          <p:attrName>ppt_x</p:attrName>
                                          <p:attrName>ppt_y</p:attrName>
                                        </p:attrNameLst>
                                      </p:cBhvr>
                                    </p:animMotion>
                                    <p:animEffect transition="in" filter="fade">
                                      <p:cBhvr>
                                        <p:cTn id="24" dur="1000"/>
                                        <p:tgtEl>
                                          <p:spTgt spid="8810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88090">
                                            <p:txEl>
                                              <p:pRg st="0" end="0"/>
                                            </p:txEl>
                                          </p:spTgt>
                                        </p:tgtEl>
                                        <p:attrNameLst>
                                          <p:attrName>style.visibility</p:attrName>
                                        </p:attrNameLst>
                                      </p:cBhvr>
                                      <p:to>
                                        <p:strVal val="visible"/>
                                      </p:to>
                                    </p:set>
                                    <p:anim calcmode="discrete" valueType="clr">
                                      <p:cBhvr override="childStyle">
                                        <p:cTn id="29" dur="80"/>
                                        <p:tgtEl>
                                          <p:spTgt spid="8809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88090">
                                            <p:txEl>
                                              <p:pRg st="0" end="0"/>
                                            </p:txEl>
                                          </p:spTgt>
                                        </p:tgtEl>
                                        <p:attrNameLst>
                                          <p:attrName>fillcolor</p:attrName>
                                        </p:attrNameLst>
                                      </p:cBhvr>
                                      <p:tavLst>
                                        <p:tav tm="0">
                                          <p:val>
                                            <p:clrVal>
                                              <a:schemeClr val="accent2"/>
                                            </p:clrVal>
                                          </p:val>
                                        </p:tav>
                                        <p:tav tm="50000">
                                          <p:val>
                                            <p:clrVal>
                                              <a:schemeClr val="hlink"/>
                                            </p:clrVal>
                                          </p:val>
                                        </p:tav>
                                      </p:tavLst>
                                    </p:anim>
                                    <p:set>
                                      <p:cBhvr>
                                        <p:cTn id="31" dur="80"/>
                                        <p:tgtEl>
                                          <p:spTgt spid="88090">
                                            <p:txEl>
                                              <p:pRg st="0" end="0"/>
                                            </p:txEl>
                                          </p:spTgt>
                                        </p:tgtEl>
                                        <p:attrNameLst>
                                          <p:attrName>fill.type</p:attrName>
                                        </p:attrNameLst>
                                      </p:cBhvr>
                                      <p:to>
                                        <p:strVal val="solid"/>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091"/>
                                        </p:tgtEl>
                                        <p:attrNameLst>
                                          <p:attrName>style.visibility</p:attrName>
                                        </p:attrNameLst>
                                      </p:cBhvr>
                                      <p:to>
                                        <p:strVal val="visible"/>
                                      </p:to>
                                    </p:set>
                                    <p:anim calcmode="discrete" valueType="clr">
                                      <p:cBhvr override="childStyle">
                                        <p:cTn id="36" dur="80"/>
                                        <p:tgtEl>
                                          <p:spTgt spid="88091"/>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091"/>
                                        </p:tgtEl>
                                        <p:attrNameLst>
                                          <p:attrName>fillcolor</p:attrName>
                                        </p:attrNameLst>
                                      </p:cBhvr>
                                      <p:tavLst>
                                        <p:tav tm="0">
                                          <p:val>
                                            <p:clrVal>
                                              <a:schemeClr val="accent2"/>
                                            </p:clrVal>
                                          </p:val>
                                        </p:tav>
                                        <p:tav tm="50000">
                                          <p:val>
                                            <p:clrVal>
                                              <a:schemeClr val="hlink"/>
                                            </p:clrVal>
                                          </p:val>
                                        </p:tav>
                                      </p:tavLst>
                                    </p:anim>
                                    <p:set>
                                      <p:cBhvr>
                                        <p:cTn id="38" dur="80"/>
                                        <p:tgtEl>
                                          <p:spTgt spid="88091"/>
                                        </p:tgtEl>
                                        <p:attrNameLst>
                                          <p:attrName>fill.type</p:attrName>
                                        </p:attrNameLst>
                                      </p:cBhvr>
                                      <p:to>
                                        <p:strVal val="solid"/>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88092"/>
                                        </p:tgtEl>
                                        <p:attrNameLst>
                                          <p:attrName>style.visibility</p:attrName>
                                        </p:attrNameLst>
                                      </p:cBhvr>
                                      <p:to>
                                        <p:strVal val="visible"/>
                                      </p:to>
                                    </p:set>
                                    <p:anim calcmode="lin" valueType="num">
                                      <p:cBhvr>
                                        <p:cTn id="43" dur="500" fill="hold"/>
                                        <p:tgtEl>
                                          <p:spTgt spid="88092"/>
                                        </p:tgtEl>
                                        <p:attrNameLst>
                                          <p:attrName>ppt_w</p:attrName>
                                        </p:attrNameLst>
                                      </p:cBhvr>
                                      <p:tavLst>
                                        <p:tav tm="0">
                                          <p:val>
                                            <p:fltVal val="0"/>
                                          </p:val>
                                        </p:tav>
                                        <p:tav tm="100000">
                                          <p:val>
                                            <p:strVal val="#ppt_w"/>
                                          </p:val>
                                        </p:tav>
                                      </p:tavLst>
                                    </p:anim>
                                    <p:anim calcmode="lin" valueType="num">
                                      <p:cBhvr>
                                        <p:cTn id="44" dur="500" fill="hold"/>
                                        <p:tgtEl>
                                          <p:spTgt spid="88092"/>
                                        </p:tgtEl>
                                        <p:attrNameLst>
                                          <p:attrName>ppt_h</p:attrName>
                                        </p:attrNameLst>
                                      </p:cBhvr>
                                      <p:tavLst>
                                        <p:tav tm="0">
                                          <p:val>
                                            <p:fltVal val="0"/>
                                          </p:val>
                                        </p:tav>
                                        <p:tav tm="100000">
                                          <p:val>
                                            <p:strVal val="#ppt_h"/>
                                          </p:val>
                                        </p:tav>
                                      </p:tavLst>
                                    </p:anim>
                                    <p:animEffect transition="in" filter="fade">
                                      <p:cBhvr>
                                        <p:cTn id="45" dur="500"/>
                                        <p:tgtEl>
                                          <p:spTgt spid="88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91" grpId="0" animBg="1"/>
      <p:bldP spid="88092" grpId="0" animBg="1"/>
      <p:bldP spid="88094" grpId="0" animBg="1"/>
      <p:bldP spid="8810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extBox 2">
            <a:extLst>
              <a:ext uri="{FF2B5EF4-FFF2-40B4-BE49-F238E27FC236}">
                <a16:creationId xmlns:a16="http://schemas.microsoft.com/office/drawing/2014/main" id="{67E2E274-F87F-4E62-85B6-D1E3B618ED33}"/>
              </a:ext>
            </a:extLst>
          </p:cNvPr>
          <p:cNvSpPr txBox="1">
            <a:spLocks noChangeArrowheads="1"/>
          </p:cNvSpPr>
          <p:nvPr/>
        </p:nvSpPr>
        <p:spPr bwMode="auto">
          <a:xfrm>
            <a:off x="228600" y="914400"/>
            <a:ext cx="11963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kê</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Ai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làm</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chủ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ngữ</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chỉ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sư</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vật</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người</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con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vật</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hay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đô</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vật</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cối</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được</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nhân</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hóa</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có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hoạt</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được</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nói</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đến</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ở vị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ngữ</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37891" name="TextBox 3">
            <a:extLst>
              <a:ext uri="{FF2B5EF4-FFF2-40B4-BE49-F238E27FC236}">
                <a16:creationId xmlns:a16="http://schemas.microsoft.com/office/drawing/2014/main" id="{F01E07DD-AA14-46A3-9004-A9B2AA4C40A6}"/>
              </a:ext>
            </a:extLst>
          </p:cNvPr>
          <p:cNvSpPr txBox="1">
            <a:spLocks noChangeArrowheads="1"/>
          </p:cNvSpPr>
          <p:nvPr/>
        </p:nvSpPr>
        <p:spPr bwMode="auto">
          <a:xfrm>
            <a:off x="228600" y="234950"/>
            <a:ext cx="5035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3. Nêu ý nghĩa của chủ ngữ.</a:t>
            </a:r>
          </a:p>
        </p:txBody>
      </p:sp>
      <p:sp>
        <p:nvSpPr>
          <p:cNvPr id="37892" name="Rectangle 2">
            <a:extLst>
              <a:ext uri="{FF2B5EF4-FFF2-40B4-BE49-F238E27FC236}">
                <a16:creationId xmlns:a16="http://schemas.microsoft.com/office/drawing/2014/main" id="{C3948D53-19C9-4C01-863A-E324557B126F}"/>
              </a:ext>
            </a:extLst>
          </p:cNvPr>
          <p:cNvSpPr>
            <a:spLocks noGrp="1" noChangeArrowheads="1"/>
          </p:cNvSpPr>
          <p:nvPr>
            <p:ph type="title"/>
          </p:nvPr>
        </p:nvSpPr>
        <p:spPr>
          <a:xfrm>
            <a:off x="523875" y="2149475"/>
            <a:ext cx="8229600" cy="481013"/>
          </a:xfrm>
        </p:spPr>
        <p:txBody>
          <a:bodyPr/>
          <a:lstStyle/>
          <a:p>
            <a:pPr eaLnBrk="1" hangingPunct="1"/>
            <a:r>
              <a:rPr lang="en-US" altLang="en-US" sz="3200">
                <a:latin typeface="VNI-Times" pitchFamily="2" charset="0"/>
              </a:rPr>
              <a:t>  </a:t>
            </a:r>
            <a:endParaRPr lang="en-US" altLang="en-US" sz="3200" b="1">
              <a:latin typeface="VNI-Times" pitchFamily="2" charset="0"/>
            </a:endParaRPr>
          </a:p>
        </p:txBody>
      </p:sp>
      <p:sp>
        <p:nvSpPr>
          <p:cNvPr id="8" name="Rectangle 3">
            <a:extLst>
              <a:ext uri="{FF2B5EF4-FFF2-40B4-BE49-F238E27FC236}">
                <a16:creationId xmlns:a16="http://schemas.microsoft.com/office/drawing/2014/main" id="{0C9B1459-B024-4D6E-A95C-50992AC5690A}"/>
              </a:ext>
            </a:extLst>
          </p:cNvPr>
          <p:cNvSpPr txBox="1">
            <a:spLocks noChangeArrowheads="1"/>
          </p:cNvSpPr>
          <p:nvPr/>
        </p:nvSpPr>
        <p:spPr bwMode="auto">
          <a:xfrm>
            <a:off x="228600" y="2085975"/>
            <a:ext cx="117348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0" cap="none" spc="0" normalizeH="0" baseline="0" noProof="0" dirty="0">
                <a:ln>
                  <a:noFill/>
                </a:ln>
                <a:solidFill>
                  <a:srgbClr val="00B050"/>
                </a:solidFill>
                <a:effectLst/>
                <a:uLnTx/>
                <a:uFillTx/>
                <a:latin typeface="Times New Roman" pitchFamily="18" charset="0"/>
                <a:ea typeface="+mn-ea"/>
                <a:cs typeface="Times New Roman" pitchFamily="18" charset="0"/>
              </a:rPr>
              <a:t>4. Cho biết chủ ngữ của các câu trên do loại từ ngữ nào tạo thành. </a:t>
            </a:r>
            <a:r>
              <a:rPr kumimoji="0" lang="en-US" altLang="en-US" sz="32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a) Do danh từ và các từ kèm theo nó (cụm danh từ) tạo thành;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b) Do động từ và các từ kèm theo nó (cụm động từ) tạo thành;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c) Do tính từ và các từ kèm theo nó (cụm tính từ) tạo thành.</a:t>
            </a:r>
          </a:p>
          <a:p>
            <a:pPr marL="514350" marR="0" lvl="1" indent="428625" algn="l" defTabSz="914400" rtl="0" eaLnBrk="1" fontAlgn="base" latinLnBrk="0" hangingPunct="1">
              <a:lnSpc>
                <a:spcPct val="100000"/>
              </a:lnSpc>
              <a:spcBef>
                <a:spcPct val="20000"/>
              </a:spcBef>
              <a:spcAft>
                <a:spcPct val="0"/>
              </a:spcAft>
              <a:buClrTx/>
              <a:buSzTx/>
              <a:buFontTx/>
              <a:buNone/>
              <a:tabLst/>
              <a:defRPr/>
            </a:pPr>
            <a:endParaRPr kumimoji="0" lang="en-US" altLang="en-US" sz="32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37894" name="Left Arrow 1">
            <a:hlinkClick r:id="rId2" action="ppaction://hlinksldjump"/>
            <a:extLst>
              <a:ext uri="{FF2B5EF4-FFF2-40B4-BE49-F238E27FC236}">
                <a16:creationId xmlns:a16="http://schemas.microsoft.com/office/drawing/2014/main" id="{D8759FEC-A2FA-4DBB-ABCF-97EA1BF2AE3F}"/>
              </a:ext>
            </a:extLst>
          </p:cNvPr>
          <p:cNvSpPr>
            <a:spLocks noChangeArrowheads="1"/>
          </p:cNvSpPr>
          <p:nvPr/>
        </p:nvSpPr>
        <p:spPr bwMode="auto">
          <a:xfrm>
            <a:off x="7381875" y="7724775"/>
            <a:ext cx="990600" cy="685800"/>
          </a:xfrm>
          <a:prstGeom prst="leftArrow">
            <a:avLst>
              <a:gd name="adj1" fmla="val 50000"/>
              <a:gd name="adj2" fmla="val 50001"/>
            </a:avLst>
          </a:prstGeom>
          <a:solidFill>
            <a:schemeClr val="accent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749CCDCF-D076-4102-96F3-280AD7024157}"/>
              </a:ext>
            </a:extLst>
          </p:cNvPr>
          <p:cNvCxnSpPr>
            <a:cxnSpLocks noChangeShapeType="1"/>
          </p:cNvCxnSpPr>
          <p:nvPr/>
        </p:nvCxnSpPr>
        <p:spPr bwMode="auto">
          <a:xfrm>
            <a:off x="2286000" y="2630488"/>
            <a:ext cx="1371600" cy="0"/>
          </a:xfrm>
          <a:prstGeom prst="line">
            <a:avLst/>
          </a:prstGeom>
          <a:noFill/>
          <a:ln w="28575" algn="ctr">
            <a:solidFill>
              <a:srgbClr val="0000CC"/>
            </a:solidFill>
            <a:round/>
            <a:headEnd/>
            <a:tailEnd/>
          </a:ln>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8A062A7A-AEA8-49CD-869E-4B997D0F1BCF}"/>
              </a:ext>
            </a:extLst>
          </p:cNvPr>
          <p:cNvCxnSpPr>
            <a:cxnSpLocks noChangeShapeType="1"/>
          </p:cNvCxnSpPr>
          <p:nvPr/>
        </p:nvCxnSpPr>
        <p:spPr bwMode="auto">
          <a:xfrm>
            <a:off x="7234238" y="2630488"/>
            <a:ext cx="2519362" cy="0"/>
          </a:xfrm>
          <a:prstGeom prst="line">
            <a:avLst/>
          </a:prstGeom>
          <a:noFill/>
          <a:ln w="28575" algn="ctr">
            <a:solidFill>
              <a:srgbClr val="0000CC"/>
            </a:solidFill>
            <a:round/>
            <a:headEnd/>
            <a:tailEnd/>
          </a:ln>
          <a:extLst>
            <a:ext uri="{909E8E84-426E-40DD-AFC4-6F175D3DCCD1}">
              <a14:hiddenFill xmlns:a14="http://schemas.microsoft.com/office/drawing/2010/main">
                <a:noFill/>
              </a14:hiddenFill>
            </a:ext>
          </a:extLst>
        </p:spPr>
      </p:cxn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63EF2C81-E1BB-441F-90A8-05A095C31021}"/>
              </a:ext>
            </a:extLst>
          </p:cNvPr>
          <p:cNvSpPr txBox="1">
            <a:spLocks noChangeArrowheads="1"/>
          </p:cNvSpPr>
          <p:nvPr/>
        </p:nvSpPr>
        <p:spPr bwMode="auto">
          <a:xfrm>
            <a:off x="1143000" y="257175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1" i="1" u="none" strike="noStrike" kern="1200" cap="none" spc="0" normalizeH="0" baseline="0" noProof="0">
              <a:ln>
                <a:noFill/>
              </a:ln>
              <a:solidFill>
                <a:srgbClr val="F72130"/>
              </a:solidFill>
              <a:effectLst/>
              <a:uLnTx/>
              <a:uFillTx/>
              <a:latin typeface="Times New Roman" panose="02020603050405020304" pitchFamily="18" charset="0"/>
              <a:ea typeface="+mn-ea"/>
              <a:cs typeface="Arial" panose="020B0604020202020204" pitchFamily="34" charset="0"/>
            </a:endParaRPr>
          </a:p>
        </p:txBody>
      </p:sp>
      <p:sp>
        <p:nvSpPr>
          <p:cNvPr id="12291" name="Text Box 3">
            <a:extLst>
              <a:ext uri="{FF2B5EF4-FFF2-40B4-BE49-F238E27FC236}">
                <a16:creationId xmlns:a16="http://schemas.microsoft.com/office/drawing/2014/main" id="{33BD80FA-0A74-483E-A89A-22F4095BCD60}"/>
              </a:ext>
            </a:extLst>
          </p:cNvPr>
          <p:cNvSpPr txBox="1">
            <a:spLocks noChangeArrowheads="1"/>
          </p:cNvSpPr>
          <p:nvPr/>
        </p:nvSpPr>
        <p:spPr bwMode="auto">
          <a:xfrm>
            <a:off x="82550" y="1176338"/>
            <a:ext cx="77755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 Một đàn ngỗng vươn dài cổ, chúi mỏ về phía trước, định đớp bọn trẻ.</a:t>
            </a:r>
          </a:p>
        </p:txBody>
      </p:sp>
      <p:sp>
        <p:nvSpPr>
          <p:cNvPr id="12294" name="Text Box 11">
            <a:extLst>
              <a:ext uri="{FF2B5EF4-FFF2-40B4-BE49-F238E27FC236}">
                <a16:creationId xmlns:a16="http://schemas.microsoft.com/office/drawing/2014/main" id="{837851E4-7BF6-4A6F-92B4-53DAC256B2E0}"/>
              </a:ext>
            </a:extLst>
          </p:cNvPr>
          <p:cNvSpPr txBox="1">
            <a:spLocks noChangeArrowheads="1"/>
          </p:cNvSpPr>
          <p:nvPr/>
        </p:nvSpPr>
        <p:spPr bwMode="auto">
          <a:xfrm>
            <a:off x="2722563" y="492125"/>
            <a:ext cx="388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Các câu kể </a:t>
            </a:r>
            <a:r>
              <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Ai làm gì?</a:t>
            </a:r>
          </a:p>
        </p:txBody>
      </p:sp>
      <p:sp>
        <p:nvSpPr>
          <p:cNvPr id="12295" name="Text Box 12">
            <a:extLst>
              <a:ext uri="{FF2B5EF4-FFF2-40B4-BE49-F238E27FC236}">
                <a16:creationId xmlns:a16="http://schemas.microsoft.com/office/drawing/2014/main" id="{DFDD354B-5564-47BD-A63B-6AABA1F67636}"/>
              </a:ext>
            </a:extLst>
          </p:cNvPr>
          <p:cNvSpPr txBox="1">
            <a:spLocks noChangeArrowheads="1"/>
          </p:cNvSpPr>
          <p:nvPr/>
        </p:nvSpPr>
        <p:spPr bwMode="auto">
          <a:xfrm>
            <a:off x="8001000" y="517525"/>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Loại từ ngữ tạo thành CN</a:t>
            </a:r>
          </a:p>
        </p:txBody>
      </p:sp>
      <p:sp>
        <p:nvSpPr>
          <p:cNvPr id="264206" name="Line 14">
            <a:extLst>
              <a:ext uri="{FF2B5EF4-FFF2-40B4-BE49-F238E27FC236}">
                <a16:creationId xmlns:a16="http://schemas.microsoft.com/office/drawing/2014/main" id="{8EDA5172-BC60-4B2C-B48F-74D8D1233426}"/>
              </a:ext>
            </a:extLst>
          </p:cNvPr>
          <p:cNvSpPr>
            <a:spLocks noChangeShapeType="1"/>
          </p:cNvSpPr>
          <p:nvPr/>
        </p:nvSpPr>
        <p:spPr bwMode="auto">
          <a:xfrm>
            <a:off x="485775" y="1689100"/>
            <a:ext cx="223678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2298" name="Text Box 15">
            <a:extLst>
              <a:ext uri="{FF2B5EF4-FFF2-40B4-BE49-F238E27FC236}">
                <a16:creationId xmlns:a16="http://schemas.microsoft.com/office/drawing/2014/main" id="{209699EB-12FA-4640-8A18-577D9FD006CC}"/>
              </a:ext>
            </a:extLst>
          </p:cNvPr>
          <p:cNvSpPr txBox="1">
            <a:spLocks noChangeArrowheads="1"/>
          </p:cNvSpPr>
          <p:nvPr/>
        </p:nvSpPr>
        <p:spPr bwMode="auto">
          <a:xfrm>
            <a:off x="-20638" y="2335213"/>
            <a:ext cx="8174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 Hùng đút vội</a:t>
            </a:r>
            <a:r>
              <a:rPr kumimoji="0" lang="en-US" altLang="en-US" sz="32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 khẩu súng vào túi  quần, chạy biến.</a:t>
            </a:r>
          </a:p>
        </p:txBody>
      </p:sp>
      <p:sp>
        <p:nvSpPr>
          <p:cNvPr id="264208" name="Line 16">
            <a:extLst>
              <a:ext uri="{FF2B5EF4-FFF2-40B4-BE49-F238E27FC236}">
                <a16:creationId xmlns:a16="http://schemas.microsoft.com/office/drawing/2014/main" id="{87384772-33CE-4EFD-BED5-1F9FE43C36B2}"/>
              </a:ext>
            </a:extLst>
          </p:cNvPr>
          <p:cNvSpPr>
            <a:spLocks noChangeShapeType="1"/>
          </p:cNvSpPr>
          <p:nvPr/>
        </p:nvSpPr>
        <p:spPr bwMode="auto">
          <a:xfrm>
            <a:off x="320675" y="2822575"/>
            <a:ext cx="822325" cy="793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2300" name="Text Box 17">
            <a:extLst>
              <a:ext uri="{FF2B5EF4-FFF2-40B4-BE49-F238E27FC236}">
                <a16:creationId xmlns:a16="http://schemas.microsoft.com/office/drawing/2014/main" id="{BD2C3811-5C77-4193-8E05-A798EDB9D943}"/>
              </a:ext>
            </a:extLst>
          </p:cNvPr>
          <p:cNvSpPr txBox="1">
            <a:spLocks noChangeArrowheads="1"/>
          </p:cNvSpPr>
          <p:nvPr/>
        </p:nvSpPr>
        <p:spPr bwMode="auto">
          <a:xfrm>
            <a:off x="46038" y="3525838"/>
            <a:ext cx="8194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 Thắng mếu máo nấp vào sau lưng Tiến.</a:t>
            </a:r>
          </a:p>
        </p:txBody>
      </p:sp>
      <p:sp>
        <p:nvSpPr>
          <p:cNvPr id="264210" name="Line 18">
            <a:extLst>
              <a:ext uri="{FF2B5EF4-FFF2-40B4-BE49-F238E27FC236}">
                <a16:creationId xmlns:a16="http://schemas.microsoft.com/office/drawing/2014/main" id="{4E9A0643-8D2E-4BA4-A1B6-738512A8C2C8}"/>
              </a:ext>
            </a:extLst>
          </p:cNvPr>
          <p:cNvSpPr>
            <a:spLocks noChangeShapeType="1"/>
          </p:cNvSpPr>
          <p:nvPr/>
        </p:nvSpPr>
        <p:spPr bwMode="auto">
          <a:xfrm>
            <a:off x="485775" y="3995738"/>
            <a:ext cx="762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2302" name="Text Box 19">
            <a:extLst>
              <a:ext uri="{FF2B5EF4-FFF2-40B4-BE49-F238E27FC236}">
                <a16:creationId xmlns:a16="http://schemas.microsoft.com/office/drawing/2014/main" id="{416B38A0-277E-4BEB-9889-513F4A3B03F4}"/>
              </a:ext>
            </a:extLst>
          </p:cNvPr>
          <p:cNvSpPr txBox="1">
            <a:spLocks noChangeArrowheads="1"/>
          </p:cNvSpPr>
          <p:nvPr/>
        </p:nvSpPr>
        <p:spPr bwMode="auto">
          <a:xfrm>
            <a:off x="36513" y="4440238"/>
            <a:ext cx="83518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 Em liền nhặt một cành xoan, xua đàn ngỗng ra xa.</a:t>
            </a:r>
          </a:p>
        </p:txBody>
      </p:sp>
      <p:sp>
        <p:nvSpPr>
          <p:cNvPr id="264212" name="Line 20">
            <a:extLst>
              <a:ext uri="{FF2B5EF4-FFF2-40B4-BE49-F238E27FC236}">
                <a16:creationId xmlns:a16="http://schemas.microsoft.com/office/drawing/2014/main" id="{2F4A0FC4-54AB-4E7F-874F-2CDBE47662EE}"/>
              </a:ext>
            </a:extLst>
          </p:cNvPr>
          <p:cNvSpPr>
            <a:spLocks noChangeShapeType="1"/>
          </p:cNvSpPr>
          <p:nvPr/>
        </p:nvSpPr>
        <p:spPr bwMode="auto">
          <a:xfrm flipV="1">
            <a:off x="320675" y="4953000"/>
            <a:ext cx="6699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2304" name="Text Box 21">
            <a:extLst>
              <a:ext uri="{FF2B5EF4-FFF2-40B4-BE49-F238E27FC236}">
                <a16:creationId xmlns:a16="http://schemas.microsoft.com/office/drawing/2014/main" id="{DB7D3BB1-0F99-4141-823D-B3F793106E5A}"/>
              </a:ext>
            </a:extLst>
          </p:cNvPr>
          <p:cNvSpPr txBox="1">
            <a:spLocks noChangeArrowheads="1"/>
          </p:cNvSpPr>
          <p:nvPr/>
        </p:nvSpPr>
        <p:spPr bwMode="auto">
          <a:xfrm>
            <a:off x="36513" y="5627688"/>
            <a:ext cx="8255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 Đàn ngỗng kêu quàng quạc, vươn cổ chạy miết.</a:t>
            </a:r>
          </a:p>
        </p:txBody>
      </p:sp>
      <p:sp>
        <p:nvSpPr>
          <p:cNvPr id="264214" name="Line 22">
            <a:extLst>
              <a:ext uri="{FF2B5EF4-FFF2-40B4-BE49-F238E27FC236}">
                <a16:creationId xmlns:a16="http://schemas.microsoft.com/office/drawing/2014/main" id="{31872CAA-8E9E-49BF-BBA6-BC93FB824AB6}"/>
              </a:ext>
            </a:extLst>
          </p:cNvPr>
          <p:cNvSpPr>
            <a:spLocks noChangeShapeType="1"/>
          </p:cNvSpPr>
          <p:nvPr/>
        </p:nvSpPr>
        <p:spPr bwMode="auto">
          <a:xfrm>
            <a:off x="388938" y="6126163"/>
            <a:ext cx="1744662" cy="63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264215" name="Text Box 23">
            <a:extLst>
              <a:ext uri="{FF2B5EF4-FFF2-40B4-BE49-F238E27FC236}">
                <a16:creationId xmlns:a16="http://schemas.microsoft.com/office/drawing/2014/main" id="{C7F347D1-BA39-45AD-A460-6C2014871B01}"/>
              </a:ext>
            </a:extLst>
          </p:cNvPr>
          <p:cNvSpPr txBox="1">
            <a:spLocks noChangeArrowheads="1"/>
          </p:cNvSpPr>
          <p:nvPr/>
        </p:nvSpPr>
        <p:spPr bwMode="auto">
          <a:xfrm>
            <a:off x="8853488" y="1176338"/>
            <a:ext cx="2501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cụm danh từ</a:t>
            </a:r>
          </a:p>
        </p:txBody>
      </p:sp>
      <p:sp>
        <p:nvSpPr>
          <p:cNvPr id="264216" name="Text Box 24">
            <a:extLst>
              <a:ext uri="{FF2B5EF4-FFF2-40B4-BE49-F238E27FC236}">
                <a16:creationId xmlns:a16="http://schemas.microsoft.com/office/drawing/2014/main" id="{7023EE41-DF5A-4FAA-A7A8-19EF47568F41}"/>
              </a:ext>
            </a:extLst>
          </p:cNvPr>
          <p:cNvSpPr txBox="1">
            <a:spLocks noChangeArrowheads="1"/>
          </p:cNvSpPr>
          <p:nvPr/>
        </p:nvSpPr>
        <p:spPr bwMode="auto">
          <a:xfrm>
            <a:off x="8840788" y="2192338"/>
            <a:ext cx="1951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danh từ</a:t>
            </a:r>
          </a:p>
        </p:txBody>
      </p:sp>
      <p:sp>
        <p:nvSpPr>
          <p:cNvPr id="264217" name="Text Box 25">
            <a:extLst>
              <a:ext uri="{FF2B5EF4-FFF2-40B4-BE49-F238E27FC236}">
                <a16:creationId xmlns:a16="http://schemas.microsoft.com/office/drawing/2014/main" id="{3EFD02E9-8023-4448-AE80-2161D8CAB8DF}"/>
              </a:ext>
            </a:extLst>
          </p:cNvPr>
          <p:cNvSpPr txBox="1">
            <a:spLocks noChangeArrowheads="1"/>
          </p:cNvSpPr>
          <p:nvPr/>
        </p:nvSpPr>
        <p:spPr bwMode="auto">
          <a:xfrm>
            <a:off x="8834438" y="3352800"/>
            <a:ext cx="1920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danh từ</a:t>
            </a:r>
          </a:p>
        </p:txBody>
      </p:sp>
      <p:sp>
        <p:nvSpPr>
          <p:cNvPr id="264218" name="Text Box 26">
            <a:extLst>
              <a:ext uri="{FF2B5EF4-FFF2-40B4-BE49-F238E27FC236}">
                <a16:creationId xmlns:a16="http://schemas.microsoft.com/office/drawing/2014/main" id="{E4BC374E-8065-4DFB-B3B1-A4BDFEBC5FBC}"/>
              </a:ext>
            </a:extLst>
          </p:cNvPr>
          <p:cNvSpPr txBox="1">
            <a:spLocks noChangeArrowheads="1"/>
          </p:cNvSpPr>
          <p:nvPr/>
        </p:nvSpPr>
        <p:spPr bwMode="auto">
          <a:xfrm>
            <a:off x="8853488" y="4430713"/>
            <a:ext cx="1943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danh từ</a:t>
            </a:r>
          </a:p>
        </p:txBody>
      </p:sp>
      <p:sp>
        <p:nvSpPr>
          <p:cNvPr id="264219" name="Text Box 27">
            <a:extLst>
              <a:ext uri="{FF2B5EF4-FFF2-40B4-BE49-F238E27FC236}">
                <a16:creationId xmlns:a16="http://schemas.microsoft.com/office/drawing/2014/main" id="{C737B2D5-4F74-4CE3-8171-FA62B02EC443}"/>
              </a:ext>
            </a:extLst>
          </p:cNvPr>
          <p:cNvSpPr txBox="1">
            <a:spLocks noChangeArrowheads="1"/>
          </p:cNvSpPr>
          <p:nvPr/>
        </p:nvSpPr>
        <p:spPr bwMode="auto">
          <a:xfrm>
            <a:off x="8834438" y="5548313"/>
            <a:ext cx="2646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cụm danh từ</a:t>
            </a:r>
          </a:p>
        </p:txBody>
      </p:sp>
      <p:grpSp>
        <p:nvGrpSpPr>
          <p:cNvPr id="38932" name="Group 3">
            <a:extLst>
              <a:ext uri="{FF2B5EF4-FFF2-40B4-BE49-F238E27FC236}">
                <a16:creationId xmlns:a16="http://schemas.microsoft.com/office/drawing/2014/main" id="{0544B95A-265E-4117-8B3F-D6D26CFD4AB8}"/>
              </a:ext>
            </a:extLst>
          </p:cNvPr>
          <p:cNvGrpSpPr>
            <a:grpSpLocks/>
          </p:cNvGrpSpPr>
          <p:nvPr/>
        </p:nvGrpSpPr>
        <p:grpSpPr bwMode="auto">
          <a:xfrm>
            <a:off x="1482725" y="639763"/>
            <a:ext cx="10252075" cy="6127750"/>
            <a:chOff x="304800" y="585077"/>
            <a:chExt cx="10251993" cy="6126900"/>
          </a:xfrm>
        </p:grpSpPr>
        <p:sp>
          <p:nvSpPr>
            <p:cNvPr id="38933" name="Line 10">
              <a:extLst>
                <a:ext uri="{FF2B5EF4-FFF2-40B4-BE49-F238E27FC236}">
                  <a16:creationId xmlns:a16="http://schemas.microsoft.com/office/drawing/2014/main" id="{0F5C3D9D-7C9C-4645-85E2-2DCF35E86E75}"/>
                </a:ext>
              </a:extLst>
            </p:cNvPr>
            <p:cNvSpPr>
              <a:spLocks noChangeShapeType="1"/>
            </p:cNvSpPr>
            <p:nvPr/>
          </p:nvSpPr>
          <p:spPr bwMode="auto">
            <a:xfrm>
              <a:off x="6975533" y="585077"/>
              <a:ext cx="16680" cy="6126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cxnSp>
          <p:nvCxnSpPr>
            <p:cNvPr id="38934" name="Straight Connector 2">
              <a:extLst>
                <a:ext uri="{FF2B5EF4-FFF2-40B4-BE49-F238E27FC236}">
                  <a16:creationId xmlns:a16="http://schemas.microsoft.com/office/drawing/2014/main" id="{DF18D493-ACD4-4F8C-8305-1D7955C8A266}"/>
                </a:ext>
              </a:extLst>
            </p:cNvPr>
            <p:cNvCxnSpPr>
              <a:cxnSpLocks noChangeShapeType="1"/>
            </p:cNvCxnSpPr>
            <p:nvPr/>
          </p:nvCxnSpPr>
          <p:spPr bwMode="auto">
            <a:xfrm>
              <a:off x="304800" y="974070"/>
              <a:ext cx="10251993" cy="513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barn(inVertical)">
                                      <p:cBhvr>
                                        <p:cTn id="7" dur="500"/>
                                        <p:tgtEl>
                                          <p:spTgt spid="122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295"/>
                                        </p:tgtEl>
                                        <p:attrNameLst>
                                          <p:attrName>style.visibility</p:attrName>
                                        </p:attrNameLst>
                                      </p:cBhvr>
                                      <p:to>
                                        <p:strVal val="visible"/>
                                      </p:to>
                                    </p:set>
                                    <p:animEffect transition="in" filter="barn(inVertical)">
                                      <p:cBhvr>
                                        <p:cTn id="10" dur="500"/>
                                        <p:tgtEl>
                                          <p:spTgt spid="122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291"/>
                                        </p:tgtEl>
                                        <p:attrNameLst>
                                          <p:attrName>style.visibility</p:attrName>
                                        </p:attrNameLst>
                                      </p:cBhvr>
                                      <p:to>
                                        <p:strVal val="visible"/>
                                      </p:to>
                                    </p:set>
                                    <p:animEffect transition="in" filter="barn(inVertical)">
                                      <p:cBhvr>
                                        <p:cTn id="13" dur="500"/>
                                        <p:tgtEl>
                                          <p:spTgt spid="1229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298"/>
                                        </p:tgtEl>
                                        <p:attrNameLst>
                                          <p:attrName>style.visibility</p:attrName>
                                        </p:attrNameLst>
                                      </p:cBhvr>
                                      <p:to>
                                        <p:strVal val="visible"/>
                                      </p:to>
                                    </p:set>
                                    <p:animEffect transition="in" filter="barn(inVertical)">
                                      <p:cBhvr>
                                        <p:cTn id="16" dur="500"/>
                                        <p:tgtEl>
                                          <p:spTgt spid="1229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300"/>
                                        </p:tgtEl>
                                        <p:attrNameLst>
                                          <p:attrName>style.visibility</p:attrName>
                                        </p:attrNameLst>
                                      </p:cBhvr>
                                      <p:to>
                                        <p:strVal val="visible"/>
                                      </p:to>
                                    </p:set>
                                    <p:animEffect transition="in" filter="barn(inVertical)">
                                      <p:cBhvr>
                                        <p:cTn id="19" dur="500"/>
                                        <p:tgtEl>
                                          <p:spTgt spid="1230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302"/>
                                        </p:tgtEl>
                                        <p:attrNameLst>
                                          <p:attrName>style.visibility</p:attrName>
                                        </p:attrNameLst>
                                      </p:cBhvr>
                                      <p:to>
                                        <p:strVal val="visible"/>
                                      </p:to>
                                    </p:set>
                                    <p:animEffect transition="in" filter="barn(inVertical)">
                                      <p:cBhvr>
                                        <p:cTn id="22" dur="500"/>
                                        <p:tgtEl>
                                          <p:spTgt spid="1230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304"/>
                                        </p:tgtEl>
                                        <p:attrNameLst>
                                          <p:attrName>style.visibility</p:attrName>
                                        </p:attrNameLst>
                                      </p:cBhvr>
                                      <p:to>
                                        <p:strVal val="visible"/>
                                      </p:to>
                                    </p:set>
                                    <p:animEffect transition="in" filter="barn(inVertical)">
                                      <p:cBhvr>
                                        <p:cTn id="25" dur="500"/>
                                        <p:tgtEl>
                                          <p:spTgt spid="1230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264206"/>
                                        </p:tgtEl>
                                        <p:attrNameLst>
                                          <p:attrName>style.visibility</p:attrName>
                                        </p:attrNameLst>
                                      </p:cBhvr>
                                      <p:to>
                                        <p:strVal val="visible"/>
                                      </p:to>
                                    </p:set>
                                    <p:animEffect transition="in" filter="blinds(horizontal)">
                                      <p:cBhvr>
                                        <p:cTn id="30" dur="500"/>
                                        <p:tgtEl>
                                          <p:spTgt spid="26420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64215"/>
                                        </p:tgtEl>
                                        <p:attrNameLst>
                                          <p:attrName>style.visibility</p:attrName>
                                        </p:attrNameLst>
                                      </p:cBhvr>
                                      <p:to>
                                        <p:strVal val="visible"/>
                                      </p:to>
                                    </p:set>
                                    <p:animEffect transition="in" filter="blinds(horizontal)">
                                      <p:cBhvr>
                                        <p:cTn id="35" dur="500"/>
                                        <p:tgtEl>
                                          <p:spTgt spid="26421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264208"/>
                                        </p:tgtEl>
                                        <p:attrNameLst>
                                          <p:attrName>style.visibility</p:attrName>
                                        </p:attrNameLst>
                                      </p:cBhvr>
                                      <p:to>
                                        <p:strVal val="visible"/>
                                      </p:to>
                                    </p:set>
                                    <p:animEffect transition="in" filter="blinds(horizontal)">
                                      <p:cBhvr>
                                        <p:cTn id="40" dur="500"/>
                                        <p:tgtEl>
                                          <p:spTgt spid="26420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64216"/>
                                        </p:tgtEl>
                                        <p:attrNameLst>
                                          <p:attrName>style.visibility</p:attrName>
                                        </p:attrNameLst>
                                      </p:cBhvr>
                                      <p:to>
                                        <p:strVal val="visible"/>
                                      </p:to>
                                    </p:set>
                                    <p:animEffect transition="in" filter="blinds(horizontal)">
                                      <p:cBhvr>
                                        <p:cTn id="45" dur="500"/>
                                        <p:tgtEl>
                                          <p:spTgt spid="26421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nodeType="clickEffect">
                                  <p:stCondLst>
                                    <p:cond delay="0"/>
                                  </p:stCondLst>
                                  <p:childTnLst>
                                    <p:set>
                                      <p:cBhvr>
                                        <p:cTn id="49" dur="1" fill="hold">
                                          <p:stCondLst>
                                            <p:cond delay="0"/>
                                          </p:stCondLst>
                                        </p:cTn>
                                        <p:tgtEl>
                                          <p:spTgt spid="264210"/>
                                        </p:tgtEl>
                                        <p:attrNameLst>
                                          <p:attrName>style.visibility</p:attrName>
                                        </p:attrNameLst>
                                      </p:cBhvr>
                                      <p:to>
                                        <p:strVal val="visible"/>
                                      </p:to>
                                    </p:set>
                                    <p:animEffect transition="in" filter="blinds(horizontal)">
                                      <p:cBhvr>
                                        <p:cTn id="50" dur="500"/>
                                        <p:tgtEl>
                                          <p:spTgt spid="2642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64217"/>
                                        </p:tgtEl>
                                        <p:attrNameLst>
                                          <p:attrName>style.visibility</p:attrName>
                                        </p:attrNameLst>
                                      </p:cBhvr>
                                      <p:to>
                                        <p:strVal val="visible"/>
                                      </p:to>
                                    </p:set>
                                    <p:animEffect transition="in" filter="blinds(horizontal)">
                                      <p:cBhvr>
                                        <p:cTn id="55" dur="500"/>
                                        <p:tgtEl>
                                          <p:spTgt spid="26421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64212"/>
                                        </p:tgtEl>
                                        <p:attrNameLst>
                                          <p:attrName>style.visibility</p:attrName>
                                        </p:attrNameLst>
                                      </p:cBhvr>
                                      <p:to>
                                        <p:strVal val="visible"/>
                                      </p:to>
                                    </p:set>
                                    <p:animEffect transition="in" filter="box(in)">
                                      <p:cBhvr>
                                        <p:cTn id="60" dur="500"/>
                                        <p:tgtEl>
                                          <p:spTgt spid="2642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264218"/>
                                        </p:tgtEl>
                                        <p:attrNameLst>
                                          <p:attrName>style.visibility</p:attrName>
                                        </p:attrNameLst>
                                      </p:cBhvr>
                                      <p:to>
                                        <p:strVal val="visible"/>
                                      </p:to>
                                    </p:set>
                                    <p:animEffect transition="in" filter="box(in)">
                                      <p:cBhvr>
                                        <p:cTn id="65" dur="500"/>
                                        <p:tgtEl>
                                          <p:spTgt spid="26421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nodeType="clickEffect">
                                  <p:stCondLst>
                                    <p:cond delay="0"/>
                                  </p:stCondLst>
                                  <p:childTnLst>
                                    <p:set>
                                      <p:cBhvr>
                                        <p:cTn id="69" dur="1" fill="hold">
                                          <p:stCondLst>
                                            <p:cond delay="0"/>
                                          </p:stCondLst>
                                        </p:cTn>
                                        <p:tgtEl>
                                          <p:spTgt spid="264214"/>
                                        </p:tgtEl>
                                        <p:attrNameLst>
                                          <p:attrName>style.visibility</p:attrName>
                                        </p:attrNameLst>
                                      </p:cBhvr>
                                      <p:to>
                                        <p:strVal val="visible"/>
                                      </p:to>
                                    </p:set>
                                    <p:animEffect transition="in" filter="blinds(horizontal)">
                                      <p:cBhvr>
                                        <p:cTn id="70" dur="500"/>
                                        <p:tgtEl>
                                          <p:spTgt spid="26421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264219"/>
                                        </p:tgtEl>
                                        <p:attrNameLst>
                                          <p:attrName>style.visibility</p:attrName>
                                        </p:attrNameLst>
                                      </p:cBhvr>
                                      <p:to>
                                        <p:strVal val="visible"/>
                                      </p:to>
                                    </p:set>
                                    <p:animEffect transition="in" filter="blinds(horizontal)">
                                      <p:cBhvr>
                                        <p:cTn id="75" dur="500"/>
                                        <p:tgtEl>
                                          <p:spTgt spid="264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4" grpId="0"/>
      <p:bldP spid="12295" grpId="0"/>
      <p:bldP spid="12298" grpId="0"/>
      <p:bldP spid="12300" grpId="0"/>
      <p:bldP spid="12302" grpId="0"/>
      <p:bldP spid="12304" grpId="0"/>
      <p:bldP spid="264215" grpId="0"/>
      <p:bldP spid="264216" grpId="0"/>
      <p:bldP spid="264217" grpId="0"/>
      <p:bldP spid="264218" grpId="0"/>
      <p:bldP spid="26421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DA94C27-7F2A-427A-B212-EDB25D963A61}"/>
              </a:ext>
            </a:extLst>
          </p:cNvPr>
          <p:cNvSpPr>
            <a:spLocks noGrp="1" noChangeArrowheads="1"/>
          </p:cNvSpPr>
          <p:nvPr>
            <p:ph type="title"/>
          </p:nvPr>
        </p:nvSpPr>
        <p:spPr>
          <a:xfrm>
            <a:off x="676275" y="444500"/>
            <a:ext cx="8229600" cy="481013"/>
          </a:xfrm>
        </p:spPr>
        <p:txBody>
          <a:bodyPr/>
          <a:lstStyle/>
          <a:p>
            <a:pPr eaLnBrk="1" hangingPunct="1"/>
            <a:r>
              <a:rPr lang="en-US" altLang="en-US" sz="3200">
                <a:latin typeface="VNI-Times" pitchFamily="2" charset="0"/>
              </a:rPr>
              <a:t>  </a:t>
            </a:r>
            <a:endParaRPr lang="en-US" altLang="en-US" sz="3200" b="1">
              <a:latin typeface="VNI-Times" pitchFamily="2" charset="0"/>
            </a:endParaRPr>
          </a:p>
        </p:txBody>
      </p:sp>
      <p:sp>
        <p:nvSpPr>
          <p:cNvPr id="13315" name="Rectangle 3">
            <a:extLst>
              <a:ext uri="{FF2B5EF4-FFF2-40B4-BE49-F238E27FC236}">
                <a16:creationId xmlns:a16="http://schemas.microsoft.com/office/drawing/2014/main" id="{83C80681-12D4-44D2-85BF-007C29FAA7F4}"/>
              </a:ext>
            </a:extLst>
          </p:cNvPr>
          <p:cNvSpPr>
            <a:spLocks noGrp="1" noChangeArrowheads="1"/>
          </p:cNvSpPr>
          <p:nvPr>
            <p:ph type="body" idx="1"/>
          </p:nvPr>
        </p:nvSpPr>
        <p:spPr>
          <a:xfrm>
            <a:off x="228600" y="677863"/>
            <a:ext cx="11506200" cy="3360737"/>
          </a:xfrm>
        </p:spPr>
        <p:txBody>
          <a:bodyPr/>
          <a:lstStyle/>
          <a:p>
            <a:pPr eaLnBrk="1" hangingPunct="1">
              <a:buFontTx/>
              <a:buNone/>
              <a:defRPr/>
            </a:pPr>
            <a:r>
              <a:rPr lang="en-US" altLang="en-US" sz="3600" b="1" dirty="0">
                <a:solidFill>
                  <a:srgbClr val="00B050"/>
                </a:solidFill>
                <a:latin typeface="Times New Roman" pitchFamily="18" charset="0"/>
                <a:cs typeface="Times New Roman" pitchFamily="18" charset="0"/>
              </a:rPr>
              <a:t>4. Cho biết chủ ngữ của các câu trên do loại từ ngữ nào tạo thành. </a:t>
            </a:r>
            <a:r>
              <a:rPr lang="en-US" altLang="en-US" sz="3600" dirty="0">
                <a:solidFill>
                  <a:srgbClr val="00B050"/>
                </a:solidFill>
                <a:latin typeface="Times New Roman" pitchFamily="18" charset="0"/>
                <a:cs typeface="Times New Roman" pitchFamily="18" charset="0"/>
              </a:rPr>
              <a:t>	</a:t>
            </a:r>
          </a:p>
          <a:p>
            <a:pPr marL="514350" lvl="1" indent="0" eaLnBrk="1" hangingPunct="1">
              <a:buFontTx/>
              <a:buNone/>
              <a:defRPr/>
            </a:pPr>
            <a:r>
              <a:rPr lang="en-US" altLang="en-US" sz="3200" dirty="0">
                <a:solidFill>
                  <a:srgbClr val="000099"/>
                </a:solidFill>
                <a:latin typeface="Times New Roman" pitchFamily="18" charset="0"/>
                <a:cs typeface="Times New Roman" pitchFamily="18" charset="0"/>
              </a:rPr>
              <a:t>a) Do danh từ và các từ kèm theo nó (cụm danh từ) tạo thành;</a:t>
            </a:r>
          </a:p>
          <a:p>
            <a:pPr marL="514350" lvl="1" indent="0" eaLnBrk="1" hangingPunct="1">
              <a:buFontTx/>
              <a:buNone/>
              <a:defRPr/>
            </a:pPr>
            <a:r>
              <a:rPr lang="en-US" altLang="en-US" sz="3200" dirty="0">
                <a:solidFill>
                  <a:srgbClr val="000099"/>
                </a:solidFill>
                <a:latin typeface="Times New Roman" pitchFamily="18" charset="0"/>
                <a:cs typeface="Times New Roman" pitchFamily="18" charset="0"/>
              </a:rPr>
              <a:t>b) Do động từ và các từ kèm theo nó (cụm động từ) tạo thành;</a:t>
            </a:r>
          </a:p>
          <a:p>
            <a:pPr marL="514350" lvl="1" indent="0" eaLnBrk="1" hangingPunct="1">
              <a:buFontTx/>
              <a:buNone/>
              <a:defRPr/>
            </a:pPr>
            <a:r>
              <a:rPr lang="en-US" altLang="en-US" sz="3200" dirty="0">
                <a:solidFill>
                  <a:srgbClr val="000099"/>
                </a:solidFill>
                <a:latin typeface="Times New Roman" pitchFamily="18" charset="0"/>
                <a:cs typeface="Times New Roman" pitchFamily="18" charset="0"/>
              </a:rPr>
              <a:t>c) Do tính từ và các từ kèm theo nó (cụm tính từ) tạo thành.</a:t>
            </a:r>
          </a:p>
          <a:p>
            <a:pPr marL="514350" lvl="1" indent="428625" eaLnBrk="1" hangingPunct="1">
              <a:buFontTx/>
              <a:buNone/>
              <a:defRPr/>
            </a:pPr>
            <a:endParaRPr lang="en-US" altLang="en-US" sz="3200" dirty="0">
              <a:solidFill>
                <a:srgbClr val="000099"/>
              </a:solidFill>
              <a:latin typeface="Times New Roman" pitchFamily="18" charset="0"/>
              <a:cs typeface="Times New Roman" pitchFamily="18"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3315">
                                            <p:txEl>
                                              <p:pRg st="1" end="1"/>
                                            </p:txEl>
                                          </p:spTgt>
                                        </p:tgtEl>
                                        <p:attrNameLst>
                                          <p:attrName>style.color</p:attrName>
                                        </p:attrNameLst>
                                      </p:cBhvr>
                                      <p:to>
                                        <p:clrVal>
                                          <a:srgbClr val="FF0000"/>
                                        </p:clrVal>
                                      </p:to>
                                    </p:set>
                                    <p:set>
                                      <p:cBhvr>
                                        <p:cTn id="7" dur="500" fill="hold"/>
                                        <p:tgtEl>
                                          <p:spTgt spid="13315">
                                            <p:txEl>
                                              <p:pRg st="1" end="1"/>
                                            </p:txEl>
                                          </p:spTgt>
                                        </p:tgtEl>
                                        <p:attrNameLst>
                                          <p:attrName>fillcolor</p:attrName>
                                        </p:attrNameLst>
                                      </p:cBhvr>
                                      <p:to>
                                        <p:clrVal>
                                          <a:srgbClr val="FF0000"/>
                                        </p:clrVal>
                                      </p:to>
                                    </p:set>
                                    <p:set>
                                      <p:cBhvr>
                                        <p:cTn id="8" dur="500" fill="hold"/>
                                        <p:tgtEl>
                                          <p:spTgt spid="1331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F7F9EBD2-097C-4B9C-A68C-EC35610C252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2624690" y="-1223006"/>
            <a:ext cx="7068599" cy="9761399"/>
          </a:xfrm>
          <a:prstGeom prst="rect">
            <a:avLst/>
          </a:prstGeom>
        </p:spPr>
      </p:pic>
      <p:sp>
        <p:nvSpPr>
          <p:cNvPr id="2" name="Rectangle 1">
            <a:extLst>
              <a:ext uri="{FF2B5EF4-FFF2-40B4-BE49-F238E27FC236}">
                <a16:creationId xmlns:a16="http://schemas.microsoft.com/office/drawing/2014/main" id="{8D8F96DA-DA5C-42BD-9A32-E0B273257C6C}"/>
              </a:ext>
            </a:extLst>
          </p:cNvPr>
          <p:cNvSpPr/>
          <p:nvPr/>
        </p:nvSpPr>
        <p:spPr>
          <a:xfrm>
            <a:off x="2334328" y="0"/>
            <a:ext cx="7523344" cy="144655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noFill/>
                </a:ln>
                <a:solidFill>
                  <a:srgbClr val="FD6F96"/>
                </a:solidFill>
                <a:effectLst>
                  <a:glow rad="406400">
                    <a:prstClr val="white"/>
                  </a:glow>
                  <a:outerShdw blurRad="38100" dist="19050" dir="2700000" algn="tl" rotWithShape="0">
                    <a:prstClr val="black">
                      <a:alpha val="40000"/>
                    </a:prstClr>
                  </a:outerShdw>
                </a:effectLst>
                <a:uLnTx/>
                <a:uFillTx/>
                <a:latin typeface="UTM Avenida" panose="02040603050506020204" pitchFamily="18" charset="0"/>
                <a:ea typeface="微软雅黑"/>
                <a:cs typeface="+mn-cs"/>
              </a:rPr>
              <a:t>GHI NHỚ</a:t>
            </a:r>
            <a:endParaRPr kumimoji="0" lang="en-US" sz="7200" b="0" i="0" u="none" strike="noStrike" kern="1200" cap="none" spc="0" normalizeH="0" baseline="0" noProof="0">
              <a:ln w="12700">
                <a:noFill/>
              </a:ln>
              <a:solidFill>
                <a:srgbClr val="6F69AC"/>
              </a:solidFill>
              <a:effectLst>
                <a:glow rad="406400">
                  <a:prstClr val="white"/>
                </a:glow>
                <a:outerShdw blurRad="38100" dist="19050" dir="2700000" algn="tl" rotWithShape="0">
                  <a:prstClr val="black">
                    <a:alpha val="40000"/>
                  </a:prstClr>
                </a:outerShdw>
              </a:effectLst>
              <a:uLnTx/>
              <a:uFillTx/>
              <a:latin typeface="UTM Avenida" panose="02040603050506020204" pitchFamily="18" charset="0"/>
              <a:ea typeface="微软雅黑"/>
              <a:cs typeface="+mn-cs"/>
            </a:endParaRPr>
          </a:p>
        </p:txBody>
      </p:sp>
      <p:sp>
        <p:nvSpPr>
          <p:cNvPr id="17" name="Rectangle 16">
            <a:extLst>
              <a:ext uri="{FF2B5EF4-FFF2-40B4-BE49-F238E27FC236}">
                <a16:creationId xmlns:a16="http://schemas.microsoft.com/office/drawing/2014/main" id="{D4A1870C-239B-426F-91B7-DF9E8008C6B1}"/>
              </a:ext>
            </a:extLst>
          </p:cNvPr>
          <p:cNvSpPr/>
          <p:nvPr/>
        </p:nvSpPr>
        <p:spPr>
          <a:xfrm>
            <a:off x="2552898" y="1504988"/>
            <a:ext cx="7086204" cy="4401205"/>
          </a:xfrm>
          <a:prstGeom prst="rect">
            <a:avLst/>
          </a:prstGeom>
          <a:solidFill>
            <a:schemeClr val="bg1">
              <a:alpha val="92000"/>
            </a:schemeClr>
          </a:solidFill>
          <a:effectLst>
            <a:softEdge rad="317500"/>
          </a:effectLst>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w="12700">
                  <a:noFill/>
                </a:ln>
                <a:solidFill>
                  <a:srgbClr val="FB034A"/>
                </a:solidFill>
                <a:effectLst/>
                <a:uLnTx/>
                <a:uFillTx/>
                <a:latin typeface="Times New Roman" panose="02020603050405020304" pitchFamily="18" charset="0"/>
                <a:ea typeface="微软雅黑"/>
                <a:cs typeface="Times New Roman" panose="02020603050405020304" pitchFamily="18" charset="0"/>
              </a:rPr>
              <a:t>1</a:t>
            </a:r>
            <a:r>
              <a:rPr kumimoji="0" lang="en-US" sz="4000" b="0" i="0" u="none" strike="noStrike" kern="1200" cap="none" spc="0" normalizeH="0" baseline="0" noProof="0">
                <a:ln w="12700">
                  <a:noFill/>
                </a:ln>
                <a:solidFill>
                  <a:srgbClr val="FB034A"/>
                </a:solidFill>
                <a:effectLst/>
                <a:uLnTx/>
                <a:uFillTx/>
                <a:latin typeface="Times New Roman" panose="02020603050405020304" pitchFamily="18" charset="0"/>
                <a:ea typeface="微软雅黑"/>
                <a:cs typeface="Times New Roman" panose="02020603050405020304" pitchFamily="18" charset="0"/>
              </a:rPr>
              <a:t>.</a:t>
            </a:r>
            <a:r>
              <a:rPr kumimoji="0" lang="vi-VN" sz="4000" b="0" i="0" u="none" strike="noStrike" kern="1200" cap="none" spc="0" normalizeH="0" baseline="0" noProof="0">
                <a:ln w="12700">
                  <a:noFill/>
                </a:ln>
                <a:solidFill>
                  <a:srgbClr val="FB034A"/>
                </a:solidFill>
                <a:effectLst/>
                <a:uLnTx/>
                <a:uFillTx/>
                <a:latin typeface="Times New Roman" panose="02020603050405020304" pitchFamily="18" charset="0"/>
                <a:ea typeface="微软雅黑"/>
                <a:cs typeface="Times New Roman" panose="02020603050405020304" pitchFamily="18" charset="0"/>
              </a:rPr>
              <a:t> Trong câu kể Ai làm gì?, </a:t>
            </a:r>
            <a:r>
              <a:rPr kumimoji="0" lang="vi-VN" sz="4000" b="1" i="0" u="none" strike="noStrike" kern="1200" cap="none" spc="0" normalizeH="0" baseline="0" noProof="0">
                <a:ln w="12700">
                  <a:noFill/>
                </a:ln>
                <a:solidFill>
                  <a:srgbClr val="FB034A"/>
                </a:solidFill>
                <a:effectLst/>
                <a:uLnTx/>
                <a:uFillTx/>
                <a:latin typeface="Times New Roman" panose="02020603050405020304" pitchFamily="18" charset="0"/>
                <a:ea typeface="微软雅黑"/>
                <a:cs typeface="Times New Roman" panose="02020603050405020304" pitchFamily="18" charset="0"/>
              </a:rPr>
              <a:t>chủ ngữ chỉ sự vật</a:t>
            </a:r>
            <a:r>
              <a:rPr kumimoji="0" lang="vi-VN" sz="4000" b="0" i="0" u="none" strike="noStrike" kern="1200" cap="none" spc="0" normalizeH="0" baseline="0" noProof="0">
                <a:ln w="12700">
                  <a:noFill/>
                </a:ln>
                <a:solidFill>
                  <a:srgbClr val="FB034A"/>
                </a:solidFill>
                <a:effectLst/>
                <a:uLnTx/>
                <a:uFillTx/>
                <a:latin typeface="Times New Roman" panose="02020603050405020304" pitchFamily="18" charset="0"/>
                <a:ea typeface="微软雅黑"/>
                <a:cs typeface="Times New Roman" panose="02020603050405020304" pitchFamily="18" charset="0"/>
              </a:rPr>
              <a:t> </a:t>
            </a:r>
            <a:r>
              <a:rPr kumimoji="0" lang="en-US" sz="4000" b="0" i="0" u="none" strike="noStrike" kern="1200" cap="none" spc="0" normalizeH="0" baseline="0" noProof="0">
                <a:ln w="12700">
                  <a:noFill/>
                </a:ln>
                <a:solidFill>
                  <a:srgbClr val="FB034A"/>
                </a:solidFill>
                <a:effectLst/>
                <a:uLnTx/>
                <a:uFillTx/>
                <a:latin typeface="Times New Roman" panose="02020603050405020304" pitchFamily="18" charset="0"/>
                <a:ea typeface="微软雅黑"/>
                <a:cs typeface="Times New Roman" panose="02020603050405020304" pitchFamily="18" charset="0"/>
              </a:rPr>
              <a:t>(</a:t>
            </a:r>
            <a:r>
              <a:rPr kumimoji="0" lang="vi-VN" sz="4000" b="0" i="0" u="none" strike="noStrike" kern="1200" cap="none" spc="0" normalizeH="0" baseline="0" noProof="0">
                <a:ln w="12700">
                  <a:noFill/>
                </a:ln>
                <a:solidFill>
                  <a:srgbClr val="FB034A"/>
                </a:solidFill>
                <a:effectLst/>
                <a:uLnTx/>
                <a:uFillTx/>
                <a:latin typeface="Times New Roman" panose="02020603050405020304" pitchFamily="18" charset="0"/>
                <a:ea typeface="微软雅黑"/>
                <a:cs typeface="Times New Roman" panose="02020603050405020304" pitchFamily="18" charset="0"/>
              </a:rPr>
              <a:t>người, con vật hay đồ vật, cây cối được nhân hoá) có hoạt động được nói đến ở vị ngữ.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w="12700">
                  <a:noFill/>
                </a:ln>
                <a:solidFill>
                  <a:srgbClr val="FB034A"/>
                </a:solidFill>
                <a:effectLst/>
                <a:uLnTx/>
                <a:uFillTx/>
                <a:latin typeface="Times New Roman" panose="02020603050405020304" pitchFamily="18" charset="0"/>
                <a:ea typeface="微软雅黑"/>
                <a:cs typeface="Times New Roman" panose="02020603050405020304" pitchFamily="18" charset="0"/>
              </a:rPr>
              <a:t>2. </a:t>
            </a:r>
            <a:r>
              <a:rPr kumimoji="0" lang="vi-VN" sz="4000" b="1" i="0" u="none" strike="noStrike" kern="1200" cap="none" spc="0" normalizeH="0" baseline="0" noProof="0">
                <a:ln w="12700">
                  <a:noFill/>
                </a:ln>
                <a:solidFill>
                  <a:srgbClr val="FB034A"/>
                </a:solidFill>
                <a:effectLst/>
                <a:uLnTx/>
                <a:uFillTx/>
                <a:latin typeface="Times New Roman" panose="02020603050405020304" pitchFamily="18" charset="0"/>
                <a:ea typeface="微软雅黑"/>
                <a:cs typeface="Times New Roman" panose="02020603050405020304" pitchFamily="18" charset="0"/>
              </a:rPr>
              <a:t>Chủ ngữ</a:t>
            </a:r>
            <a:r>
              <a:rPr kumimoji="0" lang="vi-VN" sz="4000" b="0" i="0" u="none" strike="noStrike" kern="1200" cap="none" spc="0" normalizeH="0" baseline="0" noProof="0">
                <a:ln w="12700">
                  <a:noFill/>
                </a:ln>
                <a:solidFill>
                  <a:srgbClr val="FB034A"/>
                </a:solidFill>
                <a:effectLst/>
                <a:uLnTx/>
                <a:uFillTx/>
                <a:latin typeface="Times New Roman" panose="02020603050405020304" pitchFamily="18" charset="0"/>
                <a:ea typeface="微软雅黑"/>
                <a:cs typeface="Times New Roman" panose="02020603050405020304" pitchFamily="18" charset="0"/>
              </a:rPr>
              <a:t> thường do </a:t>
            </a:r>
            <a:r>
              <a:rPr kumimoji="0" lang="vi-VN" sz="4000" b="1" i="0" u="none" strike="noStrike" kern="1200" cap="none" spc="0" normalizeH="0" baseline="0" noProof="0">
                <a:ln w="12700">
                  <a:noFill/>
                </a:ln>
                <a:solidFill>
                  <a:srgbClr val="FB034A"/>
                </a:solidFill>
                <a:effectLst/>
                <a:uLnTx/>
                <a:uFillTx/>
                <a:latin typeface="Times New Roman" panose="02020603050405020304" pitchFamily="18" charset="0"/>
                <a:ea typeface="微软雅黑"/>
                <a:cs typeface="Times New Roman" panose="02020603050405020304" pitchFamily="18" charset="0"/>
              </a:rPr>
              <a:t>danh từ (hoặc cụm danh từ)</a:t>
            </a:r>
            <a:r>
              <a:rPr kumimoji="0" lang="vi-VN" sz="4000" b="0" i="0" u="none" strike="noStrike" kern="1200" cap="none" spc="0" normalizeH="0" baseline="0" noProof="0">
                <a:ln w="12700">
                  <a:noFill/>
                </a:ln>
                <a:solidFill>
                  <a:srgbClr val="FB034A"/>
                </a:solidFill>
                <a:effectLst/>
                <a:uLnTx/>
                <a:uFillTx/>
                <a:latin typeface="Times New Roman" panose="02020603050405020304" pitchFamily="18" charset="0"/>
                <a:ea typeface="微软雅黑"/>
                <a:cs typeface="Times New Roman" panose="02020603050405020304" pitchFamily="18" charset="0"/>
              </a:rPr>
              <a:t> tạo thành.</a:t>
            </a:r>
            <a:endParaRPr kumimoji="0" lang="en-US" sz="4000" b="0" i="0" u="none" strike="noStrike" kern="1200" cap="none" spc="0" normalizeH="0" baseline="0" noProof="0">
              <a:ln w="12700">
                <a:noFill/>
              </a:ln>
              <a:solidFill>
                <a:srgbClr val="FB034A"/>
              </a:solidFill>
              <a:effectLst/>
              <a:uLnTx/>
              <a:uFillTx/>
              <a:latin typeface="Times New Roman" panose="02020603050405020304" pitchFamily="18" charset="0"/>
              <a:ea typeface="微软雅黑"/>
              <a:cs typeface="Times New Roman" panose="02020603050405020304" pitchFamily="18" charset="0"/>
            </a:endParaRPr>
          </a:p>
        </p:txBody>
      </p:sp>
      <p:pic>
        <p:nvPicPr>
          <p:cNvPr id="24" name="Picture 23">
            <a:extLst>
              <a:ext uri="{FF2B5EF4-FFF2-40B4-BE49-F238E27FC236}">
                <a16:creationId xmlns:a16="http://schemas.microsoft.com/office/drawing/2014/main" id="{3825794B-D9F1-4EF1-838E-D7C9A3EA8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142" y="3429000"/>
            <a:ext cx="5499069" cy="6066046"/>
          </a:xfrm>
          <a:prstGeom prst="rect">
            <a:avLst/>
          </a:prstGeom>
        </p:spPr>
      </p:pic>
      <p:pic>
        <p:nvPicPr>
          <p:cNvPr id="26" name="Picture 25">
            <a:extLst>
              <a:ext uri="{FF2B5EF4-FFF2-40B4-BE49-F238E27FC236}">
                <a16:creationId xmlns:a16="http://schemas.microsoft.com/office/drawing/2014/main" id="{B15ADB43-C172-4003-9EA2-20CC9867A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123" y="-1953231"/>
            <a:ext cx="6992700" cy="6858000"/>
          </a:xfrm>
          <a:prstGeom prst="rect">
            <a:avLst/>
          </a:prstGeom>
        </p:spPr>
      </p:pic>
    </p:spTree>
    <p:extLst>
      <p:ext uri="{BB962C8B-B14F-4D97-AF65-F5344CB8AC3E}">
        <p14:creationId xmlns:p14="http://schemas.microsoft.com/office/powerpoint/2010/main" val="2879488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160"/>
                                </p:stCondLst>
                                <p:childTnLst>
                                  <p:par>
                                    <p:cTn id="10" presetID="14"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2" presetClass="entr" presetSubtype="1" accel="44000" decel="54000" fill="hold" grpId="0" nodeType="withEffect">
                                      <p:stCondLst>
                                        <p:cond delay="0"/>
                                      </p:stCondLst>
                                      <p:iterate type="wd">
                                        <p:tmPct val="17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38000" decel="50000" fill="hold" nodeType="clickEffect">
                                      <p:stCondLst>
                                        <p:cond delay="0"/>
                                      </p:stCondLst>
                                      <p:iterate type="wd">
                                        <p:tmPct val="12000"/>
                                      </p:iterate>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32000" decel="60000" fill="hold" nodeType="clickEffect">
                                      <p:stCondLst>
                                        <p:cond delay="0"/>
                                      </p:stCondLst>
                                      <p:iterate type="wd">
                                        <p:tmPct val="12000"/>
                                      </p:iterate>
                                      <p:childTnLst>
                                        <p:set>
                                          <p:cBhvr>
                                            <p:cTn id="26" dur="1" fill="hold">
                                              <p:stCondLst>
                                                <p:cond delay="0"/>
                                              </p:stCondLst>
                                            </p:cTn>
                                            <p:tgtEl>
                                              <p:spTgt spid="17">
                                                <p:txEl>
                                                  <p:pRg st="1" end="1"/>
                                                </p:txEl>
                                              </p:spTgt>
                                            </p:tgtEl>
                                            <p:attrNameLst>
                                              <p:attrName>style.visibility</p:attrName>
                                            </p:attrNameLst>
                                          </p:cBhvr>
                                          <p:to>
                                            <p:strVal val="visible"/>
                                          </p:to>
                                        </p:set>
                                        <p:anim calcmode="lin" valueType="num">
                                          <p:cBhvr additive="base">
                                            <p:cTn id="2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160"/>
                                </p:stCondLst>
                                <p:childTnLst>
                                  <p:par>
                                    <p:cTn id="10" presetID="14"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2" presetClass="entr" presetSubtype="1" accel="44000" decel="54000" fill="hold" grpId="0" nodeType="withEffect">
                                      <p:stCondLst>
                                        <p:cond delay="0"/>
                                      </p:stCondLst>
                                      <p:iterate type="wd">
                                        <p:tmPct val="17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38000" decel="50000" fill="hold" nodeType="clickEffect">
                                      <p:stCondLst>
                                        <p:cond delay="0"/>
                                      </p:stCondLst>
                                      <p:iterate type="wd">
                                        <p:tmPct val="12000"/>
                                      </p:iterate>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32000" decel="60000" fill="hold" nodeType="clickEffect">
                                      <p:stCondLst>
                                        <p:cond delay="0"/>
                                      </p:stCondLst>
                                      <p:iterate type="wd">
                                        <p:tmPct val="12000"/>
                                      </p:iterate>
                                      <p:childTnLst>
                                        <p:set>
                                          <p:cBhvr>
                                            <p:cTn id="26" dur="1" fill="hold">
                                              <p:stCondLst>
                                                <p:cond delay="0"/>
                                              </p:stCondLst>
                                            </p:cTn>
                                            <p:tgtEl>
                                              <p:spTgt spid="17">
                                                <p:txEl>
                                                  <p:pRg st="1" end="1"/>
                                                </p:txEl>
                                              </p:spTgt>
                                            </p:tgtEl>
                                            <p:attrNameLst>
                                              <p:attrName>style.visibility</p:attrName>
                                            </p:attrNameLst>
                                          </p:cBhvr>
                                          <p:to>
                                            <p:strVal val="visible"/>
                                          </p:to>
                                        </p:set>
                                        <p:anim calcmode="lin" valueType="num">
                                          <p:cBhvr additive="base">
                                            <p:cTn id="2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334328" y="2094630"/>
            <a:ext cx="7523344" cy="433965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w="12700">
                  <a:noFill/>
                </a:ln>
                <a:solidFill>
                  <a:srgbClr val="FD6F96"/>
                </a:solidFill>
                <a:effectLst>
                  <a:glow rad="406400">
                    <a:prstClr val="white"/>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LUYỆN TẬP</a:t>
            </a:r>
          </a:p>
        </p:txBody>
      </p:sp>
    </p:spTree>
    <p:extLst>
      <p:ext uri="{BB962C8B-B14F-4D97-AF65-F5344CB8AC3E}">
        <p14:creationId xmlns:p14="http://schemas.microsoft.com/office/powerpoint/2010/main" val="3071655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E096D3-6EF7-4FFB-AF68-DC0B34D2E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05" y="-628341"/>
            <a:ext cx="2715764" cy="2715762"/>
          </a:xfrm>
          <a:prstGeom prst="rect">
            <a:avLst/>
          </a:prstGeom>
        </p:spPr>
      </p:pic>
      <p:sp>
        <p:nvSpPr>
          <p:cNvPr id="2" name="Rectangle 1">
            <a:extLst>
              <a:ext uri="{FF2B5EF4-FFF2-40B4-BE49-F238E27FC236}">
                <a16:creationId xmlns:a16="http://schemas.microsoft.com/office/drawing/2014/main" id="{7046662E-B1F2-4EE3-9AA6-549837255508}"/>
              </a:ext>
            </a:extLst>
          </p:cNvPr>
          <p:cNvSpPr/>
          <p:nvPr/>
        </p:nvSpPr>
        <p:spPr>
          <a:xfrm>
            <a:off x="674077" y="474511"/>
            <a:ext cx="10843846"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1. Đọc </a:t>
            </a:r>
            <a:r>
              <a:rPr kumimoji="0" lang="en-US" sz="3600" b="1"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lại </a:t>
            </a:r>
            <a:r>
              <a:rPr kumimoji="0" lang="vi-VN" sz="3600" b="1"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đoạn văn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3600" b="0"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rPr>
              <a:t> Cả thung lũng như một bức tranh thủy mặc. Những sinh hoạt của ngày mới bắt đầu. Trong rừng, chim chóc hót véo von. Thanh niên lên rẫy. Phụ nữ giặt giũ bên những giếng nước. Em nhỏ đùa vui trước nhà sàn. Các cụ già chụm đầu bên những ché rượu cần.</a:t>
            </a:r>
            <a:endPar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802093" y="4574109"/>
            <a:ext cx="916838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66C53"/>
                </a:solidFill>
                <a:effectLst/>
                <a:uLnTx/>
                <a:uFillTx/>
                <a:latin typeface="Times New Roman" panose="02020603050405020304" pitchFamily="18" charset="0"/>
                <a:ea typeface="微软雅黑"/>
                <a:cs typeface="Times New Roman" panose="02020603050405020304" pitchFamily="18" charset="0"/>
              </a:rPr>
              <a:t>a) Tìm các câu kể </a:t>
            </a:r>
            <a:r>
              <a:rPr kumimoji="0" lang="en-US" sz="3600" b="1" i="0" u="none" strike="noStrike" kern="1200" cap="none" spc="0" normalizeH="0" baseline="0" noProof="0">
                <a:ln>
                  <a:noFill/>
                </a:ln>
                <a:solidFill>
                  <a:srgbClr val="266C53"/>
                </a:solidFill>
                <a:effectLst/>
                <a:uLnTx/>
                <a:uFillTx/>
                <a:latin typeface="Times New Roman" panose="02020603050405020304" pitchFamily="18" charset="0"/>
                <a:ea typeface="微软雅黑"/>
                <a:cs typeface="Times New Roman" panose="02020603050405020304" pitchFamily="18" charset="0"/>
              </a:rPr>
              <a:t>Ai làm gì?</a:t>
            </a:r>
            <a:r>
              <a:rPr kumimoji="0" lang="en-US" sz="3600" b="0" i="0" u="none" strike="noStrike" kern="1200" cap="none" spc="0" normalizeH="0" baseline="0" noProof="0">
                <a:ln>
                  <a:noFill/>
                </a:ln>
                <a:solidFill>
                  <a:srgbClr val="266C53"/>
                </a:solidFill>
                <a:effectLst/>
                <a:uLnTx/>
                <a:uFillTx/>
                <a:latin typeface="Times New Roman" panose="02020603050405020304" pitchFamily="18" charset="0"/>
                <a:ea typeface="微软雅黑"/>
                <a:cs typeface="Times New Roman" panose="02020603050405020304" pitchFamily="18" charset="0"/>
              </a:rPr>
              <a:t> trong đoạn trên.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66C53"/>
                </a:solidFill>
                <a:effectLst/>
                <a:uLnTx/>
                <a:uFillTx/>
                <a:latin typeface="Times New Roman" panose="02020603050405020304" pitchFamily="18" charset="0"/>
                <a:ea typeface="微软雅黑"/>
                <a:cs typeface="Times New Roman" panose="02020603050405020304" pitchFamily="18" charset="0"/>
              </a:rPr>
              <a:t>b) Xác định chủ ngữ của các câu vừa tìm đ</a:t>
            </a:r>
            <a:r>
              <a:rPr kumimoji="0" lang="vi-VN" sz="3600" b="0" i="0" u="none" strike="noStrike" kern="1200" cap="none" spc="0" normalizeH="0" baseline="0" noProof="0">
                <a:ln>
                  <a:noFill/>
                </a:ln>
                <a:solidFill>
                  <a:srgbClr val="266C53"/>
                </a:solidFill>
                <a:effectLst/>
                <a:uLnTx/>
                <a:uFillTx/>
                <a:latin typeface="Times New Roman" panose="02020603050405020304" pitchFamily="18" charset="0"/>
                <a:ea typeface="微软雅黑"/>
                <a:cs typeface="Times New Roman" panose="02020603050405020304" pitchFamily="18" charset="0"/>
              </a:rPr>
              <a:t>ư</a:t>
            </a:r>
            <a:r>
              <a:rPr kumimoji="0" lang="en-US" sz="3600" b="0" i="0" u="none" strike="noStrike" kern="1200" cap="none" spc="0" normalizeH="0" baseline="0" noProof="0">
                <a:ln>
                  <a:noFill/>
                </a:ln>
                <a:solidFill>
                  <a:srgbClr val="266C53"/>
                </a:solidFill>
                <a:effectLst/>
                <a:uLnTx/>
                <a:uFillTx/>
                <a:latin typeface="Times New Roman" panose="02020603050405020304" pitchFamily="18" charset="0"/>
                <a:ea typeface="微软雅黑"/>
                <a:cs typeface="Times New Roman" panose="02020603050405020304" pitchFamily="18" charset="0"/>
              </a:rPr>
              <a:t>ợc.</a:t>
            </a:r>
          </a:p>
        </p:txBody>
      </p:sp>
      <p:pic>
        <p:nvPicPr>
          <p:cNvPr id="12" name="Picture 11">
            <a:extLst>
              <a:ext uri="{FF2B5EF4-FFF2-40B4-BE49-F238E27FC236}">
                <a16:creationId xmlns:a16="http://schemas.microsoft.com/office/drawing/2014/main" id="{73A79F45-25DC-4A37-A9CF-230141BF3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363" y="3044948"/>
            <a:ext cx="3813054" cy="3813052"/>
          </a:xfrm>
          <a:prstGeom prst="rect">
            <a:avLst/>
          </a:prstGeom>
        </p:spPr>
      </p:pic>
      <p:pic>
        <p:nvPicPr>
          <p:cNvPr id="15" name="Picture 14">
            <a:extLst>
              <a:ext uri="{FF2B5EF4-FFF2-40B4-BE49-F238E27FC236}">
                <a16:creationId xmlns:a16="http://schemas.microsoft.com/office/drawing/2014/main" id="{BB9EA628-948E-4B7E-9157-BB9037533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44" y="5774438"/>
            <a:ext cx="824498" cy="824498"/>
          </a:xfrm>
          <a:prstGeom prst="rect">
            <a:avLst/>
          </a:prstGeom>
        </p:spPr>
      </p:pic>
    </p:spTree>
    <p:extLst>
      <p:ext uri="{BB962C8B-B14F-4D97-AF65-F5344CB8AC3E}">
        <p14:creationId xmlns:p14="http://schemas.microsoft.com/office/powerpoint/2010/main" val="3205365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 presetClass="entr" presetSubtype="2" accel="60000" fill="hold" grpId="0" nodeType="afterEffect" p14:presetBounceEnd="3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32000">
                                          <p:cBhvr additive="base">
                                            <p:cTn id="11" dur="500" fill="hold"/>
                                            <p:tgtEl>
                                              <p:spTgt spid="2"/>
                                            </p:tgtEl>
                                            <p:attrNameLst>
                                              <p:attrName>ppt_x</p:attrName>
                                            </p:attrNameLst>
                                          </p:cBhvr>
                                          <p:tavLst>
                                            <p:tav tm="0">
                                              <p:val>
                                                <p:strVal val="1+#ppt_w/2"/>
                                              </p:val>
                                            </p:tav>
                                            <p:tav tm="100000">
                                              <p:val>
                                                <p:strVal val="#ppt_x"/>
                                              </p:val>
                                            </p:tav>
                                          </p:tavLst>
                                        </p:anim>
                                        <p:anim calcmode="lin" valueType="num" p14:bounceEnd="32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 presetClass="entr" presetSubtype="2" accel="6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077E847-E252-476B-930A-002467579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406" y="-385374"/>
            <a:ext cx="2173752" cy="2173750"/>
          </a:xfrm>
          <a:prstGeom prst="rect">
            <a:avLst/>
          </a:prstGeom>
        </p:spPr>
      </p:pic>
      <p:sp>
        <p:nvSpPr>
          <p:cNvPr id="2" name="Rectangle 1">
            <a:extLst>
              <a:ext uri="{FF2B5EF4-FFF2-40B4-BE49-F238E27FC236}">
                <a16:creationId xmlns:a16="http://schemas.microsoft.com/office/drawing/2014/main" id="{7046662E-B1F2-4EE3-9AA6-549837255508}"/>
              </a:ext>
            </a:extLst>
          </p:cNvPr>
          <p:cNvSpPr/>
          <p:nvPr/>
        </p:nvSpPr>
        <p:spPr>
          <a:xfrm>
            <a:off x="1055076" y="1083646"/>
            <a:ext cx="10920613" cy="469070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1. Đọc </a:t>
            </a:r>
            <a:r>
              <a:rPr kumimoji="0" lang="en-US"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lại </a:t>
            </a:r>
            <a:r>
              <a:rPr kumimoji="0" lang="vi-VN"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đoạn văn sau:</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Cả thung lũng như một bức tranh thủy mặc. Những sinh hoạt của ngày mới bắt đầu. </a:t>
            </a:r>
            <a:endParaRPr kumimoji="0" lang="en-US"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rPr>
              <a:t>Trong rừng, chim chóc hót véo von. </a:t>
            </a:r>
            <a:endParaRPr kumimoji="0" lang="en-US"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rPr>
              <a:t>Thanh niên lên rẫy. </a:t>
            </a:r>
            <a:endParaRPr kumimoji="0" lang="en-US"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rPr>
              <a:t>Phụ nữ giặt giũ bên những giếng nước. </a:t>
            </a:r>
            <a:endParaRPr kumimoji="0" lang="en-US"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rPr>
              <a:t>Em nhỏ đùa vui trước nhà sàn. </a:t>
            </a:r>
            <a:endParaRPr kumimoji="0" lang="en-US"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rPr>
              <a:t>Các cụ già chụm đầu bên những ché rượu cần.</a:t>
            </a:r>
            <a:endPar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1212869" y="449352"/>
            <a:ext cx="9168384"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66C53"/>
                </a:solidFill>
                <a:effectLst/>
                <a:uLnTx/>
                <a:uFillTx/>
                <a:latin typeface="Times New Roman" panose="02020603050405020304" pitchFamily="18" charset="0"/>
                <a:ea typeface="微软雅黑"/>
                <a:cs typeface="Times New Roman" panose="02020603050405020304" pitchFamily="18" charset="0"/>
              </a:rPr>
              <a:t>a) </a:t>
            </a:r>
            <a:r>
              <a:rPr kumimoji="0" lang="en-US" sz="2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Tìm các </a:t>
            </a:r>
            <a:r>
              <a:rPr kumimoji="0" lang="en-US" sz="3600" b="0" i="0" u="none" strike="noStrike" kern="1200" cap="none" spc="0" normalizeH="0" baseline="0" noProof="0">
                <a:ln>
                  <a:noFill/>
                </a:ln>
                <a:solidFill>
                  <a:srgbClr val="266C53"/>
                </a:solidFill>
                <a:effectLst/>
                <a:uLnTx/>
                <a:uFillTx/>
                <a:latin typeface="Times New Roman" panose="02020603050405020304" pitchFamily="18" charset="0"/>
                <a:ea typeface="微软雅黑"/>
                <a:cs typeface="Times New Roman" panose="02020603050405020304" pitchFamily="18" charset="0"/>
              </a:rPr>
              <a:t>Câu kể </a:t>
            </a:r>
            <a:r>
              <a:rPr kumimoji="0" lang="en-US" sz="3600" b="1" i="0" u="none" strike="noStrike" kern="1200" cap="none" spc="0" normalizeH="0" baseline="0" noProof="0">
                <a:ln>
                  <a:noFill/>
                </a:ln>
                <a:solidFill>
                  <a:srgbClr val="266C53"/>
                </a:solidFill>
                <a:effectLst/>
                <a:uLnTx/>
                <a:uFillTx/>
                <a:latin typeface="Times New Roman" panose="02020603050405020304" pitchFamily="18" charset="0"/>
                <a:ea typeface="微软雅黑"/>
                <a:cs typeface="Times New Roman" panose="02020603050405020304" pitchFamily="18" charset="0"/>
              </a:rPr>
              <a:t>Ai làm gì?</a:t>
            </a:r>
            <a:r>
              <a:rPr kumimoji="0" lang="en-US" sz="3600" b="0" i="0" u="none" strike="noStrike" kern="1200" cap="none" spc="0" normalizeH="0" baseline="0" noProof="0">
                <a:ln>
                  <a:noFill/>
                </a:ln>
                <a:solidFill>
                  <a:srgbClr val="266C53"/>
                </a:solidFill>
                <a:effectLst/>
                <a:uLnTx/>
                <a:uFillTx/>
                <a:latin typeface="Times New Roman" panose="02020603050405020304" pitchFamily="18" charset="0"/>
                <a:ea typeface="微软雅黑"/>
                <a:cs typeface="Times New Roman" panose="02020603050405020304" pitchFamily="18" charset="0"/>
              </a:rPr>
              <a:t> trong đoạn văn: </a:t>
            </a:r>
            <a:r>
              <a:rPr kumimoji="0" lang="en-US" sz="2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trên.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Xác định chủ ngữ của các câu vừa tìm đ</a:t>
            </a:r>
            <a:r>
              <a:rPr kumimoji="0" lang="vi-VN" sz="2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ư</a:t>
            </a:r>
            <a:r>
              <a:rPr kumimoji="0" lang="en-US" sz="2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ợc.</a:t>
            </a:r>
          </a:p>
        </p:txBody>
      </p:sp>
      <p:pic>
        <p:nvPicPr>
          <p:cNvPr id="19" name="Picture 18">
            <a:extLst>
              <a:ext uri="{FF2B5EF4-FFF2-40B4-BE49-F238E27FC236}">
                <a16:creationId xmlns:a16="http://schemas.microsoft.com/office/drawing/2014/main" id="{64AE7A22-0021-4D8B-AB94-1EDF15D18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610" y="271006"/>
            <a:ext cx="2873286" cy="2873286"/>
          </a:xfrm>
          <a:prstGeom prst="rect">
            <a:avLst/>
          </a:prstGeom>
        </p:spPr>
      </p:pic>
      <p:pic>
        <p:nvPicPr>
          <p:cNvPr id="21" name="Picture 20">
            <a:extLst>
              <a:ext uri="{FF2B5EF4-FFF2-40B4-BE49-F238E27FC236}">
                <a16:creationId xmlns:a16="http://schemas.microsoft.com/office/drawing/2014/main" id="{52C68DD4-E2EA-4A8B-B10F-19E8DF1A7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9169" y="3529666"/>
            <a:ext cx="2878984" cy="2878982"/>
          </a:xfrm>
          <a:prstGeom prst="rect">
            <a:avLst/>
          </a:prstGeom>
        </p:spPr>
      </p:pic>
    </p:spTree>
    <p:extLst>
      <p:ext uri="{BB962C8B-B14F-4D97-AF65-F5344CB8AC3E}">
        <p14:creationId xmlns:p14="http://schemas.microsoft.com/office/powerpoint/2010/main" val="1355618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77788C-D595-4927-84F8-81E7DEE1F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089" y="1244546"/>
            <a:ext cx="6096528" cy="3371380"/>
          </a:xfrm>
          <a:prstGeom prst="rect">
            <a:avLst/>
          </a:prstGeom>
        </p:spPr>
      </p:pic>
      <p:pic>
        <p:nvPicPr>
          <p:cNvPr id="17" name="Picture 16">
            <a:extLst>
              <a:ext uri="{FF2B5EF4-FFF2-40B4-BE49-F238E27FC236}">
                <a16:creationId xmlns:a16="http://schemas.microsoft.com/office/drawing/2014/main" id="{0FC55E7A-6E59-4E9C-9937-87C449B11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6" y="1567662"/>
            <a:ext cx="5828281" cy="2725148"/>
          </a:xfrm>
          <a:prstGeom prst="rect">
            <a:avLst/>
          </a:prstGeom>
        </p:spPr>
      </p:pic>
      <p:pic>
        <p:nvPicPr>
          <p:cNvPr id="19" name="Picture 18">
            <a:extLst>
              <a:ext uri="{FF2B5EF4-FFF2-40B4-BE49-F238E27FC236}">
                <a16:creationId xmlns:a16="http://schemas.microsoft.com/office/drawing/2014/main" id="{427E1D2C-5CEB-41C0-BEF5-71D1ADD28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59" y="237467"/>
            <a:ext cx="4529721" cy="1505843"/>
          </a:xfrm>
          <a:prstGeom prst="rect">
            <a:avLst/>
          </a:prstGeom>
        </p:spPr>
      </p:pic>
    </p:spTree>
    <p:extLst>
      <p:ext uri="{BB962C8B-B14F-4D97-AF65-F5344CB8AC3E}">
        <p14:creationId xmlns:p14="http://schemas.microsoft.com/office/powerpoint/2010/main" val="2541748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3"/>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3"/>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46662E-B1F2-4EE3-9AA6-549837255508}"/>
              </a:ext>
            </a:extLst>
          </p:cNvPr>
          <p:cNvSpPr/>
          <p:nvPr/>
        </p:nvSpPr>
        <p:spPr>
          <a:xfrm>
            <a:off x="1055076" y="1083646"/>
            <a:ext cx="10743633" cy="469070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1. Đọc </a:t>
            </a:r>
            <a:r>
              <a:rPr kumimoji="0" lang="en-US"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lại </a:t>
            </a:r>
            <a:r>
              <a:rPr kumimoji="0" lang="vi-VN"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đoạn văn sau:</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Cả thung lũng như một bức tranh thủy mặc. Những sinh hoạt của ngày mới bắt đầu. </a:t>
            </a:r>
            <a:endParaRPr kumimoji="0" lang="en-US"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rPr>
              <a:t>Trong rừng, chim chóc hót véo von. </a:t>
            </a:r>
            <a:endParaRPr kumimoji="0" lang="en-US"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rPr>
              <a:t>Thanh niên lên rẫy. </a:t>
            </a:r>
            <a:endParaRPr kumimoji="0" lang="en-US"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rPr>
              <a:t>Phụ nữ giặt giũ bên những giếng nước. </a:t>
            </a:r>
            <a:endParaRPr kumimoji="0" lang="en-US"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rPr>
              <a:t>Em nhỏ đùa vui trước nhà sàn. </a:t>
            </a:r>
            <a:endParaRPr kumimoji="0" lang="en-US"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srgbClr val="554F8F"/>
                </a:solidFill>
                <a:effectLst/>
                <a:uLnTx/>
                <a:uFillTx/>
                <a:latin typeface="Times New Roman" panose="02020603050405020304" pitchFamily="18" charset="0"/>
                <a:ea typeface="微软雅黑"/>
                <a:cs typeface="Times New Roman" panose="02020603050405020304" pitchFamily="18" charset="0"/>
              </a:rPr>
              <a:t>Các cụ già chụm đầu bên những ché rượu cần.</a:t>
            </a:r>
            <a:endPar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1212869" y="449352"/>
            <a:ext cx="9168384" cy="7232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Tìm các Câu kể </a:t>
            </a:r>
            <a:r>
              <a:rPr kumimoji="0" lang="en-US" sz="5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Ai làm gì?</a:t>
            </a:r>
            <a:r>
              <a:rPr kumimoji="0" lang="en-US" sz="5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trong đoạn văn: trên.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66C53"/>
                </a:solidFill>
                <a:effectLst/>
                <a:uLnTx/>
                <a:uFillTx/>
                <a:latin typeface="Times New Roman" panose="02020603050405020304" pitchFamily="18" charset="0"/>
                <a:ea typeface="微软雅黑"/>
                <a:cs typeface="Times New Roman" panose="02020603050405020304" pitchFamily="18" charset="0"/>
              </a:rPr>
              <a:t>b) Xác định chủ ngữ của các câu vừa tìm đ</a:t>
            </a:r>
            <a:r>
              <a:rPr kumimoji="0" lang="vi-VN" sz="3600" b="0" i="0" u="none" strike="noStrike" kern="1200" cap="none" spc="0" normalizeH="0" baseline="0" noProof="0">
                <a:ln>
                  <a:noFill/>
                </a:ln>
                <a:solidFill>
                  <a:srgbClr val="266C53"/>
                </a:solidFill>
                <a:effectLst/>
                <a:uLnTx/>
                <a:uFillTx/>
                <a:latin typeface="Times New Roman" panose="02020603050405020304" pitchFamily="18" charset="0"/>
                <a:ea typeface="微软雅黑"/>
                <a:cs typeface="Times New Roman" panose="02020603050405020304" pitchFamily="18" charset="0"/>
              </a:rPr>
              <a:t>ư</a:t>
            </a:r>
            <a:r>
              <a:rPr kumimoji="0" lang="en-US" sz="3600" b="0" i="0" u="none" strike="noStrike" kern="1200" cap="none" spc="0" normalizeH="0" baseline="0" noProof="0">
                <a:ln>
                  <a:noFill/>
                </a:ln>
                <a:solidFill>
                  <a:srgbClr val="266C53"/>
                </a:solidFill>
                <a:effectLst/>
                <a:uLnTx/>
                <a:uFillTx/>
                <a:latin typeface="Times New Roman" panose="02020603050405020304" pitchFamily="18" charset="0"/>
                <a:ea typeface="微软雅黑"/>
                <a:cs typeface="Times New Roman" panose="02020603050405020304" pitchFamily="18" charset="0"/>
              </a:rPr>
              <a:t>ợc.</a:t>
            </a:r>
          </a:p>
        </p:txBody>
      </p:sp>
      <p:cxnSp>
        <p:nvCxnSpPr>
          <p:cNvPr id="6" name="Straight Connector 5">
            <a:extLst>
              <a:ext uri="{FF2B5EF4-FFF2-40B4-BE49-F238E27FC236}">
                <a16:creationId xmlns:a16="http://schemas.microsoft.com/office/drawing/2014/main" id="{573EB3CF-C116-4D76-B6F1-DF6FD1B898B8}"/>
              </a:ext>
            </a:extLst>
          </p:cNvPr>
          <p:cNvCxnSpPr>
            <a:cxnSpLocks/>
          </p:cNvCxnSpPr>
          <p:nvPr/>
        </p:nvCxnSpPr>
        <p:spPr>
          <a:xfrm>
            <a:off x="3932210" y="2002972"/>
            <a:ext cx="210312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0ABA6B-D918-4C8D-9A91-042DEEB8BE8D}"/>
              </a:ext>
            </a:extLst>
          </p:cNvPr>
          <p:cNvCxnSpPr>
            <a:cxnSpLocks/>
          </p:cNvCxnSpPr>
          <p:nvPr/>
        </p:nvCxnSpPr>
        <p:spPr>
          <a:xfrm>
            <a:off x="1212869" y="2950174"/>
            <a:ext cx="237744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F9E2FF-7D3D-4A60-B409-1D8DF7E005C2}"/>
              </a:ext>
            </a:extLst>
          </p:cNvPr>
          <p:cNvCxnSpPr>
            <a:cxnSpLocks/>
          </p:cNvCxnSpPr>
          <p:nvPr/>
        </p:nvCxnSpPr>
        <p:spPr>
          <a:xfrm>
            <a:off x="1142161" y="3846286"/>
            <a:ext cx="155448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BC0626-B783-4164-B586-252F626C0B49}"/>
              </a:ext>
            </a:extLst>
          </p:cNvPr>
          <p:cNvCxnSpPr>
            <a:cxnSpLocks/>
          </p:cNvCxnSpPr>
          <p:nvPr/>
        </p:nvCxnSpPr>
        <p:spPr>
          <a:xfrm>
            <a:off x="1142161" y="4746173"/>
            <a:ext cx="173736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D4FAF6-54C4-4E56-8A9F-2CEDAFAA8777}"/>
              </a:ext>
            </a:extLst>
          </p:cNvPr>
          <p:cNvCxnSpPr>
            <a:cxnSpLocks/>
          </p:cNvCxnSpPr>
          <p:nvPr/>
        </p:nvCxnSpPr>
        <p:spPr>
          <a:xfrm>
            <a:off x="1212869" y="5678860"/>
            <a:ext cx="219456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4BEEC32-CA80-440D-8923-126B62127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5939" y="-301322"/>
            <a:ext cx="3251498" cy="3251496"/>
          </a:xfrm>
          <a:prstGeom prst="rect">
            <a:avLst/>
          </a:prstGeom>
        </p:spPr>
      </p:pic>
      <p:pic>
        <p:nvPicPr>
          <p:cNvPr id="12" name="Picture 11">
            <a:extLst>
              <a:ext uri="{FF2B5EF4-FFF2-40B4-BE49-F238E27FC236}">
                <a16:creationId xmlns:a16="http://schemas.microsoft.com/office/drawing/2014/main" id="{5CDC36DE-D547-42E4-8524-A20AF9613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40572"/>
            <a:ext cx="1286092" cy="1286092"/>
          </a:xfrm>
          <a:prstGeom prst="rect">
            <a:avLst/>
          </a:prstGeom>
        </p:spPr>
      </p:pic>
      <p:pic>
        <p:nvPicPr>
          <p:cNvPr id="13" name="Picture 12">
            <a:extLst>
              <a:ext uri="{FF2B5EF4-FFF2-40B4-BE49-F238E27FC236}">
                <a16:creationId xmlns:a16="http://schemas.microsoft.com/office/drawing/2014/main" id="{D30B89A0-DB10-41FE-9305-04B633752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8219" y="1567516"/>
            <a:ext cx="2878984" cy="2878982"/>
          </a:xfrm>
          <a:prstGeom prst="rect">
            <a:avLst/>
          </a:prstGeom>
        </p:spPr>
      </p:pic>
    </p:spTree>
    <p:extLst>
      <p:ext uri="{BB962C8B-B14F-4D97-AF65-F5344CB8AC3E}">
        <p14:creationId xmlns:p14="http://schemas.microsoft.com/office/powerpoint/2010/main" val="4178865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62478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2. Đặt câu với các từ ngữ sau làm chủ ngữ</a:t>
            </a:r>
            <a:r>
              <a:rPr kumimoji="0" lang="en-US"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a:t>
            </a: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a)  Các chú công nhân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b)  Mẹ 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c)  Chim sơn 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49567" y="972579"/>
            <a:ext cx="5522977" cy="5522977"/>
          </a:xfrm>
          <a:prstGeom prst="rect">
            <a:avLst/>
          </a:prstGeom>
        </p:spPr>
      </p:pic>
      <p:pic>
        <p:nvPicPr>
          <p:cNvPr id="7" name="Picture 6">
            <a:extLst>
              <a:ext uri="{FF2B5EF4-FFF2-40B4-BE49-F238E27FC236}">
                <a16:creationId xmlns:a16="http://schemas.microsoft.com/office/drawing/2014/main" id="{0F51576A-0DB8-4060-9BDB-10641B6B2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66737">
            <a:off x="-954574" y="4632680"/>
            <a:ext cx="3725754" cy="3725754"/>
          </a:xfrm>
          <a:prstGeom prst="rect">
            <a:avLst/>
          </a:prstGeom>
        </p:spPr>
      </p:pic>
    </p:spTree>
    <p:extLst>
      <p:ext uri="{BB962C8B-B14F-4D97-AF65-F5344CB8AC3E}">
        <p14:creationId xmlns:p14="http://schemas.microsoft.com/office/powerpoint/2010/main" val="400033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71404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2. Đặt câu với các từ ngữ sau làm chủ ngữ</a:t>
            </a:r>
            <a:r>
              <a:rPr kumimoji="0" lang="en-US"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a:t>
            </a: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		</a:t>
            </a:r>
            <a:r>
              <a:rPr kumimoji="0" lang="vi-VN" sz="4800" b="1"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a)  Các chú công nhân</a:t>
            </a:r>
            <a:r>
              <a:rPr kumimoji="0" lang="en-US" sz="4800" b="1"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 </a:t>
            </a:r>
            <a:r>
              <a:rPr kumimoji="0" lang="en-US" sz="4800" b="0"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đang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			khai thác than trong hầm sâu.</a:t>
            </a:r>
            <a:endParaRPr kumimoji="0" lang="vi-VN" sz="4800" b="0"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Mẹ 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Chim sơn 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3085564"/>
            <a:ext cx="3486150" cy="3486150"/>
          </a:xfrm>
          <a:prstGeom prst="rect">
            <a:avLst/>
          </a:prstGeom>
        </p:spPr>
      </p:pic>
      <p:pic>
        <p:nvPicPr>
          <p:cNvPr id="4" name="Picture 3">
            <a:extLst>
              <a:ext uri="{FF2B5EF4-FFF2-40B4-BE49-F238E27FC236}">
                <a16:creationId xmlns:a16="http://schemas.microsoft.com/office/drawing/2014/main" id="{24FCBB6D-EC65-4948-B91D-FBA73F230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33263" flipH="1">
            <a:off x="9420820" y="4518380"/>
            <a:ext cx="3725754" cy="3725754"/>
          </a:xfrm>
          <a:prstGeom prst="rect">
            <a:avLst/>
          </a:prstGeom>
        </p:spPr>
      </p:pic>
    </p:spTree>
    <p:extLst>
      <p:ext uri="{BB962C8B-B14F-4D97-AF65-F5344CB8AC3E}">
        <p14:creationId xmlns:p14="http://schemas.microsoft.com/office/powerpoint/2010/main" val="697176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59400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2. Đặt câu với các từ ngữ sau làm chủ ngữ</a:t>
            </a:r>
            <a:r>
              <a:rPr kumimoji="0" lang="en-US"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a:t>
            </a: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Các chú công nhân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			</a:t>
            </a:r>
            <a:r>
              <a:rPr kumimoji="0" lang="vi-VN" sz="4800" b="1"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b)  Mẹ em</a:t>
            </a:r>
            <a:r>
              <a:rPr kumimoji="0" lang="en-US" sz="4800" b="1"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 </a:t>
            </a:r>
            <a:r>
              <a:rPr kumimoji="0" lang="en-US" sz="4800" b="0"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luôn dậy sớm lo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			bữa sáng cho cả nhà.</a:t>
            </a:r>
            <a:endParaRPr kumimoji="0" lang="vi-VN" sz="4000" b="0"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Chim sơn 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5084" y="866369"/>
            <a:ext cx="5437633" cy="5437633"/>
          </a:xfrm>
          <a:prstGeom prst="rect">
            <a:avLst/>
          </a:prstGeom>
        </p:spPr>
      </p:pic>
      <p:pic>
        <p:nvPicPr>
          <p:cNvPr id="4" name="Picture 3">
            <a:extLst>
              <a:ext uri="{FF2B5EF4-FFF2-40B4-BE49-F238E27FC236}">
                <a16:creationId xmlns:a16="http://schemas.microsoft.com/office/drawing/2014/main" id="{07B3F179-DAD9-4E8F-99C8-59F88BD4F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33263" flipH="1">
            <a:off x="9420820" y="3698176"/>
            <a:ext cx="3725754" cy="3725754"/>
          </a:xfrm>
          <a:prstGeom prst="rect">
            <a:avLst/>
          </a:prstGeom>
        </p:spPr>
      </p:pic>
    </p:spTree>
    <p:extLst>
      <p:ext uri="{BB962C8B-B14F-4D97-AF65-F5344CB8AC3E}">
        <p14:creationId xmlns:p14="http://schemas.microsoft.com/office/powerpoint/2010/main" val="1941318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53553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2. Đặt câu với các từ ngữ sau làm chủ ngữ</a:t>
            </a:r>
            <a:r>
              <a:rPr kumimoji="0" lang="en-US"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a:t>
            </a: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Các chú công nhân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 b="1"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Mẹ 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c)  Chim sơn ca</a:t>
            </a:r>
            <a:r>
              <a:rPr kumimoji="0" lang="en-US" sz="4800" b="1"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 </a:t>
            </a:r>
            <a:r>
              <a:rPr kumimoji="0" lang="en-US" sz="4800" b="0"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bay vút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lên bầu trời xanh thẳm.</a:t>
            </a:r>
            <a:endParaRPr kumimoji="0" lang="vi-VN" sz="4800" b="0"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567" y="972579"/>
            <a:ext cx="5522977" cy="5522977"/>
          </a:xfrm>
          <a:prstGeom prst="rect">
            <a:avLst/>
          </a:prstGeom>
        </p:spPr>
      </p:pic>
      <p:pic>
        <p:nvPicPr>
          <p:cNvPr id="4" name="Picture 3">
            <a:extLst>
              <a:ext uri="{FF2B5EF4-FFF2-40B4-BE49-F238E27FC236}">
                <a16:creationId xmlns:a16="http://schemas.microsoft.com/office/drawing/2014/main" id="{50B7DB8E-B768-44AB-9319-24375794C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66737">
            <a:off x="-753193" y="4440441"/>
            <a:ext cx="3725754" cy="3725754"/>
          </a:xfrm>
          <a:prstGeom prst="rect">
            <a:avLst/>
          </a:prstGeom>
        </p:spPr>
      </p:pic>
    </p:spTree>
    <p:extLst>
      <p:ext uri="{BB962C8B-B14F-4D97-AF65-F5344CB8AC3E}">
        <p14:creationId xmlns:p14="http://schemas.microsoft.com/office/powerpoint/2010/main" val="2018478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C0C9D-15A9-4D81-90E8-CF026FEFCA5F}"/>
              </a:ext>
            </a:extLst>
          </p:cNvPr>
          <p:cNvPicPr>
            <a:picLocks noChangeAspect="1"/>
          </p:cNvPicPr>
          <p:nvPr/>
        </p:nvPicPr>
        <p:blipFill rotWithShape="1">
          <a:blip r:embed="rId2"/>
          <a:srcRect l="42836" t="34094" r="19375" b="30247"/>
          <a:stretch/>
        </p:blipFill>
        <p:spPr>
          <a:xfrm>
            <a:off x="3144597" y="2286000"/>
            <a:ext cx="7652029" cy="4059665"/>
          </a:xfrm>
          <a:prstGeom prst="rect">
            <a:avLst/>
          </a:prstGeom>
          <a:effectLst>
            <a:softEdge rad="317500"/>
          </a:effectLst>
        </p:spPr>
      </p:pic>
      <p:sp>
        <p:nvSpPr>
          <p:cNvPr id="3" name="Rectangle 2">
            <a:extLst>
              <a:ext uri="{FF2B5EF4-FFF2-40B4-BE49-F238E27FC236}">
                <a16:creationId xmlns:a16="http://schemas.microsoft.com/office/drawing/2014/main" id="{AA397BEE-E08A-448F-A33A-9EBCE28846BD}"/>
              </a:ext>
            </a:extLst>
          </p:cNvPr>
          <p:cNvSpPr/>
          <p:nvPr/>
        </p:nvSpPr>
        <p:spPr>
          <a:xfrm>
            <a:off x="2615829" y="723037"/>
            <a:ext cx="857250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166D43"/>
                </a:solidFill>
                <a:effectLst/>
                <a:uLnTx/>
                <a:uFillTx/>
                <a:latin typeface="Times New Roman" panose="02020603050405020304" pitchFamily="18" charset="0"/>
                <a:ea typeface="微软雅黑"/>
                <a:cs typeface="Times New Roman" panose="02020603050405020304" pitchFamily="18" charset="0"/>
              </a:rPr>
              <a:t>3. Đặt câu nói về hoạt động của từng nhóm người hoặc vật</a:t>
            </a:r>
            <a:r>
              <a:rPr kumimoji="0" lang="en-US" sz="3600" b="1" i="0" u="none" strike="noStrike" kern="1200" cap="none" spc="0" normalizeH="0" baseline="0" noProof="0">
                <a:ln>
                  <a:noFill/>
                </a:ln>
                <a:solidFill>
                  <a:srgbClr val="166D43"/>
                </a:solidFill>
                <a:effectLst/>
                <a:uLnTx/>
                <a:uFillTx/>
                <a:latin typeface="Times New Roman" panose="02020603050405020304" pitchFamily="18" charset="0"/>
                <a:ea typeface="微软雅黑"/>
                <a:cs typeface="Times New Roman" panose="02020603050405020304" pitchFamily="18" charset="0"/>
              </a:rPr>
              <a:t> đ</a:t>
            </a:r>
            <a:r>
              <a:rPr kumimoji="0" lang="vi-VN" sz="3600" b="1" i="0" u="none" strike="noStrike" kern="1200" cap="none" spc="0" normalizeH="0" baseline="0" noProof="0">
                <a:ln>
                  <a:noFill/>
                </a:ln>
                <a:solidFill>
                  <a:srgbClr val="166D43"/>
                </a:solidFill>
                <a:effectLst/>
                <a:uLnTx/>
                <a:uFillTx/>
                <a:latin typeface="Times New Roman" panose="02020603050405020304" pitchFamily="18" charset="0"/>
                <a:ea typeface="微软雅黑"/>
                <a:cs typeface="Times New Roman" panose="02020603050405020304" pitchFamily="18" charset="0"/>
              </a:rPr>
              <a:t>ư</a:t>
            </a:r>
            <a:r>
              <a:rPr kumimoji="0" lang="en-US" sz="3600" b="1" i="0" u="none" strike="noStrike" kern="1200" cap="none" spc="0" normalizeH="0" baseline="0" noProof="0">
                <a:ln>
                  <a:noFill/>
                </a:ln>
                <a:solidFill>
                  <a:srgbClr val="166D43"/>
                </a:solidFill>
                <a:effectLst/>
                <a:uLnTx/>
                <a:uFillTx/>
                <a:latin typeface="Times New Roman" panose="02020603050405020304" pitchFamily="18" charset="0"/>
                <a:ea typeface="微软雅黑"/>
                <a:cs typeface="Times New Roman" panose="02020603050405020304" pitchFamily="18" charset="0"/>
              </a:rPr>
              <a:t>ợc miêu tả trong</a:t>
            </a:r>
            <a:r>
              <a:rPr kumimoji="0" lang="vi-VN" sz="3600" b="1" i="0" u="none" strike="noStrike" kern="1200" cap="none" spc="0" normalizeH="0" baseline="0" noProof="0">
                <a:ln>
                  <a:noFill/>
                </a:ln>
                <a:solidFill>
                  <a:srgbClr val="166D43"/>
                </a:solidFill>
                <a:effectLst/>
                <a:uLnTx/>
                <a:uFillTx/>
                <a:latin typeface="Times New Roman" panose="02020603050405020304" pitchFamily="18" charset="0"/>
                <a:ea typeface="微软雅黑"/>
                <a:cs typeface="Times New Roman" panose="02020603050405020304" pitchFamily="18" charset="0"/>
              </a:rPr>
              <a:t> bức tranh </a:t>
            </a:r>
            <a:r>
              <a:rPr kumimoji="0" lang="en-US" sz="3600" b="1" i="0" u="none" strike="noStrike" kern="1200" cap="none" spc="0" normalizeH="0" baseline="0" noProof="0">
                <a:ln>
                  <a:noFill/>
                </a:ln>
                <a:solidFill>
                  <a:srgbClr val="166D43"/>
                </a:solidFill>
                <a:effectLst/>
                <a:uLnTx/>
                <a:uFillTx/>
                <a:latin typeface="Times New Roman" panose="02020603050405020304" pitchFamily="18" charset="0"/>
                <a:ea typeface="微软雅黑"/>
                <a:cs typeface="Times New Roman" panose="02020603050405020304" pitchFamily="18" charset="0"/>
              </a:rPr>
              <a:t>d</a:t>
            </a:r>
            <a:r>
              <a:rPr kumimoji="0" lang="vi-VN" sz="3600" b="1" i="0" u="none" strike="noStrike" kern="1200" cap="none" spc="0" normalizeH="0" baseline="0" noProof="0">
                <a:ln>
                  <a:noFill/>
                </a:ln>
                <a:solidFill>
                  <a:srgbClr val="166D43"/>
                </a:solidFill>
                <a:effectLst/>
                <a:uLnTx/>
                <a:uFillTx/>
                <a:latin typeface="Times New Roman" panose="02020603050405020304" pitchFamily="18" charset="0"/>
                <a:ea typeface="微软雅黑"/>
                <a:cs typeface="Times New Roman" panose="02020603050405020304" pitchFamily="18" charset="0"/>
              </a:rPr>
              <a:t>ư</a:t>
            </a:r>
            <a:r>
              <a:rPr kumimoji="0" lang="en-US" sz="3600" b="1" i="0" u="none" strike="noStrike" kern="1200" cap="none" spc="0" normalizeH="0" baseline="0" noProof="0">
                <a:ln>
                  <a:noFill/>
                </a:ln>
                <a:solidFill>
                  <a:srgbClr val="166D43"/>
                </a:solidFill>
                <a:effectLst/>
                <a:uLnTx/>
                <a:uFillTx/>
                <a:latin typeface="Times New Roman" panose="02020603050405020304" pitchFamily="18" charset="0"/>
                <a:ea typeface="微软雅黑"/>
                <a:cs typeface="Times New Roman" panose="02020603050405020304" pitchFamily="18" charset="0"/>
              </a:rPr>
              <a:t>ới đây:</a:t>
            </a:r>
            <a:endParaRPr kumimoji="0" lang="vi-VN" sz="3600" b="1" i="0" u="none" strike="noStrike" kern="1200" cap="none" spc="0" normalizeH="0" baseline="0" noProof="0">
              <a:ln>
                <a:noFill/>
              </a:ln>
              <a:solidFill>
                <a:srgbClr val="166D43"/>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a:ln>
                <a:noFill/>
              </a:ln>
              <a:solidFill>
                <a:srgbClr val="166D43"/>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789090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2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C0C9D-15A9-4D81-90E8-CF026FEFCA5F}"/>
              </a:ext>
            </a:extLst>
          </p:cNvPr>
          <p:cNvPicPr>
            <a:picLocks noChangeAspect="1"/>
          </p:cNvPicPr>
          <p:nvPr/>
        </p:nvPicPr>
        <p:blipFill rotWithShape="1">
          <a:blip r:embed="rId2"/>
          <a:srcRect l="42836" t="34094" r="19375" b="30247"/>
          <a:stretch/>
        </p:blipFill>
        <p:spPr>
          <a:xfrm>
            <a:off x="3144597" y="2286000"/>
            <a:ext cx="7652029" cy="4059665"/>
          </a:xfrm>
          <a:prstGeom prst="rect">
            <a:avLst/>
          </a:prstGeom>
          <a:effectLst>
            <a:softEdge rad="317500"/>
          </a:effectLst>
        </p:spPr>
      </p:pic>
      <p:sp>
        <p:nvSpPr>
          <p:cNvPr id="3" name="Rectangle 2">
            <a:extLst>
              <a:ext uri="{FF2B5EF4-FFF2-40B4-BE49-F238E27FC236}">
                <a16:creationId xmlns:a16="http://schemas.microsoft.com/office/drawing/2014/main" id="{AA397BEE-E08A-448F-A33A-9EBCE28846BD}"/>
              </a:ext>
            </a:extLst>
          </p:cNvPr>
          <p:cNvSpPr/>
          <p:nvPr/>
        </p:nvSpPr>
        <p:spPr>
          <a:xfrm>
            <a:off x="2615829" y="723037"/>
            <a:ext cx="857250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66D43"/>
                </a:solidFill>
                <a:effectLst/>
                <a:uLnTx/>
                <a:uFillTx/>
                <a:latin typeface="Times New Roman" panose="02020603050405020304" pitchFamily="18" charset="0"/>
                <a:ea typeface="微软雅黑"/>
                <a:cs typeface="Times New Roman" panose="02020603050405020304" pitchFamily="18" charset="0"/>
              </a:rPr>
              <a:t>Ví dụ: </a:t>
            </a:r>
            <a:r>
              <a:rPr kumimoji="0" lang="en-US" sz="3600" b="1"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Trên những con đường làng quen thuộc, </a:t>
            </a:r>
            <a:r>
              <a:rPr kumimoji="0" lang="en-US" sz="3600" b="1" i="0" u="none" strike="noStrike" kern="1200" cap="none" spc="0" normalizeH="0" baseline="0" noProof="0">
                <a:ln>
                  <a:noFill/>
                </a:ln>
                <a:solidFill>
                  <a:srgbClr val="4B467E"/>
                </a:solidFill>
                <a:effectLst/>
                <a:uLnTx/>
                <a:uFillTx/>
                <a:latin typeface="Times New Roman" panose="02020603050405020304" pitchFamily="18" charset="0"/>
                <a:ea typeface="微软雅黑"/>
                <a:cs typeface="Times New Roman" panose="02020603050405020304" pitchFamily="18" charset="0"/>
              </a:rPr>
              <a:t>các bạn học sinh</a:t>
            </a:r>
            <a:r>
              <a:rPr kumimoji="0" lang="en-US" sz="3600" b="1"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rPr>
              <a:t> tung tăng cắp sách tới trường.</a:t>
            </a:r>
            <a:endParaRPr kumimoji="0" lang="vi-VN" sz="3600" b="1" i="0" u="none" strike="noStrike" kern="1200" cap="none" spc="0" normalizeH="0" baseline="0" noProof="0">
              <a:ln>
                <a:noFill/>
              </a:ln>
              <a:solidFill>
                <a:srgbClr val="FB034A"/>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a:ln>
                <a:noFill/>
              </a:ln>
              <a:solidFill>
                <a:srgbClr val="166D43"/>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4061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2000"/>
                                  </p:iterate>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6">
            <a:extLst>
              <a:ext uri="{FF2B5EF4-FFF2-40B4-BE49-F238E27FC236}">
                <a16:creationId xmlns:a16="http://schemas.microsoft.com/office/drawing/2014/main" id="{08F57224-DC32-47BE-B95D-BD3161EA5575}"/>
              </a:ext>
            </a:extLst>
          </p:cNvPr>
          <p:cNvSpPr txBox="1">
            <a:spLocks noChangeArrowheads="1"/>
          </p:cNvSpPr>
          <p:nvPr/>
        </p:nvSpPr>
        <p:spPr bwMode="auto">
          <a:xfrm>
            <a:off x="1509713" y="1746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Luyện từ và câu</a:t>
            </a:r>
            <a:endParaRPr kumimoji="0" lang="en-US" altLang="en-US" sz="2400" b="0"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endParaRPr>
          </a:p>
        </p:txBody>
      </p:sp>
      <p:sp>
        <p:nvSpPr>
          <p:cNvPr id="4104" name="Text Box 8">
            <a:extLst>
              <a:ext uri="{FF2B5EF4-FFF2-40B4-BE49-F238E27FC236}">
                <a16:creationId xmlns:a16="http://schemas.microsoft.com/office/drawing/2014/main" id="{7CE7400D-1FFF-4E01-804E-6762151C48CE}"/>
              </a:ext>
            </a:extLst>
          </p:cNvPr>
          <p:cNvSpPr txBox="1">
            <a:spLocks noChangeArrowheads="1"/>
          </p:cNvSpPr>
          <p:nvPr/>
        </p:nvSpPr>
        <p:spPr bwMode="auto">
          <a:xfrm>
            <a:off x="1509713" y="6318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 về câu kể: Ai làm gì?</a:t>
            </a:r>
          </a:p>
        </p:txBody>
      </p:sp>
      <p:sp>
        <p:nvSpPr>
          <p:cNvPr id="4105" name="Text Box 9">
            <a:extLst>
              <a:ext uri="{FF2B5EF4-FFF2-40B4-BE49-F238E27FC236}">
                <a16:creationId xmlns:a16="http://schemas.microsoft.com/office/drawing/2014/main" id="{46C84979-5108-4707-967C-66143701DA77}"/>
              </a:ext>
            </a:extLst>
          </p:cNvPr>
          <p:cNvSpPr txBox="1">
            <a:spLocks noChangeArrowheads="1"/>
          </p:cNvSpPr>
          <p:nvPr/>
        </p:nvSpPr>
        <p:spPr bwMode="auto">
          <a:xfrm>
            <a:off x="152400" y="11430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kể</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Ai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đoạn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106" name="Text Box 10">
            <a:extLst>
              <a:ext uri="{FF2B5EF4-FFF2-40B4-BE49-F238E27FC236}">
                <a16:creationId xmlns:a16="http://schemas.microsoft.com/office/drawing/2014/main" id="{0587E21E-9832-42DF-820C-D31E3571B89F}"/>
              </a:ext>
            </a:extLst>
          </p:cNvPr>
          <p:cNvSpPr txBox="1">
            <a:spLocks noChangeArrowheads="1"/>
          </p:cNvSpPr>
          <p:nvPr/>
        </p:nvSpPr>
        <p:spPr bwMode="auto">
          <a:xfrm>
            <a:off x="180975" y="1905000"/>
            <a:ext cx="11803063"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Đêm</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trăng</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Biển</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yên</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tĩnh</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Tàu</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chúng</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tôi</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buông</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neo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vùng</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biển</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Trường</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Sa.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sĩ</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thả</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khác</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quây</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quần</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trên</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boong</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sau</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ca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hát</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thổi</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sáo</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Bỗng</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biển</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tiếng</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mạnh</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heo</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gọi</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nhau</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quây</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đến</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quanh</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tàu</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như</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để</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chia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vui</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a:ln>
                  <a:noFill/>
                </a:ln>
                <a:solidFill>
                  <a:srgbClr val="6600FF"/>
                </a:solidFill>
                <a:effectLst/>
                <a:uLnTx/>
                <a:uFillTx/>
                <a:latin typeface="Times New Roman" panose="02020603050405020304" pitchFamily="18" charset="0"/>
                <a:ea typeface="+mn-ea"/>
                <a:cs typeface="Times New Roman" panose="02020603050405020304" pitchFamily="18" charset="0"/>
              </a:rPr>
              <a:t>Theo </a:t>
            </a:r>
            <a:r>
              <a:rPr kumimoji="0" lang="en-US" altLang="en-US" sz="2400" b="1" i="0" u="none" strike="noStrike" kern="1200" cap="none" spc="0" normalizeH="0" baseline="0" noProof="0" dirty="0" err="1">
                <a:ln>
                  <a:noFill/>
                </a:ln>
                <a:solidFill>
                  <a:srgbClr val="6600FF"/>
                </a:solidFill>
                <a:effectLst/>
                <a:uLnTx/>
                <a:uFillTx/>
                <a:latin typeface="Times New Roman" panose="02020603050405020304" pitchFamily="18" charset="0"/>
                <a:ea typeface="+mn-ea"/>
                <a:cs typeface="Times New Roman" panose="02020603050405020304" pitchFamily="18" charset="0"/>
              </a:rPr>
              <a:t>Hà</a:t>
            </a:r>
            <a:r>
              <a:rPr kumimoji="0" lang="en-US" altLang="en-US" sz="2400" b="1" i="0" u="none" strike="noStrike" kern="1200" cap="none" spc="0" normalizeH="0" baseline="0" noProof="0" dirty="0">
                <a:ln>
                  <a:noFill/>
                </a:ln>
                <a:solidFill>
                  <a:srgbClr val="66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6600FF"/>
                </a:solidFill>
                <a:effectLst/>
                <a:uLnTx/>
                <a:uFillTx/>
                <a:latin typeface="Times New Roman" panose="02020603050405020304" pitchFamily="18" charset="0"/>
                <a:ea typeface="+mn-ea"/>
                <a:cs typeface="Times New Roman" panose="02020603050405020304" pitchFamily="18" charset="0"/>
              </a:rPr>
              <a:t>Đình</a:t>
            </a:r>
            <a:r>
              <a:rPr kumimoji="0" lang="en-US" altLang="en-US" sz="2400" b="1" i="0" u="none" strike="noStrike" kern="1200" cap="none" spc="0" normalizeH="0" baseline="0" noProof="0" dirty="0">
                <a:ln>
                  <a:noFill/>
                </a:ln>
                <a:solidFill>
                  <a:srgbClr val="6600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6600FF"/>
                </a:solidFill>
                <a:effectLst/>
                <a:uLnTx/>
                <a:uFillTx/>
                <a:latin typeface="Times New Roman" panose="02020603050405020304" pitchFamily="18" charset="0"/>
                <a:ea typeface="+mn-ea"/>
                <a:cs typeface="Times New Roman" panose="02020603050405020304" pitchFamily="18" charset="0"/>
              </a:rPr>
              <a:t>Cẩn</a:t>
            </a:r>
            <a:endParaRPr kumimoji="0" lang="en-US" altLang="en-US" sz="2400" b="0" i="0" u="none" strike="noStrike" kern="1200" cap="none" spc="0" normalizeH="0" baseline="0" noProof="0" dirty="0">
              <a:ln>
                <a:noFill/>
              </a:ln>
              <a:solidFill>
                <a:srgbClr val="66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04"/>
                                        </p:tgtEl>
                                        <p:attrNameLst>
                                          <p:attrName>style.visibility</p:attrName>
                                        </p:attrNameLst>
                                      </p:cBhvr>
                                      <p:to>
                                        <p:strVal val="visible"/>
                                      </p:to>
                                    </p:set>
                                    <p:anim calcmode="discrete" valueType="clr">
                                      <p:cBhvr override="childStyle">
                                        <p:cTn id="7" dur="80"/>
                                        <p:tgtEl>
                                          <p:spTgt spid="410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04"/>
                                        </p:tgtEl>
                                        <p:attrNameLst>
                                          <p:attrName>fillcolor</p:attrName>
                                        </p:attrNameLst>
                                      </p:cBhvr>
                                      <p:tavLst>
                                        <p:tav tm="0">
                                          <p:val>
                                            <p:clrVal>
                                              <a:schemeClr val="accent2"/>
                                            </p:clrVal>
                                          </p:val>
                                        </p:tav>
                                        <p:tav tm="50000">
                                          <p:val>
                                            <p:clrVal>
                                              <a:schemeClr val="hlink"/>
                                            </p:clrVal>
                                          </p:val>
                                        </p:tav>
                                      </p:tavLst>
                                    </p:anim>
                                    <p:set>
                                      <p:cBhvr>
                                        <p:cTn id="9" dur="80"/>
                                        <p:tgtEl>
                                          <p:spTgt spid="410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105"/>
                                        </p:tgtEl>
                                        <p:attrNameLst>
                                          <p:attrName>style.visibility</p:attrName>
                                        </p:attrNameLst>
                                      </p:cBhvr>
                                      <p:to>
                                        <p:strVal val="visible"/>
                                      </p:to>
                                    </p:set>
                                    <p:anim calcmode="discrete" valueType="clr">
                                      <p:cBhvr override="childStyle">
                                        <p:cTn id="14" dur="80"/>
                                        <p:tgtEl>
                                          <p:spTgt spid="410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105"/>
                                        </p:tgtEl>
                                        <p:attrNameLst>
                                          <p:attrName>fillcolor</p:attrName>
                                        </p:attrNameLst>
                                      </p:cBhvr>
                                      <p:tavLst>
                                        <p:tav tm="0">
                                          <p:val>
                                            <p:clrVal>
                                              <a:schemeClr val="accent2"/>
                                            </p:clrVal>
                                          </p:val>
                                        </p:tav>
                                        <p:tav tm="50000">
                                          <p:val>
                                            <p:clrVal>
                                              <a:schemeClr val="hlink"/>
                                            </p:clrVal>
                                          </p:val>
                                        </p:tav>
                                      </p:tavLst>
                                    </p:anim>
                                    <p:set>
                                      <p:cBhvr>
                                        <p:cTn id="16" dur="80"/>
                                        <p:tgtEl>
                                          <p:spTgt spid="4105"/>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106"/>
                                        </p:tgtEl>
                                        <p:attrNameLst>
                                          <p:attrName>style.visibility</p:attrName>
                                        </p:attrNameLst>
                                      </p:cBhvr>
                                      <p:to>
                                        <p:strVal val="visible"/>
                                      </p:to>
                                    </p:set>
                                    <p:anim calcmode="discrete" valueType="clr">
                                      <p:cBhvr override="childStyle">
                                        <p:cTn id="21" dur="80"/>
                                        <p:tgtEl>
                                          <p:spTgt spid="410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106"/>
                                        </p:tgtEl>
                                        <p:attrNameLst>
                                          <p:attrName>fillcolor</p:attrName>
                                        </p:attrNameLst>
                                      </p:cBhvr>
                                      <p:tavLst>
                                        <p:tav tm="0">
                                          <p:val>
                                            <p:clrVal>
                                              <a:schemeClr val="accent2"/>
                                            </p:clrVal>
                                          </p:val>
                                        </p:tav>
                                        <p:tav tm="50000">
                                          <p:val>
                                            <p:clrVal>
                                              <a:schemeClr val="hlink"/>
                                            </p:clrVal>
                                          </p:val>
                                        </p:tav>
                                      </p:tavLst>
                                    </p:anim>
                                    <p:set>
                                      <p:cBhvr>
                                        <p:cTn id="23" dur="80"/>
                                        <p:tgtEl>
                                          <p:spTgt spid="410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p:bldP spid="4105" grpId="0"/>
      <p:bldP spid="410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1EBE6A85-299D-44DA-9759-8C39C7635301}"/>
              </a:ext>
            </a:extLst>
          </p:cNvPr>
          <p:cNvSpPr txBox="1">
            <a:spLocks noChangeArrowheads="1"/>
          </p:cNvSpPr>
          <p:nvPr/>
        </p:nvSpPr>
        <p:spPr bwMode="auto">
          <a:xfrm>
            <a:off x="1503363" y="2428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Luyện từ và câu</a:t>
            </a:r>
            <a:endParaRPr kumimoji="0" lang="en-US" alt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7107" name="Text Box 4">
            <a:extLst>
              <a:ext uri="{FF2B5EF4-FFF2-40B4-BE49-F238E27FC236}">
                <a16:creationId xmlns:a16="http://schemas.microsoft.com/office/drawing/2014/main" id="{11FDD95B-1D3B-4AFE-984D-C7393D936283}"/>
              </a:ext>
            </a:extLst>
          </p:cNvPr>
          <p:cNvSpPr txBox="1">
            <a:spLocks noChangeArrowheads="1"/>
          </p:cNvSpPr>
          <p:nvPr/>
        </p:nvSpPr>
        <p:spPr bwMode="auto">
          <a:xfrm>
            <a:off x="1503363" y="7762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 về câu kể: Ai làm gì?</a:t>
            </a:r>
          </a:p>
        </p:txBody>
      </p:sp>
      <p:sp>
        <p:nvSpPr>
          <p:cNvPr id="47108" name="Text Box 5">
            <a:extLst>
              <a:ext uri="{FF2B5EF4-FFF2-40B4-BE49-F238E27FC236}">
                <a16:creationId xmlns:a16="http://schemas.microsoft.com/office/drawing/2014/main" id="{642BFAD7-0091-467E-9C5B-01DC062D1E02}"/>
              </a:ext>
            </a:extLst>
          </p:cNvPr>
          <p:cNvSpPr txBox="1">
            <a:spLocks noChangeArrowheads="1"/>
          </p:cNvSpPr>
          <p:nvPr/>
        </p:nvSpPr>
        <p:spPr bwMode="auto">
          <a:xfrm>
            <a:off x="228600" y="145415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a:t>
            </a: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Tìm các câu kể: Ai làm gì? trong đoạn văn sau:</a:t>
            </a:r>
            <a:endPar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7109" name="Text Box 6">
            <a:extLst>
              <a:ext uri="{FF2B5EF4-FFF2-40B4-BE49-F238E27FC236}">
                <a16:creationId xmlns:a16="http://schemas.microsoft.com/office/drawing/2014/main" id="{2DD7E125-0433-40EB-840A-9CDDBC23FB52}"/>
              </a:ext>
            </a:extLst>
          </p:cNvPr>
          <p:cNvSpPr txBox="1">
            <a:spLocks noChangeArrowheads="1"/>
          </p:cNvSpPr>
          <p:nvPr/>
        </p:nvSpPr>
        <p:spPr bwMode="auto">
          <a:xfrm>
            <a:off x="0" y="2057400"/>
            <a:ext cx="119634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Đêm</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trăng</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Biển</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yên</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tĩnh</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Tàu</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chúng</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tôi</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buông</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neo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vùng</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biển</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Trường</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Sa.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chiến</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sĩ</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thả</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khác</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quây</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quần</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trên</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boong</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sau</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ca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hát</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thổi</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sáo</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Bỗng</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biển</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tiếng</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mạnh</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heo</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gọi</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nhau</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quây</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đến</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quanh</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tàu</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như</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để</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chia </a:t>
            </a:r>
            <a:r>
              <a:rPr kumimoji="0" lang="en-US" alt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vui</a:t>
            </a:r>
            <a:r>
              <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Theo </a:t>
            </a:r>
            <a:r>
              <a:rPr kumimoji="0" lang="en-US" alt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Hà</a:t>
            </a:r>
            <a:r>
              <a:rPr kumimoji="0" lang="en-US" alt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Đình</a:t>
            </a:r>
            <a:r>
              <a:rPr kumimoji="0" lang="en-US" alt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Cẩn</a:t>
            </a:r>
            <a:endParaRPr kumimoji="0" lang="en-US" alt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9705" name="Text Box 9">
            <a:extLst>
              <a:ext uri="{FF2B5EF4-FFF2-40B4-BE49-F238E27FC236}">
                <a16:creationId xmlns:a16="http://schemas.microsoft.com/office/drawing/2014/main" id="{DB8A1AA6-D3BD-4414-B95C-677268C475EE}"/>
              </a:ext>
            </a:extLst>
          </p:cNvPr>
          <p:cNvSpPr txBox="1">
            <a:spLocks noChangeArrowheads="1"/>
          </p:cNvSpPr>
          <p:nvPr/>
        </p:nvSpPr>
        <p:spPr bwMode="auto">
          <a:xfrm>
            <a:off x="239713" y="4525963"/>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Đoạn văn có mấy câu? </a:t>
            </a:r>
          </a:p>
        </p:txBody>
      </p:sp>
      <p:sp>
        <p:nvSpPr>
          <p:cNvPr id="29706" name="Text Box 10">
            <a:extLst>
              <a:ext uri="{FF2B5EF4-FFF2-40B4-BE49-F238E27FC236}">
                <a16:creationId xmlns:a16="http://schemas.microsoft.com/office/drawing/2014/main" id="{2D546683-86C7-4DC6-B587-BCAF547D594B}"/>
              </a:ext>
            </a:extLst>
          </p:cNvPr>
          <p:cNvSpPr txBox="1">
            <a:spLocks noChangeArrowheads="1"/>
          </p:cNvSpPr>
          <p:nvPr/>
        </p:nvSpPr>
        <p:spPr bwMode="auto">
          <a:xfrm>
            <a:off x="222250" y="4491038"/>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Đoạn văn trên có 7 câu.</a:t>
            </a:r>
          </a:p>
        </p:txBody>
      </p:sp>
      <p:sp>
        <p:nvSpPr>
          <p:cNvPr id="29707" name="Text Box 11">
            <a:extLst>
              <a:ext uri="{FF2B5EF4-FFF2-40B4-BE49-F238E27FC236}">
                <a16:creationId xmlns:a16="http://schemas.microsoft.com/office/drawing/2014/main" id="{0E74249A-BF16-486E-A782-A36E84C2F2C9}"/>
              </a:ext>
            </a:extLst>
          </p:cNvPr>
          <p:cNvSpPr txBox="1">
            <a:spLocks noChangeArrowheads="1"/>
          </p:cNvSpPr>
          <p:nvPr/>
        </p:nvSpPr>
        <p:spPr bwMode="auto">
          <a:xfrm>
            <a:off x="439738" y="5043488"/>
            <a:ext cx="3276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Là những câu nào?</a:t>
            </a:r>
          </a:p>
        </p:txBody>
      </p:sp>
      <p:sp>
        <p:nvSpPr>
          <p:cNvPr id="29708" name="Text Box 12">
            <a:extLst>
              <a:ext uri="{FF2B5EF4-FFF2-40B4-BE49-F238E27FC236}">
                <a16:creationId xmlns:a16="http://schemas.microsoft.com/office/drawing/2014/main" id="{BC867062-B1D0-4D0F-90C2-F451E74A8D81}"/>
              </a:ext>
            </a:extLst>
          </p:cNvPr>
          <p:cNvSpPr txBox="1">
            <a:spLocks noChangeArrowheads="1"/>
          </p:cNvSpPr>
          <p:nvPr/>
        </p:nvSpPr>
        <p:spPr bwMode="auto">
          <a:xfrm>
            <a:off x="650033" y="2047357"/>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1</a:t>
            </a:r>
          </a:p>
        </p:txBody>
      </p:sp>
      <p:sp>
        <p:nvSpPr>
          <p:cNvPr id="29709" name="Text Box 13">
            <a:extLst>
              <a:ext uri="{FF2B5EF4-FFF2-40B4-BE49-F238E27FC236}">
                <a16:creationId xmlns:a16="http://schemas.microsoft.com/office/drawing/2014/main" id="{1EDCF75C-CEE0-4C51-BD48-CC11CBA92175}"/>
              </a:ext>
            </a:extLst>
          </p:cNvPr>
          <p:cNvSpPr txBox="1">
            <a:spLocks noChangeArrowheads="1"/>
          </p:cNvSpPr>
          <p:nvPr/>
        </p:nvSpPr>
        <p:spPr bwMode="auto">
          <a:xfrm>
            <a:off x="2813050" y="2070101"/>
            <a:ext cx="38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2</a:t>
            </a:r>
          </a:p>
        </p:txBody>
      </p:sp>
      <p:sp>
        <p:nvSpPr>
          <p:cNvPr id="29710" name="Text Box 14">
            <a:extLst>
              <a:ext uri="{FF2B5EF4-FFF2-40B4-BE49-F238E27FC236}">
                <a16:creationId xmlns:a16="http://schemas.microsoft.com/office/drawing/2014/main" id="{3A7C0987-77D4-4911-B514-CE2A20247516}"/>
              </a:ext>
            </a:extLst>
          </p:cNvPr>
          <p:cNvSpPr txBox="1">
            <a:spLocks noChangeArrowheads="1"/>
          </p:cNvSpPr>
          <p:nvPr/>
        </p:nvSpPr>
        <p:spPr bwMode="auto">
          <a:xfrm>
            <a:off x="5462587" y="2093396"/>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3</a:t>
            </a:r>
          </a:p>
        </p:txBody>
      </p:sp>
      <p:sp>
        <p:nvSpPr>
          <p:cNvPr id="29711" name="Text Box 15">
            <a:extLst>
              <a:ext uri="{FF2B5EF4-FFF2-40B4-BE49-F238E27FC236}">
                <a16:creationId xmlns:a16="http://schemas.microsoft.com/office/drawing/2014/main" id="{7B458D04-FD65-47AB-9DA6-9373D36B1188}"/>
              </a:ext>
            </a:extLst>
          </p:cNvPr>
          <p:cNvSpPr txBox="1">
            <a:spLocks noChangeArrowheads="1"/>
          </p:cNvSpPr>
          <p:nvPr/>
        </p:nvSpPr>
        <p:spPr bwMode="auto">
          <a:xfrm>
            <a:off x="650033" y="3064670"/>
            <a:ext cx="38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4</a:t>
            </a:r>
          </a:p>
        </p:txBody>
      </p:sp>
      <p:sp>
        <p:nvSpPr>
          <p:cNvPr id="29712" name="Text Box 16">
            <a:extLst>
              <a:ext uri="{FF2B5EF4-FFF2-40B4-BE49-F238E27FC236}">
                <a16:creationId xmlns:a16="http://schemas.microsoft.com/office/drawing/2014/main" id="{9597F732-E716-4810-B976-F136216C5069}"/>
              </a:ext>
            </a:extLst>
          </p:cNvPr>
          <p:cNvSpPr txBox="1">
            <a:spLocks noChangeArrowheads="1"/>
          </p:cNvSpPr>
          <p:nvPr/>
        </p:nvSpPr>
        <p:spPr bwMode="auto">
          <a:xfrm>
            <a:off x="4938162" y="3064670"/>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5</a:t>
            </a:r>
          </a:p>
        </p:txBody>
      </p:sp>
      <p:sp>
        <p:nvSpPr>
          <p:cNvPr id="29713" name="Text Box 17">
            <a:extLst>
              <a:ext uri="{FF2B5EF4-FFF2-40B4-BE49-F238E27FC236}">
                <a16:creationId xmlns:a16="http://schemas.microsoft.com/office/drawing/2014/main" id="{A2DC8DF5-3CE5-4DAB-842B-CA39C6035567}"/>
              </a:ext>
            </a:extLst>
          </p:cNvPr>
          <p:cNvSpPr txBox="1">
            <a:spLocks noChangeArrowheads="1"/>
          </p:cNvSpPr>
          <p:nvPr/>
        </p:nvSpPr>
        <p:spPr bwMode="auto">
          <a:xfrm>
            <a:off x="2584450" y="3548856"/>
            <a:ext cx="45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6</a:t>
            </a:r>
          </a:p>
        </p:txBody>
      </p:sp>
      <p:sp>
        <p:nvSpPr>
          <p:cNvPr id="29714" name="Text Box 18">
            <a:extLst>
              <a:ext uri="{FF2B5EF4-FFF2-40B4-BE49-F238E27FC236}">
                <a16:creationId xmlns:a16="http://schemas.microsoft.com/office/drawing/2014/main" id="{1603FFB3-B2B7-457D-96DA-20BE1017204E}"/>
              </a:ext>
            </a:extLst>
          </p:cNvPr>
          <p:cNvSpPr txBox="1">
            <a:spLocks noChangeArrowheads="1"/>
          </p:cNvSpPr>
          <p:nvPr/>
        </p:nvSpPr>
        <p:spPr bwMode="auto">
          <a:xfrm>
            <a:off x="7980784" y="3548855"/>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7</a:t>
            </a:r>
          </a:p>
        </p:txBody>
      </p:sp>
      <p:sp>
        <p:nvSpPr>
          <p:cNvPr id="29715" name="Text Box 19">
            <a:extLst>
              <a:ext uri="{FF2B5EF4-FFF2-40B4-BE49-F238E27FC236}">
                <a16:creationId xmlns:a16="http://schemas.microsoft.com/office/drawing/2014/main" id="{37214F3E-8617-430F-BB58-F250C4005758}"/>
              </a:ext>
            </a:extLst>
          </p:cNvPr>
          <p:cNvSpPr txBox="1">
            <a:spLocks noChangeArrowheads="1"/>
          </p:cNvSpPr>
          <p:nvPr/>
        </p:nvSpPr>
        <p:spPr bwMode="auto">
          <a:xfrm>
            <a:off x="207963" y="5441950"/>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Những câu nào theo mẫu Ai làm gì?</a:t>
            </a:r>
          </a:p>
        </p:txBody>
      </p:sp>
      <p:sp>
        <p:nvSpPr>
          <p:cNvPr id="29716" name="Text Box 20">
            <a:extLst>
              <a:ext uri="{FF2B5EF4-FFF2-40B4-BE49-F238E27FC236}">
                <a16:creationId xmlns:a16="http://schemas.microsoft.com/office/drawing/2014/main" id="{44603C18-4D8F-4A97-AEF3-F2ED4589FDBE}"/>
              </a:ext>
            </a:extLst>
          </p:cNvPr>
          <p:cNvSpPr txBox="1">
            <a:spLocks noChangeArrowheads="1"/>
          </p:cNvSpPr>
          <p:nvPr/>
        </p:nvSpPr>
        <p:spPr bwMode="auto">
          <a:xfrm>
            <a:off x="246063" y="55006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Những câu theo mẫu Ai làm gì là: 3, 4, 5, 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9705"/>
                                        </p:tgtEl>
                                        <p:attrNameLst>
                                          <p:attrName>style.visibility</p:attrName>
                                        </p:attrNameLst>
                                      </p:cBhvr>
                                      <p:to>
                                        <p:strVal val="visible"/>
                                      </p:to>
                                    </p:set>
                                    <p:anim calcmode="discrete" valueType="clr">
                                      <p:cBhvr override="childStyle">
                                        <p:cTn id="7" dur="80"/>
                                        <p:tgtEl>
                                          <p:spTgt spid="2970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705"/>
                                        </p:tgtEl>
                                        <p:attrNameLst>
                                          <p:attrName>fillcolor</p:attrName>
                                        </p:attrNameLst>
                                      </p:cBhvr>
                                      <p:tavLst>
                                        <p:tav tm="0">
                                          <p:val>
                                            <p:clrVal>
                                              <a:schemeClr val="accent2"/>
                                            </p:clrVal>
                                          </p:val>
                                        </p:tav>
                                        <p:tav tm="50000">
                                          <p:val>
                                            <p:clrVal>
                                              <a:schemeClr val="hlink"/>
                                            </p:clrVal>
                                          </p:val>
                                        </p:tav>
                                      </p:tavLst>
                                    </p:anim>
                                    <p:set>
                                      <p:cBhvr>
                                        <p:cTn id="9" dur="80"/>
                                        <p:tgtEl>
                                          <p:spTgt spid="2970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29705"/>
                                        </p:tgtEl>
                                        <p:attrNameLst>
                                          <p:attrName>ppt_x</p:attrName>
                                        </p:attrNameLst>
                                      </p:cBhvr>
                                      <p:tavLst>
                                        <p:tav tm="0">
                                          <p:val>
                                            <p:strVal val="ppt_x"/>
                                          </p:val>
                                        </p:tav>
                                        <p:tav tm="100000">
                                          <p:val>
                                            <p:strVal val="ppt_x"/>
                                          </p:val>
                                        </p:tav>
                                      </p:tavLst>
                                    </p:anim>
                                    <p:anim calcmode="lin" valueType="num">
                                      <p:cBhvr additive="base">
                                        <p:cTn id="14" dur="500"/>
                                        <p:tgtEl>
                                          <p:spTgt spid="29705"/>
                                        </p:tgtEl>
                                        <p:attrNameLst>
                                          <p:attrName>ppt_y</p:attrName>
                                        </p:attrNameLst>
                                      </p:cBhvr>
                                      <p:tavLst>
                                        <p:tav tm="0">
                                          <p:val>
                                            <p:strVal val="ppt_y"/>
                                          </p:val>
                                        </p:tav>
                                        <p:tav tm="100000">
                                          <p:val>
                                            <p:strVal val="1+ppt_h/2"/>
                                          </p:val>
                                        </p:tav>
                                      </p:tavLst>
                                    </p:anim>
                                    <p:set>
                                      <p:cBhvr>
                                        <p:cTn id="15" dur="1" fill="hold">
                                          <p:stCondLst>
                                            <p:cond delay="499"/>
                                          </p:stCondLst>
                                        </p:cTn>
                                        <p:tgtEl>
                                          <p:spTgt spid="29705"/>
                                        </p:tgtEl>
                                        <p:attrNameLst>
                                          <p:attrName>style.visibility</p:attrName>
                                        </p:attrNameLst>
                                      </p:cBhvr>
                                      <p:to>
                                        <p:strVal val="hidden"/>
                                      </p:to>
                                    </p:set>
                                  </p:childTnLst>
                                </p:cTn>
                              </p:par>
                            </p:childTnLst>
                          </p:cTn>
                        </p:par>
                        <p:par>
                          <p:cTn id="16" fill="hold" nodeType="afterGroup">
                            <p:stCondLst>
                              <p:cond delay="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9706"/>
                                        </p:tgtEl>
                                        <p:attrNameLst>
                                          <p:attrName>style.visibility</p:attrName>
                                        </p:attrNameLst>
                                      </p:cBhvr>
                                      <p:to>
                                        <p:strVal val="visible"/>
                                      </p:to>
                                    </p:set>
                                    <p:anim calcmode="discrete" valueType="clr">
                                      <p:cBhvr override="childStyle">
                                        <p:cTn id="19" dur="80"/>
                                        <p:tgtEl>
                                          <p:spTgt spid="2970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9706"/>
                                        </p:tgtEl>
                                        <p:attrNameLst>
                                          <p:attrName>fillcolor</p:attrName>
                                        </p:attrNameLst>
                                      </p:cBhvr>
                                      <p:tavLst>
                                        <p:tav tm="0">
                                          <p:val>
                                            <p:clrVal>
                                              <a:schemeClr val="accent2"/>
                                            </p:clrVal>
                                          </p:val>
                                        </p:tav>
                                        <p:tav tm="50000">
                                          <p:val>
                                            <p:clrVal>
                                              <a:schemeClr val="hlink"/>
                                            </p:clrVal>
                                          </p:val>
                                        </p:tav>
                                      </p:tavLst>
                                    </p:anim>
                                    <p:set>
                                      <p:cBhvr>
                                        <p:cTn id="21" dur="80"/>
                                        <p:tgtEl>
                                          <p:spTgt spid="29706"/>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29707"/>
                                        </p:tgtEl>
                                        <p:attrNameLst>
                                          <p:attrName>style.visibility</p:attrName>
                                        </p:attrNameLst>
                                      </p:cBhvr>
                                      <p:to>
                                        <p:strVal val="visible"/>
                                      </p:to>
                                    </p:set>
                                    <p:anim calcmode="discrete" valueType="clr">
                                      <p:cBhvr override="childStyle">
                                        <p:cTn id="26" dur="80"/>
                                        <p:tgtEl>
                                          <p:spTgt spid="29707"/>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9707"/>
                                        </p:tgtEl>
                                        <p:attrNameLst>
                                          <p:attrName>fillcolor</p:attrName>
                                        </p:attrNameLst>
                                      </p:cBhvr>
                                      <p:tavLst>
                                        <p:tav tm="0">
                                          <p:val>
                                            <p:clrVal>
                                              <a:schemeClr val="accent2"/>
                                            </p:clrVal>
                                          </p:val>
                                        </p:tav>
                                        <p:tav tm="50000">
                                          <p:val>
                                            <p:clrVal>
                                              <a:schemeClr val="hlink"/>
                                            </p:clrVal>
                                          </p:val>
                                        </p:tav>
                                      </p:tavLst>
                                    </p:anim>
                                    <p:set>
                                      <p:cBhvr>
                                        <p:cTn id="28" dur="80"/>
                                        <p:tgtEl>
                                          <p:spTgt spid="29707"/>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9708"/>
                                        </p:tgtEl>
                                        <p:attrNameLst>
                                          <p:attrName>style.visibility</p:attrName>
                                        </p:attrNameLst>
                                      </p:cBhvr>
                                      <p:to>
                                        <p:strVal val="visible"/>
                                      </p:to>
                                    </p:set>
                                    <p:anim calcmode="lin" valueType="num">
                                      <p:cBhvr additive="base">
                                        <p:cTn id="33" dur="500" fill="hold"/>
                                        <p:tgtEl>
                                          <p:spTgt spid="29708"/>
                                        </p:tgtEl>
                                        <p:attrNameLst>
                                          <p:attrName>ppt_x</p:attrName>
                                        </p:attrNameLst>
                                      </p:cBhvr>
                                      <p:tavLst>
                                        <p:tav tm="0">
                                          <p:val>
                                            <p:strVal val="#ppt_x"/>
                                          </p:val>
                                        </p:tav>
                                        <p:tav tm="100000">
                                          <p:val>
                                            <p:strVal val="#ppt_x"/>
                                          </p:val>
                                        </p:tav>
                                      </p:tavLst>
                                    </p:anim>
                                    <p:anim calcmode="lin" valueType="num">
                                      <p:cBhvr additive="base">
                                        <p:cTn id="34" dur="500" fill="hold"/>
                                        <p:tgtEl>
                                          <p:spTgt spid="2970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709"/>
                                        </p:tgtEl>
                                        <p:attrNameLst>
                                          <p:attrName>style.visibility</p:attrName>
                                        </p:attrNameLst>
                                      </p:cBhvr>
                                      <p:to>
                                        <p:strVal val="visible"/>
                                      </p:to>
                                    </p:set>
                                    <p:anim calcmode="lin" valueType="num">
                                      <p:cBhvr additive="base">
                                        <p:cTn id="39" dur="500" fill="hold"/>
                                        <p:tgtEl>
                                          <p:spTgt spid="29709"/>
                                        </p:tgtEl>
                                        <p:attrNameLst>
                                          <p:attrName>ppt_x</p:attrName>
                                        </p:attrNameLst>
                                      </p:cBhvr>
                                      <p:tavLst>
                                        <p:tav tm="0">
                                          <p:val>
                                            <p:strVal val="#ppt_x"/>
                                          </p:val>
                                        </p:tav>
                                        <p:tav tm="100000">
                                          <p:val>
                                            <p:strVal val="#ppt_x"/>
                                          </p:val>
                                        </p:tav>
                                      </p:tavLst>
                                    </p:anim>
                                    <p:anim calcmode="lin" valueType="num">
                                      <p:cBhvr additive="base">
                                        <p:cTn id="40" dur="500" fill="hold"/>
                                        <p:tgtEl>
                                          <p:spTgt spid="29709"/>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9710"/>
                                        </p:tgtEl>
                                        <p:attrNameLst>
                                          <p:attrName>style.visibility</p:attrName>
                                        </p:attrNameLst>
                                      </p:cBhvr>
                                      <p:to>
                                        <p:strVal val="visible"/>
                                      </p:to>
                                    </p:set>
                                    <p:anim calcmode="lin" valueType="num">
                                      <p:cBhvr additive="base">
                                        <p:cTn id="45" dur="500" fill="hold"/>
                                        <p:tgtEl>
                                          <p:spTgt spid="29710"/>
                                        </p:tgtEl>
                                        <p:attrNameLst>
                                          <p:attrName>ppt_x</p:attrName>
                                        </p:attrNameLst>
                                      </p:cBhvr>
                                      <p:tavLst>
                                        <p:tav tm="0">
                                          <p:val>
                                            <p:strVal val="#ppt_x"/>
                                          </p:val>
                                        </p:tav>
                                        <p:tav tm="100000">
                                          <p:val>
                                            <p:strVal val="#ppt_x"/>
                                          </p:val>
                                        </p:tav>
                                      </p:tavLst>
                                    </p:anim>
                                    <p:anim calcmode="lin" valueType="num">
                                      <p:cBhvr additive="base">
                                        <p:cTn id="46" dur="500" fill="hold"/>
                                        <p:tgtEl>
                                          <p:spTgt spid="29710"/>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9711"/>
                                        </p:tgtEl>
                                        <p:attrNameLst>
                                          <p:attrName>style.visibility</p:attrName>
                                        </p:attrNameLst>
                                      </p:cBhvr>
                                      <p:to>
                                        <p:strVal val="visible"/>
                                      </p:to>
                                    </p:set>
                                    <p:anim calcmode="lin" valueType="num">
                                      <p:cBhvr additive="base">
                                        <p:cTn id="51" dur="500" fill="hold"/>
                                        <p:tgtEl>
                                          <p:spTgt spid="29711"/>
                                        </p:tgtEl>
                                        <p:attrNameLst>
                                          <p:attrName>ppt_x</p:attrName>
                                        </p:attrNameLst>
                                      </p:cBhvr>
                                      <p:tavLst>
                                        <p:tav tm="0">
                                          <p:val>
                                            <p:strVal val="#ppt_x"/>
                                          </p:val>
                                        </p:tav>
                                        <p:tav tm="100000">
                                          <p:val>
                                            <p:strVal val="#ppt_x"/>
                                          </p:val>
                                        </p:tav>
                                      </p:tavLst>
                                    </p:anim>
                                    <p:anim calcmode="lin" valueType="num">
                                      <p:cBhvr additive="base">
                                        <p:cTn id="52" dur="500" fill="hold"/>
                                        <p:tgtEl>
                                          <p:spTgt spid="29711"/>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9712"/>
                                        </p:tgtEl>
                                        <p:attrNameLst>
                                          <p:attrName>style.visibility</p:attrName>
                                        </p:attrNameLst>
                                      </p:cBhvr>
                                      <p:to>
                                        <p:strVal val="visible"/>
                                      </p:to>
                                    </p:set>
                                    <p:anim calcmode="lin" valueType="num">
                                      <p:cBhvr additive="base">
                                        <p:cTn id="57" dur="500" fill="hold"/>
                                        <p:tgtEl>
                                          <p:spTgt spid="29712"/>
                                        </p:tgtEl>
                                        <p:attrNameLst>
                                          <p:attrName>ppt_x</p:attrName>
                                        </p:attrNameLst>
                                      </p:cBhvr>
                                      <p:tavLst>
                                        <p:tav tm="0">
                                          <p:val>
                                            <p:strVal val="#ppt_x"/>
                                          </p:val>
                                        </p:tav>
                                        <p:tav tm="100000">
                                          <p:val>
                                            <p:strVal val="#ppt_x"/>
                                          </p:val>
                                        </p:tav>
                                      </p:tavLst>
                                    </p:anim>
                                    <p:anim calcmode="lin" valueType="num">
                                      <p:cBhvr additive="base">
                                        <p:cTn id="58" dur="500" fill="hold"/>
                                        <p:tgtEl>
                                          <p:spTgt spid="29712"/>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9713"/>
                                        </p:tgtEl>
                                        <p:attrNameLst>
                                          <p:attrName>style.visibility</p:attrName>
                                        </p:attrNameLst>
                                      </p:cBhvr>
                                      <p:to>
                                        <p:strVal val="visible"/>
                                      </p:to>
                                    </p:set>
                                    <p:anim calcmode="lin" valueType="num">
                                      <p:cBhvr additive="base">
                                        <p:cTn id="63" dur="500" fill="hold"/>
                                        <p:tgtEl>
                                          <p:spTgt spid="29713"/>
                                        </p:tgtEl>
                                        <p:attrNameLst>
                                          <p:attrName>ppt_x</p:attrName>
                                        </p:attrNameLst>
                                      </p:cBhvr>
                                      <p:tavLst>
                                        <p:tav tm="0">
                                          <p:val>
                                            <p:strVal val="#ppt_x"/>
                                          </p:val>
                                        </p:tav>
                                        <p:tav tm="100000">
                                          <p:val>
                                            <p:strVal val="#ppt_x"/>
                                          </p:val>
                                        </p:tav>
                                      </p:tavLst>
                                    </p:anim>
                                    <p:anim calcmode="lin" valueType="num">
                                      <p:cBhvr additive="base">
                                        <p:cTn id="64" dur="500" fill="hold"/>
                                        <p:tgtEl>
                                          <p:spTgt spid="29713"/>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9714"/>
                                        </p:tgtEl>
                                        <p:attrNameLst>
                                          <p:attrName>style.visibility</p:attrName>
                                        </p:attrNameLst>
                                      </p:cBhvr>
                                      <p:to>
                                        <p:strVal val="visible"/>
                                      </p:to>
                                    </p:set>
                                    <p:anim calcmode="lin" valueType="num">
                                      <p:cBhvr additive="base">
                                        <p:cTn id="69" dur="500" fill="hold"/>
                                        <p:tgtEl>
                                          <p:spTgt spid="29714"/>
                                        </p:tgtEl>
                                        <p:attrNameLst>
                                          <p:attrName>ppt_x</p:attrName>
                                        </p:attrNameLst>
                                      </p:cBhvr>
                                      <p:tavLst>
                                        <p:tav tm="0">
                                          <p:val>
                                            <p:strVal val="#ppt_x"/>
                                          </p:val>
                                        </p:tav>
                                        <p:tav tm="100000">
                                          <p:val>
                                            <p:strVal val="#ppt_x"/>
                                          </p:val>
                                        </p:tav>
                                      </p:tavLst>
                                    </p:anim>
                                    <p:anim calcmode="lin" valueType="num">
                                      <p:cBhvr additive="base">
                                        <p:cTn id="70" dur="500" fill="hold"/>
                                        <p:tgtEl>
                                          <p:spTgt spid="29714"/>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xit" presetSubtype="4" fill="hold" grpId="1" nodeType="clickEffect">
                                  <p:stCondLst>
                                    <p:cond delay="0"/>
                                  </p:stCondLst>
                                  <p:iterate type="lt">
                                    <p:tmPct val="0"/>
                                  </p:iterate>
                                  <p:childTnLst>
                                    <p:anim calcmode="lin" valueType="num">
                                      <p:cBhvr additive="base">
                                        <p:cTn id="74" dur="500"/>
                                        <p:tgtEl>
                                          <p:spTgt spid="29707"/>
                                        </p:tgtEl>
                                        <p:attrNameLst>
                                          <p:attrName>ppt_x</p:attrName>
                                        </p:attrNameLst>
                                      </p:cBhvr>
                                      <p:tavLst>
                                        <p:tav tm="0">
                                          <p:val>
                                            <p:strVal val="ppt_x"/>
                                          </p:val>
                                        </p:tav>
                                        <p:tav tm="100000">
                                          <p:val>
                                            <p:strVal val="ppt_x"/>
                                          </p:val>
                                        </p:tav>
                                      </p:tavLst>
                                    </p:anim>
                                    <p:anim calcmode="lin" valueType="num">
                                      <p:cBhvr additive="base">
                                        <p:cTn id="75" dur="500"/>
                                        <p:tgtEl>
                                          <p:spTgt spid="29707"/>
                                        </p:tgtEl>
                                        <p:attrNameLst>
                                          <p:attrName>ppt_y</p:attrName>
                                        </p:attrNameLst>
                                      </p:cBhvr>
                                      <p:tavLst>
                                        <p:tav tm="0">
                                          <p:val>
                                            <p:strVal val="ppt_y"/>
                                          </p:val>
                                        </p:tav>
                                        <p:tav tm="100000">
                                          <p:val>
                                            <p:strVal val="1+ppt_h/2"/>
                                          </p:val>
                                        </p:tav>
                                      </p:tavLst>
                                    </p:anim>
                                    <p:set>
                                      <p:cBhvr>
                                        <p:cTn id="76" dur="1" fill="hold">
                                          <p:stCondLst>
                                            <p:cond delay="499"/>
                                          </p:stCondLst>
                                        </p:cTn>
                                        <p:tgtEl>
                                          <p:spTgt spid="29707"/>
                                        </p:tgtEl>
                                        <p:attrNameLst>
                                          <p:attrName>style.visibility</p:attrName>
                                        </p:attrNameLst>
                                      </p:cBhvr>
                                      <p:to>
                                        <p:strVal val="hidden"/>
                                      </p:to>
                                    </p:set>
                                  </p:childTnLst>
                                </p:cTn>
                              </p:par>
                            </p:childTnLst>
                          </p:cTn>
                        </p:par>
                        <p:par>
                          <p:cTn id="77" fill="hold" nodeType="afterGroup">
                            <p:stCondLst>
                              <p:cond delay="500"/>
                            </p:stCondLst>
                            <p:childTnLst>
                              <p:par>
                                <p:cTn id="78" presetID="27" presetClass="entr" presetSubtype="0" fill="hold" grpId="0" nodeType="afterEffect">
                                  <p:stCondLst>
                                    <p:cond delay="0"/>
                                  </p:stCondLst>
                                  <p:iterate type="lt">
                                    <p:tmPct val="50000"/>
                                  </p:iterate>
                                  <p:childTnLst>
                                    <p:set>
                                      <p:cBhvr>
                                        <p:cTn id="79" dur="1" fill="hold">
                                          <p:stCondLst>
                                            <p:cond delay="0"/>
                                          </p:stCondLst>
                                        </p:cTn>
                                        <p:tgtEl>
                                          <p:spTgt spid="29715"/>
                                        </p:tgtEl>
                                        <p:attrNameLst>
                                          <p:attrName>style.visibility</p:attrName>
                                        </p:attrNameLst>
                                      </p:cBhvr>
                                      <p:to>
                                        <p:strVal val="visible"/>
                                      </p:to>
                                    </p:set>
                                    <p:anim calcmode="discrete" valueType="clr">
                                      <p:cBhvr override="childStyle">
                                        <p:cTn id="80" dur="80"/>
                                        <p:tgtEl>
                                          <p:spTgt spid="29715"/>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29715"/>
                                        </p:tgtEl>
                                        <p:attrNameLst>
                                          <p:attrName>fillcolor</p:attrName>
                                        </p:attrNameLst>
                                      </p:cBhvr>
                                      <p:tavLst>
                                        <p:tav tm="0">
                                          <p:val>
                                            <p:clrVal>
                                              <a:schemeClr val="accent2"/>
                                            </p:clrVal>
                                          </p:val>
                                        </p:tav>
                                        <p:tav tm="50000">
                                          <p:val>
                                            <p:clrVal>
                                              <a:schemeClr val="hlink"/>
                                            </p:clrVal>
                                          </p:val>
                                        </p:tav>
                                      </p:tavLst>
                                    </p:anim>
                                    <p:set>
                                      <p:cBhvr>
                                        <p:cTn id="82" dur="80"/>
                                        <p:tgtEl>
                                          <p:spTgt spid="29715"/>
                                        </p:tgtEl>
                                        <p:attrNameLst>
                                          <p:attrName>fill.type</p:attrName>
                                        </p:attrNameLst>
                                      </p:cBhvr>
                                      <p:to>
                                        <p:strVal val="solid"/>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xit" presetSubtype="4" fill="hold" grpId="1" nodeType="clickEffect">
                                  <p:stCondLst>
                                    <p:cond delay="0"/>
                                  </p:stCondLst>
                                  <p:iterate type="lt">
                                    <p:tmPct val="0"/>
                                  </p:iterate>
                                  <p:childTnLst>
                                    <p:anim calcmode="lin" valueType="num">
                                      <p:cBhvr additive="base">
                                        <p:cTn id="86" dur="500"/>
                                        <p:tgtEl>
                                          <p:spTgt spid="29715"/>
                                        </p:tgtEl>
                                        <p:attrNameLst>
                                          <p:attrName>ppt_x</p:attrName>
                                        </p:attrNameLst>
                                      </p:cBhvr>
                                      <p:tavLst>
                                        <p:tav tm="0">
                                          <p:val>
                                            <p:strVal val="ppt_x"/>
                                          </p:val>
                                        </p:tav>
                                        <p:tav tm="100000">
                                          <p:val>
                                            <p:strVal val="ppt_x"/>
                                          </p:val>
                                        </p:tav>
                                      </p:tavLst>
                                    </p:anim>
                                    <p:anim calcmode="lin" valueType="num">
                                      <p:cBhvr additive="base">
                                        <p:cTn id="87" dur="500"/>
                                        <p:tgtEl>
                                          <p:spTgt spid="29715"/>
                                        </p:tgtEl>
                                        <p:attrNameLst>
                                          <p:attrName>ppt_y</p:attrName>
                                        </p:attrNameLst>
                                      </p:cBhvr>
                                      <p:tavLst>
                                        <p:tav tm="0">
                                          <p:val>
                                            <p:strVal val="ppt_y"/>
                                          </p:val>
                                        </p:tav>
                                        <p:tav tm="100000">
                                          <p:val>
                                            <p:strVal val="1+ppt_h/2"/>
                                          </p:val>
                                        </p:tav>
                                      </p:tavLst>
                                    </p:anim>
                                    <p:set>
                                      <p:cBhvr>
                                        <p:cTn id="88" dur="1" fill="hold">
                                          <p:stCondLst>
                                            <p:cond delay="499"/>
                                          </p:stCondLst>
                                        </p:cTn>
                                        <p:tgtEl>
                                          <p:spTgt spid="29715"/>
                                        </p:tgtEl>
                                        <p:attrNameLst>
                                          <p:attrName>style.visibility</p:attrName>
                                        </p:attrNameLst>
                                      </p:cBhvr>
                                      <p:to>
                                        <p:strVal val="hidden"/>
                                      </p:to>
                                    </p:set>
                                  </p:childTnLst>
                                </p:cTn>
                              </p:par>
                            </p:childTnLst>
                          </p:cTn>
                        </p:par>
                        <p:par>
                          <p:cTn id="89" fill="hold" nodeType="afterGroup">
                            <p:stCondLst>
                              <p:cond delay="500"/>
                            </p:stCondLst>
                            <p:childTnLst>
                              <p:par>
                                <p:cTn id="90" presetID="27" presetClass="entr" presetSubtype="0" fill="hold" grpId="0" nodeType="afterEffect">
                                  <p:stCondLst>
                                    <p:cond delay="0"/>
                                  </p:stCondLst>
                                  <p:iterate type="lt">
                                    <p:tmPct val="50000"/>
                                  </p:iterate>
                                  <p:childTnLst>
                                    <p:set>
                                      <p:cBhvr>
                                        <p:cTn id="91" dur="1" fill="hold">
                                          <p:stCondLst>
                                            <p:cond delay="0"/>
                                          </p:stCondLst>
                                        </p:cTn>
                                        <p:tgtEl>
                                          <p:spTgt spid="29716"/>
                                        </p:tgtEl>
                                        <p:attrNameLst>
                                          <p:attrName>style.visibility</p:attrName>
                                        </p:attrNameLst>
                                      </p:cBhvr>
                                      <p:to>
                                        <p:strVal val="visible"/>
                                      </p:to>
                                    </p:set>
                                    <p:anim calcmode="discrete" valueType="clr">
                                      <p:cBhvr override="childStyle">
                                        <p:cTn id="92" dur="80"/>
                                        <p:tgtEl>
                                          <p:spTgt spid="29716"/>
                                        </p:tgtEl>
                                        <p:attrNameLst>
                                          <p:attrName>style.color</p:attrName>
                                        </p:attrNameLst>
                                      </p:cBhvr>
                                      <p:tavLst>
                                        <p:tav tm="0">
                                          <p:val>
                                            <p:clrVal>
                                              <a:schemeClr val="accent2"/>
                                            </p:clrVal>
                                          </p:val>
                                        </p:tav>
                                        <p:tav tm="50000">
                                          <p:val>
                                            <p:clrVal>
                                              <a:schemeClr val="hlink"/>
                                            </p:clrVal>
                                          </p:val>
                                        </p:tav>
                                      </p:tavLst>
                                    </p:anim>
                                    <p:anim calcmode="discrete" valueType="clr">
                                      <p:cBhvr>
                                        <p:cTn id="93" dur="80"/>
                                        <p:tgtEl>
                                          <p:spTgt spid="29716"/>
                                        </p:tgtEl>
                                        <p:attrNameLst>
                                          <p:attrName>fillcolor</p:attrName>
                                        </p:attrNameLst>
                                      </p:cBhvr>
                                      <p:tavLst>
                                        <p:tav tm="0">
                                          <p:val>
                                            <p:clrVal>
                                              <a:schemeClr val="accent2"/>
                                            </p:clrVal>
                                          </p:val>
                                        </p:tav>
                                        <p:tav tm="50000">
                                          <p:val>
                                            <p:clrVal>
                                              <a:schemeClr val="hlink"/>
                                            </p:clrVal>
                                          </p:val>
                                        </p:tav>
                                      </p:tavLst>
                                    </p:anim>
                                    <p:set>
                                      <p:cBhvr>
                                        <p:cTn id="94" dur="80"/>
                                        <p:tgtEl>
                                          <p:spTgt spid="297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p:bldP spid="29705" grpId="1"/>
      <p:bldP spid="29706" grpId="0"/>
      <p:bldP spid="29707" grpId="0"/>
      <p:bldP spid="29707" grpId="1"/>
      <p:bldP spid="29708" grpId="0"/>
      <p:bldP spid="29709" grpId="0"/>
      <p:bldP spid="29710" grpId="0"/>
      <p:bldP spid="29711" grpId="0"/>
      <p:bldP spid="29712" grpId="0"/>
      <p:bldP spid="29713" grpId="0"/>
      <p:bldP spid="29714" grpId="0"/>
      <p:bldP spid="29715" grpId="0"/>
      <p:bldP spid="29715" grpId="1"/>
      <p:bldP spid="297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a:extLst>
              <a:ext uri="{FF2B5EF4-FFF2-40B4-BE49-F238E27FC236}">
                <a16:creationId xmlns:a16="http://schemas.microsoft.com/office/drawing/2014/main" id="{A858CBB8-F3A5-4577-B45B-8428A477AA03}"/>
              </a:ext>
            </a:extLst>
          </p:cNvPr>
          <p:cNvSpPr txBox="1">
            <a:spLocks noChangeArrowheads="1"/>
          </p:cNvSpPr>
          <p:nvPr/>
        </p:nvSpPr>
        <p:spPr bwMode="auto">
          <a:xfrm>
            <a:off x="87313" y="457200"/>
            <a:ext cx="11887200" cy="523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sng"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Bài 2</a:t>
            </a: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Xác định bộ phận chủ ngữ và vị ngữ trong các câu vừa tìm được.</a:t>
            </a:r>
          </a:p>
        </p:txBody>
      </p:sp>
      <p:sp>
        <p:nvSpPr>
          <p:cNvPr id="48131" name="Rectangle 6">
            <a:extLst>
              <a:ext uri="{FF2B5EF4-FFF2-40B4-BE49-F238E27FC236}">
                <a16:creationId xmlns:a16="http://schemas.microsoft.com/office/drawing/2014/main" id="{CC4482C5-C164-41CF-9F31-E15109B00C84}"/>
              </a:ext>
            </a:extLst>
          </p:cNvPr>
          <p:cNvSpPr>
            <a:spLocks noChangeArrowheads="1"/>
          </p:cNvSpPr>
          <p:nvPr/>
        </p:nvSpPr>
        <p:spPr bwMode="auto">
          <a:xfrm>
            <a:off x="136525" y="1531938"/>
            <a:ext cx="9913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 Tàu chúng tôi buông neo trong vùng biển Trường Sa.</a:t>
            </a:r>
          </a:p>
        </p:txBody>
      </p:sp>
      <p:sp>
        <p:nvSpPr>
          <p:cNvPr id="48132" name="Rectangle 7">
            <a:extLst>
              <a:ext uri="{FF2B5EF4-FFF2-40B4-BE49-F238E27FC236}">
                <a16:creationId xmlns:a16="http://schemas.microsoft.com/office/drawing/2014/main" id="{E1B7FD3F-9F18-4CCD-A120-BDA02B9E3996}"/>
              </a:ext>
            </a:extLst>
          </p:cNvPr>
          <p:cNvSpPr>
            <a:spLocks noChangeArrowheads="1"/>
          </p:cNvSpPr>
          <p:nvPr/>
        </p:nvSpPr>
        <p:spPr bwMode="auto">
          <a:xfrm>
            <a:off x="87313" y="2811463"/>
            <a:ext cx="4527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 Một số chiến sĩ thả câu.</a:t>
            </a:r>
          </a:p>
        </p:txBody>
      </p:sp>
      <p:sp>
        <p:nvSpPr>
          <p:cNvPr id="48133" name="Rectangle 8">
            <a:extLst>
              <a:ext uri="{FF2B5EF4-FFF2-40B4-BE49-F238E27FC236}">
                <a16:creationId xmlns:a16="http://schemas.microsoft.com/office/drawing/2014/main" id="{FC8984B0-AFEF-4D54-89F0-8D115AF75794}"/>
              </a:ext>
            </a:extLst>
          </p:cNvPr>
          <p:cNvSpPr>
            <a:spLocks noChangeArrowheads="1"/>
          </p:cNvSpPr>
          <p:nvPr/>
        </p:nvSpPr>
        <p:spPr bwMode="auto">
          <a:xfrm>
            <a:off x="101600" y="4016375"/>
            <a:ext cx="10360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 Một số khác quây quần trên boong sau, ca hát, thổi sáo.</a:t>
            </a:r>
          </a:p>
        </p:txBody>
      </p:sp>
      <p:sp>
        <p:nvSpPr>
          <p:cNvPr id="48134" name="Rectangle 9">
            <a:extLst>
              <a:ext uri="{FF2B5EF4-FFF2-40B4-BE49-F238E27FC236}">
                <a16:creationId xmlns:a16="http://schemas.microsoft.com/office/drawing/2014/main" id="{E1701D53-3B0C-4F72-B34D-BD98EBA82364}"/>
              </a:ext>
            </a:extLst>
          </p:cNvPr>
          <p:cNvSpPr>
            <a:spLocks noChangeArrowheads="1"/>
          </p:cNvSpPr>
          <p:nvPr/>
        </p:nvSpPr>
        <p:spPr bwMode="auto">
          <a:xfrm>
            <a:off x="109538" y="5370513"/>
            <a:ext cx="9966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Arial" panose="020B0604020202020204" pitchFamily="34" charset="0"/>
              </a:rPr>
              <a:t>- Cá heo gọi nhau quây đến quanh tàu như để chia vui.</a:t>
            </a:r>
          </a:p>
        </p:txBody>
      </p:sp>
      <p:sp>
        <p:nvSpPr>
          <p:cNvPr id="12310" name="Line 22">
            <a:extLst>
              <a:ext uri="{FF2B5EF4-FFF2-40B4-BE49-F238E27FC236}">
                <a16:creationId xmlns:a16="http://schemas.microsoft.com/office/drawing/2014/main" id="{3B11BFB6-3355-44F9-AF7E-61FA39B21A56}"/>
              </a:ext>
            </a:extLst>
          </p:cNvPr>
          <p:cNvSpPr>
            <a:spLocks noChangeShapeType="1"/>
          </p:cNvSpPr>
          <p:nvPr/>
        </p:nvSpPr>
        <p:spPr bwMode="auto">
          <a:xfrm>
            <a:off x="514350" y="2057400"/>
            <a:ext cx="23241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2311" name="Line 23">
            <a:extLst>
              <a:ext uri="{FF2B5EF4-FFF2-40B4-BE49-F238E27FC236}">
                <a16:creationId xmlns:a16="http://schemas.microsoft.com/office/drawing/2014/main" id="{B876A82C-95D3-4777-9E98-500CD551206D}"/>
              </a:ext>
            </a:extLst>
          </p:cNvPr>
          <p:cNvSpPr>
            <a:spLocks noChangeShapeType="1"/>
          </p:cNvSpPr>
          <p:nvPr/>
        </p:nvSpPr>
        <p:spPr bwMode="auto">
          <a:xfrm flipV="1">
            <a:off x="415925" y="3354388"/>
            <a:ext cx="2520950" cy="1428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2312" name="Line 24">
            <a:extLst>
              <a:ext uri="{FF2B5EF4-FFF2-40B4-BE49-F238E27FC236}">
                <a16:creationId xmlns:a16="http://schemas.microsoft.com/office/drawing/2014/main" id="{46C1ACA2-1AD2-4C3D-89DA-83A10E2BABAC}"/>
              </a:ext>
            </a:extLst>
          </p:cNvPr>
          <p:cNvSpPr>
            <a:spLocks noChangeShapeType="1"/>
          </p:cNvSpPr>
          <p:nvPr/>
        </p:nvSpPr>
        <p:spPr bwMode="auto">
          <a:xfrm>
            <a:off x="406400" y="4549775"/>
            <a:ext cx="2108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2313" name="Line 25">
            <a:extLst>
              <a:ext uri="{FF2B5EF4-FFF2-40B4-BE49-F238E27FC236}">
                <a16:creationId xmlns:a16="http://schemas.microsoft.com/office/drawing/2014/main" id="{6AC21A22-02F7-49D0-A7E6-F358F632F44C}"/>
              </a:ext>
            </a:extLst>
          </p:cNvPr>
          <p:cNvSpPr>
            <a:spLocks noChangeShapeType="1"/>
          </p:cNvSpPr>
          <p:nvPr/>
        </p:nvSpPr>
        <p:spPr bwMode="auto">
          <a:xfrm>
            <a:off x="514350" y="5889625"/>
            <a:ext cx="1066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2314" name="Line 26">
            <a:extLst>
              <a:ext uri="{FF2B5EF4-FFF2-40B4-BE49-F238E27FC236}">
                <a16:creationId xmlns:a16="http://schemas.microsoft.com/office/drawing/2014/main" id="{4F5ECA41-4884-4A33-81AC-B170A6DEB766}"/>
              </a:ext>
            </a:extLst>
          </p:cNvPr>
          <p:cNvSpPr>
            <a:spLocks noChangeShapeType="1"/>
          </p:cNvSpPr>
          <p:nvPr/>
        </p:nvSpPr>
        <p:spPr bwMode="auto">
          <a:xfrm>
            <a:off x="2987675" y="2057400"/>
            <a:ext cx="661828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2315" name="Line 27">
            <a:extLst>
              <a:ext uri="{FF2B5EF4-FFF2-40B4-BE49-F238E27FC236}">
                <a16:creationId xmlns:a16="http://schemas.microsoft.com/office/drawing/2014/main" id="{CF199CAC-A6DF-43E3-90C1-9F93A03E1BAE}"/>
              </a:ext>
            </a:extLst>
          </p:cNvPr>
          <p:cNvSpPr>
            <a:spLocks noChangeShapeType="1"/>
          </p:cNvSpPr>
          <p:nvPr/>
        </p:nvSpPr>
        <p:spPr bwMode="auto">
          <a:xfrm>
            <a:off x="2667000" y="4549775"/>
            <a:ext cx="7383463"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2316" name="Line 28">
            <a:extLst>
              <a:ext uri="{FF2B5EF4-FFF2-40B4-BE49-F238E27FC236}">
                <a16:creationId xmlns:a16="http://schemas.microsoft.com/office/drawing/2014/main" id="{DBD8478F-496E-49BB-A2AC-57D251A8E686}"/>
              </a:ext>
            </a:extLst>
          </p:cNvPr>
          <p:cNvSpPr>
            <a:spLocks noChangeShapeType="1"/>
          </p:cNvSpPr>
          <p:nvPr/>
        </p:nvSpPr>
        <p:spPr bwMode="auto">
          <a:xfrm>
            <a:off x="1752600" y="5889625"/>
            <a:ext cx="789463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2317" name="Line 29">
            <a:extLst>
              <a:ext uri="{FF2B5EF4-FFF2-40B4-BE49-F238E27FC236}">
                <a16:creationId xmlns:a16="http://schemas.microsoft.com/office/drawing/2014/main" id="{F87A6967-9EFF-4C15-A359-3F2B898B4F83}"/>
              </a:ext>
            </a:extLst>
          </p:cNvPr>
          <p:cNvSpPr>
            <a:spLocks noChangeShapeType="1"/>
          </p:cNvSpPr>
          <p:nvPr/>
        </p:nvSpPr>
        <p:spPr bwMode="auto">
          <a:xfrm>
            <a:off x="3124200" y="3354388"/>
            <a:ext cx="12954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8" name="Line 29">
            <a:extLst>
              <a:ext uri="{FF2B5EF4-FFF2-40B4-BE49-F238E27FC236}">
                <a16:creationId xmlns:a16="http://schemas.microsoft.com/office/drawing/2014/main" id="{3462F371-CACD-40A4-BED6-C8F0FD4E245A}"/>
              </a:ext>
            </a:extLst>
          </p:cNvPr>
          <p:cNvSpPr>
            <a:spLocks noChangeShapeType="1"/>
          </p:cNvSpPr>
          <p:nvPr/>
        </p:nvSpPr>
        <p:spPr bwMode="auto">
          <a:xfrm flipV="1">
            <a:off x="2846388" y="1624013"/>
            <a:ext cx="160337" cy="5175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9" name="Line 29">
            <a:extLst>
              <a:ext uri="{FF2B5EF4-FFF2-40B4-BE49-F238E27FC236}">
                <a16:creationId xmlns:a16="http://schemas.microsoft.com/office/drawing/2014/main" id="{352C089B-9FB6-43C9-978A-A1FDCA050C91}"/>
              </a:ext>
            </a:extLst>
          </p:cNvPr>
          <p:cNvSpPr>
            <a:spLocks noChangeShapeType="1"/>
          </p:cNvSpPr>
          <p:nvPr/>
        </p:nvSpPr>
        <p:spPr bwMode="auto">
          <a:xfrm flipV="1">
            <a:off x="2987675" y="2911475"/>
            <a:ext cx="160338" cy="5175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20" name="Line 29">
            <a:extLst>
              <a:ext uri="{FF2B5EF4-FFF2-40B4-BE49-F238E27FC236}">
                <a16:creationId xmlns:a16="http://schemas.microsoft.com/office/drawing/2014/main" id="{B105FD4B-824A-41FE-9EEC-68B3A6BBA342}"/>
              </a:ext>
            </a:extLst>
          </p:cNvPr>
          <p:cNvSpPr>
            <a:spLocks noChangeShapeType="1"/>
          </p:cNvSpPr>
          <p:nvPr/>
        </p:nvSpPr>
        <p:spPr bwMode="auto">
          <a:xfrm flipV="1">
            <a:off x="2506663" y="4130675"/>
            <a:ext cx="160337" cy="5175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21" name="Line 29">
            <a:extLst>
              <a:ext uri="{FF2B5EF4-FFF2-40B4-BE49-F238E27FC236}">
                <a16:creationId xmlns:a16="http://schemas.microsoft.com/office/drawing/2014/main" id="{C6A5994C-E5C4-4045-B493-F65023F7FD3F}"/>
              </a:ext>
            </a:extLst>
          </p:cNvPr>
          <p:cNvSpPr>
            <a:spLocks noChangeShapeType="1"/>
          </p:cNvSpPr>
          <p:nvPr/>
        </p:nvSpPr>
        <p:spPr bwMode="auto">
          <a:xfrm flipV="1">
            <a:off x="1595438" y="5502275"/>
            <a:ext cx="161925" cy="5175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22" name="Text Box 5">
            <a:extLst>
              <a:ext uri="{FF2B5EF4-FFF2-40B4-BE49-F238E27FC236}">
                <a16:creationId xmlns:a16="http://schemas.microsoft.com/office/drawing/2014/main" id="{649E2BA5-C8C2-42B3-9B81-7AE92A3613F6}"/>
              </a:ext>
            </a:extLst>
          </p:cNvPr>
          <p:cNvSpPr txBox="1">
            <a:spLocks noChangeArrowheads="1"/>
          </p:cNvSpPr>
          <p:nvPr/>
        </p:nvSpPr>
        <p:spPr bwMode="auto">
          <a:xfrm>
            <a:off x="1333500" y="2078038"/>
            <a:ext cx="838200" cy="5222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CN</a:t>
            </a:r>
          </a:p>
        </p:txBody>
      </p:sp>
      <p:sp>
        <p:nvSpPr>
          <p:cNvPr id="23" name="Text Box 5">
            <a:extLst>
              <a:ext uri="{FF2B5EF4-FFF2-40B4-BE49-F238E27FC236}">
                <a16:creationId xmlns:a16="http://schemas.microsoft.com/office/drawing/2014/main" id="{E9D6DBB2-EECA-44C8-86B7-27E9BDE64A57}"/>
              </a:ext>
            </a:extLst>
          </p:cNvPr>
          <p:cNvSpPr txBox="1">
            <a:spLocks noChangeArrowheads="1"/>
          </p:cNvSpPr>
          <p:nvPr/>
        </p:nvSpPr>
        <p:spPr bwMode="auto">
          <a:xfrm>
            <a:off x="5718175" y="2097088"/>
            <a:ext cx="838200" cy="523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VN</a:t>
            </a:r>
          </a:p>
        </p:txBody>
      </p:sp>
      <p:sp>
        <p:nvSpPr>
          <p:cNvPr id="24" name="Text Box 5">
            <a:extLst>
              <a:ext uri="{FF2B5EF4-FFF2-40B4-BE49-F238E27FC236}">
                <a16:creationId xmlns:a16="http://schemas.microsoft.com/office/drawing/2014/main" id="{8662743E-C0B6-4EEC-B380-E8E920F0BBD8}"/>
              </a:ext>
            </a:extLst>
          </p:cNvPr>
          <p:cNvSpPr txBox="1">
            <a:spLocks noChangeArrowheads="1"/>
          </p:cNvSpPr>
          <p:nvPr/>
        </p:nvSpPr>
        <p:spPr bwMode="auto">
          <a:xfrm>
            <a:off x="914400" y="3365500"/>
            <a:ext cx="838200" cy="523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CN</a:t>
            </a:r>
          </a:p>
        </p:txBody>
      </p:sp>
      <p:sp>
        <p:nvSpPr>
          <p:cNvPr id="25" name="Text Box 5">
            <a:extLst>
              <a:ext uri="{FF2B5EF4-FFF2-40B4-BE49-F238E27FC236}">
                <a16:creationId xmlns:a16="http://schemas.microsoft.com/office/drawing/2014/main" id="{4B019591-63A6-409A-8043-E3D70EA09940}"/>
              </a:ext>
            </a:extLst>
          </p:cNvPr>
          <p:cNvSpPr txBox="1">
            <a:spLocks noChangeArrowheads="1"/>
          </p:cNvSpPr>
          <p:nvPr/>
        </p:nvSpPr>
        <p:spPr bwMode="auto">
          <a:xfrm>
            <a:off x="3381375" y="3343275"/>
            <a:ext cx="83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VN</a:t>
            </a:r>
          </a:p>
        </p:txBody>
      </p:sp>
      <p:sp>
        <p:nvSpPr>
          <p:cNvPr id="26" name="Text Box 5">
            <a:extLst>
              <a:ext uri="{FF2B5EF4-FFF2-40B4-BE49-F238E27FC236}">
                <a16:creationId xmlns:a16="http://schemas.microsoft.com/office/drawing/2014/main" id="{C02B6E23-E7EA-4955-8E4A-ECAE96E8953E}"/>
              </a:ext>
            </a:extLst>
          </p:cNvPr>
          <p:cNvSpPr txBox="1">
            <a:spLocks noChangeArrowheads="1"/>
          </p:cNvSpPr>
          <p:nvPr/>
        </p:nvSpPr>
        <p:spPr bwMode="auto">
          <a:xfrm>
            <a:off x="1114425" y="4598988"/>
            <a:ext cx="838200" cy="5222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CN</a:t>
            </a:r>
          </a:p>
        </p:txBody>
      </p:sp>
      <p:sp>
        <p:nvSpPr>
          <p:cNvPr id="27" name="Text Box 5">
            <a:extLst>
              <a:ext uri="{FF2B5EF4-FFF2-40B4-BE49-F238E27FC236}">
                <a16:creationId xmlns:a16="http://schemas.microsoft.com/office/drawing/2014/main" id="{3D3CB8A0-7F6D-4449-B535-727ADE9B2464}"/>
              </a:ext>
            </a:extLst>
          </p:cNvPr>
          <p:cNvSpPr txBox="1">
            <a:spLocks noChangeArrowheads="1"/>
          </p:cNvSpPr>
          <p:nvPr/>
        </p:nvSpPr>
        <p:spPr bwMode="auto">
          <a:xfrm>
            <a:off x="6291263" y="4570413"/>
            <a:ext cx="838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VN</a:t>
            </a:r>
          </a:p>
        </p:txBody>
      </p:sp>
      <p:sp>
        <p:nvSpPr>
          <p:cNvPr id="28" name="Text Box 5">
            <a:extLst>
              <a:ext uri="{FF2B5EF4-FFF2-40B4-BE49-F238E27FC236}">
                <a16:creationId xmlns:a16="http://schemas.microsoft.com/office/drawing/2014/main" id="{7E153BC1-B233-436E-8E08-4960F0DF2786}"/>
              </a:ext>
            </a:extLst>
          </p:cNvPr>
          <p:cNvSpPr txBox="1">
            <a:spLocks noChangeArrowheads="1"/>
          </p:cNvSpPr>
          <p:nvPr/>
        </p:nvSpPr>
        <p:spPr bwMode="auto">
          <a:xfrm>
            <a:off x="679450" y="5948363"/>
            <a:ext cx="838200" cy="5222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CN</a:t>
            </a:r>
          </a:p>
        </p:txBody>
      </p:sp>
      <p:sp>
        <p:nvSpPr>
          <p:cNvPr id="29" name="Text Box 5">
            <a:extLst>
              <a:ext uri="{FF2B5EF4-FFF2-40B4-BE49-F238E27FC236}">
                <a16:creationId xmlns:a16="http://schemas.microsoft.com/office/drawing/2014/main" id="{CFAD8AA9-9683-4152-AEFD-52A74944D4E5}"/>
              </a:ext>
            </a:extLst>
          </p:cNvPr>
          <p:cNvSpPr txBox="1">
            <a:spLocks noChangeArrowheads="1"/>
          </p:cNvSpPr>
          <p:nvPr/>
        </p:nvSpPr>
        <p:spPr bwMode="auto">
          <a:xfrm>
            <a:off x="5259388" y="5878513"/>
            <a:ext cx="838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VN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2310"/>
                                        </p:tgtEl>
                                        <p:attrNameLst>
                                          <p:attrName>style.visibility</p:attrName>
                                        </p:attrNameLst>
                                      </p:cBhvr>
                                      <p:to>
                                        <p:strVal val="visible"/>
                                      </p:to>
                                    </p:set>
                                    <p:animEffect transition="in" filter="barn(inVertical)">
                                      <p:cBhvr>
                                        <p:cTn id="12" dur="500"/>
                                        <p:tgtEl>
                                          <p:spTgt spid="123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314"/>
                                        </p:tgtEl>
                                        <p:attrNameLst>
                                          <p:attrName>style.visibility</p:attrName>
                                        </p:attrNameLst>
                                      </p:cBhvr>
                                      <p:to>
                                        <p:strVal val="visible"/>
                                      </p:to>
                                    </p:set>
                                    <p:animEffect transition="in" filter="barn(inVertical)">
                                      <p:cBhvr>
                                        <p:cTn id="15" dur="500"/>
                                        <p:tgtEl>
                                          <p:spTgt spid="123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nodeType="withEffect">
                                  <p:stCondLst>
                                    <p:cond delay="0"/>
                                  </p:stCondLst>
                                  <p:childTnLst>
                                    <p:set>
                                      <p:cBhvr>
                                        <p:cTn id="31" dur="1" fill="hold">
                                          <p:stCondLst>
                                            <p:cond delay="0"/>
                                          </p:stCondLst>
                                        </p:cTn>
                                        <p:tgtEl>
                                          <p:spTgt spid="12317"/>
                                        </p:tgtEl>
                                        <p:attrNameLst>
                                          <p:attrName>style.visibility</p:attrName>
                                        </p:attrNameLst>
                                      </p:cBhvr>
                                      <p:to>
                                        <p:strVal val="visible"/>
                                      </p:to>
                                    </p:set>
                                    <p:animEffect transition="in" filter="barn(inVertical)">
                                      <p:cBhvr>
                                        <p:cTn id="32" dur="500"/>
                                        <p:tgtEl>
                                          <p:spTgt spid="12317"/>
                                        </p:tgtEl>
                                      </p:cBhvr>
                                    </p:animEffect>
                                  </p:childTnLst>
                                </p:cTn>
                              </p:par>
                              <p:par>
                                <p:cTn id="33" presetID="16" presetClass="entr" presetSubtype="21" fill="hold" nodeType="withEffect">
                                  <p:stCondLst>
                                    <p:cond delay="0"/>
                                  </p:stCondLst>
                                  <p:childTnLst>
                                    <p:set>
                                      <p:cBhvr>
                                        <p:cTn id="34" dur="1" fill="hold">
                                          <p:stCondLst>
                                            <p:cond delay="0"/>
                                          </p:stCondLst>
                                        </p:cTn>
                                        <p:tgtEl>
                                          <p:spTgt spid="12311"/>
                                        </p:tgtEl>
                                        <p:attrNameLst>
                                          <p:attrName>style.visibility</p:attrName>
                                        </p:attrNameLst>
                                      </p:cBhvr>
                                      <p:to>
                                        <p:strVal val="visible"/>
                                      </p:to>
                                    </p:set>
                                    <p:animEffect transition="in" filter="barn(inVertical)">
                                      <p:cBhvr>
                                        <p:cTn id="35" dur="500"/>
                                        <p:tgtEl>
                                          <p:spTgt spid="12311"/>
                                        </p:tgtEl>
                                      </p:cBhvr>
                                    </p:animEffect>
                                  </p:childTnLst>
                                </p:cTn>
                              </p:par>
                              <p:par>
                                <p:cTn id="36" presetID="16" presetClass="entr" presetSubtype="21"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par>
                                <p:cTn id="49" presetID="16" presetClass="entr" presetSubtype="21" fill="hold" nodeType="withEffect">
                                  <p:stCondLst>
                                    <p:cond delay="0"/>
                                  </p:stCondLst>
                                  <p:childTnLst>
                                    <p:set>
                                      <p:cBhvr>
                                        <p:cTn id="50" dur="1" fill="hold">
                                          <p:stCondLst>
                                            <p:cond delay="0"/>
                                          </p:stCondLst>
                                        </p:cTn>
                                        <p:tgtEl>
                                          <p:spTgt spid="12312"/>
                                        </p:tgtEl>
                                        <p:attrNameLst>
                                          <p:attrName>style.visibility</p:attrName>
                                        </p:attrNameLst>
                                      </p:cBhvr>
                                      <p:to>
                                        <p:strVal val="visible"/>
                                      </p:to>
                                    </p:set>
                                    <p:animEffect transition="in" filter="barn(inVertical)">
                                      <p:cBhvr>
                                        <p:cTn id="51" dur="500"/>
                                        <p:tgtEl>
                                          <p:spTgt spid="12312"/>
                                        </p:tgtEl>
                                      </p:cBhvr>
                                    </p:animEffect>
                                  </p:childTnLst>
                                </p:cTn>
                              </p:par>
                              <p:par>
                                <p:cTn id="52" presetID="16" presetClass="entr" presetSubtype="2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16" presetClass="entr" presetSubtype="21" fill="hold" nodeType="withEffect">
                                  <p:stCondLst>
                                    <p:cond delay="0"/>
                                  </p:stCondLst>
                                  <p:childTnLst>
                                    <p:set>
                                      <p:cBhvr>
                                        <p:cTn id="56" dur="1" fill="hold">
                                          <p:stCondLst>
                                            <p:cond delay="0"/>
                                          </p:stCondLst>
                                        </p:cTn>
                                        <p:tgtEl>
                                          <p:spTgt spid="12315"/>
                                        </p:tgtEl>
                                        <p:attrNameLst>
                                          <p:attrName>style.visibility</p:attrName>
                                        </p:attrNameLst>
                                      </p:cBhvr>
                                      <p:to>
                                        <p:strVal val="visible"/>
                                      </p:to>
                                    </p:set>
                                    <p:animEffect transition="in" filter="barn(inVertical)">
                                      <p:cBhvr>
                                        <p:cTn id="57" dur="500"/>
                                        <p:tgtEl>
                                          <p:spTgt spid="1231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barn(inVertical)">
                                      <p:cBhvr>
                                        <p:cTn id="65" dur="500"/>
                                        <p:tgtEl>
                                          <p:spTgt spid="29"/>
                                        </p:tgtEl>
                                      </p:cBhvr>
                                    </p:animEffect>
                                  </p:childTnLst>
                                </p:cTn>
                              </p:par>
                              <p:par>
                                <p:cTn id="66" presetID="16" presetClass="entr" presetSubtype="21" fill="hold" nodeType="withEffect">
                                  <p:stCondLst>
                                    <p:cond delay="0"/>
                                  </p:stCondLst>
                                  <p:childTnLst>
                                    <p:set>
                                      <p:cBhvr>
                                        <p:cTn id="67" dur="1" fill="hold">
                                          <p:stCondLst>
                                            <p:cond delay="0"/>
                                          </p:stCondLst>
                                        </p:cTn>
                                        <p:tgtEl>
                                          <p:spTgt spid="12313"/>
                                        </p:tgtEl>
                                        <p:attrNameLst>
                                          <p:attrName>style.visibility</p:attrName>
                                        </p:attrNameLst>
                                      </p:cBhvr>
                                      <p:to>
                                        <p:strVal val="visible"/>
                                      </p:to>
                                    </p:set>
                                    <p:animEffect transition="in" filter="barn(inVertical)">
                                      <p:cBhvr>
                                        <p:cTn id="68" dur="500"/>
                                        <p:tgtEl>
                                          <p:spTgt spid="12313"/>
                                        </p:tgtEl>
                                      </p:cBhvr>
                                    </p:animEffect>
                                  </p:childTnLst>
                                </p:cTn>
                              </p:par>
                              <p:par>
                                <p:cTn id="69" presetID="16" presetClass="entr" presetSubtype="21"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barn(inVertical)">
                                      <p:cBhvr>
                                        <p:cTn id="71" dur="500"/>
                                        <p:tgtEl>
                                          <p:spTgt spid="21"/>
                                        </p:tgtEl>
                                      </p:cBhvr>
                                    </p:animEffect>
                                  </p:childTnLst>
                                </p:cTn>
                              </p:par>
                              <p:par>
                                <p:cTn id="72" presetID="16" presetClass="entr" presetSubtype="21" fill="hold" nodeType="withEffect">
                                  <p:stCondLst>
                                    <p:cond delay="0"/>
                                  </p:stCondLst>
                                  <p:childTnLst>
                                    <p:set>
                                      <p:cBhvr>
                                        <p:cTn id="73" dur="1" fill="hold">
                                          <p:stCondLst>
                                            <p:cond delay="0"/>
                                          </p:stCondLst>
                                        </p:cTn>
                                        <p:tgtEl>
                                          <p:spTgt spid="12316"/>
                                        </p:tgtEl>
                                        <p:attrNameLst>
                                          <p:attrName>style.visibility</p:attrName>
                                        </p:attrNameLst>
                                      </p:cBhvr>
                                      <p:to>
                                        <p:strVal val="visible"/>
                                      </p:to>
                                    </p:set>
                                    <p:animEffect transition="in" filter="barn(inVertical)">
                                      <p:cBhvr>
                                        <p:cTn id="74" dur="500"/>
                                        <p:tgtEl>
                                          <p:spTgt spid="12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p:bldP spid="26" grpId="0" animBg="1"/>
      <p:bldP spid="27" grpId="0"/>
      <p:bldP spid="28"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205033" y="2149494"/>
            <a:ext cx="7523344"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w="12700">
                  <a:noFill/>
                </a:ln>
                <a:solidFill>
                  <a:srgbClr val="FD6F96"/>
                </a:solidFill>
                <a:effectLst>
                  <a:glow rad="406400">
                    <a:prstClr val="white"/>
                  </a:glow>
                  <a:outerShdw blurRad="38100" dist="19050" dir="2700000" algn="tl" rotWithShape="0">
                    <a:prstClr val="black">
                      <a:alpha val="40000"/>
                    </a:prstClr>
                  </a:outerShdw>
                </a:effectLst>
                <a:uLnTx/>
                <a:uFillTx/>
                <a:latin typeface="UTM Avenida" panose="02040603050506020204" pitchFamily="18" charset="0"/>
                <a:ea typeface="微软雅黑"/>
                <a:cs typeface="+mn-cs"/>
              </a:rPr>
              <a:t>KHỞI ĐỘNG</a:t>
            </a:r>
          </a:p>
        </p:txBody>
      </p:sp>
    </p:spTree>
    <p:extLst>
      <p:ext uri="{BB962C8B-B14F-4D97-AF65-F5344CB8AC3E}">
        <p14:creationId xmlns:p14="http://schemas.microsoft.com/office/powerpoint/2010/main" val="188675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E97B59F9-7FA5-4688-9C46-EBE4B2209664}"/>
              </a:ext>
            </a:extLst>
          </p:cNvPr>
          <p:cNvSpPr txBox="1">
            <a:spLocks noChangeArrowheads="1"/>
          </p:cNvSpPr>
          <p:nvPr/>
        </p:nvSpPr>
        <p:spPr bwMode="auto">
          <a:xfrm>
            <a:off x="20638" y="304800"/>
            <a:ext cx="12171362" cy="9540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800" b="1" i="0" u="sng"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Bài 3</a:t>
            </a: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Viết một đoạn văn khoảng 5 câu kể về công việc trực nhật lớp của tổ em, trong đó có dùng kiểu câu kể: </a:t>
            </a:r>
            <a:r>
              <a:rPr kumimoji="0" lang="en-US" altLang="en-US" sz="2800" b="1" i="1"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rPr>
              <a:t>Ai làm gì?</a:t>
            </a:r>
          </a:p>
        </p:txBody>
      </p:sp>
      <p:sp>
        <p:nvSpPr>
          <p:cNvPr id="59405" name="Text Box 13">
            <a:extLst>
              <a:ext uri="{FF2B5EF4-FFF2-40B4-BE49-F238E27FC236}">
                <a16:creationId xmlns:a16="http://schemas.microsoft.com/office/drawing/2014/main" id="{E9459CF4-0636-4C02-9890-D969C72BF1DA}"/>
              </a:ext>
            </a:extLst>
          </p:cNvPr>
          <p:cNvSpPr txBox="1">
            <a:spLocks noChangeArrowheads="1"/>
          </p:cNvSpPr>
          <p:nvPr/>
        </p:nvSpPr>
        <p:spPr bwMode="auto">
          <a:xfrm>
            <a:off x="87313" y="1589088"/>
            <a:ext cx="12039600" cy="18145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  Sáng nay, tổ em làm trực nhật lớp học. Em cầm chổi quét lớp thật nhẹ nhàng và dồn rác vào góc lớp để hót đi. Thắng và V</a:t>
            </a:r>
            <a:r>
              <a:rPr kumimoji="0" lang="vi-VN" altLang="en-US" sz="2800" b="0"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ươ</a:t>
            </a:r>
            <a:r>
              <a:rPr kumimoji="0" lang="en-US" altLang="en-US" sz="2800" b="0" i="0"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rPr>
              <a:t>ng khỏe hơn thì kê lại bàn ghế. Linh giặt giẻ lau, lau bàn cô giáo và bảng lớp. Mỗi người một việc thật là vui. Các bạn vào lớp ai cũng thích vì lớp sạch sẽ.</a:t>
            </a:r>
            <a:endParaRPr kumimoji="0" lang="en-US" altLang="en-US" sz="2800" b="0" i="1" u="none" strike="noStrike" kern="1200" cap="none" spc="0" normalizeH="0" baseline="0" noProof="0">
              <a:ln>
                <a:noFill/>
              </a:ln>
              <a:solidFill>
                <a:srgbClr val="00B050"/>
              </a:solidFill>
              <a:effectLst/>
              <a:uLnTx/>
              <a:uFillTx/>
              <a:latin typeface="Times New Roman" panose="02020603050405020304" pitchFamily="18" charset="0"/>
              <a:ea typeface="+mn-ea"/>
              <a:cs typeface="Arial" panose="020B0604020202020204" pitchFamily="34" charset="0"/>
            </a:endParaRPr>
          </a:p>
        </p:txBody>
      </p:sp>
      <p:sp>
        <p:nvSpPr>
          <p:cNvPr id="22540" name="Text Box 12">
            <a:extLst>
              <a:ext uri="{FF2B5EF4-FFF2-40B4-BE49-F238E27FC236}">
                <a16:creationId xmlns:a16="http://schemas.microsoft.com/office/drawing/2014/main" id="{A4CB3B42-8057-4DA9-AC7C-B41A12AC1522}"/>
              </a:ext>
            </a:extLst>
          </p:cNvPr>
          <p:cNvSpPr txBox="1">
            <a:spLocks noChangeArrowheads="1"/>
          </p:cNvSpPr>
          <p:nvPr/>
        </p:nvSpPr>
        <p:spPr bwMode="auto">
          <a:xfrm>
            <a:off x="152400" y="3733800"/>
            <a:ext cx="11887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Công việc trực nhật lớp là một việc làm thường xuyên của lớp em. Hôm ấy, tổ em được phân công trực nhật lớp vào sáng thứ năm. Mọi người trong tổ đều phải đến trường sớm hơn thường lệ. Chúng em chia nhau mỗi người một việc: người thì lau bảng, người thì lau bàn ghế, người thì lau cửa kính, người thì quét lớp, .... Khi tiếng trống trường vang lên báo hiệu giờ vào học thì cũng là lúc công việc trực nhật của tổ em đã hoàn tất.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2530"/>
                                        </p:tgtEl>
                                        <p:attrNameLst>
                                          <p:attrName>style.visibility</p:attrName>
                                        </p:attrNameLst>
                                      </p:cBhvr>
                                      <p:to>
                                        <p:strVal val="visible"/>
                                      </p:to>
                                    </p:set>
                                    <p:anim calcmode="discrete" valueType="clr">
                                      <p:cBhvr override="childStyle">
                                        <p:cTn id="7" dur="80"/>
                                        <p:tgtEl>
                                          <p:spTgt spid="2253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530"/>
                                        </p:tgtEl>
                                        <p:attrNameLst>
                                          <p:attrName>fillcolor</p:attrName>
                                        </p:attrNameLst>
                                      </p:cBhvr>
                                      <p:tavLst>
                                        <p:tav tm="0">
                                          <p:val>
                                            <p:clrVal>
                                              <a:schemeClr val="accent2"/>
                                            </p:clrVal>
                                          </p:val>
                                        </p:tav>
                                        <p:tav tm="50000">
                                          <p:val>
                                            <p:clrVal>
                                              <a:schemeClr val="hlink"/>
                                            </p:clrVal>
                                          </p:val>
                                        </p:tav>
                                      </p:tavLst>
                                    </p:anim>
                                    <p:set>
                                      <p:cBhvr>
                                        <p:cTn id="9" dur="80"/>
                                        <p:tgtEl>
                                          <p:spTgt spid="2253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9405"/>
                                        </p:tgtEl>
                                        <p:attrNameLst>
                                          <p:attrName>style.visibility</p:attrName>
                                        </p:attrNameLst>
                                      </p:cBhvr>
                                      <p:to>
                                        <p:strVal val="visible"/>
                                      </p:to>
                                    </p:set>
                                    <p:anim calcmode="discrete" valueType="clr">
                                      <p:cBhvr override="childStyle">
                                        <p:cTn id="14" dur="80"/>
                                        <p:tgtEl>
                                          <p:spTgt spid="5940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9405"/>
                                        </p:tgtEl>
                                        <p:attrNameLst>
                                          <p:attrName>fillcolor</p:attrName>
                                        </p:attrNameLst>
                                      </p:cBhvr>
                                      <p:tavLst>
                                        <p:tav tm="0">
                                          <p:val>
                                            <p:clrVal>
                                              <a:schemeClr val="accent2"/>
                                            </p:clrVal>
                                          </p:val>
                                        </p:tav>
                                        <p:tav tm="50000">
                                          <p:val>
                                            <p:clrVal>
                                              <a:schemeClr val="hlink"/>
                                            </p:clrVal>
                                          </p:val>
                                        </p:tav>
                                      </p:tavLst>
                                    </p:anim>
                                    <p:set>
                                      <p:cBhvr>
                                        <p:cTn id="16" dur="80"/>
                                        <p:tgtEl>
                                          <p:spTgt spid="59405"/>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2540"/>
                                        </p:tgtEl>
                                        <p:attrNameLst>
                                          <p:attrName>style.visibility</p:attrName>
                                        </p:attrNameLst>
                                      </p:cBhvr>
                                      <p:to>
                                        <p:strVal val="visible"/>
                                      </p:to>
                                    </p:set>
                                    <p:anim calcmode="discrete" valueType="clr">
                                      <p:cBhvr override="childStyle">
                                        <p:cTn id="21" dur="80"/>
                                        <p:tgtEl>
                                          <p:spTgt spid="22540"/>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2540"/>
                                        </p:tgtEl>
                                        <p:attrNameLst>
                                          <p:attrName>fillcolor</p:attrName>
                                        </p:attrNameLst>
                                      </p:cBhvr>
                                      <p:tavLst>
                                        <p:tav tm="0">
                                          <p:val>
                                            <p:clrVal>
                                              <a:schemeClr val="accent2"/>
                                            </p:clrVal>
                                          </p:val>
                                        </p:tav>
                                        <p:tav tm="50000">
                                          <p:val>
                                            <p:clrVal>
                                              <a:schemeClr val="hlink"/>
                                            </p:clrVal>
                                          </p:val>
                                        </p:tav>
                                      </p:tavLst>
                                    </p:anim>
                                    <p:set>
                                      <p:cBhvr>
                                        <p:cTn id="23" dur="80"/>
                                        <p:tgtEl>
                                          <p:spTgt spid="225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59405" grpId="0" animBg="1"/>
      <p:bldP spid="2254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950A036B-BD6B-44CC-8DE3-F10D47A70C18}"/>
              </a:ext>
            </a:extLst>
          </p:cNvPr>
          <p:cNvSpPr>
            <a:spLocks noGrp="1" noChangeArrowheads="1"/>
          </p:cNvSpPr>
          <p:nvPr>
            <p:ph type="title"/>
          </p:nvPr>
        </p:nvSpPr>
        <p:spPr>
          <a:xfrm>
            <a:off x="1219200" y="228600"/>
            <a:ext cx="9677400" cy="1143000"/>
          </a:xfrm>
        </p:spPr>
        <p:txBody>
          <a:body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Củng cố - Dặn dò:</a:t>
            </a:r>
          </a:p>
        </p:txBody>
      </p:sp>
      <p:sp>
        <p:nvSpPr>
          <p:cNvPr id="5" name="AutoShape 3">
            <a:extLst>
              <a:ext uri="{FF2B5EF4-FFF2-40B4-BE49-F238E27FC236}">
                <a16:creationId xmlns:a16="http://schemas.microsoft.com/office/drawing/2014/main" id="{4D69759E-BA29-4A8D-977E-7B00CE61DE19}"/>
              </a:ext>
            </a:extLst>
          </p:cNvPr>
          <p:cNvSpPr>
            <a:spLocks noChangeArrowheads="1"/>
          </p:cNvSpPr>
          <p:nvPr/>
        </p:nvSpPr>
        <p:spPr bwMode="auto">
          <a:xfrm>
            <a:off x="381000" y="800100"/>
            <a:ext cx="11582400" cy="5867400"/>
          </a:xfrm>
          <a:prstGeom prst="horizontalScroll">
            <a:avLst>
              <a:gd name="adj" fmla="val 12500"/>
            </a:avLst>
          </a:prstGeom>
          <a:solidFill>
            <a:srgbClr val="00FFFF"/>
          </a:solidFill>
          <a:ln w="9525">
            <a:solidFill>
              <a:schemeClr val="tx1"/>
            </a:solidFill>
            <a:round/>
            <a:headEnd/>
            <a:tailEnd/>
          </a:ln>
        </p:spPr>
        <p:txBody>
          <a:bodyPr wrap="none" anchor="ct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 Trong câu kể Ai làm gì? chủ ngữ chỉ sự vật (người,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con vật,  hay đồ vật, cây cốiđược nhân hóa) có hoạt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động được  nói đến ở vị ngữ.</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 Chủ ngữ thường do danh từ (hoặc cụm danh từ) </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tạo thành.</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302599-93B0-4FC6-975B-D902FEEB3293}"/>
              </a:ext>
            </a:extLst>
          </p:cNvPr>
          <p:cNvSpPr/>
          <p:nvPr/>
        </p:nvSpPr>
        <p:spPr>
          <a:xfrm>
            <a:off x="1045174" y="0"/>
            <a:ext cx="9857672"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2700">
                  <a:noFill/>
                </a:ln>
                <a:solidFill>
                  <a:srgbClr val="FD6F96"/>
                </a:solidFill>
                <a:effectLst>
                  <a:glow rad="406400">
                    <a:prstClr val="white"/>
                  </a:glow>
                  <a:outerShdw blurRad="38100" dist="19050" dir="2700000" algn="tl" rotWithShape="0">
                    <a:prstClr val="black">
                      <a:alpha val="40000"/>
                    </a:prstClr>
                  </a:outerShdw>
                </a:effectLst>
                <a:uLnTx/>
                <a:uFillTx/>
                <a:latin typeface="UTM Avenida" panose="02040603050506020204" pitchFamily="18" charset="0"/>
                <a:ea typeface="微软雅黑"/>
                <a:cs typeface="+mn-cs"/>
              </a:rPr>
              <a:t>NHANH MẮT NHANH MIỆNG</a:t>
            </a:r>
          </a:p>
        </p:txBody>
      </p:sp>
      <p:pic>
        <p:nvPicPr>
          <p:cNvPr id="4" name="Picture 3">
            <a:extLst>
              <a:ext uri="{FF2B5EF4-FFF2-40B4-BE49-F238E27FC236}">
                <a16:creationId xmlns:a16="http://schemas.microsoft.com/office/drawing/2014/main" id="{B30669F8-3942-4C5B-9F48-12607F02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9781" y="1378931"/>
            <a:ext cx="3823197" cy="3823197"/>
          </a:xfrm>
          <a:prstGeom prst="rect">
            <a:avLst/>
          </a:prstGeom>
        </p:spPr>
      </p:pic>
      <p:pic>
        <p:nvPicPr>
          <p:cNvPr id="6" name="Picture 5">
            <a:extLst>
              <a:ext uri="{FF2B5EF4-FFF2-40B4-BE49-F238E27FC236}">
                <a16:creationId xmlns:a16="http://schemas.microsoft.com/office/drawing/2014/main" id="{4474F137-9727-4ECE-9528-AECF5CCFF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216" y="2604367"/>
            <a:ext cx="4818017" cy="4818017"/>
          </a:xfrm>
          <a:prstGeom prst="rect">
            <a:avLst/>
          </a:prstGeom>
        </p:spPr>
      </p:pic>
      <p:pic>
        <p:nvPicPr>
          <p:cNvPr id="10" name="Picture 9">
            <a:extLst>
              <a:ext uri="{FF2B5EF4-FFF2-40B4-BE49-F238E27FC236}">
                <a16:creationId xmlns:a16="http://schemas.microsoft.com/office/drawing/2014/main" id="{C64528B6-F93A-4ED0-A451-6D913D1677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5623" y="2564970"/>
            <a:ext cx="3966076" cy="3966076"/>
          </a:xfrm>
          <a:prstGeom prst="rect">
            <a:avLst/>
          </a:prstGeom>
        </p:spPr>
      </p:pic>
      <p:pic>
        <p:nvPicPr>
          <p:cNvPr id="12" name="Picture 11">
            <a:extLst>
              <a:ext uri="{FF2B5EF4-FFF2-40B4-BE49-F238E27FC236}">
                <a16:creationId xmlns:a16="http://schemas.microsoft.com/office/drawing/2014/main" id="{51977B92-A29D-4666-9548-A3F397F15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91103" y="1489644"/>
            <a:ext cx="5041402" cy="5041402"/>
          </a:xfrm>
          <a:prstGeom prst="rect">
            <a:avLst/>
          </a:prstGeom>
        </p:spPr>
      </p:pic>
      <p:pic>
        <p:nvPicPr>
          <p:cNvPr id="14" name="Picture 13">
            <a:extLst>
              <a:ext uri="{FF2B5EF4-FFF2-40B4-BE49-F238E27FC236}">
                <a16:creationId xmlns:a16="http://schemas.microsoft.com/office/drawing/2014/main" id="{FC9216AE-FD32-4255-B711-AAC6D4EA4E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1262" y="3067077"/>
            <a:ext cx="4152128" cy="4152128"/>
          </a:xfrm>
          <a:prstGeom prst="rect">
            <a:avLst/>
          </a:prstGeom>
        </p:spPr>
      </p:pic>
      <p:pic>
        <p:nvPicPr>
          <p:cNvPr id="16" name="Picture 15">
            <a:extLst>
              <a:ext uri="{FF2B5EF4-FFF2-40B4-BE49-F238E27FC236}">
                <a16:creationId xmlns:a16="http://schemas.microsoft.com/office/drawing/2014/main" id="{6EE00053-7501-4746-9576-6ED77BEBB9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5623" y="1428213"/>
            <a:ext cx="2337202" cy="2337202"/>
          </a:xfrm>
          <a:prstGeom prst="rect">
            <a:avLst/>
          </a:prstGeom>
        </p:spPr>
      </p:pic>
      <p:pic>
        <p:nvPicPr>
          <p:cNvPr id="18" name="Picture 17">
            <a:extLst>
              <a:ext uri="{FF2B5EF4-FFF2-40B4-BE49-F238E27FC236}">
                <a16:creationId xmlns:a16="http://schemas.microsoft.com/office/drawing/2014/main" id="{3C8A03B9-AD78-4582-8575-4F9FB9E10E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807420" y="1655872"/>
            <a:ext cx="3656969" cy="3656969"/>
          </a:xfrm>
          <a:prstGeom prst="rect">
            <a:avLst/>
          </a:prstGeom>
        </p:spPr>
      </p:pic>
      <p:pic>
        <p:nvPicPr>
          <p:cNvPr id="20" name="Picture 19">
            <a:extLst>
              <a:ext uri="{FF2B5EF4-FFF2-40B4-BE49-F238E27FC236}">
                <a16:creationId xmlns:a16="http://schemas.microsoft.com/office/drawing/2014/main" id="{CDE45773-1C4A-4D74-80F8-89D589267E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5011" y="3715437"/>
            <a:ext cx="3898204" cy="3898204"/>
          </a:xfrm>
          <a:prstGeom prst="rect">
            <a:avLst/>
          </a:prstGeom>
        </p:spPr>
      </p:pic>
      <p:pic>
        <p:nvPicPr>
          <p:cNvPr id="22" name="Picture 21">
            <a:extLst>
              <a:ext uri="{FF2B5EF4-FFF2-40B4-BE49-F238E27FC236}">
                <a16:creationId xmlns:a16="http://schemas.microsoft.com/office/drawing/2014/main" id="{35E804A7-D502-4DF2-8F5C-21E7D446C0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982" y="4010502"/>
            <a:ext cx="3270701" cy="3270701"/>
          </a:xfrm>
          <a:prstGeom prst="rect">
            <a:avLst/>
          </a:prstGeom>
        </p:spPr>
      </p:pic>
      <p:sp>
        <p:nvSpPr>
          <p:cNvPr id="23" name="Rectangle 22">
            <a:extLst>
              <a:ext uri="{FF2B5EF4-FFF2-40B4-BE49-F238E27FC236}">
                <a16:creationId xmlns:a16="http://schemas.microsoft.com/office/drawing/2014/main" id="{1D6AB748-DB5B-47CE-8226-CE000D2D5538}"/>
              </a:ext>
            </a:extLst>
          </p:cNvPr>
          <p:cNvSpPr/>
          <p:nvPr/>
        </p:nvSpPr>
        <p:spPr>
          <a:xfrm>
            <a:off x="892481" y="3690408"/>
            <a:ext cx="782586"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0"/>
                <a:solidFill>
                  <a:srgbClr val="F3DFCD"/>
                </a:solidFill>
                <a:effectLst/>
                <a:uLnTx/>
                <a:uFillTx/>
                <a:latin typeface="Times New Roman" panose="02020603050405020304" pitchFamily="18" charset="0"/>
                <a:ea typeface="微软雅黑"/>
                <a:cs typeface="Times New Roman" panose="02020603050405020304" pitchFamily="18" charset="0"/>
              </a:rPr>
              <a:t>Minh</a:t>
            </a:r>
          </a:p>
        </p:txBody>
      </p:sp>
      <p:sp>
        <p:nvSpPr>
          <p:cNvPr id="24" name="Rectangle 23">
            <a:extLst>
              <a:ext uri="{FF2B5EF4-FFF2-40B4-BE49-F238E27FC236}">
                <a16:creationId xmlns:a16="http://schemas.microsoft.com/office/drawing/2014/main" id="{28A049B2-F592-43E4-AE5B-DA921468DD4F}"/>
              </a:ext>
            </a:extLst>
          </p:cNvPr>
          <p:cNvSpPr/>
          <p:nvPr/>
        </p:nvSpPr>
        <p:spPr>
          <a:xfrm>
            <a:off x="3485676" y="1605649"/>
            <a:ext cx="748923"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BCAB2E"/>
                </a:solidFill>
                <a:effectLst/>
                <a:uLnTx/>
                <a:uFillTx/>
                <a:latin typeface="Times New Roman" panose="02020603050405020304" pitchFamily="18" charset="0"/>
                <a:ea typeface="微软雅黑"/>
                <a:cs typeface="Times New Roman" panose="02020603050405020304" pitchFamily="18" charset="0"/>
              </a:rPr>
              <a:t>Quy</a:t>
            </a:r>
          </a:p>
        </p:txBody>
      </p:sp>
      <p:sp>
        <p:nvSpPr>
          <p:cNvPr id="25" name="Rectangle 24">
            <a:extLst>
              <a:ext uri="{FF2B5EF4-FFF2-40B4-BE49-F238E27FC236}">
                <a16:creationId xmlns:a16="http://schemas.microsoft.com/office/drawing/2014/main" id="{92C563FE-3368-4FD5-9F22-B8CD52BB2DA4}"/>
              </a:ext>
            </a:extLst>
          </p:cNvPr>
          <p:cNvSpPr/>
          <p:nvPr/>
        </p:nvSpPr>
        <p:spPr>
          <a:xfrm>
            <a:off x="6442876" y="1784717"/>
            <a:ext cx="66396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83766B"/>
                </a:solidFill>
                <a:effectLst/>
                <a:uLnTx/>
                <a:uFillTx/>
                <a:latin typeface="Times New Roman" panose="02020603050405020304" pitchFamily="18" charset="0"/>
                <a:ea typeface="微软雅黑"/>
                <a:cs typeface="Times New Roman" panose="02020603050405020304" pitchFamily="18" charset="0"/>
              </a:rPr>
              <a:t>Chi</a:t>
            </a:r>
          </a:p>
        </p:txBody>
      </p:sp>
      <p:sp>
        <p:nvSpPr>
          <p:cNvPr id="26" name="Rectangle 25">
            <a:extLst>
              <a:ext uri="{FF2B5EF4-FFF2-40B4-BE49-F238E27FC236}">
                <a16:creationId xmlns:a16="http://schemas.microsoft.com/office/drawing/2014/main" id="{06F868F1-882D-4C47-87D7-8EEC8EC50F3F}"/>
              </a:ext>
            </a:extLst>
          </p:cNvPr>
          <p:cNvSpPr/>
          <p:nvPr/>
        </p:nvSpPr>
        <p:spPr>
          <a:xfrm>
            <a:off x="6629497" y="3993310"/>
            <a:ext cx="646331"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4472C4">
                    <a:lumMod val="50000"/>
                  </a:srgbClr>
                </a:solidFill>
                <a:effectLst/>
                <a:uLnTx/>
                <a:uFillTx/>
                <a:latin typeface="Times New Roman" panose="02020603050405020304" pitchFamily="18" charset="0"/>
                <a:ea typeface="微软雅黑"/>
                <a:cs typeface="Times New Roman" panose="02020603050405020304" pitchFamily="18" charset="0"/>
              </a:rPr>
              <a:t>Thi</a:t>
            </a:r>
          </a:p>
        </p:txBody>
      </p:sp>
      <p:sp>
        <p:nvSpPr>
          <p:cNvPr id="27" name="Rectangle 26">
            <a:extLst>
              <a:ext uri="{FF2B5EF4-FFF2-40B4-BE49-F238E27FC236}">
                <a16:creationId xmlns:a16="http://schemas.microsoft.com/office/drawing/2014/main" id="{20E91651-FFAB-4C0E-BA4C-470C4702B9F2}"/>
              </a:ext>
            </a:extLst>
          </p:cNvPr>
          <p:cNvSpPr/>
          <p:nvPr/>
        </p:nvSpPr>
        <p:spPr>
          <a:xfrm>
            <a:off x="4062965" y="4627191"/>
            <a:ext cx="748923"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4472C4">
                    <a:lumMod val="50000"/>
                  </a:srgbClr>
                </a:solidFill>
                <a:effectLst/>
                <a:uLnTx/>
                <a:uFillTx/>
                <a:latin typeface="Times New Roman" panose="02020603050405020304" pitchFamily="18" charset="0"/>
                <a:ea typeface="微软雅黑"/>
                <a:cs typeface="Times New Roman" panose="02020603050405020304" pitchFamily="18" charset="0"/>
              </a:rPr>
              <a:t>Huy</a:t>
            </a:r>
          </a:p>
        </p:txBody>
      </p:sp>
      <p:sp>
        <p:nvSpPr>
          <p:cNvPr id="28" name="Rectangle 27">
            <a:extLst>
              <a:ext uri="{FF2B5EF4-FFF2-40B4-BE49-F238E27FC236}">
                <a16:creationId xmlns:a16="http://schemas.microsoft.com/office/drawing/2014/main" id="{D8BBBD81-6DDF-476F-BAB3-34F161B09C03}"/>
              </a:ext>
            </a:extLst>
          </p:cNvPr>
          <p:cNvSpPr/>
          <p:nvPr/>
        </p:nvSpPr>
        <p:spPr>
          <a:xfrm>
            <a:off x="2274195" y="4937388"/>
            <a:ext cx="784189"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795521"/>
                </a:solidFill>
                <a:effectLst/>
                <a:uLnTx/>
                <a:uFillTx/>
                <a:latin typeface="Times New Roman" panose="02020603050405020304" pitchFamily="18" charset="0"/>
                <a:ea typeface="微软雅黑"/>
                <a:cs typeface="Times New Roman" panose="02020603050405020304" pitchFamily="18" charset="0"/>
              </a:rPr>
              <a:t>Sinh</a:t>
            </a:r>
          </a:p>
        </p:txBody>
      </p:sp>
      <p:sp>
        <p:nvSpPr>
          <p:cNvPr id="29" name="Rectangle 28">
            <a:extLst>
              <a:ext uri="{FF2B5EF4-FFF2-40B4-BE49-F238E27FC236}">
                <a16:creationId xmlns:a16="http://schemas.microsoft.com/office/drawing/2014/main" id="{102626FE-5C53-48DD-9F7F-0AC94C92251C}"/>
              </a:ext>
            </a:extLst>
          </p:cNvPr>
          <p:cNvSpPr/>
          <p:nvPr/>
        </p:nvSpPr>
        <p:spPr>
          <a:xfrm>
            <a:off x="9880260" y="1338827"/>
            <a:ext cx="66396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7CACA9"/>
                </a:solidFill>
                <a:effectLst/>
                <a:uLnTx/>
                <a:uFillTx/>
                <a:latin typeface="Times New Roman" panose="02020603050405020304" pitchFamily="18" charset="0"/>
                <a:ea typeface="微软雅黑"/>
                <a:cs typeface="Times New Roman" panose="02020603050405020304" pitchFamily="18" charset="0"/>
              </a:rPr>
              <a:t>Nhi</a:t>
            </a:r>
          </a:p>
        </p:txBody>
      </p:sp>
      <p:sp>
        <p:nvSpPr>
          <p:cNvPr id="30" name="Rectangle 29">
            <a:extLst>
              <a:ext uri="{FF2B5EF4-FFF2-40B4-BE49-F238E27FC236}">
                <a16:creationId xmlns:a16="http://schemas.microsoft.com/office/drawing/2014/main" id="{98AF1775-9609-4DC3-A050-04B517043356}"/>
              </a:ext>
            </a:extLst>
          </p:cNvPr>
          <p:cNvSpPr/>
          <p:nvPr/>
        </p:nvSpPr>
        <p:spPr>
          <a:xfrm>
            <a:off x="10779390" y="3814784"/>
            <a:ext cx="851516"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9EACC2"/>
                </a:solidFill>
                <a:effectLst/>
                <a:uLnTx/>
                <a:uFillTx/>
                <a:latin typeface="Times New Roman" panose="02020603050405020304" pitchFamily="18" charset="0"/>
                <a:ea typeface="微软雅黑"/>
                <a:cs typeface="Times New Roman" panose="02020603050405020304" pitchFamily="18" charset="0"/>
              </a:rPr>
              <a:t>Hinh</a:t>
            </a:r>
          </a:p>
        </p:txBody>
      </p:sp>
      <p:sp>
        <p:nvSpPr>
          <p:cNvPr id="31" name="Rectangle 30">
            <a:extLst>
              <a:ext uri="{FF2B5EF4-FFF2-40B4-BE49-F238E27FC236}">
                <a16:creationId xmlns:a16="http://schemas.microsoft.com/office/drawing/2014/main" id="{EC038024-E9E9-4624-9E96-9C25DB17221E}"/>
              </a:ext>
            </a:extLst>
          </p:cNvPr>
          <p:cNvSpPr/>
          <p:nvPr/>
        </p:nvSpPr>
        <p:spPr>
          <a:xfrm>
            <a:off x="8731252" y="4165526"/>
            <a:ext cx="57977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984173"/>
                </a:solidFill>
                <a:effectLst/>
                <a:uLnTx/>
                <a:uFillTx/>
                <a:latin typeface="Times New Roman" panose="02020603050405020304" pitchFamily="18" charset="0"/>
                <a:ea typeface="微软雅黑"/>
                <a:cs typeface="Times New Roman" panose="02020603050405020304" pitchFamily="18" charset="0"/>
              </a:rPr>
              <a:t>Vi</a:t>
            </a:r>
          </a:p>
        </p:txBody>
      </p:sp>
      <p:sp>
        <p:nvSpPr>
          <p:cNvPr id="32" name="Rectangle 31">
            <a:extLst>
              <a:ext uri="{FF2B5EF4-FFF2-40B4-BE49-F238E27FC236}">
                <a16:creationId xmlns:a16="http://schemas.microsoft.com/office/drawing/2014/main" id="{869B616C-0FBF-40DE-A96A-365D0049C1B4}"/>
              </a:ext>
            </a:extLst>
          </p:cNvPr>
          <p:cNvSpPr/>
          <p:nvPr/>
        </p:nvSpPr>
        <p:spPr>
          <a:xfrm>
            <a:off x="2775896" y="4773"/>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2700">
                  <a:noFill/>
                </a:ln>
                <a:solidFill>
                  <a:srgbClr val="FD6F96"/>
                </a:solidFill>
                <a:effectLst>
                  <a:glow rad="406400">
                    <a:prstClr val="white"/>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Ai đạp xe?</a:t>
            </a:r>
          </a:p>
        </p:txBody>
      </p:sp>
      <p:sp>
        <p:nvSpPr>
          <p:cNvPr id="33" name="Rectangle 32">
            <a:extLst>
              <a:ext uri="{FF2B5EF4-FFF2-40B4-BE49-F238E27FC236}">
                <a16:creationId xmlns:a16="http://schemas.microsoft.com/office/drawing/2014/main" id="{2BF95B85-6A64-497B-8C02-3C3B53673E6E}"/>
              </a:ext>
            </a:extLst>
          </p:cNvPr>
          <p:cNvSpPr/>
          <p:nvPr/>
        </p:nvSpPr>
        <p:spPr>
          <a:xfrm>
            <a:off x="2448681" y="24515"/>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2700">
                  <a:noFill/>
                </a:ln>
                <a:solidFill>
                  <a:srgbClr val="FD6F96"/>
                </a:solidFill>
                <a:effectLst>
                  <a:glow rad="406400">
                    <a:prstClr val="white"/>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Ai gánh cỏ?</a:t>
            </a:r>
          </a:p>
        </p:txBody>
      </p:sp>
      <p:sp>
        <p:nvSpPr>
          <p:cNvPr id="34" name="Rectangle 33">
            <a:extLst>
              <a:ext uri="{FF2B5EF4-FFF2-40B4-BE49-F238E27FC236}">
                <a16:creationId xmlns:a16="http://schemas.microsoft.com/office/drawing/2014/main" id="{2D533868-2B26-417A-9E7B-9BB79FCD8D7C}"/>
              </a:ext>
            </a:extLst>
          </p:cNvPr>
          <p:cNvSpPr/>
          <p:nvPr/>
        </p:nvSpPr>
        <p:spPr>
          <a:xfrm>
            <a:off x="2448681" y="171951"/>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2700">
                  <a:noFill/>
                </a:ln>
                <a:solidFill>
                  <a:srgbClr val="FD6F96"/>
                </a:solidFill>
                <a:effectLst>
                  <a:glow rad="406400">
                    <a:prstClr val="white"/>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Ai dắt con?</a:t>
            </a:r>
          </a:p>
        </p:txBody>
      </p:sp>
    </p:spTree>
    <p:extLst>
      <p:ext uri="{BB962C8B-B14F-4D97-AF65-F5344CB8AC3E}">
        <p14:creationId xmlns:p14="http://schemas.microsoft.com/office/powerpoint/2010/main" val="798573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par>
                                <p:cTn id="8" presetID="16" presetClass="entr" presetSubtype="4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outHorizontal)">
                                      <p:cBhvr>
                                        <p:cTn id="10" dur="500"/>
                                        <p:tgtEl>
                                          <p:spTgt spid="18"/>
                                        </p:tgtEl>
                                      </p:cBhvr>
                                    </p:animEffect>
                                  </p:childTnLst>
                                </p:cTn>
                              </p:par>
                              <p:par>
                                <p:cTn id="11" presetID="16" presetClass="entr" presetSubtype="4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Horizontal)">
                                      <p:cBhvr>
                                        <p:cTn id="13" dur="500"/>
                                        <p:tgtEl>
                                          <p:spTgt spid="4"/>
                                        </p:tgtEl>
                                      </p:cBhvr>
                                    </p:animEffect>
                                  </p:childTnLst>
                                </p:cTn>
                              </p:par>
                              <p:par>
                                <p:cTn id="14" presetID="16" presetClass="entr" presetSubtype="4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outHorizontal)">
                                      <p:cBhvr>
                                        <p:cTn id="16" dur="500"/>
                                        <p:tgtEl>
                                          <p:spTgt spid="16"/>
                                        </p:tgtEl>
                                      </p:cBhvr>
                                    </p:animEffect>
                                  </p:childTnLst>
                                </p:cTn>
                              </p:par>
                              <p:par>
                                <p:cTn id="17" presetID="16" presetClass="entr" presetSubtype="4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outHorizontal)">
                                      <p:cBhvr>
                                        <p:cTn id="19" dur="500"/>
                                        <p:tgtEl>
                                          <p:spTgt spid="14"/>
                                        </p:tgtEl>
                                      </p:cBhvr>
                                    </p:animEffect>
                                  </p:childTnLst>
                                </p:cTn>
                              </p:par>
                              <p:par>
                                <p:cTn id="20" presetID="16" presetClass="entr" presetSubtype="4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Horizontal)">
                                      <p:cBhvr>
                                        <p:cTn id="22" dur="500"/>
                                        <p:tgtEl>
                                          <p:spTgt spid="10"/>
                                        </p:tgtEl>
                                      </p:cBhvr>
                                    </p:animEffect>
                                  </p:childTnLst>
                                </p:cTn>
                              </p:par>
                              <p:par>
                                <p:cTn id="23" presetID="16" presetClass="entr" presetSubtype="42"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Horizontal)">
                                      <p:cBhvr>
                                        <p:cTn id="25" dur="500"/>
                                        <p:tgtEl>
                                          <p:spTgt spid="20"/>
                                        </p:tgtEl>
                                      </p:cBhvr>
                                    </p:animEffect>
                                  </p:childTnLst>
                                </p:cTn>
                              </p:par>
                              <p:par>
                                <p:cTn id="26" presetID="16" presetClass="entr" presetSubtype="42"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Horizont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par>
                          <p:cTn id="32" fill="hold">
                            <p:stCondLst>
                              <p:cond delay="500"/>
                            </p:stCondLst>
                            <p:childTnLst>
                              <p:par>
                                <p:cTn id="33" presetID="16" presetClass="entr" presetSubtype="37"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outVertical)">
                                      <p:cBhvr>
                                        <p:cTn id="35" dur="500"/>
                                        <p:tgtEl>
                                          <p:spTgt spid="23"/>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outVertical)">
                                      <p:cBhvr>
                                        <p:cTn id="38" dur="500"/>
                                        <p:tgtEl>
                                          <p:spTgt spid="28"/>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outVertical)">
                                      <p:cBhvr>
                                        <p:cTn id="41" dur="500"/>
                                        <p:tgtEl>
                                          <p:spTgt spid="27"/>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outVertical)">
                                      <p:cBhvr>
                                        <p:cTn id="44" dur="500"/>
                                        <p:tgtEl>
                                          <p:spTgt spid="24"/>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outVertical)">
                                      <p:cBhvr>
                                        <p:cTn id="47" dur="500"/>
                                        <p:tgtEl>
                                          <p:spTgt spid="25"/>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outVertical)">
                                      <p:cBhvr>
                                        <p:cTn id="50" dur="500"/>
                                        <p:tgtEl>
                                          <p:spTgt spid="26"/>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outVertical)">
                                      <p:cBhvr>
                                        <p:cTn id="53" dur="500"/>
                                        <p:tgtEl>
                                          <p:spTgt spid="29"/>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outVertical)">
                                      <p:cBhvr>
                                        <p:cTn id="56" dur="500"/>
                                        <p:tgtEl>
                                          <p:spTgt spid="30"/>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outVertical)">
                                      <p:cBhvr>
                                        <p:cTn id="59" dur="500"/>
                                        <p:tgtEl>
                                          <p:spTgt spid="31"/>
                                        </p:tgtEl>
                                      </p:cBhvr>
                                    </p:animEffect>
                                  </p:childTnLst>
                                </p:cTn>
                              </p:par>
                              <p:par>
                                <p:cTn id="60" presetID="16" presetClass="entr" presetSubtype="42" fill="hold" grpId="0" nodeType="withEffect">
                                  <p:stCondLst>
                                    <p:cond delay="0"/>
                                  </p:stCondLst>
                                  <p:iterate type="wd">
                                    <p:tmPct val="10000"/>
                                  </p:iterate>
                                  <p:childTnLst>
                                    <p:set>
                                      <p:cBhvr>
                                        <p:cTn id="61" dur="1" fill="hold">
                                          <p:stCondLst>
                                            <p:cond delay="0"/>
                                          </p:stCondLst>
                                        </p:cTn>
                                        <p:tgtEl>
                                          <p:spTgt spid="2"/>
                                        </p:tgtEl>
                                        <p:attrNameLst>
                                          <p:attrName>style.visibility</p:attrName>
                                        </p:attrNameLst>
                                      </p:cBhvr>
                                      <p:to>
                                        <p:strVal val="visible"/>
                                      </p:to>
                                    </p:set>
                                    <p:animEffect transition="in" filter="barn(outHorizontal)">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grpId="0" nodeType="clickEffect">
                                  <p:stCondLst>
                                    <p:cond delay="0"/>
                                  </p:stCondLst>
                                  <p:iterate type="wd">
                                    <p:tmPct val="10000"/>
                                  </p:iterate>
                                  <p:childTnLst>
                                    <p:set>
                                      <p:cBhvr>
                                        <p:cTn id="66" dur="1" fill="hold">
                                          <p:stCondLst>
                                            <p:cond delay="0"/>
                                          </p:stCondLst>
                                        </p:cTn>
                                        <p:tgtEl>
                                          <p:spTgt spid="32"/>
                                        </p:tgtEl>
                                        <p:attrNameLst>
                                          <p:attrName>style.visibility</p:attrName>
                                        </p:attrNameLst>
                                      </p:cBhvr>
                                      <p:to>
                                        <p:strVal val="visible"/>
                                      </p:to>
                                    </p:set>
                                    <p:animEffect transition="in" filter="barn(outVertical)">
                                      <p:cBhvr>
                                        <p:cTn id="67" dur="500"/>
                                        <p:tgtEl>
                                          <p:spTgt spid="32"/>
                                        </p:tgtEl>
                                      </p:cBhvr>
                                    </p:animEffect>
                                  </p:childTnLst>
                                </p:cTn>
                              </p:par>
                              <p:par>
                                <p:cTn id="68" presetID="3" presetClass="exit" presetSubtype="10" fill="hold" grpId="1" nodeType="withEffect">
                                  <p:stCondLst>
                                    <p:cond delay="0"/>
                                  </p:stCondLst>
                                  <p:iterate type="wd">
                                    <p:tmPct val="0"/>
                                  </p:iterate>
                                  <p:childTnLst>
                                    <p:animEffect transition="out" filter="blinds(horizontal)">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iterate type="wd">
                                    <p:tmPct val="10000"/>
                                  </p:iterate>
                                  <p:childTnLst>
                                    <p:set>
                                      <p:cBhvr>
                                        <p:cTn id="74" dur="1" fill="hold">
                                          <p:stCondLst>
                                            <p:cond delay="0"/>
                                          </p:stCondLst>
                                        </p:cTn>
                                        <p:tgtEl>
                                          <p:spTgt spid="33"/>
                                        </p:tgtEl>
                                        <p:attrNameLst>
                                          <p:attrName>style.visibility</p:attrName>
                                        </p:attrNameLst>
                                      </p:cBhvr>
                                      <p:to>
                                        <p:strVal val="visible"/>
                                      </p:to>
                                    </p:set>
                                    <p:animEffect transition="in" filter="barn(outVertical)">
                                      <p:cBhvr>
                                        <p:cTn id="75" dur="500"/>
                                        <p:tgtEl>
                                          <p:spTgt spid="33"/>
                                        </p:tgtEl>
                                      </p:cBhvr>
                                    </p:animEffect>
                                  </p:childTnLst>
                                </p:cTn>
                              </p:par>
                              <p:par>
                                <p:cTn id="76" presetID="3" presetClass="exit" presetSubtype="10" fill="hold" grpId="1" nodeType="withEffect">
                                  <p:stCondLst>
                                    <p:cond delay="0"/>
                                  </p:stCondLst>
                                  <p:iterate type="wd">
                                    <p:tmPct val="0"/>
                                  </p:iterate>
                                  <p:childTnLst>
                                    <p:animEffect transition="out" filter="blinds(horizontal)">
                                      <p:cBhvr>
                                        <p:cTn id="77" dur="500"/>
                                        <p:tgtEl>
                                          <p:spTgt spid="32"/>
                                        </p:tgtEl>
                                      </p:cBhvr>
                                    </p:animEffect>
                                    <p:set>
                                      <p:cBhvr>
                                        <p:cTn id="78" dur="1" fill="hold">
                                          <p:stCondLst>
                                            <p:cond delay="499"/>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iterate type="wd">
                                    <p:tmPct val="10000"/>
                                  </p:iterate>
                                  <p:childTnLst>
                                    <p:set>
                                      <p:cBhvr>
                                        <p:cTn id="82" dur="1" fill="hold">
                                          <p:stCondLst>
                                            <p:cond delay="0"/>
                                          </p:stCondLst>
                                        </p:cTn>
                                        <p:tgtEl>
                                          <p:spTgt spid="34"/>
                                        </p:tgtEl>
                                        <p:attrNameLst>
                                          <p:attrName>style.visibility</p:attrName>
                                        </p:attrNameLst>
                                      </p:cBhvr>
                                      <p:to>
                                        <p:strVal val="visible"/>
                                      </p:to>
                                    </p:set>
                                    <p:animEffect transition="in" filter="barn(outVertical)">
                                      <p:cBhvr>
                                        <p:cTn id="83" dur="500"/>
                                        <p:tgtEl>
                                          <p:spTgt spid="34"/>
                                        </p:tgtEl>
                                      </p:cBhvr>
                                    </p:animEffect>
                                  </p:childTnLst>
                                </p:cTn>
                              </p:par>
                              <p:par>
                                <p:cTn id="84" presetID="3" presetClass="exit" presetSubtype="10" fill="hold" grpId="1" nodeType="withEffect">
                                  <p:stCondLst>
                                    <p:cond delay="0"/>
                                  </p:stCondLst>
                                  <p:iterate type="wd">
                                    <p:tmPct val="0"/>
                                  </p:iterate>
                                  <p:childTnLst>
                                    <p:animEffect transition="out" filter="blinds(horizont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3" grpId="0"/>
      <p:bldP spid="24" grpId="0"/>
      <p:bldP spid="25" grpId="0"/>
      <p:bldP spid="26" grpId="0"/>
      <p:bldP spid="27" grpId="0"/>
      <p:bldP spid="28" grpId="0"/>
      <p:bldP spid="29" grpId="0"/>
      <p:bldP spid="30" grpId="0"/>
      <p:bldP spid="31" grpId="0"/>
      <p:bldP spid="32" grpId="0"/>
      <p:bldP spid="32" grpId="1"/>
      <p:bldP spid="33" grpId="0"/>
      <p:bldP spid="33" grpId="1"/>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77788C-D595-4927-84F8-81E7DEE1F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089" y="1244546"/>
            <a:ext cx="6096528" cy="3371380"/>
          </a:xfrm>
          <a:prstGeom prst="rect">
            <a:avLst/>
          </a:prstGeom>
        </p:spPr>
      </p:pic>
      <p:pic>
        <p:nvPicPr>
          <p:cNvPr id="17" name="Picture 16">
            <a:extLst>
              <a:ext uri="{FF2B5EF4-FFF2-40B4-BE49-F238E27FC236}">
                <a16:creationId xmlns:a16="http://schemas.microsoft.com/office/drawing/2014/main" id="{0FC55E7A-6E59-4E9C-9937-87C449B11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6" y="1567662"/>
            <a:ext cx="5828281" cy="2725148"/>
          </a:xfrm>
          <a:prstGeom prst="rect">
            <a:avLst/>
          </a:prstGeom>
        </p:spPr>
      </p:pic>
      <p:pic>
        <p:nvPicPr>
          <p:cNvPr id="19" name="Picture 18">
            <a:extLst>
              <a:ext uri="{FF2B5EF4-FFF2-40B4-BE49-F238E27FC236}">
                <a16:creationId xmlns:a16="http://schemas.microsoft.com/office/drawing/2014/main" id="{427E1D2C-5CEB-41C0-BEF5-71D1ADD28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59" y="237467"/>
            <a:ext cx="4529721" cy="1505843"/>
          </a:xfrm>
          <a:prstGeom prst="rect">
            <a:avLst/>
          </a:prstGeom>
        </p:spPr>
      </p:pic>
    </p:spTree>
    <p:extLst>
      <p:ext uri="{BB962C8B-B14F-4D97-AF65-F5344CB8AC3E}">
        <p14:creationId xmlns:p14="http://schemas.microsoft.com/office/powerpoint/2010/main" val="4175205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3"/>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3"/>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334328" y="1436262"/>
            <a:ext cx="7523344" cy="369331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w="12700">
                  <a:noFill/>
                </a:ln>
                <a:solidFill>
                  <a:srgbClr val="FD6F96"/>
                </a:solidFill>
                <a:effectLst>
                  <a:glow rad="406400">
                    <a:prstClr val="white"/>
                  </a:glow>
                  <a:outerShdw blurRad="38100" dist="19050" dir="2700000" algn="tl" rotWithShape="0">
                    <a:prstClr val="black">
                      <a:alpha val="40000"/>
                    </a:prstClr>
                  </a:outerShdw>
                </a:effectLst>
                <a:uLnTx/>
                <a:uFillTx/>
                <a:latin typeface="UTM Avenida" panose="02040603050506020204" pitchFamily="18" charset="0"/>
                <a:ea typeface="微软雅黑"/>
                <a:cs typeface="+mn-cs"/>
              </a:rPr>
              <a:t>KHÁM PHÁ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2700">
                  <a:noFill/>
                </a:ln>
                <a:solidFill>
                  <a:srgbClr val="6F69AC"/>
                </a:solidFill>
                <a:effectLst>
                  <a:glow rad="406400">
                    <a:prstClr val="white"/>
                  </a:glow>
                  <a:outerShdw blurRad="38100" dist="19050" dir="2700000" algn="tl" rotWithShape="0">
                    <a:prstClr val="black">
                      <a:alpha val="40000"/>
                    </a:prstClr>
                  </a:outerShdw>
                </a:effectLst>
                <a:uLnTx/>
                <a:uFillTx/>
                <a:latin typeface="UTM Avenida" panose="02040603050506020204" pitchFamily="18" charset="0"/>
                <a:ea typeface="微软雅黑"/>
                <a:cs typeface="+mn-cs"/>
              </a:rPr>
              <a:t>NHẬN XÉT</a:t>
            </a:r>
          </a:p>
        </p:txBody>
      </p:sp>
    </p:spTree>
    <p:extLst>
      <p:ext uri="{BB962C8B-B14F-4D97-AF65-F5344CB8AC3E}">
        <p14:creationId xmlns:p14="http://schemas.microsoft.com/office/powerpoint/2010/main" val="2590070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219E36-4990-4C4F-96A2-76BF303F3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63" y="3883313"/>
            <a:ext cx="3752850" cy="3752850"/>
          </a:xfrm>
          <a:prstGeom prst="rect">
            <a:avLst/>
          </a:prstGeom>
        </p:spPr>
      </p:pic>
      <p:pic>
        <p:nvPicPr>
          <p:cNvPr id="12" name="Picture 11">
            <a:extLst>
              <a:ext uri="{FF2B5EF4-FFF2-40B4-BE49-F238E27FC236}">
                <a16:creationId xmlns:a16="http://schemas.microsoft.com/office/drawing/2014/main" id="{9502E201-67E4-4BBA-841A-74C885186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62" y="3669893"/>
            <a:ext cx="3752850" cy="3752850"/>
          </a:xfrm>
          <a:prstGeom prst="rect">
            <a:avLst/>
          </a:prstGeom>
        </p:spPr>
      </p:pic>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53943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C2462"/>
                </a:solidFill>
                <a:effectLst/>
                <a:uLnTx/>
                <a:uFillTx/>
                <a:latin typeface="Times New Roman" panose="02020603050405020304" pitchFamily="18" charset="0"/>
                <a:ea typeface="微软雅黑"/>
                <a:cs typeface="Times New Roman" panose="02020603050405020304" pitchFamily="18" charset="0"/>
              </a:rPr>
              <a:t>Đọc đoạn văn </a:t>
            </a:r>
            <a:r>
              <a:rPr kumimoji="0" lang="en-US" sz="3200" b="0" i="0" u="none" strike="noStrike" kern="1200" cap="none" spc="0" normalizeH="0" baseline="0" noProof="0">
                <a:ln>
                  <a:noFill/>
                </a:ln>
                <a:solidFill>
                  <a:srgbClr val="FC2462"/>
                </a:solidFill>
                <a:effectLst/>
                <a:uLnTx/>
                <a:uFillTx/>
                <a:latin typeface="Times New Roman" panose="02020603050405020304" pitchFamily="18" charset="0"/>
                <a:ea typeface="微软雅黑"/>
                <a:cs typeface="Times New Roman" panose="02020603050405020304" pitchFamily="18" charset="0"/>
              </a:rPr>
              <a:t>sau và t</a:t>
            </a:r>
            <a:r>
              <a:rPr kumimoji="0" lang="vi-VN" sz="3200" b="0" i="0" u="none" strike="noStrike" kern="1200" cap="none" spc="0" normalizeH="0" baseline="0" noProof="0">
                <a:ln>
                  <a:noFill/>
                </a:ln>
                <a:solidFill>
                  <a:srgbClr val="FC2462"/>
                </a:solidFill>
                <a:effectLst/>
                <a:uLnTx/>
                <a:uFillTx/>
                <a:latin typeface="Times New Roman" panose="02020603050405020304" pitchFamily="18" charset="0"/>
                <a:ea typeface="微软雅黑"/>
                <a:cs typeface="Times New Roman" panose="02020603050405020304" pitchFamily="18" charset="0"/>
              </a:rPr>
              <a:t>rả lời các câu hỏi</a:t>
            </a:r>
            <a:r>
              <a:rPr kumimoji="0" lang="en-US" sz="3200" b="0" i="0" u="none" strike="noStrike" kern="1200" cap="none" spc="0" normalizeH="0" baseline="0" noProof="0">
                <a:ln>
                  <a:noFill/>
                </a:ln>
                <a:solidFill>
                  <a:srgbClr val="FC2462"/>
                </a:solidFill>
                <a:effectLst/>
                <a:uLnTx/>
                <a:uFillTx/>
                <a:latin typeface="Times New Roman" panose="02020603050405020304" pitchFamily="18" charset="0"/>
                <a:ea typeface="微软雅黑"/>
                <a:cs typeface="Times New Roman" panose="02020603050405020304" pitchFamily="18" charset="0"/>
              </a:rPr>
              <a:t>:</a:t>
            </a:r>
            <a:endParaRPr kumimoji="0" lang="vi-VN" sz="3200" b="0" i="0" u="none" strike="noStrike" kern="1200" cap="none" spc="0" normalizeH="0" baseline="0" noProof="0">
              <a:ln>
                <a:noFill/>
              </a:ln>
              <a:solidFill>
                <a:srgbClr val="FC2462"/>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423D6F"/>
                </a:solidFill>
                <a:effectLst/>
                <a:uLnTx/>
                <a:uFillTx/>
                <a:latin typeface="Times New Roman" panose="02020603050405020304" pitchFamily="18" charset="0"/>
                <a:ea typeface="微软雅黑"/>
                <a:cs typeface="Times New Roman" panose="02020603050405020304" pitchFamily="18" charset="0"/>
              </a:rPr>
              <a:t>      Một đàn ngỗng vươn dài cổ, chúi mỏ về phía trước, định đớp bọn trẻ. Hùng đút vội khẩu súng gỗ vào túi quần, chạy biến. Thắng mếu máo nấp vào sau lưng Tiến. Tiến không có súng, cũng chẳng có kiếm. Em liền nhặt một cành xoan, xua đàn ngỗng ra xa. Đàn ngỗng kêu quàng quạc, vươn cổ chạy miết.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srgbClr val="423D6F"/>
                </a:solidFill>
                <a:effectLst/>
                <a:uLnTx/>
                <a:uFillTx/>
                <a:latin typeface="Times New Roman" panose="02020603050405020304" pitchFamily="18" charset="0"/>
                <a:ea typeface="微软雅黑"/>
                <a:cs typeface="Times New Roman" panose="02020603050405020304" pitchFamily="18" charset="0"/>
              </a:rPr>
              <a:t>Theo</a:t>
            </a:r>
            <a:r>
              <a:rPr kumimoji="0" lang="vi-VN" sz="3200" b="1" i="0" u="none" strike="noStrike" kern="1200" cap="none" spc="0" normalizeH="0" baseline="0" noProof="0">
                <a:ln>
                  <a:noFill/>
                </a:ln>
                <a:solidFill>
                  <a:srgbClr val="423D6F"/>
                </a:solidFill>
                <a:effectLst/>
                <a:uLnTx/>
                <a:uFillTx/>
                <a:latin typeface="Times New Roman" panose="02020603050405020304" pitchFamily="18" charset="0"/>
                <a:ea typeface="微软雅黑"/>
                <a:cs typeface="Times New Roman" panose="02020603050405020304" pitchFamily="18" charset="0"/>
              </a:rPr>
              <a:t> TIẾNG VIỆT 2, 1988</a:t>
            </a:r>
            <a:endParaRPr kumimoji="0" lang="vi-VN" sz="3200" b="0" i="0" u="none" strike="noStrike" kern="1200" cap="none" spc="0" normalizeH="0" baseline="0" noProof="0">
              <a:ln>
                <a:noFill/>
              </a:ln>
              <a:solidFill>
                <a:srgbClr val="423D6F"/>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E813587C-88CA-42CE-B79E-5E31A4AB0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54" y="3238217"/>
            <a:ext cx="4616201" cy="4616201"/>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77839F97-54B5-4B7C-AADC-CCFE8830C9F4}"/>
                  </a:ext>
                </a:extLst>
              </p:cNvPr>
              <p:cNvGraphicFramePr>
                <a:graphicFrameLocks noChangeAspect="1"/>
              </p:cNvGraphicFramePr>
              <p:nvPr/>
            </p:nvGraphicFramePr>
            <p:xfrm>
              <a:off x="7567003" y="4677293"/>
              <a:ext cx="1544936" cy="869024"/>
            </p:xfrm>
            <a:graphic>
              <a:graphicData uri="http://schemas.microsoft.com/office/powerpoint/2016/slidezoom">
                <pslz:sldZm>
                  <pslz:sldZmObj sldId="8366" cId="2985672098">
                    <pslz:zmPr id="{A6708D8B-0EF3-49C8-B8CA-C5D695A9929D}" returnToParent="0" transitionDur="1000">
                      <p166:blipFill xmlns:p166="http://schemas.microsoft.com/office/powerpoint/2016/6/main">
                        <a:blip r:embed="rId4"/>
                        <a:stretch>
                          <a:fillRect/>
                        </a:stretch>
                      </p166:blipFill>
                      <p166:spPr xmlns:p166="http://schemas.microsoft.com/office/powerpoint/2016/6/main">
                        <a:xfrm>
                          <a:off x="0" y="0"/>
                          <a:ext cx="1544936" cy="869024"/>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77839F97-54B5-4B7C-AADC-CCFE8830C9F4}"/>
                  </a:ext>
                </a:extLst>
              </p:cNvPr>
              <p:cNvPicPr>
                <a:picLocks noGrp="1" noRot="1" noChangeAspect="1" noMove="1" noResize="1" noEditPoints="1" noAdjustHandles="1" noChangeArrowheads="1" noChangeShapeType="1"/>
              </p:cNvPicPr>
              <p:nvPr/>
            </p:nvPicPr>
            <p:blipFill>
              <a:blip r:embed="rId6"/>
              <a:stretch>
                <a:fillRect/>
              </a:stretch>
            </p:blipFill>
            <p:spPr>
              <a:xfrm>
                <a:off x="7567003" y="4677293"/>
                <a:ext cx="1544936" cy="869024"/>
              </a:xfrm>
              <a:prstGeom prst="rect">
                <a:avLst/>
              </a:prstGeom>
              <a:ln w="3175">
                <a:solidFill>
                  <a:prstClr val="ltGray"/>
                </a:solidFill>
              </a:ln>
            </p:spPr>
          </p:pic>
        </mc:Fallback>
      </mc:AlternateContent>
      <p:sp>
        <p:nvSpPr>
          <p:cNvPr id="10" name="Rectangle 9">
            <a:extLst>
              <a:ext uri="{FF2B5EF4-FFF2-40B4-BE49-F238E27FC236}">
                <a16:creationId xmlns:a16="http://schemas.microsoft.com/office/drawing/2014/main" id="{DBF7EAE3-B4AB-4F4F-AB6A-82DFAB5B25BF}"/>
              </a:ext>
            </a:extLst>
          </p:cNvPr>
          <p:cNvSpPr/>
          <p:nvPr/>
        </p:nvSpPr>
        <p:spPr>
          <a:xfrm>
            <a:off x="5772150" y="2343150"/>
            <a:ext cx="857250" cy="495300"/>
          </a:xfrm>
          <a:prstGeom prst="rect">
            <a:avLst/>
          </a:prstGeom>
          <a:noFill/>
          <a:ln w="28575">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4" name="Picture 13">
            <a:extLst>
              <a:ext uri="{FF2B5EF4-FFF2-40B4-BE49-F238E27FC236}">
                <a16:creationId xmlns:a16="http://schemas.microsoft.com/office/drawing/2014/main" id="{0470CFCA-E78E-482F-9455-DFA6D80A6D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9438" y="4445967"/>
            <a:ext cx="2200699" cy="2200699"/>
          </a:xfrm>
          <a:prstGeom prst="rect">
            <a:avLst/>
          </a:prstGeom>
        </p:spPr>
      </p:pic>
    </p:spTree>
    <p:extLst>
      <p:ext uri="{BB962C8B-B14F-4D97-AF65-F5344CB8AC3E}">
        <p14:creationId xmlns:p14="http://schemas.microsoft.com/office/powerpoint/2010/main" val="3578818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9430A-503A-4BAE-80FC-81B58BB52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90" y="0"/>
            <a:ext cx="10795819" cy="6882337"/>
          </a:xfrm>
          <a:prstGeom prst="rect">
            <a:avLst/>
          </a:prstGeom>
        </p:spPr>
      </p:pic>
      <p:sp>
        <p:nvSpPr>
          <p:cNvPr id="3" name="Rectangle 2">
            <a:extLst>
              <a:ext uri="{FF2B5EF4-FFF2-40B4-BE49-F238E27FC236}">
                <a16:creationId xmlns:a16="http://schemas.microsoft.com/office/drawing/2014/main" id="{49AB0598-2B2D-468F-9F3B-6375B01B1B11}"/>
              </a:ext>
            </a:extLst>
          </p:cNvPr>
          <p:cNvSpPr/>
          <p:nvPr/>
        </p:nvSpPr>
        <p:spPr>
          <a:xfrm>
            <a:off x="7972265" y="5658916"/>
            <a:ext cx="2781531" cy="923330"/>
          </a:xfrm>
          <a:prstGeom prst="rect">
            <a:avLst/>
          </a:prstGeom>
          <a:solidFill>
            <a:srgbClr val="2D3B21"/>
          </a:solidFill>
          <a:ln>
            <a:solidFill>
              <a:srgbClr val="E6DDD6"/>
            </a:solidFill>
          </a:ln>
          <a:effectLst>
            <a:glow rad="101600">
              <a:schemeClr val="accent4">
                <a:satMod val="175000"/>
                <a:alpha val="40000"/>
              </a:schemeClr>
            </a:glow>
          </a:effectLst>
        </p:spPr>
        <p:txBody>
          <a:bodyPr wrap="none" lIns="91440" tIns="45720" rIns="91440" bIns="45720">
            <a:spAutoFit/>
          </a:bodyPr>
          <a:lstStyle/>
          <a:p>
            <a:pPr algn="ctr"/>
            <a:r>
              <a:rPr lang="en-US" sz="5400" b="1" cap="none" spc="0">
                <a:ln w="0"/>
                <a:solidFill>
                  <a:srgbClr val="EAD9B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 xoan</a:t>
            </a:r>
          </a:p>
        </p:txBody>
      </p:sp>
    </p:spTree>
    <p:extLst>
      <p:ext uri="{BB962C8B-B14F-4D97-AF65-F5344CB8AC3E}">
        <p14:creationId xmlns:p14="http://schemas.microsoft.com/office/powerpoint/2010/main" val="29856720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9430A-503A-4BAE-80FC-81B58BB52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90" y="0"/>
            <a:ext cx="10795819" cy="6882337"/>
          </a:xfrm>
          <a:prstGeom prst="rect">
            <a:avLst/>
          </a:prstGeom>
        </p:spPr>
      </p:pic>
      <p:sp>
        <p:nvSpPr>
          <p:cNvPr id="3" name="Rectangle 2">
            <a:extLst>
              <a:ext uri="{FF2B5EF4-FFF2-40B4-BE49-F238E27FC236}">
                <a16:creationId xmlns:a16="http://schemas.microsoft.com/office/drawing/2014/main" id="{49AB0598-2B2D-468F-9F3B-6375B01B1B11}"/>
              </a:ext>
            </a:extLst>
          </p:cNvPr>
          <p:cNvSpPr/>
          <p:nvPr/>
        </p:nvSpPr>
        <p:spPr>
          <a:xfrm>
            <a:off x="7972265" y="5658916"/>
            <a:ext cx="2781531" cy="923330"/>
          </a:xfrm>
          <a:prstGeom prst="rect">
            <a:avLst/>
          </a:prstGeom>
          <a:solidFill>
            <a:srgbClr val="2D3B21"/>
          </a:solidFill>
          <a:ln>
            <a:solidFill>
              <a:srgbClr val="E6DDD6"/>
            </a:solidFill>
          </a:ln>
          <a:effectLst>
            <a:glow rad="101600">
              <a:schemeClr val="accent4">
                <a:satMod val="175000"/>
                <a:alpha val="40000"/>
              </a:schemeClr>
            </a:glo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solidFill>
                  <a:srgbClr val="EAD9BE"/>
                </a:solidFill>
                <a:effectLst>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cây xoan</a:t>
            </a:r>
          </a:p>
        </p:txBody>
      </p:sp>
    </p:spTree>
    <p:extLst>
      <p:ext uri="{BB962C8B-B14F-4D97-AF65-F5344CB8AC3E}">
        <p14:creationId xmlns:p14="http://schemas.microsoft.com/office/powerpoint/2010/main" val="2985672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Text Box 4">
            <a:extLst>
              <a:ext uri="{FF2B5EF4-FFF2-40B4-BE49-F238E27FC236}">
                <a16:creationId xmlns:a16="http://schemas.microsoft.com/office/drawing/2014/main" id="{217E830F-7181-4E12-A8CD-0CC60B0B9693}"/>
              </a:ext>
            </a:extLst>
          </p:cNvPr>
          <p:cNvSpPr txBox="1">
            <a:spLocks noChangeArrowheads="1"/>
          </p:cNvSpPr>
          <p:nvPr/>
        </p:nvSpPr>
        <p:spPr bwMode="auto">
          <a:xfrm>
            <a:off x="1504950" y="4227514"/>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7" name="Text Box 5">
            <a:extLst>
              <a:ext uri="{FF2B5EF4-FFF2-40B4-BE49-F238E27FC236}">
                <a16:creationId xmlns:a16="http://schemas.microsoft.com/office/drawing/2014/main" id="{11F2ED3B-6941-4981-B9DA-B6035A3C945B}"/>
              </a:ext>
            </a:extLst>
          </p:cNvPr>
          <p:cNvSpPr txBox="1">
            <a:spLocks noChangeArrowheads="1"/>
          </p:cNvSpPr>
          <p:nvPr/>
        </p:nvSpPr>
        <p:spPr bwMode="auto">
          <a:xfrm>
            <a:off x="6991350" y="5294314"/>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8" name="Text Box 6">
            <a:extLst>
              <a:ext uri="{FF2B5EF4-FFF2-40B4-BE49-F238E27FC236}">
                <a16:creationId xmlns:a16="http://schemas.microsoft.com/office/drawing/2014/main" id="{0DB02A69-6FAC-4A36-BD1A-AD4F245A7855}"/>
              </a:ext>
            </a:extLst>
          </p:cNvPr>
          <p:cNvSpPr txBox="1">
            <a:spLocks noChangeArrowheads="1"/>
          </p:cNvSpPr>
          <p:nvPr/>
        </p:nvSpPr>
        <p:spPr bwMode="auto">
          <a:xfrm>
            <a:off x="7813675" y="1941514"/>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9" name="Text Box 7">
            <a:extLst>
              <a:ext uri="{FF2B5EF4-FFF2-40B4-BE49-F238E27FC236}">
                <a16:creationId xmlns:a16="http://schemas.microsoft.com/office/drawing/2014/main" id="{4AF6145D-400B-4EB7-B5FB-01766CC31EA9}"/>
              </a:ext>
            </a:extLst>
          </p:cNvPr>
          <p:cNvSpPr txBox="1">
            <a:spLocks noChangeArrowheads="1"/>
          </p:cNvSpPr>
          <p:nvPr/>
        </p:nvSpPr>
        <p:spPr bwMode="auto">
          <a:xfrm>
            <a:off x="8180388" y="6361114"/>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50" name="Line 14">
            <a:extLst>
              <a:ext uri="{FF2B5EF4-FFF2-40B4-BE49-F238E27FC236}">
                <a16:creationId xmlns:a16="http://schemas.microsoft.com/office/drawing/2014/main" id="{6A09608F-D13E-4D8D-82B7-D49372538032}"/>
              </a:ext>
            </a:extLst>
          </p:cNvPr>
          <p:cNvSpPr>
            <a:spLocks noChangeShapeType="1"/>
          </p:cNvSpPr>
          <p:nvPr/>
        </p:nvSpPr>
        <p:spPr bwMode="auto">
          <a:xfrm>
            <a:off x="2255838" y="2286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51" name="Text Box 25">
            <a:extLst>
              <a:ext uri="{FF2B5EF4-FFF2-40B4-BE49-F238E27FC236}">
                <a16:creationId xmlns:a16="http://schemas.microsoft.com/office/drawing/2014/main" id="{AFB78E9A-13EE-464A-A2D5-3BBB35677719}"/>
              </a:ext>
            </a:extLst>
          </p:cNvPr>
          <p:cNvSpPr txBox="1">
            <a:spLocks noChangeArrowheads="1"/>
          </p:cNvSpPr>
          <p:nvPr/>
        </p:nvSpPr>
        <p:spPr bwMode="auto">
          <a:xfrm>
            <a:off x="1981201" y="5707063"/>
            <a:ext cx="1736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52" name="Text Box 28">
            <a:extLst>
              <a:ext uri="{FF2B5EF4-FFF2-40B4-BE49-F238E27FC236}">
                <a16:creationId xmlns:a16="http://schemas.microsoft.com/office/drawing/2014/main" id="{D19219FB-703D-44B4-803F-77322865B747}"/>
              </a:ext>
            </a:extLst>
          </p:cNvPr>
          <p:cNvSpPr txBox="1">
            <a:spLocks noChangeArrowheads="1"/>
          </p:cNvSpPr>
          <p:nvPr/>
        </p:nvSpPr>
        <p:spPr bwMode="auto">
          <a:xfrm>
            <a:off x="1689100" y="1341439"/>
            <a:ext cx="3657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I. Nhận xét:</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53" name="Text Box 29">
            <a:extLst>
              <a:ext uri="{FF2B5EF4-FFF2-40B4-BE49-F238E27FC236}">
                <a16:creationId xmlns:a16="http://schemas.microsoft.com/office/drawing/2014/main" id="{49AE0442-7896-482D-A7C1-566BB28DCBBB}"/>
              </a:ext>
            </a:extLst>
          </p:cNvPr>
          <p:cNvSpPr txBox="1">
            <a:spLocks noChangeArrowheads="1"/>
          </p:cNvSpPr>
          <p:nvPr/>
        </p:nvSpPr>
        <p:spPr bwMode="auto">
          <a:xfrm>
            <a:off x="1527176" y="1954214"/>
            <a:ext cx="947896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Một đàn ngỗng vươn dài cổ, chúi mỏ về phía trước, định đớp bọn trẻ.    Hùng đút vội khẩu súng gỗ vào túi quần, chạy biến.      Thắng mếu máo nấp vào sau lưng Tiến.   Tiến không có súng, cũng chẳng có kiếm.    Em liền nhặt một cành xoan, xua đàn ngỗng ra xa.     Đàn ngỗng kêu quàng quạc,vươn cổ chạy miết.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Theo Tiếng Việt 2, 1988</a:t>
            </a:r>
          </a:p>
        </p:txBody>
      </p:sp>
      <p:sp>
        <p:nvSpPr>
          <p:cNvPr id="6174" name="Text Box 30">
            <a:extLst>
              <a:ext uri="{FF2B5EF4-FFF2-40B4-BE49-F238E27FC236}">
                <a16:creationId xmlns:a16="http://schemas.microsoft.com/office/drawing/2014/main" id="{7AA17408-5CF6-4794-B10D-3B195F67558B}"/>
              </a:ext>
            </a:extLst>
          </p:cNvPr>
          <p:cNvSpPr txBox="1">
            <a:spLocks noChangeArrowheads="1"/>
          </p:cNvSpPr>
          <p:nvPr/>
        </p:nvSpPr>
        <p:spPr bwMode="auto">
          <a:xfrm>
            <a:off x="1762125" y="19796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6175" name="Text Box 31">
            <a:extLst>
              <a:ext uri="{FF2B5EF4-FFF2-40B4-BE49-F238E27FC236}">
                <a16:creationId xmlns:a16="http://schemas.microsoft.com/office/drawing/2014/main" id="{B4B25918-46F6-4F88-8B2E-0662C59FEF23}"/>
              </a:ext>
            </a:extLst>
          </p:cNvPr>
          <p:cNvSpPr txBox="1">
            <a:spLocks noChangeArrowheads="1"/>
          </p:cNvSpPr>
          <p:nvPr/>
        </p:nvSpPr>
        <p:spPr bwMode="auto">
          <a:xfrm>
            <a:off x="2667000" y="236537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2</a:t>
            </a:r>
          </a:p>
        </p:txBody>
      </p:sp>
      <p:sp>
        <p:nvSpPr>
          <p:cNvPr id="6176" name="Text Box 32">
            <a:extLst>
              <a:ext uri="{FF2B5EF4-FFF2-40B4-BE49-F238E27FC236}">
                <a16:creationId xmlns:a16="http://schemas.microsoft.com/office/drawing/2014/main" id="{4EDB82D3-A167-47FE-A033-61A082290AC2}"/>
              </a:ext>
            </a:extLst>
          </p:cNvPr>
          <p:cNvSpPr txBox="1">
            <a:spLocks noChangeArrowheads="1"/>
          </p:cNvSpPr>
          <p:nvPr/>
        </p:nvSpPr>
        <p:spPr bwMode="auto">
          <a:xfrm>
            <a:off x="1341439" y="2763838"/>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3</a:t>
            </a:r>
          </a:p>
        </p:txBody>
      </p:sp>
      <p:sp>
        <p:nvSpPr>
          <p:cNvPr id="6177" name="Text Box 33">
            <a:extLst>
              <a:ext uri="{FF2B5EF4-FFF2-40B4-BE49-F238E27FC236}">
                <a16:creationId xmlns:a16="http://schemas.microsoft.com/office/drawing/2014/main" id="{2C307D45-B33E-4DC8-A1E2-DF231681237C}"/>
              </a:ext>
            </a:extLst>
          </p:cNvPr>
          <p:cNvSpPr txBox="1">
            <a:spLocks noChangeArrowheads="1"/>
          </p:cNvSpPr>
          <p:nvPr/>
        </p:nvSpPr>
        <p:spPr bwMode="auto">
          <a:xfrm>
            <a:off x="7118351" y="275431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4</a:t>
            </a:r>
          </a:p>
        </p:txBody>
      </p:sp>
      <p:sp>
        <p:nvSpPr>
          <p:cNvPr id="6178" name="Text Box 34">
            <a:extLst>
              <a:ext uri="{FF2B5EF4-FFF2-40B4-BE49-F238E27FC236}">
                <a16:creationId xmlns:a16="http://schemas.microsoft.com/office/drawing/2014/main" id="{7BCCF206-7CE2-4882-889E-82B18DFBAF39}"/>
              </a:ext>
            </a:extLst>
          </p:cNvPr>
          <p:cNvSpPr txBox="1">
            <a:spLocks noChangeArrowheads="1"/>
          </p:cNvSpPr>
          <p:nvPr/>
        </p:nvSpPr>
        <p:spPr bwMode="auto">
          <a:xfrm>
            <a:off x="4495801" y="31623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5</a:t>
            </a:r>
          </a:p>
        </p:txBody>
      </p:sp>
      <p:sp>
        <p:nvSpPr>
          <p:cNvPr id="6179" name="Text Box 35">
            <a:extLst>
              <a:ext uri="{FF2B5EF4-FFF2-40B4-BE49-F238E27FC236}">
                <a16:creationId xmlns:a16="http://schemas.microsoft.com/office/drawing/2014/main" id="{6F7A061F-6820-4E8B-84D5-A1D5E52E8105}"/>
              </a:ext>
            </a:extLst>
          </p:cNvPr>
          <p:cNvSpPr txBox="1">
            <a:spLocks noChangeArrowheads="1"/>
          </p:cNvSpPr>
          <p:nvPr/>
        </p:nvSpPr>
        <p:spPr bwMode="auto">
          <a:xfrm>
            <a:off x="3443289" y="357981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
        <p:nvSpPr>
          <p:cNvPr id="6180" name="Text Box 36">
            <a:extLst>
              <a:ext uri="{FF2B5EF4-FFF2-40B4-BE49-F238E27FC236}">
                <a16:creationId xmlns:a16="http://schemas.microsoft.com/office/drawing/2014/main" id="{E19D1C81-FDAD-4766-BD07-A1E91DC1F7DD}"/>
              </a:ext>
            </a:extLst>
          </p:cNvPr>
          <p:cNvSpPr txBox="1">
            <a:spLocks noChangeArrowheads="1"/>
          </p:cNvSpPr>
          <p:nvPr/>
        </p:nvSpPr>
        <p:spPr bwMode="auto">
          <a:xfrm>
            <a:off x="1752600" y="4392613"/>
            <a:ext cx="891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1.Tìm các câu kể Ai làm gì? có trong đoạn văn trên.</a:t>
            </a:r>
          </a:p>
        </p:txBody>
      </p:sp>
      <p:sp>
        <p:nvSpPr>
          <p:cNvPr id="6182" name="Text Box 38">
            <a:extLst>
              <a:ext uri="{FF2B5EF4-FFF2-40B4-BE49-F238E27FC236}">
                <a16:creationId xmlns:a16="http://schemas.microsoft.com/office/drawing/2014/main" id="{1DD125F2-CFF9-4691-A1C7-4A1AC27313BC}"/>
              </a:ext>
            </a:extLst>
          </p:cNvPr>
          <p:cNvSpPr txBox="1">
            <a:spLocks noChangeArrowheads="1"/>
          </p:cNvSpPr>
          <p:nvPr/>
        </p:nvSpPr>
        <p:spPr bwMode="auto">
          <a:xfrm>
            <a:off x="2438401" y="4878388"/>
            <a:ext cx="61261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a. Đoạn văn trên có mấy câu?</a:t>
            </a:r>
          </a:p>
        </p:txBody>
      </p:sp>
      <p:sp>
        <p:nvSpPr>
          <p:cNvPr id="6183" name="Text Box 39">
            <a:extLst>
              <a:ext uri="{FF2B5EF4-FFF2-40B4-BE49-F238E27FC236}">
                <a16:creationId xmlns:a16="http://schemas.microsoft.com/office/drawing/2014/main" id="{C9CC159F-711A-42C7-9FD5-75C2228B47BC}"/>
              </a:ext>
            </a:extLst>
          </p:cNvPr>
          <p:cNvSpPr txBox="1">
            <a:spLocks noChangeArrowheads="1"/>
          </p:cNvSpPr>
          <p:nvPr/>
        </p:nvSpPr>
        <p:spPr bwMode="auto">
          <a:xfrm>
            <a:off x="2438401" y="4889501"/>
            <a:ext cx="5121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 Đoạn văn trên có 6 câu.</a:t>
            </a:r>
          </a:p>
        </p:txBody>
      </p:sp>
      <p:sp>
        <p:nvSpPr>
          <p:cNvPr id="6184" name="Text Box 40">
            <a:extLst>
              <a:ext uri="{FF2B5EF4-FFF2-40B4-BE49-F238E27FC236}">
                <a16:creationId xmlns:a16="http://schemas.microsoft.com/office/drawing/2014/main" id="{B8CB4DF2-8DDE-4BFD-83CF-54CC2AC8F62B}"/>
              </a:ext>
            </a:extLst>
          </p:cNvPr>
          <p:cNvSpPr txBox="1">
            <a:spLocks noChangeArrowheads="1"/>
          </p:cNvSpPr>
          <p:nvPr/>
        </p:nvSpPr>
        <p:spPr bwMode="auto">
          <a:xfrm>
            <a:off x="2438400" y="5370513"/>
            <a:ext cx="7772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b. Câu kể Ai làm gì? là những câu nào?</a:t>
            </a:r>
          </a:p>
        </p:txBody>
      </p:sp>
      <p:sp>
        <p:nvSpPr>
          <p:cNvPr id="6185" name="Text Box 41">
            <a:extLst>
              <a:ext uri="{FF2B5EF4-FFF2-40B4-BE49-F238E27FC236}">
                <a16:creationId xmlns:a16="http://schemas.microsoft.com/office/drawing/2014/main" id="{6488AA9A-357F-45ED-97E6-7073ED954EC1}"/>
              </a:ext>
            </a:extLst>
          </p:cNvPr>
          <p:cNvSpPr txBox="1">
            <a:spLocks noChangeArrowheads="1"/>
          </p:cNvSpPr>
          <p:nvPr/>
        </p:nvSpPr>
        <p:spPr bwMode="auto">
          <a:xfrm>
            <a:off x="2438400" y="5370513"/>
            <a:ext cx="8269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b. Câu kể Ai làm gì? là những câu: </a:t>
            </a:r>
            <a:r>
              <a:rPr kumimoji="0" lang="en-US" altLang="en-US" sz="2800" b="1"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1, 2, 3, 5, 6</a:t>
            </a:r>
          </a:p>
        </p:txBody>
      </p:sp>
      <p:grpSp>
        <p:nvGrpSpPr>
          <p:cNvPr id="6165" name="Group 21">
            <a:extLst>
              <a:ext uri="{FF2B5EF4-FFF2-40B4-BE49-F238E27FC236}">
                <a16:creationId xmlns:a16="http://schemas.microsoft.com/office/drawing/2014/main" id="{2E9926AF-78D5-4F73-B916-F8316D144897}"/>
              </a:ext>
            </a:extLst>
          </p:cNvPr>
          <p:cNvGrpSpPr>
            <a:grpSpLocks/>
          </p:cNvGrpSpPr>
          <p:nvPr/>
        </p:nvGrpSpPr>
        <p:grpSpPr bwMode="auto">
          <a:xfrm>
            <a:off x="628650" y="503238"/>
            <a:ext cx="10972800" cy="838200"/>
            <a:chOff x="0" y="381000"/>
            <a:chExt cx="10972800" cy="838200"/>
          </a:xfrm>
        </p:grpSpPr>
        <p:sp>
          <p:nvSpPr>
            <p:cNvPr id="6166" name="Text Box 8">
              <a:extLst>
                <a:ext uri="{FF2B5EF4-FFF2-40B4-BE49-F238E27FC236}">
                  <a16:creationId xmlns:a16="http://schemas.microsoft.com/office/drawing/2014/main" id="{29F93795-36DE-4B5D-AE77-83549B3FD475}"/>
                </a:ext>
              </a:extLst>
            </p:cNvPr>
            <p:cNvSpPr txBox="1">
              <a:spLocks noChangeArrowheads="1"/>
            </p:cNvSpPr>
            <p:nvPr/>
          </p:nvSpPr>
          <p:spPr bwMode="auto">
            <a:xfrm>
              <a:off x="0" y="381000"/>
              <a:ext cx="1097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Luyện từ và câu</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67" name="Text Box 10">
              <a:extLst>
                <a:ext uri="{FF2B5EF4-FFF2-40B4-BE49-F238E27FC236}">
                  <a16:creationId xmlns:a16="http://schemas.microsoft.com/office/drawing/2014/main" id="{D605C181-93CD-42DE-8AE1-698E96F8CE5F}"/>
                </a:ext>
              </a:extLst>
            </p:cNvPr>
            <p:cNvSpPr txBox="1">
              <a:spLocks noChangeArrowheads="1"/>
            </p:cNvSpPr>
            <p:nvPr/>
          </p:nvSpPr>
          <p:spPr bwMode="auto">
            <a:xfrm>
              <a:off x="0" y="762000"/>
              <a:ext cx="1097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Chủ ngữ trong câu kể Ai làm gì</a:t>
              </a:r>
              <a:r>
                <a:rPr kumimoji="0" lang="en-US" altLang="en-US"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80"/>
                                        </p:tgtEl>
                                        <p:attrNameLst>
                                          <p:attrName>style.visibility</p:attrName>
                                        </p:attrNameLst>
                                      </p:cBhvr>
                                      <p:to>
                                        <p:strVal val="visible"/>
                                      </p:to>
                                    </p:set>
                                    <p:anim calcmode="discrete" valueType="clr">
                                      <p:cBhvr override="childStyle">
                                        <p:cTn id="7" dur="80"/>
                                        <p:tgtEl>
                                          <p:spTgt spid="618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80"/>
                                        </p:tgtEl>
                                        <p:attrNameLst>
                                          <p:attrName>fillcolor</p:attrName>
                                        </p:attrNameLst>
                                      </p:cBhvr>
                                      <p:tavLst>
                                        <p:tav tm="0">
                                          <p:val>
                                            <p:clrVal>
                                              <a:schemeClr val="accent2"/>
                                            </p:clrVal>
                                          </p:val>
                                        </p:tav>
                                        <p:tav tm="50000">
                                          <p:val>
                                            <p:clrVal>
                                              <a:schemeClr val="hlink"/>
                                            </p:clrVal>
                                          </p:val>
                                        </p:tav>
                                      </p:tavLst>
                                    </p:anim>
                                    <p:set>
                                      <p:cBhvr>
                                        <p:cTn id="9" dur="80"/>
                                        <p:tgtEl>
                                          <p:spTgt spid="618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182"/>
                                        </p:tgtEl>
                                        <p:attrNameLst>
                                          <p:attrName>style.visibility</p:attrName>
                                        </p:attrNameLst>
                                      </p:cBhvr>
                                      <p:to>
                                        <p:strVal val="visible"/>
                                      </p:to>
                                    </p:set>
                                    <p:anim calcmode="discrete" valueType="clr">
                                      <p:cBhvr override="childStyle">
                                        <p:cTn id="14" dur="80"/>
                                        <p:tgtEl>
                                          <p:spTgt spid="618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182"/>
                                        </p:tgtEl>
                                        <p:attrNameLst>
                                          <p:attrName>fillcolor</p:attrName>
                                        </p:attrNameLst>
                                      </p:cBhvr>
                                      <p:tavLst>
                                        <p:tav tm="0">
                                          <p:val>
                                            <p:clrVal>
                                              <a:schemeClr val="accent2"/>
                                            </p:clrVal>
                                          </p:val>
                                        </p:tav>
                                        <p:tav tm="50000">
                                          <p:val>
                                            <p:clrVal>
                                              <a:schemeClr val="hlink"/>
                                            </p:clrVal>
                                          </p:val>
                                        </p:tav>
                                      </p:tavLst>
                                    </p:anim>
                                    <p:set>
                                      <p:cBhvr>
                                        <p:cTn id="16" dur="80"/>
                                        <p:tgtEl>
                                          <p:spTgt spid="6182"/>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grpId="1" nodeType="clickEffect">
                                  <p:stCondLst>
                                    <p:cond delay="0"/>
                                  </p:stCondLst>
                                  <p:iterate type="lt">
                                    <p:tmPct val="0"/>
                                  </p:iterate>
                                  <p:childTnLst>
                                    <p:anim calcmode="lin" valueType="num">
                                      <p:cBhvr additive="base">
                                        <p:cTn id="20" dur="500"/>
                                        <p:tgtEl>
                                          <p:spTgt spid="6182"/>
                                        </p:tgtEl>
                                        <p:attrNameLst>
                                          <p:attrName>ppt_x</p:attrName>
                                        </p:attrNameLst>
                                      </p:cBhvr>
                                      <p:tavLst>
                                        <p:tav tm="0">
                                          <p:val>
                                            <p:strVal val="ppt_x"/>
                                          </p:val>
                                        </p:tav>
                                        <p:tav tm="100000">
                                          <p:val>
                                            <p:strVal val="ppt_x"/>
                                          </p:val>
                                        </p:tav>
                                      </p:tavLst>
                                    </p:anim>
                                    <p:anim calcmode="lin" valueType="num">
                                      <p:cBhvr additive="base">
                                        <p:cTn id="21" dur="500"/>
                                        <p:tgtEl>
                                          <p:spTgt spid="6182"/>
                                        </p:tgtEl>
                                        <p:attrNameLst>
                                          <p:attrName>ppt_y</p:attrName>
                                        </p:attrNameLst>
                                      </p:cBhvr>
                                      <p:tavLst>
                                        <p:tav tm="0">
                                          <p:val>
                                            <p:strVal val="ppt_y"/>
                                          </p:val>
                                        </p:tav>
                                        <p:tav tm="100000">
                                          <p:val>
                                            <p:strVal val="1+ppt_h/2"/>
                                          </p:val>
                                        </p:tav>
                                      </p:tavLst>
                                    </p:anim>
                                    <p:set>
                                      <p:cBhvr>
                                        <p:cTn id="22" dur="1" fill="hold">
                                          <p:stCondLst>
                                            <p:cond delay="499"/>
                                          </p:stCondLst>
                                        </p:cTn>
                                        <p:tgtEl>
                                          <p:spTgt spid="6182"/>
                                        </p:tgtEl>
                                        <p:attrNameLst>
                                          <p:attrName>style.visibility</p:attrName>
                                        </p:attrNameLst>
                                      </p:cBhvr>
                                      <p:to>
                                        <p:strVal val="hidden"/>
                                      </p:to>
                                    </p:set>
                                  </p:childTnLst>
                                </p:cTn>
                              </p:par>
                            </p:childTnLst>
                          </p:cTn>
                        </p:par>
                        <p:par>
                          <p:cTn id="23" fill="hold" nodeType="afterGroup">
                            <p:stCondLst>
                              <p:cond delay="50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6183"/>
                                        </p:tgtEl>
                                        <p:attrNameLst>
                                          <p:attrName>style.visibility</p:attrName>
                                        </p:attrNameLst>
                                      </p:cBhvr>
                                      <p:to>
                                        <p:strVal val="visible"/>
                                      </p:to>
                                    </p:set>
                                    <p:anim calcmode="discrete" valueType="clr">
                                      <p:cBhvr override="childStyle">
                                        <p:cTn id="26" dur="80"/>
                                        <p:tgtEl>
                                          <p:spTgt spid="6183"/>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183"/>
                                        </p:tgtEl>
                                        <p:attrNameLst>
                                          <p:attrName>fillcolor</p:attrName>
                                        </p:attrNameLst>
                                      </p:cBhvr>
                                      <p:tavLst>
                                        <p:tav tm="0">
                                          <p:val>
                                            <p:clrVal>
                                              <a:schemeClr val="accent2"/>
                                            </p:clrVal>
                                          </p:val>
                                        </p:tav>
                                        <p:tav tm="50000">
                                          <p:val>
                                            <p:clrVal>
                                              <a:schemeClr val="hlink"/>
                                            </p:clrVal>
                                          </p:val>
                                        </p:tav>
                                      </p:tavLst>
                                    </p:anim>
                                    <p:set>
                                      <p:cBhvr>
                                        <p:cTn id="28" dur="80"/>
                                        <p:tgtEl>
                                          <p:spTgt spid="6183"/>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174"/>
                                        </p:tgtEl>
                                        <p:attrNameLst>
                                          <p:attrName>style.visibility</p:attrName>
                                        </p:attrNameLst>
                                      </p:cBhvr>
                                      <p:to>
                                        <p:strVal val="visible"/>
                                      </p:to>
                                    </p:set>
                                    <p:anim calcmode="lin" valueType="num">
                                      <p:cBhvr additive="base">
                                        <p:cTn id="33" dur="500" fill="hold"/>
                                        <p:tgtEl>
                                          <p:spTgt spid="6174"/>
                                        </p:tgtEl>
                                        <p:attrNameLst>
                                          <p:attrName>ppt_x</p:attrName>
                                        </p:attrNameLst>
                                      </p:cBhvr>
                                      <p:tavLst>
                                        <p:tav tm="0">
                                          <p:val>
                                            <p:strVal val="#ppt_x"/>
                                          </p:val>
                                        </p:tav>
                                        <p:tav tm="100000">
                                          <p:val>
                                            <p:strVal val="#ppt_x"/>
                                          </p:val>
                                        </p:tav>
                                      </p:tavLst>
                                    </p:anim>
                                    <p:anim calcmode="lin" valueType="num">
                                      <p:cBhvr additive="base">
                                        <p:cTn id="34" dur="500" fill="hold"/>
                                        <p:tgtEl>
                                          <p:spTgt spid="6174"/>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175"/>
                                        </p:tgtEl>
                                        <p:attrNameLst>
                                          <p:attrName>style.visibility</p:attrName>
                                        </p:attrNameLst>
                                      </p:cBhvr>
                                      <p:to>
                                        <p:strVal val="visible"/>
                                      </p:to>
                                    </p:set>
                                    <p:anim calcmode="lin" valueType="num">
                                      <p:cBhvr additive="base">
                                        <p:cTn id="39" dur="500" fill="hold"/>
                                        <p:tgtEl>
                                          <p:spTgt spid="6175"/>
                                        </p:tgtEl>
                                        <p:attrNameLst>
                                          <p:attrName>ppt_x</p:attrName>
                                        </p:attrNameLst>
                                      </p:cBhvr>
                                      <p:tavLst>
                                        <p:tav tm="0">
                                          <p:val>
                                            <p:strVal val="#ppt_x"/>
                                          </p:val>
                                        </p:tav>
                                        <p:tav tm="100000">
                                          <p:val>
                                            <p:strVal val="#ppt_x"/>
                                          </p:val>
                                        </p:tav>
                                      </p:tavLst>
                                    </p:anim>
                                    <p:anim calcmode="lin" valueType="num">
                                      <p:cBhvr additive="base">
                                        <p:cTn id="40" dur="500" fill="hold"/>
                                        <p:tgtEl>
                                          <p:spTgt spid="6175"/>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176"/>
                                        </p:tgtEl>
                                        <p:attrNameLst>
                                          <p:attrName>style.visibility</p:attrName>
                                        </p:attrNameLst>
                                      </p:cBhvr>
                                      <p:to>
                                        <p:strVal val="visible"/>
                                      </p:to>
                                    </p:set>
                                    <p:anim calcmode="lin" valueType="num">
                                      <p:cBhvr additive="base">
                                        <p:cTn id="45" dur="500" fill="hold"/>
                                        <p:tgtEl>
                                          <p:spTgt spid="6176"/>
                                        </p:tgtEl>
                                        <p:attrNameLst>
                                          <p:attrName>ppt_x</p:attrName>
                                        </p:attrNameLst>
                                      </p:cBhvr>
                                      <p:tavLst>
                                        <p:tav tm="0">
                                          <p:val>
                                            <p:strVal val="#ppt_x"/>
                                          </p:val>
                                        </p:tav>
                                        <p:tav tm="100000">
                                          <p:val>
                                            <p:strVal val="#ppt_x"/>
                                          </p:val>
                                        </p:tav>
                                      </p:tavLst>
                                    </p:anim>
                                    <p:anim calcmode="lin" valueType="num">
                                      <p:cBhvr additive="base">
                                        <p:cTn id="46" dur="500" fill="hold"/>
                                        <p:tgtEl>
                                          <p:spTgt spid="6176"/>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177"/>
                                        </p:tgtEl>
                                        <p:attrNameLst>
                                          <p:attrName>style.visibility</p:attrName>
                                        </p:attrNameLst>
                                      </p:cBhvr>
                                      <p:to>
                                        <p:strVal val="visible"/>
                                      </p:to>
                                    </p:set>
                                    <p:anim calcmode="lin" valueType="num">
                                      <p:cBhvr additive="base">
                                        <p:cTn id="51" dur="500" fill="hold"/>
                                        <p:tgtEl>
                                          <p:spTgt spid="6177"/>
                                        </p:tgtEl>
                                        <p:attrNameLst>
                                          <p:attrName>ppt_x</p:attrName>
                                        </p:attrNameLst>
                                      </p:cBhvr>
                                      <p:tavLst>
                                        <p:tav tm="0">
                                          <p:val>
                                            <p:strVal val="#ppt_x"/>
                                          </p:val>
                                        </p:tav>
                                        <p:tav tm="100000">
                                          <p:val>
                                            <p:strVal val="#ppt_x"/>
                                          </p:val>
                                        </p:tav>
                                      </p:tavLst>
                                    </p:anim>
                                    <p:anim calcmode="lin" valueType="num">
                                      <p:cBhvr additive="base">
                                        <p:cTn id="52" dur="500" fill="hold"/>
                                        <p:tgtEl>
                                          <p:spTgt spid="6177"/>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178"/>
                                        </p:tgtEl>
                                        <p:attrNameLst>
                                          <p:attrName>style.visibility</p:attrName>
                                        </p:attrNameLst>
                                      </p:cBhvr>
                                      <p:to>
                                        <p:strVal val="visible"/>
                                      </p:to>
                                    </p:set>
                                    <p:anim calcmode="lin" valueType="num">
                                      <p:cBhvr additive="base">
                                        <p:cTn id="57" dur="500" fill="hold"/>
                                        <p:tgtEl>
                                          <p:spTgt spid="6178"/>
                                        </p:tgtEl>
                                        <p:attrNameLst>
                                          <p:attrName>ppt_x</p:attrName>
                                        </p:attrNameLst>
                                      </p:cBhvr>
                                      <p:tavLst>
                                        <p:tav tm="0">
                                          <p:val>
                                            <p:strVal val="#ppt_x"/>
                                          </p:val>
                                        </p:tav>
                                        <p:tav tm="100000">
                                          <p:val>
                                            <p:strVal val="#ppt_x"/>
                                          </p:val>
                                        </p:tav>
                                      </p:tavLst>
                                    </p:anim>
                                    <p:anim calcmode="lin" valueType="num">
                                      <p:cBhvr additive="base">
                                        <p:cTn id="58" dur="500" fill="hold"/>
                                        <p:tgtEl>
                                          <p:spTgt spid="6178"/>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179"/>
                                        </p:tgtEl>
                                        <p:attrNameLst>
                                          <p:attrName>style.visibility</p:attrName>
                                        </p:attrNameLst>
                                      </p:cBhvr>
                                      <p:to>
                                        <p:strVal val="visible"/>
                                      </p:to>
                                    </p:set>
                                    <p:anim calcmode="lin" valueType="num">
                                      <p:cBhvr additive="base">
                                        <p:cTn id="63" dur="500" fill="hold"/>
                                        <p:tgtEl>
                                          <p:spTgt spid="6179"/>
                                        </p:tgtEl>
                                        <p:attrNameLst>
                                          <p:attrName>ppt_x</p:attrName>
                                        </p:attrNameLst>
                                      </p:cBhvr>
                                      <p:tavLst>
                                        <p:tav tm="0">
                                          <p:val>
                                            <p:strVal val="#ppt_x"/>
                                          </p:val>
                                        </p:tav>
                                        <p:tav tm="100000">
                                          <p:val>
                                            <p:strVal val="#ppt_x"/>
                                          </p:val>
                                        </p:tav>
                                      </p:tavLst>
                                    </p:anim>
                                    <p:anim calcmode="lin" valueType="num">
                                      <p:cBhvr additive="base">
                                        <p:cTn id="64" dur="500" fill="hold"/>
                                        <p:tgtEl>
                                          <p:spTgt spid="6179"/>
                                        </p:tgtEl>
                                        <p:attrNameLst>
                                          <p:attrName>ppt_y</p:attrName>
                                        </p:attrNameLst>
                                      </p:cBhvr>
                                      <p:tavLst>
                                        <p:tav tm="0">
                                          <p:val>
                                            <p:strVal val="1+#ppt_h/2"/>
                                          </p:val>
                                        </p:tav>
                                        <p:tav tm="100000">
                                          <p:val>
                                            <p:strVal val="#ppt_y"/>
                                          </p:val>
                                        </p:tav>
                                      </p:tavLst>
                                    </p:anim>
                                  </p:childTnLst>
                                </p:cTn>
                              </p:par>
                            </p:childTnLst>
                          </p:cTn>
                        </p:par>
                        <p:par>
                          <p:cTn id="65" fill="hold" nodeType="afterGroup">
                            <p:stCondLst>
                              <p:cond delay="500"/>
                            </p:stCondLst>
                            <p:childTnLst>
                              <p:par>
                                <p:cTn id="66" presetID="27" presetClass="entr" presetSubtype="0" fill="hold" grpId="0" nodeType="afterEffect">
                                  <p:stCondLst>
                                    <p:cond delay="0"/>
                                  </p:stCondLst>
                                  <p:iterate type="lt">
                                    <p:tmPct val="50000"/>
                                  </p:iterate>
                                  <p:childTnLst>
                                    <p:set>
                                      <p:cBhvr>
                                        <p:cTn id="67" dur="1" fill="hold">
                                          <p:stCondLst>
                                            <p:cond delay="0"/>
                                          </p:stCondLst>
                                        </p:cTn>
                                        <p:tgtEl>
                                          <p:spTgt spid="6184"/>
                                        </p:tgtEl>
                                        <p:attrNameLst>
                                          <p:attrName>style.visibility</p:attrName>
                                        </p:attrNameLst>
                                      </p:cBhvr>
                                      <p:to>
                                        <p:strVal val="visible"/>
                                      </p:to>
                                    </p:set>
                                    <p:anim calcmode="discrete" valueType="clr">
                                      <p:cBhvr override="childStyle">
                                        <p:cTn id="68" dur="80"/>
                                        <p:tgtEl>
                                          <p:spTgt spid="6184"/>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6184"/>
                                        </p:tgtEl>
                                        <p:attrNameLst>
                                          <p:attrName>fillcolor</p:attrName>
                                        </p:attrNameLst>
                                      </p:cBhvr>
                                      <p:tavLst>
                                        <p:tav tm="0">
                                          <p:val>
                                            <p:clrVal>
                                              <a:schemeClr val="accent2"/>
                                            </p:clrVal>
                                          </p:val>
                                        </p:tav>
                                        <p:tav tm="50000">
                                          <p:val>
                                            <p:clrVal>
                                              <a:schemeClr val="hlink"/>
                                            </p:clrVal>
                                          </p:val>
                                        </p:tav>
                                      </p:tavLst>
                                    </p:anim>
                                    <p:set>
                                      <p:cBhvr>
                                        <p:cTn id="70" dur="80"/>
                                        <p:tgtEl>
                                          <p:spTgt spid="6184"/>
                                        </p:tgtEl>
                                        <p:attrNameLst>
                                          <p:attrName>fill.type</p:attrName>
                                        </p:attrNameLst>
                                      </p:cBhvr>
                                      <p:to>
                                        <p:strVal val="solid"/>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xit" presetSubtype="4" fill="hold" grpId="1" nodeType="clickEffect">
                                  <p:stCondLst>
                                    <p:cond delay="0"/>
                                  </p:stCondLst>
                                  <p:iterate type="lt">
                                    <p:tmPct val="0"/>
                                  </p:iterate>
                                  <p:childTnLst>
                                    <p:anim calcmode="lin" valueType="num">
                                      <p:cBhvr additive="base">
                                        <p:cTn id="74" dur="500"/>
                                        <p:tgtEl>
                                          <p:spTgt spid="6184"/>
                                        </p:tgtEl>
                                        <p:attrNameLst>
                                          <p:attrName>ppt_x</p:attrName>
                                        </p:attrNameLst>
                                      </p:cBhvr>
                                      <p:tavLst>
                                        <p:tav tm="0">
                                          <p:val>
                                            <p:strVal val="ppt_x"/>
                                          </p:val>
                                        </p:tav>
                                        <p:tav tm="100000">
                                          <p:val>
                                            <p:strVal val="ppt_x"/>
                                          </p:val>
                                        </p:tav>
                                      </p:tavLst>
                                    </p:anim>
                                    <p:anim calcmode="lin" valueType="num">
                                      <p:cBhvr additive="base">
                                        <p:cTn id="75" dur="500"/>
                                        <p:tgtEl>
                                          <p:spTgt spid="6184"/>
                                        </p:tgtEl>
                                        <p:attrNameLst>
                                          <p:attrName>ppt_y</p:attrName>
                                        </p:attrNameLst>
                                      </p:cBhvr>
                                      <p:tavLst>
                                        <p:tav tm="0">
                                          <p:val>
                                            <p:strVal val="ppt_y"/>
                                          </p:val>
                                        </p:tav>
                                        <p:tav tm="100000">
                                          <p:val>
                                            <p:strVal val="1+ppt_h/2"/>
                                          </p:val>
                                        </p:tav>
                                      </p:tavLst>
                                    </p:anim>
                                    <p:set>
                                      <p:cBhvr>
                                        <p:cTn id="76" dur="1" fill="hold">
                                          <p:stCondLst>
                                            <p:cond delay="499"/>
                                          </p:stCondLst>
                                        </p:cTn>
                                        <p:tgtEl>
                                          <p:spTgt spid="6184"/>
                                        </p:tgtEl>
                                        <p:attrNameLst>
                                          <p:attrName>style.visibility</p:attrName>
                                        </p:attrNameLst>
                                      </p:cBhvr>
                                      <p:to>
                                        <p:strVal val="hidden"/>
                                      </p:to>
                                    </p:set>
                                  </p:childTnLst>
                                </p:cTn>
                              </p:par>
                            </p:childTnLst>
                          </p:cTn>
                        </p:par>
                        <p:par>
                          <p:cTn id="77" fill="hold" nodeType="afterGroup">
                            <p:stCondLst>
                              <p:cond delay="500"/>
                            </p:stCondLst>
                            <p:childTnLst>
                              <p:par>
                                <p:cTn id="78" presetID="27" presetClass="entr" presetSubtype="0" fill="hold" grpId="0" nodeType="afterEffect">
                                  <p:stCondLst>
                                    <p:cond delay="0"/>
                                  </p:stCondLst>
                                  <p:iterate type="lt">
                                    <p:tmPct val="50000"/>
                                  </p:iterate>
                                  <p:childTnLst>
                                    <p:set>
                                      <p:cBhvr>
                                        <p:cTn id="79" dur="1" fill="hold">
                                          <p:stCondLst>
                                            <p:cond delay="0"/>
                                          </p:stCondLst>
                                        </p:cTn>
                                        <p:tgtEl>
                                          <p:spTgt spid="6185"/>
                                        </p:tgtEl>
                                        <p:attrNameLst>
                                          <p:attrName>style.visibility</p:attrName>
                                        </p:attrNameLst>
                                      </p:cBhvr>
                                      <p:to>
                                        <p:strVal val="visible"/>
                                      </p:to>
                                    </p:set>
                                    <p:anim calcmode="discrete" valueType="clr">
                                      <p:cBhvr override="childStyle">
                                        <p:cTn id="80" dur="80"/>
                                        <p:tgtEl>
                                          <p:spTgt spid="6185"/>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6185"/>
                                        </p:tgtEl>
                                        <p:attrNameLst>
                                          <p:attrName>fillcolor</p:attrName>
                                        </p:attrNameLst>
                                      </p:cBhvr>
                                      <p:tavLst>
                                        <p:tav tm="0">
                                          <p:val>
                                            <p:clrVal>
                                              <a:schemeClr val="accent2"/>
                                            </p:clrVal>
                                          </p:val>
                                        </p:tav>
                                        <p:tav tm="50000">
                                          <p:val>
                                            <p:clrVal>
                                              <a:schemeClr val="hlink"/>
                                            </p:clrVal>
                                          </p:val>
                                        </p:tav>
                                      </p:tavLst>
                                    </p:anim>
                                    <p:set>
                                      <p:cBhvr>
                                        <p:cTn id="82" dur="80"/>
                                        <p:tgtEl>
                                          <p:spTgt spid="61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 grpId="0"/>
      <p:bldP spid="6175" grpId="0"/>
      <p:bldP spid="6176" grpId="0"/>
      <p:bldP spid="6177" grpId="0"/>
      <p:bldP spid="6178" grpId="0"/>
      <p:bldP spid="6179" grpId="0"/>
      <p:bldP spid="6180" grpId="0"/>
      <p:bldP spid="6182" grpId="0"/>
      <p:bldP spid="6182" grpId="1"/>
      <p:bldP spid="6183" grpId="0"/>
      <p:bldP spid="6184" grpId="0"/>
      <p:bldP spid="6184" grpId="1"/>
      <p:bldP spid="618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ooks">
  <a:themeElements>
    <a:clrScheme name="Books 13">
      <a:dk1>
        <a:srgbClr val="000000"/>
      </a:dk1>
      <a:lt1>
        <a:srgbClr val="FFFFFF"/>
      </a:lt1>
      <a:dk2>
        <a:srgbClr val="000000"/>
      </a:dk2>
      <a:lt2>
        <a:srgbClr val="969696"/>
      </a:lt2>
      <a:accent1>
        <a:srgbClr val="216606"/>
      </a:accent1>
      <a:accent2>
        <a:srgbClr val="669900"/>
      </a:accent2>
      <a:accent3>
        <a:srgbClr val="FFFFFF"/>
      </a:accent3>
      <a:accent4>
        <a:srgbClr val="000000"/>
      </a:accent4>
      <a:accent5>
        <a:srgbClr val="ABB8AA"/>
      </a:accent5>
      <a:accent6>
        <a:srgbClr val="5C8A00"/>
      </a:accent6>
      <a:hlink>
        <a:srgbClr val="CC3300"/>
      </a:hlink>
      <a:folHlink>
        <a:srgbClr val="996600"/>
      </a:folHlink>
    </a:clrScheme>
    <a:fontScheme name="Book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ook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ook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ook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ok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ook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ook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ook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ook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ook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ook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ook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ook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ooks 13">
        <a:dk1>
          <a:srgbClr val="000000"/>
        </a:dk1>
        <a:lt1>
          <a:srgbClr val="FFFFFF"/>
        </a:lt1>
        <a:dk2>
          <a:srgbClr val="000000"/>
        </a:dk2>
        <a:lt2>
          <a:srgbClr val="969696"/>
        </a:lt2>
        <a:accent1>
          <a:srgbClr val="216606"/>
        </a:accent1>
        <a:accent2>
          <a:srgbClr val="669900"/>
        </a:accent2>
        <a:accent3>
          <a:srgbClr val="FFFFFF"/>
        </a:accent3>
        <a:accent4>
          <a:srgbClr val="000000"/>
        </a:accent4>
        <a:accent5>
          <a:srgbClr val="ABB8AA"/>
        </a:accent5>
        <a:accent6>
          <a:srgbClr val="5C8A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2188</Words>
  <Application>Microsoft Office PowerPoint</Application>
  <PresentationFormat>Widescreen</PresentationFormat>
  <Paragraphs>211</Paragraphs>
  <Slides>31</Slides>
  <Notes>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31</vt:i4>
      </vt:variant>
    </vt:vector>
  </HeadingPairs>
  <TitlesOfParts>
    <vt:vector size="45" baseType="lpstr">
      <vt:lpstr>等线</vt:lpstr>
      <vt:lpstr>SimSun</vt:lpstr>
      <vt:lpstr>#9Slide03 Arima Madurai ExtraBo</vt:lpstr>
      <vt:lpstr>Arial</vt:lpstr>
      <vt:lpstr>Calibri</vt:lpstr>
      <vt:lpstr>Calibri Light</vt:lpstr>
      <vt:lpstr>Times New Roman</vt:lpstr>
      <vt:lpstr>UTM Avenida</vt:lpstr>
      <vt:lpstr>VNI-Times</vt:lpstr>
      <vt:lpstr>Office Theme</vt:lpstr>
      <vt:lpstr>Office 主题​​</vt:lpstr>
      <vt:lpstr>Default Design</vt:lpstr>
      <vt:lpstr>1_Default Design</vt:lpstr>
      <vt:lpstr>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 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tú nguyễn</dc:creator>
  <cp:lastModifiedBy>tú nguyễn</cp:lastModifiedBy>
  <cp:revision>1</cp:revision>
  <dcterms:created xsi:type="dcterms:W3CDTF">2022-01-17T04:57:40Z</dcterms:created>
  <dcterms:modified xsi:type="dcterms:W3CDTF">2022-01-17T04:58:23Z</dcterms:modified>
</cp:coreProperties>
</file>