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324" r:id="rId2"/>
    <p:sldId id="298" r:id="rId3"/>
    <p:sldId id="304" r:id="rId4"/>
    <p:sldId id="303" r:id="rId5"/>
    <p:sldId id="301" r:id="rId6"/>
    <p:sldId id="282" r:id="rId7"/>
    <p:sldId id="284" r:id="rId8"/>
    <p:sldId id="285" r:id="rId9"/>
    <p:sldId id="288" r:id="rId10"/>
    <p:sldId id="289" r:id="rId11"/>
    <p:sldId id="291" r:id="rId12"/>
    <p:sldId id="292" r:id="rId13"/>
    <p:sldId id="294" r:id="rId14"/>
    <p:sldId id="290" r:id="rId15"/>
    <p:sldId id="295" r:id="rId16"/>
    <p:sldId id="296" r:id="rId17"/>
    <p:sldId id="297" r:id="rId18"/>
    <p:sldId id="308" r:id="rId19"/>
    <p:sldId id="310" r:id="rId20"/>
    <p:sldId id="309" r:id="rId21"/>
    <p:sldId id="302" r:id="rId22"/>
    <p:sldId id="312" r:id="rId23"/>
    <p:sldId id="281" r:id="rId24"/>
    <p:sldId id="313" r:id="rId25"/>
    <p:sldId id="311" r:id="rId26"/>
    <p:sldId id="314" r:id="rId27"/>
    <p:sldId id="315" r:id="rId28"/>
    <p:sldId id="316" r:id="rId29"/>
    <p:sldId id="317" r:id="rId30"/>
    <p:sldId id="318" r:id="rId31"/>
    <p:sldId id="319" r:id="rId32"/>
    <p:sldId id="320" r:id="rId33"/>
    <p:sldId id="321" r:id="rId34"/>
    <p:sldId id="322" r:id="rId35"/>
    <p:sldId id="323" r:id="rId36"/>
  </p:sldIdLst>
  <p:sldSz cx="12192000" cy="6858000"/>
  <p:notesSz cx="6858000" cy="9144000"/>
  <p:embeddedFontLst>
    <p:embeddedFont>
      <p:font typeface="等线" panose="02010600030101010101" pitchFamily="2" charset="-122"/>
      <p:regular r:id="rId38"/>
      <p:bold r:id="rId39"/>
    </p:embeddedFont>
    <p:embeddedFont>
      <p:font typeface="Brush Script MT" panose="03060802040406070304" pitchFamily="66" charset="0"/>
      <p:italic r:id="rId40"/>
    </p:embeddedFont>
    <p:embeddedFont>
      <p:font typeface="UTM Demian KT" panose="02040603050506020204" pitchFamily="18" charset="0"/>
      <p:regular r:id="rId41"/>
    </p:embeddedFont>
    <p:embeddedFont>
      <p:font typeface="UTM Eremitage" panose="02040603050506020204" pitchFamily="18" charset="0"/>
      <p:regular r:id="rId42"/>
    </p:embeddedFont>
    <p:embeddedFont>
      <p:font typeface="UTM Flamenco" panose="02040603050506020204" pitchFamily="18" charset="0"/>
      <p:regular r:id="rId43"/>
    </p:embeddedFont>
    <p:embeddedFont>
      <p:font typeface="UTM Showcard" panose="02040603050506020204" pitchFamily="18" charset="0"/>
      <p:regular r:id="rId44"/>
    </p:embeddedFont>
    <p:embeddedFont>
      <p:font typeface="Wingdings 2" panose="05020102010507070707" pitchFamily="18" charset="2"/>
      <p:regular r:id="rId45"/>
    </p:embeddedFont>
  </p:embeddedFontLst>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4321"/>
    <a:srgbClr val="26D2F4"/>
    <a:srgbClr val="51C8BF"/>
    <a:srgbClr val="B1CB63"/>
    <a:srgbClr val="6AAD86"/>
    <a:srgbClr val="91AB88"/>
    <a:srgbClr val="F0BB24"/>
    <a:srgbClr val="D3A00F"/>
    <a:srgbClr val="9B481F"/>
    <a:srgbClr val="F4CE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14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4ED40E6-1806-43FA-9F54-59F01856DAB2}" type="doc">
      <dgm:prSet loTypeId="urn:microsoft.com/office/officeart/2005/8/layout/hierarchy2#1" loCatId="hierarchy" qsTypeId="urn:microsoft.com/office/officeart/2005/8/quickstyle/3d1#1" qsCatId="3D" csTypeId="urn:microsoft.com/office/officeart/2005/8/colors/colorful5#1" csCatId="colorful" phldr="1"/>
      <dgm:spPr/>
      <dgm:t>
        <a:bodyPr/>
        <a:lstStyle/>
        <a:p>
          <a:endParaRPr lang="en-US"/>
        </a:p>
      </dgm:t>
    </dgm:pt>
    <dgm:pt modelId="{50C7518E-407D-4D97-B309-86D71F6E1D5E}">
      <dgm:prSet phldrT="[Text]" custT="1"/>
      <dgm:spPr>
        <a:solidFill>
          <a:srgbClr val="92D050"/>
        </a:solidFill>
      </dgm:spPr>
      <dgm:t>
        <a:bodyPr/>
        <a:lstStyle/>
        <a:p>
          <a:r>
            <a:rPr lang="en-US" altLang="en-US" sz="4000" b="1" dirty="0" err="1">
              <a:solidFill>
                <a:schemeClr val="bg1"/>
              </a:solidFill>
              <a:latin typeface="Arial" panose="020B0604020202020204" pitchFamily="34" charset="0"/>
              <a:cs typeface="Arial" panose="020B0604020202020204" pitchFamily="34" charset="0"/>
            </a:rPr>
            <a:t>Cấu</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tạo</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bài</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văn</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miêu</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tả</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đồ</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vật</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B79352D-FD3E-47AA-AD5A-C1288D002A17}" type="parTrans" cxnId="{3F7EC4D9-44D2-4593-9C2F-E2D275368742}">
      <dgm:prSet/>
      <dgm:spPr/>
      <dgm:t>
        <a:bodyPr/>
        <a:lstStyle/>
        <a:p>
          <a:endParaRPr lang="en-US"/>
        </a:p>
      </dgm:t>
    </dgm:pt>
    <dgm:pt modelId="{E2459644-FCF2-481F-9918-87C54932F47E}" type="sibTrans" cxnId="{3F7EC4D9-44D2-4593-9C2F-E2D275368742}">
      <dgm:prSet/>
      <dgm:spPr/>
      <dgm:t>
        <a:bodyPr/>
        <a:lstStyle/>
        <a:p>
          <a:endParaRPr lang="en-US"/>
        </a:p>
      </dgm:t>
    </dgm:pt>
    <dgm:pt modelId="{1DE21EBB-C7FD-49FF-AEF4-6B1CBFA05D19}">
      <dgm:prSet phldrT="[Text]" custT="1"/>
      <dgm:spPr>
        <a:solidFill>
          <a:srgbClr val="FFC000"/>
        </a:solidFill>
      </dgm:spPr>
      <dgm:t>
        <a:bodyPr/>
        <a:lstStyle/>
        <a:p>
          <a:pPr>
            <a:buFont typeface="Euclid Symbol" pitchFamily="18" charset="2"/>
            <a:buNone/>
          </a:pP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Mở</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E1E064C-B4A8-4B47-9E6F-60C60338A880}" type="parTrans" cxnId="{08C466C0-201F-47F7-BFA6-92C4084CD495}">
      <dgm:prSet/>
      <dgm:spPr/>
      <dgm:t>
        <a:bodyPr/>
        <a:lstStyle/>
        <a:p>
          <a:endParaRPr lang="en-US"/>
        </a:p>
      </dgm:t>
    </dgm:pt>
    <dgm:pt modelId="{82B719DE-C0DF-494A-AE24-CE740B93BC20}" type="sibTrans" cxnId="{08C466C0-201F-47F7-BFA6-92C4084CD495}">
      <dgm:prSet/>
      <dgm:spPr/>
      <dgm:t>
        <a:bodyPr/>
        <a:lstStyle/>
        <a:p>
          <a:endParaRPr lang="en-US"/>
        </a:p>
      </dgm:t>
    </dgm:pt>
    <dgm:pt modelId="{9C370E08-DBEB-4355-8AF8-640BCA04FBE1}">
      <dgm:prSet phldrT="[Text]" custT="1"/>
      <dgm:spPr>
        <a:solidFill>
          <a:srgbClr val="FFC000"/>
        </a:solidFill>
      </dgm:spPr>
      <dgm:t>
        <a:bodyPr/>
        <a:lstStyle/>
        <a:p>
          <a:r>
            <a:rPr lang="en-US" alt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Thân</a:t>
          </a:r>
          <a:r>
            <a:rPr lang="en-US"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2D4DD613-1774-445F-AE61-45B51D975383}" type="parTrans" cxnId="{E6D325D2-75F3-403E-9888-ED23181D8F50}">
      <dgm:prSet/>
      <dgm:spPr/>
      <dgm:t>
        <a:bodyPr/>
        <a:lstStyle/>
        <a:p>
          <a:endParaRPr lang="en-US"/>
        </a:p>
      </dgm:t>
    </dgm:pt>
    <dgm:pt modelId="{92AC7B79-CC9B-4B23-A095-DD280FD7A138}" type="sibTrans" cxnId="{E6D325D2-75F3-403E-9888-ED23181D8F50}">
      <dgm:prSet/>
      <dgm:spPr/>
      <dgm:t>
        <a:bodyPr/>
        <a:lstStyle/>
        <a:p>
          <a:endParaRPr lang="en-US"/>
        </a:p>
      </dgm:t>
    </dgm:pt>
    <dgm:pt modelId="{8A86B339-BE5C-467C-8F46-3726A799C839}">
      <dgm:prSet phldrT="[Text]" custT="1"/>
      <dgm:spPr>
        <a:solidFill>
          <a:srgbClr val="FFC000"/>
        </a:solidFill>
      </dgm:spPr>
      <dgm:t>
        <a:bodyPr/>
        <a:lstStyle/>
        <a:p>
          <a:pPr>
            <a:buClrTx/>
            <a:buSzTx/>
            <a:buFont typeface="Euclid Symbol" pitchFamily="18" charset="2"/>
            <a:buNone/>
          </a:pP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Kết</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B3B7FA91-46FC-45F7-9984-43918C499F1C}" type="parTrans" cxnId="{43CA59E6-1351-46C7-97E8-F41EDE574E15}">
      <dgm:prSet/>
      <dgm:spPr/>
      <dgm:t>
        <a:bodyPr/>
        <a:lstStyle/>
        <a:p>
          <a:endParaRPr lang="en-US"/>
        </a:p>
      </dgm:t>
    </dgm:pt>
    <dgm:pt modelId="{649B6684-8563-4E21-9F9A-7AB277162417}" type="sibTrans" cxnId="{43CA59E6-1351-46C7-97E8-F41EDE574E15}">
      <dgm:prSet/>
      <dgm:spPr/>
      <dgm:t>
        <a:bodyPr/>
        <a:lstStyle/>
        <a:p>
          <a:endParaRPr lang="en-US"/>
        </a:p>
      </dgm:t>
    </dgm:pt>
    <dgm:pt modelId="{2F6899B9-BAF3-412A-A037-2E9DF97907E7}">
      <dgm:prSet phldrT="[Text]" custT="1"/>
      <dgm:spPr>
        <a:solidFill>
          <a:srgbClr val="69B9D9"/>
        </a:solidFill>
      </dgm:spPr>
      <dgm:t>
        <a:bodyPr/>
        <a:lstStyle/>
        <a:p>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bao</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quát</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5AF4FFA-5E44-4EBB-8E9D-E80CB0E8FDAD}" type="parTrans" cxnId="{57C870AB-395F-434A-B571-4B952510F633}">
      <dgm:prSet/>
      <dgm:spPr/>
      <dgm:t>
        <a:bodyPr/>
        <a:lstStyle/>
        <a:p>
          <a:endParaRPr lang="en-US"/>
        </a:p>
      </dgm:t>
    </dgm:pt>
    <dgm:pt modelId="{456CCDC5-DE38-4F58-89C6-96C6D09F5769}" type="sibTrans" cxnId="{57C870AB-395F-434A-B571-4B952510F633}">
      <dgm:prSet/>
      <dgm:spPr/>
      <dgm:t>
        <a:bodyPr/>
        <a:lstStyle/>
        <a:p>
          <a:endParaRPr lang="en-US"/>
        </a:p>
      </dgm:t>
    </dgm:pt>
    <dgm:pt modelId="{DB9521B0-4270-4773-A552-46B378552FAF}">
      <dgm:prSet phldrT="[Text]" custT="1"/>
      <dgm:spPr>
        <a:solidFill>
          <a:srgbClr val="69B9D9"/>
        </a:solidFill>
      </dgm:spPr>
      <dgm:t>
        <a:bodyPr/>
        <a:lstStyle/>
        <a:p>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chi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tiết</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659A8D0-42F3-4B27-BB16-11949FF852B4}" type="parTrans" cxnId="{0275A73C-D04F-4EF4-A640-9847B820A0A4}">
      <dgm:prSet/>
      <dgm:spPr/>
      <dgm:t>
        <a:bodyPr/>
        <a:lstStyle/>
        <a:p>
          <a:endParaRPr lang="en-US"/>
        </a:p>
      </dgm:t>
    </dgm:pt>
    <dgm:pt modelId="{4CB25356-ED01-4ED3-9C21-61FFED7EA0A1}" type="sibTrans" cxnId="{0275A73C-D04F-4EF4-A640-9847B820A0A4}">
      <dgm:prSet/>
      <dgm:spPr/>
      <dgm:t>
        <a:bodyPr/>
        <a:lstStyle/>
        <a:p>
          <a:endParaRPr lang="en-US"/>
        </a:p>
      </dgm:t>
    </dgm:pt>
    <dgm:pt modelId="{F66ECA3A-AA9D-400B-BF0D-18E04FC6C9F3}">
      <dgm:prSet phldrT="[Text]" custT="1"/>
      <dgm:spPr>
        <a:solidFill>
          <a:srgbClr val="69B9D9"/>
        </a:solidFill>
      </dgm:spPr>
      <dgm:t>
        <a:bodyPr/>
        <a:lstStyle/>
        <a:p>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Công</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dụng</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502AB90-8D02-4A28-A509-0F8F21E830E2}" type="parTrans" cxnId="{446BBE95-021C-42B6-B6EB-E4DA81356E0D}">
      <dgm:prSet/>
      <dgm:spPr/>
      <dgm:t>
        <a:bodyPr/>
        <a:lstStyle/>
        <a:p>
          <a:endParaRPr lang="en-US"/>
        </a:p>
      </dgm:t>
    </dgm:pt>
    <dgm:pt modelId="{133510AA-F60A-40E5-8C46-16BB95B1DC62}" type="sibTrans" cxnId="{446BBE95-021C-42B6-B6EB-E4DA81356E0D}">
      <dgm:prSet/>
      <dgm:spPr/>
      <dgm:t>
        <a:bodyPr/>
        <a:lstStyle/>
        <a:p>
          <a:endParaRPr lang="en-US"/>
        </a:p>
      </dgm:t>
    </dgm:pt>
    <dgm:pt modelId="{508C3203-6D3A-4C17-9BB6-EFB999ED43DC}">
      <dgm:prSet/>
      <dgm:spPr>
        <a:solidFill>
          <a:srgbClr val="69B9D9"/>
        </a:solidFill>
      </dgm:spPr>
      <dgm:t>
        <a:bodyPr/>
        <a:lstStyle/>
        <a:p>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Giới</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thiệu</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đồ</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định</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endParaRPr lang="en-US" dirty="0"/>
        </a:p>
      </dgm:t>
    </dgm:pt>
    <dgm:pt modelId="{99F8EE55-1472-445A-97E9-B27B23E713A6}" type="parTrans" cxnId="{2F8BFBD6-C5E1-439E-A864-3D0C9317436E}">
      <dgm:prSet/>
      <dgm:spPr/>
      <dgm:t>
        <a:bodyPr/>
        <a:lstStyle/>
        <a:p>
          <a:endParaRPr lang="en-US"/>
        </a:p>
      </dgm:t>
    </dgm:pt>
    <dgm:pt modelId="{C564D0F2-980C-43C2-8E53-B3E0C4A60F8E}" type="sibTrans" cxnId="{2F8BFBD6-C5E1-439E-A864-3D0C9317436E}">
      <dgm:prSet/>
      <dgm:spPr/>
      <dgm:t>
        <a:bodyPr/>
        <a:lstStyle/>
        <a:p>
          <a:endParaRPr lang="en-US"/>
        </a:p>
      </dgm:t>
    </dgm:pt>
    <dgm:pt modelId="{6504D1F3-C49E-46C3-978E-4CE854ADD9C5}">
      <dgm:prSet/>
      <dgm:spPr>
        <a:solidFill>
          <a:srgbClr val="69B9D9"/>
        </a:solidFill>
      </dgm:spPr>
      <dgm:t>
        <a:bodyPr/>
        <a:lstStyle/>
        <a:p>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Nêu</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nghĩ</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hay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lợi</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ích</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dồ</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endParaRPr lang="en-US" dirty="0"/>
        </a:p>
      </dgm:t>
    </dgm:pt>
    <dgm:pt modelId="{98B35DF8-B0F3-4CC3-B9C7-64F04899473D}" type="parTrans" cxnId="{643C2483-1248-4E98-ACBD-7EE4DB529404}">
      <dgm:prSet/>
      <dgm:spPr/>
      <dgm:t>
        <a:bodyPr/>
        <a:lstStyle/>
        <a:p>
          <a:endParaRPr lang="en-US"/>
        </a:p>
      </dgm:t>
    </dgm:pt>
    <dgm:pt modelId="{4C47A20A-873D-4D8A-A70F-4709C43F8E83}" type="sibTrans" cxnId="{643C2483-1248-4E98-ACBD-7EE4DB529404}">
      <dgm:prSet/>
      <dgm:spPr/>
      <dgm:t>
        <a:bodyPr/>
        <a:lstStyle/>
        <a:p>
          <a:endParaRPr lang="en-US"/>
        </a:p>
      </dgm:t>
    </dgm:pt>
    <dgm:pt modelId="{2E73D278-AC13-4AC3-8073-2D76039C0F28}" type="pres">
      <dgm:prSet presAssocID="{84ED40E6-1806-43FA-9F54-59F01856DAB2}" presName="diagram" presStyleCnt="0">
        <dgm:presLayoutVars>
          <dgm:chPref val="1"/>
          <dgm:dir/>
          <dgm:animOne val="branch"/>
          <dgm:animLvl val="lvl"/>
          <dgm:resizeHandles val="exact"/>
        </dgm:presLayoutVars>
      </dgm:prSet>
      <dgm:spPr/>
    </dgm:pt>
    <dgm:pt modelId="{E2777D14-DA7B-43C1-B5C6-8BDBB943C0B7}" type="pres">
      <dgm:prSet presAssocID="{50C7518E-407D-4D97-B309-86D71F6E1D5E}" presName="root1" presStyleCnt="0"/>
      <dgm:spPr/>
    </dgm:pt>
    <dgm:pt modelId="{FDC2E867-530E-44F7-BFFF-B09DB97E2C44}" type="pres">
      <dgm:prSet presAssocID="{50C7518E-407D-4D97-B309-86D71F6E1D5E}" presName="LevelOneTextNode" presStyleLbl="node0" presStyleIdx="0" presStyleCnt="1" custScaleX="144149" custScaleY="170392">
        <dgm:presLayoutVars>
          <dgm:chPref val="3"/>
        </dgm:presLayoutVars>
      </dgm:prSet>
      <dgm:spPr/>
    </dgm:pt>
    <dgm:pt modelId="{FA147ADC-9048-4C38-8089-35D83CCE7A88}" type="pres">
      <dgm:prSet presAssocID="{50C7518E-407D-4D97-B309-86D71F6E1D5E}" presName="level2hierChild" presStyleCnt="0"/>
      <dgm:spPr/>
    </dgm:pt>
    <dgm:pt modelId="{FFAE815C-D83A-4AC4-B4B0-F45FDCB0B74E}" type="pres">
      <dgm:prSet presAssocID="{7E1E064C-B4A8-4B47-9E6F-60C60338A880}" presName="conn2-1" presStyleLbl="parChTrans1D2" presStyleIdx="0" presStyleCnt="3"/>
      <dgm:spPr/>
    </dgm:pt>
    <dgm:pt modelId="{0994B288-9D5C-4EC7-BF77-1D67DAD4C0D5}" type="pres">
      <dgm:prSet presAssocID="{7E1E064C-B4A8-4B47-9E6F-60C60338A880}" presName="connTx" presStyleLbl="parChTrans1D2" presStyleIdx="0" presStyleCnt="3"/>
      <dgm:spPr/>
    </dgm:pt>
    <dgm:pt modelId="{A370CD24-4E1B-465C-900D-CCFE537EE095}" type="pres">
      <dgm:prSet presAssocID="{1DE21EBB-C7FD-49FF-AEF4-6B1CBFA05D19}" presName="root2" presStyleCnt="0"/>
      <dgm:spPr/>
    </dgm:pt>
    <dgm:pt modelId="{EE17D1C2-DD73-4425-8719-B48AD5F183EB}" type="pres">
      <dgm:prSet presAssocID="{1DE21EBB-C7FD-49FF-AEF4-6B1CBFA05D19}" presName="LevelTwoTextNode" presStyleLbl="node2" presStyleIdx="0" presStyleCnt="3" custScaleX="99996" custLinFactNeighborX="16014" custLinFactNeighborY="-14563">
        <dgm:presLayoutVars>
          <dgm:chPref val="3"/>
        </dgm:presLayoutVars>
      </dgm:prSet>
      <dgm:spPr/>
    </dgm:pt>
    <dgm:pt modelId="{729DDE35-D9B7-4E6A-9169-8D29656F330D}" type="pres">
      <dgm:prSet presAssocID="{1DE21EBB-C7FD-49FF-AEF4-6B1CBFA05D19}" presName="level3hierChild" presStyleCnt="0"/>
      <dgm:spPr/>
    </dgm:pt>
    <dgm:pt modelId="{75AB39BB-064E-4359-BAA4-57970FC4755E}" type="pres">
      <dgm:prSet presAssocID="{99F8EE55-1472-445A-97E9-B27B23E713A6}" presName="conn2-1" presStyleLbl="parChTrans1D3" presStyleIdx="0" presStyleCnt="5"/>
      <dgm:spPr/>
    </dgm:pt>
    <dgm:pt modelId="{A73417C3-86F2-4106-975A-43F9E836EBE0}" type="pres">
      <dgm:prSet presAssocID="{99F8EE55-1472-445A-97E9-B27B23E713A6}" presName="connTx" presStyleLbl="parChTrans1D3" presStyleIdx="0" presStyleCnt="5"/>
      <dgm:spPr/>
    </dgm:pt>
    <dgm:pt modelId="{6AAC8E41-012D-49C3-A36B-82D3A1C00D6E}" type="pres">
      <dgm:prSet presAssocID="{508C3203-6D3A-4C17-9BB6-EFB999ED43DC}" presName="root2" presStyleCnt="0"/>
      <dgm:spPr/>
    </dgm:pt>
    <dgm:pt modelId="{54DD8A6B-C9E2-4065-A1F6-50634BD5B5C0}" type="pres">
      <dgm:prSet presAssocID="{508C3203-6D3A-4C17-9BB6-EFB999ED43DC}" presName="LevelTwoTextNode" presStyleLbl="node3" presStyleIdx="0" presStyleCnt="5" custScaleX="171253" custLinFactNeighborX="7795" custLinFactNeighborY="-23631">
        <dgm:presLayoutVars>
          <dgm:chPref val="3"/>
        </dgm:presLayoutVars>
      </dgm:prSet>
      <dgm:spPr/>
    </dgm:pt>
    <dgm:pt modelId="{78847EFD-D0B6-49B2-8EDA-9B10E2C7EC39}" type="pres">
      <dgm:prSet presAssocID="{508C3203-6D3A-4C17-9BB6-EFB999ED43DC}" presName="level3hierChild" presStyleCnt="0"/>
      <dgm:spPr/>
    </dgm:pt>
    <dgm:pt modelId="{7D34E0F1-EB53-45F1-928D-649089C19330}" type="pres">
      <dgm:prSet presAssocID="{2D4DD613-1774-445F-AE61-45B51D975383}" presName="conn2-1" presStyleLbl="parChTrans1D2" presStyleIdx="1" presStyleCnt="3"/>
      <dgm:spPr/>
    </dgm:pt>
    <dgm:pt modelId="{F77038D7-2B45-4D39-BCC2-743BF0B01784}" type="pres">
      <dgm:prSet presAssocID="{2D4DD613-1774-445F-AE61-45B51D975383}" presName="connTx" presStyleLbl="parChTrans1D2" presStyleIdx="1" presStyleCnt="3"/>
      <dgm:spPr/>
    </dgm:pt>
    <dgm:pt modelId="{0765C931-596E-4EB4-99B6-AAD32EEC70B3}" type="pres">
      <dgm:prSet presAssocID="{9C370E08-DBEB-4355-8AF8-640BCA04FBE1}" presName="root2" presStyleCnt="0"/>
      <dgm:spPr/>
    </dgm:pt>
    <dgm:pt modelId="{165D72C3-BC42-4C04-83D9-5BCAB71B1321}" type="pres">
      <dgm:prSet presAssocID="{9C370E08-DBEB-4355-8AF8-640BCA04FBE1}" presName="LevelTwoTextNode" presStyleLbl="node2" presStyleIdx="1" presStyleCnt="3" custScaleX="103580" custLinFactNeighborX="-1215" custLinFactNeighborY="-1619">
        <dgm:presLayoutVars>
          <dgm:chPref val="3"/>
        </dgm:presLayoutVars>
      </dgm:prSet>
      <dgm:spPr/>
    </dgm:pt>
    <dgm:pt modelId="{B4AD66CE-8FBC-428C-92D1-31A65D38399A}" type="pres">
      <dgm:prSet presAssocID="{9C370E08-DBEB-4355-8AF8-640BCA04FBE1}" presName="level3hierChild" presStyleCnt="0"/>
      <dgm:spPr/>
    </dgm:pt>
    <dgm:pt modelId="{1BB39230-CBA2-4F96-8308-D3E9A2A4AA8E}" type="pres">
      <dgm:prSet presAssocID="{D5AF4FFA-5E44-4EBB-8E9D-E80CB0E8FDAD}" presName="conn2-1" presStyleLbl="parChTrans1D3" presStyleIdx="1" presStyleCnt="5"/>
      <dgm:spPr/>
    </dgm:pt>
    <dgm:pt modelId="{E38F060C-77CE-40CE-A626-079FEFD2AA11}" type="pres">
      <dgm:prSet presAssocID="{D5AF4FFA-5E44-4EBB-8E9D-E80CB0E8FDAD}" presName="connTx" presStyleLbl="parChTrans1D3" presStyleIdx="1" presStyleCnt="5"/>
      <dgm:spPr/>
    </dgm:pt>
    <dgm:pt modelId="{F4EB00C2-9E2D-4805-89F4-AED492A4CC0D}" type="pres">
      <dgm:prSet presAssocID="{2F6899B9-BAF3-412A-A037-2E9DF97907E7}" presName="root2" presStyleCnt="0"/>
      <dgm:spPr/>
    </dgm:pt>
    <dgm:pt modelId="{5FE04CFF-3E18-47B8-AD1C-59562E1FA849}" type="pres">
      <dgm:prSet presAssocID="{2F6899B9-BAF3-412A-A037-2E9DF97907E7}" presName="LevelTwoTextNode" presStyleLbl="node3" presStyleIdx="1" presStyleCnt="5" custScaleX="174896">
        <dgm:presLayoutVars>
          <dgm:chPref val="3"/>
        </dgm:presLayoutVars>
      </dgm:prSet>
      <dgm:spPr/>
    </dgm:pt>
    <dgm:pt modelId="{D44AAD7A-1FB8-47FA-9F0C-B59DB32CBDE9}" type="pres">
      <dgm:prSet presAssocID="{2F6899B9-BAF3-412A-A037-2E9DF97907E7}" presName="level3hierChild" presStyleCnt="0"/>
      <dgm:spPr/>
    </dgm:pt>
    <dgm:pt modelId="{32498A65-C5F0-4227-9238-743CD9710358}" type="pres">
      <dgm:prSet presAssocID="{7659A8D0-42F3-4B27-BB16-11949FF852B4}" presName="conn2-1" presStyleLbl="parChTrans1D3" presStyleIdx="2" presStyleCnt="5"/>
      <dgm:spPr/>
    </dgm:pt>
    <dgm:pt modelId="{59C357F3-04C3-4884-8384-369BEE916B76}" type="pres">
      <dgm:prSet presAssocID="{7659A8D0-42F3-4B27-BB16-11949FF852B4}" presName="connTx" presStyleLbl="parChTrans1D3" presStyleIdx="2" presStyleCnt="5"/>
      <dgm:spPr/>
    </dgm:pt>
    <dgm:pt modelId="{CAF18761-AF53-48B5-994B-443B74E5639A}" type="pres">
      <dgm:prSet presAssocID="{DB9521B0-4270-4773-A552-46B378552FAF}" presName="root2" presStyleCnt="0"/>
      <dgm:spPr/>
    </dgm:pt>
    <dgm:pt modelId="{22D05142-AFF1-419B-8670-D1B264CEA445}" type="pres">
      <dgm:prSet presAssocID="{DB9521B0-4270-4773-A552-46B378552FAF}" presName="LevelTwoTextNode" presStyleLbl="node3" presStyleIdx="2" presStyleCnt="5" custScaleX="175180">
        <dgm:presLayoutVars>
          <dgm:chPref val="3"/>
        </dgm:presLayoutVars>
      </dgm:prSet>
      <dgm:spPr/>
    </dgm:pt>
    <dgm:pt modelId="{63576BEA-1C42-49FA-96D8-238D78850AE7}" type="pres">
      <dgm:prSet presAssocID="{DB9521B0-4270-4773-A552-46B378552FAF}" presName="level3hierChild" presStyleCnt="0"/>
      <dgm:spPr/>
    </dgm:pt>
    <dgm:pt modelId="{81044263-6F6E-4314-9C6A-E921DA35B870}" type="pres">
      <dgm:prSet presAssocID="{8502AB90-8D02-4A28-A509-0F8F21E830E2}" presName="conn2-1" presStyleLbl="parChTrans1D3" presStyleIdx="3" presStyleCnt="5"/>
      <dgm:spPr/>
    </dgm:pt>
    <dgm:pt modelId="{85D97145-01F7-4E36-BCBF-A7AB5C01D525}" type="pres">
      <dgm:prSet presAssocID="{8502AB90-8D02-4A28-A509-0F8F21E830E2}" presName="connTx" presStyleLbl="parChTrans1D3" presStyleIdx="3" presStyleCnt="5"/>
      <dgm:spPr/>
    </dgm:pt>
    <dgm:pt modelId="{B53DE2C5-6823-427C-BFB0-75724F8DC358}" type="pres">
      <dgm:prSet presAssocID="{F66ECA3A-AA9D-400B-BF0D-18E04FC6C9F3}" presName="root2" presStyleCnt="0"/>
      <dgm:spPr/>
    </dgm:pt>
    <dgm:pt modelId="{BE54B314-2CA4-46B7-8533-ECE5A06E1566}" type="pres">
      <dgm:prSet presAssocID="{F66ECA3A-AA9D-400B-BF0D-18E04FC6C9F3}" presName="LevelTwoTextNode" presStyleLbl="node3" presStyleIdx="3" presStyleCnt="5" custScaleX="174243">
        <dgm:presLayoutVars>
          <dgm:chPref val="3"/>
        </dgm:presLayoutVars>
      </dgm:prSet>
      <dgm:spPr/>
    </dgm:pt>
    <dgm:pt modelId="{9D60D7DE-F7F9-4959-A9C4-EE02445F0B72}" type="pres">
      <dgm:prSet presAssocID="{F66ECA3A-AA9D-400B-BF0D-18E04FC6C9F3}" presName="level3hierChild" presStyleCnt="0"/>
      <dgm:spPr/>
    </dgm:pt>
    <dgm:pt modelId="{097F04F9-F4D2-4C58-A0BF-62B4E636A03A}" type="pres">
      <dgm:prSet presAssocID="{B3B7FA91-46FC-45F7-9984-43918C499F1C}" presName="conn2-1" presStyleLbl="parChTrans1D2" presStyleIdx="2" presStyleCnt="3"/>
      <dgm:spPr/>
    </dgm:pt>
    <dgm:pt modelId="{021DED77-AF0D-4A65-9A27-EC514C61C43A}" type="pres">
      <dgm:prSet presAssocID="{B3B7FA91-46FC-45F7-9984-43918C499F1C}" presName="connTx" presStyleLbl="parChTrans1D2" presStyleIdx="2" presStyleCnt="3"/>
      <dgm:spPr/>
    </dgm:pt>
    <dgm:pt modelId="{BB7E70AF-0904-4F77-89C1-A44815099872}" type="pres">
      <dgm:prSet presAssocID="{8A86B339-BE5C-467C-8F46-3726A799C839}" presName="root2" presStyleCnt="0"/>
      <dgm:spPr/>
    </dgm:pt>
    <dgm:pt modelId="{C5A8175D-A66C-4ED1-A68C-E2EE177DDAF9}" type="pres">
      <dgm:prSet presAssocID="{8A86B339-BE5C-467C-8F46-3726A799C839}" presName="LevelTwoTextNode" presStyleLbl="node2" presStyleIdx="2" presStyleCnt="3" custScaleX="103584" custLinFactY="23074" custLinFactNeighborX="20192" custLinFactNeighborY="100000">
        <dgm:presLayoutVars>
          <dgm:chPref val="3"/>
        </dgm:presLayoutVars>
      </dgm:prSet>
      <dgm:spPr/>
    </dgm:pt>
    <dgm:pt modelId="{A138CE54-5E72-4BD9-B8CF-F987D72E9649}" type="pres">
      <dgm:prSet presAssocID="{8A86B339-BE5C-467C-8F46-3726A799C839}" presName="level3hierChild" presStyleCnt="0"/>
      <dgm:spPr/>
    </dgm:pt>
    <dgm:pt modelId="{07CFCD19-C7D8-4D96-A185-EEC1F9CE076C}" type="pres">
      <dgm:prSet presAssocID="{98B35DF8-B0F3-4CC3-B9C7-64F04899473D}" presName="conn2-1" presStyleLbl="parChTrans1D3" presStyleIdx="4" presStyleCnt="5"/>
      <dgm:spPr/>
    </dgm:pt>
    <dgm:pt modelId="{CFB81591-F6C9-4461-809C-4F0D2C4F9694}" type="pres">
      <dgm:prSet presAssocID="{98B35DF8-B0F3-4CC3-B9C7-64F04899473D}" presName="connTx" presStyleLbl="parChTrans1D3" presStyleIdx="4" presStyleCnt="5"/>
      <dgm:spPr/>
    </dgm:pt>
    <dgm:pt modelId="{E5D63EC9-F43A-4B13-94B1-56F8C3013AEB}" type="pres">
      <dgm:prSet presAssocID="{6504D1F3-C49E-46C3-978E-4CE854ADD9C5}" presName="root2" presStyleCnt="0"/>
      <dgm:spPr/>
    </dgm:pt>
    <dgm:pt modelId="{4748DC89-AD2B-40C1-A0FB-E90A5A7B59E9}" type="pres">
      <dgm:prSet presAssocID="{6504D1F3-C49E-46C3-978E-4CE854ADD9C5}" presName="LevelTwoTextNode" presStyleLbl="node3" presStyleIdx="4" presStyleCnt="5" custScaleX="173791" custLinFactNeighborX="648" custLinFactNeighborY="17073">
        <dgm:presLayoutVars>
          <dgm:chPref val="3"/>
        </dgm:presLayoutVars>
      </dgm:prSet>
      <dgm:spPr/>
    </dgm:pt>
    <dgm:pt modelId="{B9DA7FBB-AD4A-4B7E-A9CA-381D6426B5DE}" type="pres">
      <dgm:prSet presAssocID="{6504D1F3-C49E-46C3-978E-4CE854ADD9C5}" presName="level3hierChild" presStyleCnt="0"/>
      <dgm:spPr/>
    </dgm:pt>
  </dgm:ptLst>
  <dgm:cxnLst>
    <dgm:cxn modelId="{58564904-CA46-4D52-A5F0-7EBA81FFC1EE}" type="presOf" srcId="{50C7518E-407D-4D97-B309-86D71F6E1D5E}" destId="{FDC2E867-530E-44F7-BFFF-B09DB97E2C44}" srcOrd="0" destOrd="0" presId="urn:microsoft.com/office/officeart/2005/8/layout/hierarchy2#1"/>
    <dgm:cxn modelId="{A2785910-0F8B-4D6B-8178-387ECCE52218}" type="presOf" srcId="{DB9521B0-4270-4773-A552-46B378552FAF}" destId="{22D05142-AFF1-419B-8670-D1B264CEA445}" srcOrd="0" destOrd="0" presId="urn:microsoft.com/office/officeart/2005/8/layout/hierarchy2#1"/>
    <dgm:cxn modelId="{27D48A29-786F-49BF-AB17-93054FCE8A38}" type="presOf" srcId="{7659A8D0-42F3-4B27-BB16-11949FF852B4}" destId="{59C357F3-04C3-4884-8384-369BEE916B76}" srcOrd="1" destOrd="0" presId="urn:microsoft.com/office/officeart/2005/8/layout/hierarchy2#1"/>
    <dgm:cxn modelId="{C189A033-B940-4E94-8A38-1C0E31720AD3}" type="presOf" srcId="{99F8EE55-1472-445A-97E9-B27B23E713A6}" destId="{75AB39BB-064E-4359-BAA4-57970FC4755E}" srcOrd="0" destOrd="0" presId="urn:microsoft.com/office/officeart/2005/8/layout/hierarchy2#1"/>
    <dgm:cxn modelId="{0BEF0036-2B2E-449B-A7EB-30E89AB912A6}" type="presOf" srcId="{8502AB90-8D02-4A28-A509-0F8F21E830E2}" destId="{81044263-6F6E-4314-9C6A-E921DA35B870}" srcOrd="0" destOrd="0" presId="urn:microsoft.com/office/officeart/2005/8/layout/hierarchy2#1"/>
    <dgm:cxn modelId="{0275A73C-D04F-4EF4-A640-9847B820A0A4}" srcId="{9C370E08-DBEB-4355-8AF8-640BCA04FBE1}" destId="{DB9521B0-4270-4773-A552-46B378552FAF}" srcOrd="1" destOrd="0" parTransId="{7659A8D0-42F3-4B27-BB16-11949FF852B4}" sibTransId="{4CB25356-ED01-4ED3-9C21-61FFED7EA0A1}"/>
    <dgm:cxn modelId="{2FDF913F-2A91-456C-9CB2-4CB50D1FA615}" type="presOf" srcId="{84ED40E6-1806-43FA-9F54-59F01856DAB2}" destId="{2E73D278-AC13-4AC3-8073-2D76039C0F28}" srcOrd="0" destOrd="0" presId="urn:microsoft.com/office/officeart/2005/8/layout/hierarchy2#1"/>
    <dgm:cxn modelId="{5ED1515E-1BAB-4ACC-9B27-E2DB6E03BEDA}" type="presOf" srcId="{7E1E064C-B4A8-4B47-9E6F-60C60338A880}" destId="{FFAE815C-D83A-4AC4-B4B0-F45FDCB0B74E}" srcOrd="0" destOrd="0" presId="urn:microsoft.com/office/officeart/2005/8/layout/hierarchy2#1"/>
    <dgm:cxn modelId="{E181F74A-0D5F-4C54-8351-FC683CBDFF62}" type="presOf" srcId="{B3B7FA91-46FC-45F7-9984-43918C499F1C}" destId="{021DED77-AF0D-4A65-9A27-EC514C61C43A}" srcOrd="1" destOrd="0" presId="urn:microsoft.com/office/officeart/2005/8/layout/hierarchy2#1"/>
    <dgm:cxn modelId="{7E75F653-662D-4BA4-BCA1-8C94F49B4699}" type="presOf" srcId="{2D4DD613-1774-445F-AE61-45B51D975383}" destId="{F77038D7-2B45-4D39-BCC2-743BF0B01784}" srcOrd="1" destOrd="0" presId="urn:microsoft.com/office/officeart/2005/8/layout/hierarchy2#1"/>
    <dgm:cxn modelId="{4C925A55-0313-44FD-A402-820AEA687ABD}" type="presOf" srcId="{F66ECA3A-AA9D-400B-BF0D-18E04FC6C9F3}" destId="{BE54B314-2CA4-46B7-8533-ECE5A06E1566}" srcOrd="0" destOrd="0" presId="urn:microsoft.com/office/officeart/2005/8/layout/hierarchy2#1"/>
    <dgm:cxn modelId="{EE485D5A-0C27-44D0-8959-B78E8244DD59}" type="presOf" srcId="{98B35DF8-B0F3-4CC3-B9C7-64F04899473D}" destId="{07CFCD19-C7D8-4D96-A185-EEC1F9CE076C}" srcOrd="0" destOrd="0" presId="urn:microsoft.com/office/officeart/2005/8/layout/hierarchy2#1"/>
    <dgm:cxn modelId="{643C2483-1248-4E98-ACBD-7EE4DB529404}" srcId="{8A86B339-BE5C-467C-8F46-3726A799C839}" destId="{6504D1F3-C49E-46C3-978E-4CE854ADD9C5}" srcOrd="0" destOrd="0" parTransId="{98B35DF8-B0F3-4CC3-B9C7-64F04899473D}" sibTransId="{4C47A20A-873D-4D8A-A70F-4709C43F8E83}"/>
    <dgm:cxn modelId="{333E838A-8FFB-45D6-8925-48BB9468CFF0}" type="presOf" srcId="{99F8EE55-1472-445A-97E9-B27B23E713A6}" destId="{A73417C3-86F2-4106-975A-43F9E836EBE0}" srcOrd="1" destOrd="0" presId="urn:microsoft.com/office/officeart/2005/8/layout/hierarchy2#1"/>
    <dgm:cxn modelId="{5818858A-260F-4824-82AF-0B6CF6F8128D}" type="presOf" srcId="{508C3203-6D3A-4C17-9BB6-EFB999ED43DC}" destId="{54DD8A6B-C9E2-4065-A1F6-50634BD5B5C0}" srcOrd="0" destOrd="0" presId="urn:microsoft.com/office/officeart/2005/8/layout/hierarchy2#1"/>
    <dgm:cxn modelId="{BE492091-E176-440C-AEE4-5DA0D900C61D}" type="presOf" srcId="{9C370E08-DBEB-4355-8AF8-640BCA04FBE1}" destId="{165D72C3-BC42-4C04-83D9-5BCAB71B1321}" srcOrd="0" destOrd="0" presId="urn:microsoft.com/office/officeart/2005/8/layout/hierarchy2#1"/>
    <dgm:cxn modelId="{446BBE95-021C-42B6-B6EB-E4DA81356E0D}" srcId="{9C370E08-DBEB-4355-8AF8-640BCA04FBE1}" destId="{F66ECA3A-AA9D-400B-BF0D-18E04FC6C9F3}" srcOrd="2" destOrd="0" parTransId="{8502AB90-8D02-4A28-A509-0F8F21E830E2}" sibTransId="{133510AA-F60A-40E5-8C46-16BB95B1DC62}"/>
    <dgm:cxn modelId="{B30EF6A1-82BD-4559-A65B-3F7EC1940695}" type="presOf" srcId="{6504D1F3-C49E-46C3-978E-4CE854ADD9C5}" destId="{4748DC89-AD2B-40C1-A0FB-E90A5A7B59E9}" srcOrd="0" destOrd="0" presId="urn:microsoft.com/office/officeart/2005/8/layout/hierarchy2#1"/>
    <dgm:cxn modelId="{57C870AB-395F-434A-B571-4B952510F633}" srcId="{9C370E08-DBEB-4355-8AF8-640BCA04FBE1}" destId="{2F6899B9-BAF3-412A-A037-2E9DF97907E7}" srcOrd="0" destOrd="0" parTransId="{D5AF4FFA-5E44-4EBB-8E9D-E80CB0E8FDAD}" sibTransId="{456CCDC5-DE38-4F58-89C6-96C6D09F5769}"/>
    <dgm:cxn modelId="{910C16B3-EBA4-482C-99C0-964E20A32C14}" type="presOf" srcId="{8502AB90-8D02-4A28-A509-0F8F21E830E2}" destId="{85D97145-01F7-4E36-BCBF-A7AB5C01D525}" srcOrd="1" destOrd="0" presId="urn:microsoft.com/office/officeart/2005/8/layout/hierarchy2#1"/>
    <dgm:cxn modelId="{533679B4-5F6F-4E4E-95CD-68E8CD5DFDB1}" type="presOf" srcId="{1DE21EBB-C7FD-49FF-AEF4-6B1CBFA05D19}" destId="{EE17D1C2-DD73-4425-8719-B48AD5F183EB}" srcOrd="0" destOrd="0" presId="urn:microsoft.com/office/officeart/2005/8/layout/hierarchy2#1"/>
    <dgm:cxn modelId="{3D0F4FBB-3983-4AAA-8D7C-251E1505321E}" type="presOf" srcId="{2D4DD613-1774-445F-AE61-45B51D975383}" destId="{7D34E0F1-EB53-45F1-928D-649089C19330}" srcOrd="0" destOrd="0" presId="urn:microsoft.com/office/officeart/2005/8/layout/hierarchy2#1"/>
    <dgm:cxn modelId="{08C466C0-201F-47F7-BFA6-92C4084CD495}" srcId="{50C7518E-407D-4D97-B309-86D71F6E1D5E}" destId="{1DE21EBB-C7FD-49FF-AEF4-6B1CBFA05D19}" srcOrd="0" destOrd="0" parTransId="{7E1E064C-B4A8-4B47-9E6F-60C60338A880}" sibTransId="{82B719DE-C0DF-494A-AE24-CE740B93BC20}"/>
    <dgm:cxn modelId="{D5874EC0-F56E-4138-82B6-84F8D7990C8B}" type="presOf" srcId="{B3B7FA91-46FC-45F7-9984-43918C499F1C}" destId="{097F04F9-F4D2-4C58-A0BF-62B4E636A03A}" srcOrd="0" destOrd="0" presId="urn:microsoft.com/office/officeart/2005/8/layout/hierarchy2#1"/>
    <dgm:cxn modelId="{84B1E9C4-B03F-4558-BA7A-657294537E94}" type="presOf" srcId="{7E1E064C-B4A8-4B47-9E6F-60C60338A880}" destId="{0994B288-9D5C-4EC7-BF77-1D67DAD4C0D5}" srcOrd="1" destOrd="0" presId="urn:microsoft.com/office/officeart/2005/8/layout/hierarchy2#1"/>
    <dgm:cxn modelId="{825335D1-45DC-43F8-8A27-33218493C6F5}" type="presOf" srcId="{D5AF4FFA-5E44-4EBB-8E9D-E80CB0E8FDAD}" destId="{1BB39230-CBA2-4F96-8308-D3E9A2A4AA8E}" srcOrd="0" destOrd="0" presId="urn:microsoft.com/office/officeart/2005/8/layout/hierarchy2#1"/>
    <dgm:cxn modelId="{E6D325D2-75F3-403E-9888-ED23181D8F50}" srcId="{50C7518E-407D-4D97-B309-86D71F6E1D5E}" destId="{9C370E08-DBEB-4355-8AF8-640BCA04FBE1}" srcOrd="1" destOrd="0" parTransId="{2D4DD613-1774-445F-AE61-45B51D975383}" sibTransId="{92AC7B79-CC9B-4B23-A095-DD280FD7A138}"/>
    <dgm:cxn modelId="{2F8BFBD6-C5E1-439E-A864-3D0C9317436E}" srcId="{1DE21EBB-C7FD-49FF-AEF4-6B1CBFA05D19}" destId="{508C3203-6D3A-4C17-9BB6-EFB999ED43DC}" srcOrd="0" destOrd="0" parTransId="{99F8EE55-1472-445A-97E9-B27B23E713A6}" sibTransId="{C564D0F2-980C-43C2-8E53-B3E0C4A60F8E}"/>
    <dgm:cxn modelId="{45F3D6D8-AEE6-4F6C-9C69-88767AFA5519}" type="presOf" srcId="{98B35DF8-B0F3-4CC3-B9C7-64F04899473D}" destId="{CFB81591-F6C9-4461-809C-4F0D2C4F9694}" srcOrd="1" destOrd="0" presId="urn:microsoft.com/office/officeart/2005/8/layout/hierarchy2#1"/>
    <dgm:cxn modelId="{3F7EC4D9-44D2-4593-9C2F-E2D275368742}" srcId="{84ED40E6-1806-43FA-9F54-59F01856DAB2}" destId="{50C7518E-407D-4D97-B309-86D71F6E1D5E}" srcOrd="0" destOrd="0" parTransId="{CB79352D-FD3E-47AA-AD5A-C1288D002A17}" sibTransId="{E2459644-FCF2-481F-9918-87C54932F47E}"/>
    <dgm:cxn modelId="{967DA5E5-134C-4347-8158-3CF60CCB7EE1}" type="presOf" srcId="{2F6899B9-BAF3-412A-A037-2E9DF97907E7}" destId="{5FE04CFF-3E18-47B8-AD1C-59562E1FA849}" srcOrd="0" destOrd="0" presId="urn:microsoft.com/office/officeart/2005/8/layout/hierarchy2#1"/>
    <dgm:cxn modelId="{43CA59E6-1351-46C7-97E8-F41EDE574E15}" srcId="{50C7518E-407D-4D97-B309-86D71F6E1D5E}" destId="{8A86B339-BE5C-467C-8F46-3726A799C839}" srcOrd="2" destOrd="0" parTransId="{B3B7FA91-46FC-45F7-9984-43918C499F1C}" sibTransId="{649B6684-8563-4E21-9F9A-7AB277162417}"/>
    <dgm:cxn modelId="{60933BE8-B56D-4429-8CA6-AB74229F5568}" type="presOf" srcId="{8A86B339-BE5C-467C-8F46-3726A799C839}" destId="{C5A8175D-A66C-4ED1-A68C-E2EE177DDAF9}" srcOrd="0" destOrd="0" presId="urn:microsoft.com/office/officeart/2005/8/layout/hierarchy2#1"/>
    <dgm:cxn modelId="{D048BEEC-B0A4-4652-B175-1EBEE4AE3E54}" type="presOf" srcId="{D5AF4FFA-5E44-4EBB-8E9D-E80CB0E8FDAD}" destId="{E38F060C-77CE-40CE-A626-079FEFD2AA11}" srcOrd="1" destOrd="0" presId="urn:microsoft.com/office/officeart/2005/8/layout/hierarchy2#1"/>
    <dgm:cxn modelId="{B1F4DCFB-3655-49FC-BD4B-CE4E7706928B}" type="presOf" srcId="{7659A8D0-42F3-4B27-BB16-11949FF852B4}" destId="{32498A65-C5F0-4227-9238-743CD9710358}" srcOrd="0" destOrd="0" presId="urn:microsoft.com/office/officeart/2005/8/layout/hierarchy2#1"/>
    <dgm:cxn modelId="{54CFFA91-A6F9-421C-A3D5-4CD5B9C1A262}" type="presParOf" srcId="{2E73D278-AC13-4AC3-8073-2D76039C0F28}" destId="{E2777D14-DA7B-43C1-B5C6-8BDBB943C0B7}" srcOrd="0" destOrd="0" presId="urn:microsoft.com/office/officeart/2005/8/layout/hierarchy2#1"/>
    <dgm:cxn modelId="{0D482B6C-DCDD-475E-9461-9A065BA1F87E}" type="presParOf" srcId="{E2777D14-DA7B-43C1-B5C6-8BDBB943C0B7}" destId="{FDC2E867-530E-44F7-BFFF-B09DB97E2C44}" srcOrd="0" destOrd="0" presId="urn:microsoft.com/office/officeart/2005/8/layout/hierarchy2#1"/>
    <dgm:cxn modelId="{5A6CA925-415E-4EE7-AC58-B8AFC2BF042A}" type="presParOf" srcId="{E2777D14-DA7B-43C1-B5C6-8BDBB943C0B7}" destId="{FA147ADC-9048-4C38-8089-35D83CCE7A88}" srcOrd="1" destOrd="0" presId="urn:microsoft.com/office/officeart/2005/8/layout/hierarchy2#1"/>
    <dgm:cxn modelId="{F4C4F490-DA3E-440E-ACED-7DA3B3A1E499}" type="presParOf" srcId="{FA147ADC-9048-4C38-8089-35D83CCE7A88}" destId="{FFAE815C-D83A-4AC4-B4B0-F45FDCB0B74E}" srcOrd="0" destOrd="0" presId="urn:microsoft.com/office/officeart/2005/8/layout/hierarchy2#1"/>
    <dgm:cxn modelId="{7E0E1223-BCF6-4FAF-B035-37446B2B4A66}" type="presParOf" srcId="{FFAE815C-D83A-4AC4-B4B0-F45FDCB0B74E}" destId="{0994B288-9D5C-4EC7-BF77-1D67DAD4C0D5}" srcOrd="0" destOrd="0" presId="urn:microsoft.com/office/officeart/2005/8/layout/hierarchy2#1"/>
    <dgm:cxn modelId="{312DF88E-AC12-4301-B17D-29FC8A4278F2}" type="presParOf" srcId="{FA147ADC-9048-4C38-8089-35D83CCE7A88}" destId="{A370CD24-4E1B-465C-900D-CCFE537EE095}" srcOrd="1" destOrd="0" presId="urn:microsoft.com/office/officeart/2005/8/layout/hierarchy2#1"/>
    <dgm:cxn modelId="{EC38B1F8-EFE1-49ED-BB11-542947FCA781}" type="presParOf" srcId="{A370CD24-4E1B-465C-900D-CCFE537EE095}" destId="{EE17D1C2-DD73-4425-8719-B48AD5F183EB}" srcOrd="0" destOrd="0" presId="urn:microsoft.com/office/officeart/2005/8/layout/hierarchy2#1"/>
    <dgm:cxn modelId="{DDE2C2F3-EC80-448E-B5F5-8484C4B740AF}" type="presParOf" srcId="{A370CD24-4E1B-465C-900D-CCFE537EE095}" destId="{729DDE35-D9B7-4E6A-9169-8D29656F330D}" srcOrd="1" destOrd="0" presId="urn:microsoft.com/office/officeart/2005/8/layout/hierarchy2#1"/>
    <dgm:cxn modelId="{56CD41CD-2954-44E9-B11A-C42957B450B3}" type="presParOf" srcId="{729DDE35-D9B7-4E6A-9169-8D29656F330D}" destId="{75AB39BB-064E-4359-BAA4-57970FC4755E}" srcOrd="0" destOrd="0" presId="urn:microsoft.com/office/officeart/2005/8/layout/hierarchy2#1"/>
    <dgm:cxn modelId="{B41869A8-4578-4C93-8F6D-7C91C626BF1B}" type="presParOf" srcId="{75AB39BB-064E-4359-BAA4-57970FC4755E}" destId="{A73417C3-86F2-4106-975A-43F9E836EBE0}" srcOrd="0" destOrd="0" presId="urn:microsoft.com/office/officeart/2005/8/layout/hierarchy2#1"/>
    <dgm:cxn modelId="{4B4CD038-3FCA-42FF-A9F8-D3FC7D1B9C9A}" type="presParOf" srcId="{729DDE35-D9B7-4E6A-9169-8D29656F330D}" destId="{6AAC8E41-012D-49C3-A36B-82D3A1C00D6E}" srcOrd="1" destOrd="0" presId="urn:microsoft.com/office/officeart/2005/8/layout/hierarchy2#1"/>
    <dgm:cxn modelId="{663DC543-466E-48DC-A13A-BA3FD3F6623D}" type="presParOf" srcId="{6AAC8E41-012D-49C3-A36B-82D3A1C00D6E}" destId="{54DD8A6B-C9E2-4065-A1F6-50634BD5B5C0}" srcOrd="0" destOrd="0" presId="urn:microsoft.com/office/officeart/2005/8/layout/hierarchy2#1"/>
    <dgm:cxn modelId="{1CE842CA-CC0F-4922-9B06-DA6010500164}" type="presParOf" srcId="{6AAC8E41-012D-49C3-A36B-82D3A1C00D6E}" destId="{78847EFD-D0B6-49B2-8EDA-9B10E2C7EC39}" srcOrd="1" destOrd="0" presId="urn:microsoft.com/office/officeart/2005/8/layout/hierarchy2#1"/>
    <dgm:cxn modelId="{98E9D4FF-64B4-435D-970F-2C649F2DE6A1}" type="presParOf" srcId="{FA147ADC-9048-4C38-8089-35D83CCE7A88}" destId="{7D34E0F1-EB53-45F1-928D-649089C19330}" srcOrd="2" destOrd="0" presId="urn:microsoft.com/office/officeart/2005/8/layout/hierarchy2#1"/>
    <dgm:cxn modelId="{D00E40BA-DC8A-43F5-AE10-C640E4E8AAE5}" type="presParOf" srcId="{7D34E0F1-EB53-45F1-928D-649089C19330}" destId="{F77038D7-2B45-4D39-BCC2-743BF0B01784}" srcOrd="0" destOrd="0" presId="urn:microsoft.com/office/officeart/2005/8/layout/hierarchy2#1"/>
    <dgm:cxn modelId="{F377CC49-73AA-4917-BC63-8EF18A459C1C}" type="presParOf" srcId="{FA147ADC-9048-4C38-8089-35D83CCE7A88}" destId="{0765C931-596E-4EB4-99B6-AAD32EEC70B3}" srcOrd="3" destOrd="0" presId="urn:microsoft.com/office/officeart/2005/8/layout/hierarchy2#1"/>
    <dgm:cxn modelId="{E23B3B78-9D15-4745-A4D2-777A6A93A74B}" type="presParOf" srcId="{0765C931-596E-4EB4-99B6-AAD32EEC70B3}" destId="{165D72C3-BC42-4C04-83D9-5BCAB71B1321}" srcOrd="0" destOrd="0" presId="urn:microsoft.com/office/officeart/2005/8/layout/hierarchy2#1"/>
    <dgm:cxn modelId="{4CE1CEC7-1212-44C9-8A39-EA682410F6D0}" type="presParOf" srcId="{0765C931-596E-4EB4-99B6-AAD32EEC70B3}" destId="{B4AD66CE-8FBC-428C-92D1-31A65D38399A}" srcOrd="1" destOrd="0" presId="urn:microsoft.com/office/officeart/2005/8/layout/hierarchy2#1"/>
    <dgm:cxn modelId="{D3B2F9F6-24C1-479D-9264-3196EF102EA0}" type="presParOf" srcId="{B4AD66CE-8FBC-428C-92D1-31A65D38399A}" destId="{1BB39230-CBA2-4F96-8308-D3E9A2A4AA8E}" srcOrd="0" destOrd="0" presId="urn:microsoft.com/office/officeart/2005/8/layout/hierarchy2#1"/>
    <dgm:cxn modelId="{C69E9B9A-FAED-4B2C-8AD4-13AB6AC16EC6}" type="presParOf" srcId="{1BB39230-CBA2-4F96-8308-D3E9A2A4AA8E}" destId="{E38F060C-77CE-40CE-A626-079FEFD2AA11}" srcOrd="0" destOrd="0" presId="urn:microsoft.com/office/officeart/2005/8/layout/hierarchy2#1"/>
    <dgm:cxn modelId="{4D108DC0-C6CE-4FDE-B88A-2A7E6E43EED4}" type="presParOf" srcId="{B4AD66CE-8FBC-428C-92D1-31A65D38399A}" destId="{F4EB00C2-9E2D-4805-89F4-AED492A4CC0D}" srcOrd="1" destOrd="0" presId="urn:microsoft.com/office/officeart/2005/8/layout/hierarchy2#1"/>
    <dgm:cxn modelId="{CB55671C-F08B-4C6A-A05C-91466E0B2949}" type="presParOf" srcId="{F4EB00C2-9E2D-4805-89F4-AED492A4CC0D}" destId="{5FE04CFF-3E18-47B8-AD1C-59562E1FA849}" srcOrd="0" destOrd="0" presId="urn:microsoft.com/office/officeart/2005/8/layout/hierarchy2#1"/>
    <dgm:cxn modelId="{8E75197C-ACAA-4DC2-A8DA-BF35A931334F}" type="presParOf" srcId="{F4EB00C2-9E2D-4805-89F4-AED492A4CC0D}" destId="{D44AAD7A-1FB8-47FA-9F0C-B59DB32CBDE9}" srcOrd="1" destOrd="0" presId="urn:microsoft.com/office/officeart/2005/8/layout/hierarchy2#1"/>
    <dgm:cxn modelId="{7FD72A9B-6825-41B9-A3F6-5602C8DAAF9B}" type="presParOf" srcId="{B4AD66CE-8FBC-428C-92D1-31A65D38399A}" destId="{32498A65-C5F0-4227-9238-743CD9710358}" srcOrd="2" destOrd="0" presId="urn:microsoft.com/office/officeart/2005/8/layout/hierarchy2#1"/>
    <dgm:cxn modelId="{14980025-282A-42BC-8DCB-232E556215FD}" type="presParOf" srcId="{32498A65-C5F0-4227-9238-743CD9710358}" destId="{59C357F3-04C3-4884-8384-369BEE916B76}" srcOrd="0" destOrd="0" presId="urn:microsoft.com/office/officeart/2005/8/layout/hierarchy2#1"/>
    <dgm:cxn modelId="{709D1DBF-6518-4C55-AD61-9A8E4F53E585}" type="presParOf" srcId="{B4AD66CE-8FBC-428C-92D1-31A65D38399A}" destId="{CAF18761-AF53-48B5-994B-443B74E5639A}" srcOrd="3" destOrd="0" presId="urn:microsoft.com/office/officeart/2005/8/layout/hierarchy2#1"/>
    <dgm:cxn modelId="{B069DAE5-4FD7-4033-A2AD-9FC084B46181}" type="presParOf" srcId="{CAF18761-AF53-48B5-994B-443B74E5639A}" destId="{22D05142-AFF1-419B-8670-D1B264CEA445}" srcOrd="0" destOrd="0" presId="urn:microsoft.com/office/officeart/2005/8/layout/hierarchy2#1"/>
    <dgm:cxn modelId="{5BF2415B-7B1C-4273-A0C7-F9BDFE87B597}" type="presParOf" srcId="{CAF18761-AF53-48B5-994B-443B74E5639A}" destId="{63576BEA-1C42-49FA-96D8-238D78850AE7}" srcOrd="1" destOrd="0" presId="urn:microsoft.com/office/officeart/2005/8/layout/hierarchy2#1"/>
    <dgm:cxn modelId="{C3845B6B-F732-4019-BEB5-9ADB436D71F6}" type="presParOf" srcId="{B4AD66CE-8FBC-428C-92D1-31A65D38399A}" destId="{81044263-6F6E-4314-9C6A-E921DA35B870}" srcOrd="4" destOrd="0" presId="urn:microsoft.com/office/officeart/2005/8/layout/hierarchy2#1"/>
    <dgm:cxn modelId="{B0A82963-44CB-4A57-AD68-53043B223782}" type="presParOf" srcId="{81044263-6F6E-4314-9C6A-E921DA35B870}" destId="{85D97145-01F7-4E36-BCBF-A7AB5C01D525}" srcOrd="0" destOrd="0" presId="urn:microsoft.com/office/officeart/2005/8/layout/hierarchy2#1"/>
    <dgm:cxn modelId="{0AC25E46-30DD-4EAA-98CD-D27B4ABD3A51}" type="presParOf" srcId="{B4AD66CE-8FBC-428C-92D1-31A65D38399A}" destId="{B53DE2C5-6823-427C-BFB0-75724F8DC358}" srcOrd="5" destOrd="0" presId="urn:microsoft.com/office/officeart/2005/8/layout/hierarchy2#1"/>
    <dgm:cxn modelId="{EC3C7582-9D51-4E22-8022-D3362E60FA2D}" type="presParOf" srcId="{B53DE2C5-6823-427C-BFB0-75724F8DC358}" destId="{BE54B314-2CA4-46B7-8533-ECE5A06E1566}" srcOrd="0" destOrd="0" presId="urn:microsoft.com/office/officeart/2005/8/layout/hierarchy2#1"/>
    <dgm:cxn modelId="{1539C31E-8348-4E80-A8D8-DA0EF9825EF8}" type="presParOf" srcId="{B53DE2C5-6823-427C-BFB0-75724F8DC358}" destId="{9D60D7DE-F7F9-4959-A9C4-EE02445F0B72}" srcOrd="1" destOrd="0" presId="urn:microsoft.com/office/officeart/2005/8/layout/hierarchy2#1"/>
    <dgm:cxn modelId="{0569AD76-DCD9-4602-A597-255A0CE71EB4}" type="presParOf" srcId="{FA147ADC-9048-4C38-8089-35D83CCE7A88}" destId="{097F04F9-F4D2-4C58-A0BF-62B4E636A03A}" srcOrd="4" destOrd="0" presId="urn:microsoft.com/office/officeart/2005/8/layout/hierarchy2#1"/>
    <dgm:cxn modelId="{A3B64CB9-7F64-49B5-B4B8-57FB616CA6C4}" type="presParOf" srcId="{097F04F9-F4D2-4C58-A0BF-62B4E636A03A}" destId="{021DED77-AF0D-4A65-9A27-EC514C61C43A}" srcOrd="0" destOrd="0" presId="urn:microsoft.com/office/officeart/2005/8/layout/hierarchy2#1"/>
    <dgm:cxn modelId="{665E489A-55DA-4A04-9596-A0DAF71E6BA2}" type="presParOf" srcId="{FA147ADC-9048-4C38-8089-35D83CCE7A88}" destId="{BB7E70AF-0904-4F77-89C1-A44815099872}" srcOrd="5" destOrd="0" presId="urn:microsoft.com/office/officeart/2005/8/layout/hierarchy2#1"/>
    <dgm:cxn modelId="{82DED15E-85E4-49BA-BF2F-DB08A1A958A5}" type="presParOf" srcId="{BB7E70AF-0904-4F77-89C1-A44815099872}" destId="{C5A8175D-A66C-4ED1-A68C-E2EE177DDAF9}" srcOrd="0" destOrd="0" presId="urn:microsoft.com/office/officeart/2005/8/layout/hierarchy2#1"/>
    <dgm:cxn modelId="{47805066-84A5-441A-B29B-EAD74B4ECBC8}" type="presParOf" srcId="{BB7E70AF-0904-4F77-89C1-A44815099872}" destId="{A138CE54-5E72-4BD9-B8CF-F987D72E9649}" srcOrd="1" destOrd="0" presId="urn:microsoft.com/office/officeart/2005/8/layout/hierarchy2#1"/>
    <dgm:cxn modelId="{134AE752-BEF3-458C-91C2-92710C1E36DB}" type="presParOf" srcId="{A138CE54-5E72-4BD9-B8CF-F987D72E9649}" destId="{07CFCD19-C7D8-4D96-A185-EEC1F9CE076C}" srcOrd="0" destOrd="0" presId="urn:microsoft.com/office/officeart/2005/8/layout/hierarchy2#1"/>
    <dgm:cxn modelId="{07602460-45A1-4A62-B892-FB0AC04E3756}" type="presParOf" srcId="{07CFCD19-C7D8-4D96-A185-EEC1F9CE076C}" destId="{CFB81591-F6C9-4461-809C-4F0D2C4F9694}" srcOrd="0" destOrd="0" presId="urn:microsoft.com/office/officeart/2005/8/layout/hierarchy2#1"/>
    <dgm:cxn modelId="{6079857A-108B-46E1-9CBD-B0C33A8A5DEF}" type="presParOf" srcId="{A138CE54-5E72-4BD9-B8CF-F987D72E9649}" destId="{E5D63EC9-F43A-4B13-94B1-56F8C3013AEB}" srcOrd="1" destOrd="0" presId="urn:microsoft.com/office/officeart/2005/8/layout/hierarchy2#1"/>
    <dgm:cxn modelId="{AFF195F6-C754-4F6D-B51B-552BA2C677DC}" type="presParOf" srcId="{E5D63EC9-F43A-4B13-94B1-56F8C3013AEB}" destId="{4748DC89-AD2B-40C1-A0FB-E90A5A7B59E9}" srcOrd="0" destOrd="0" presId="urn:microsoft.com/office/officeart/2005/8/layout/hierarchy2#1"/>
    <dgm:cxn modelId="{19171636-DAFD-4320-A36D-C8A9C95452F3}" type="presParOf" srcId="{E5D63EC9-F43A-4B13-94B1-56F8C3013AEB}" destId="{B9DA7FBB-AD4A-4B7E-A9CA-381D6426B5DE}" srcOrd="1" destOrd="0" presId="urn:microsoft.com/office/officeart/2005/8/layout/hierarchy2#1"/>
  </dgm:cxnLst>
  <dgm:bg/>
  <dgm:whole>
    <a:ln w="38100"/>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ED40E6-1806-43FA-9F54-59F01856DAB2}" type="doc">
      <dgm:prSet loTypeId="urn:microsoft.com/office/officeart/2005/8/layout/hierarchy2#2" loCatId="hierarchy" qsTypeId="urn:microsoft.com/office/officeart/2005/8/quickstyle/3d1#2" qsCatId="3D" csTypeId="urn:microsoft.com/office/officeart/2005/8/colors/colorful5#2" csCatId="colorful" phldr="1"/>
      <dgm:spPr/>
      <dgm:t>
        <a:bodyPr/>
        <a:lstStyle/>
        <a:p>
          <a:endParaRPr lang="en-US"/>
        </a:p>
      </dgm:t>
    </dgm:pt>
    <dgm:pt modelId="{50C7518E-407D-4D97-B309-86D71F6E1D5E}">
      <dgm:prSet phldrT="[Text]" custT="1"/>
      <dgm:spPr>
        <a:solidFill>
          <a:srgbClr val="92D050"/>
        </a:solidFill>
      </dgm:spPr>
      <dgm:t>
        <a:bodyPr/>
        <a:lstStyle/>
        <a:p>
          <a:r>
            <a:rPr lang="en-US" altLang="en-US" sz="4000" b="1" dirty="0" err="1">
              <a:solidFill>
                <a:schemeClr val="bg1"/>
              </a:solidFill>
              <a:latin typeface="Arial" panose="020B0604020202020204" pitchFamily="34" charset="0"/>
              <a:cs typeface="Arial" panose="020B0604020202020204" pitchFamily="34" charset="0"/>
            </a:rPr>
            <a:t>Cái</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cối</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tân</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B79352D-FD3E-47AA-AD5A-C1288D002A17}" type="parTrans" cxnId="{3F7EC4D9-44D2-4593-9C2F-E2D275368742}">
      <dgm:prSet/>
      <dgm:spPr/>
      <dgm:t>
        <a:bodyPr/>
        <a:lstStyle/>
        <a:p>
          <a:endParaRPr lang="en-US"/>
        </a:p>
      </dgm:t>
    </dgm:pt>
    <dgm:pt modelId="{E2459644-FCF2-481F-9918-87C54932F47E}" type="sibTrans" cxnId="{3F7EC4D9-44D2-4593-9C2F-E2D275368742}">
      <dgm:prSet/>
      <dgm:spPr/>
      <dgm:t>
        <a:bodyPr/>
        <a:lstStyle/>
        <a:p>
          <a:endParaRPr lang="en-US"/>
        </a:p>
      </dgm:t>
    </dgm:pt>
    <dgm:pt modelId="{1DE21EBB-C7FD-49FF-AEF4-6B1CBFA05D19}">
      <dgm:prSet phldrT="[Text]" custT="1"/>
      <dgm:spPr>
        <a:solidFill>
          <a:srgbClr val="FFC000"/>
        </a:solidFill>
      </dgm:spPr>
      <dgm:t>
        <a:bodyPr/>
        <a:lstStyle/>
        <a:p>
          <a:pPr>
            <a:buFont typeface="Euclid Symbol" pitchFamily="18" charset="2"/>
            <a:buNone/>
          </a:pP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a:t>
          </a:r>
        </a:p>
      </dgm:t>
    </dgm:pt>
    <dgm:pt modelId="{7E1E064C-B4A8-4B47-9E6F-60C60338A880}" type="parTrans" cxnId="{08C466C0-201F-47F7-BFA6-92C4084CD495}">
      <dgm:prSet/>
      <dgm:spPr/>
      <dgm:t>
        <a:bodyPr/>
        <a:lstStyle/>
        <a:p>
          <a:endParaRPr lang="en-US"/>
        </a:p>
      </dgm:t>
    </dgm:pt>
    <dgm:pt modelId="{82B719DE-C0DF-494A-AE24-CE740B93BC20}" type="sibTrans" cxnId="{08C466C0-201F-47F7-BFA6-92C4084CD495}">
      <dgm:prSet/>
      <dgm:spPr/>
      <dgm:t>
        <a:bodyPr/>
        <a:lstStyle/>
        <a:p>
          <a:endParaRPr lang="en-US"/>
        </a:p>
      </dgm:t>
    </dgm:pt>
    <dgm:pt modelId="{9C370E08-DBEB-4355-8AF8-640BCA04FBE1}">
      <dgm:prSet phldrT="[Text]" custT="1"/>
      <dgm:spPr>
        <a:solidFill>
          <a:srgbClr val="FFC000"/>
        </a:solidFill>
      </dgm:spPr>
      <dgm:t>
        <a:bodyPr/>
        <a:lstStyle/>
        <a:p>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a:t>
          </a:r>
        </a:p>
      </dgm:t>
    </dgm:pt>
    <dgm:pt modelId="{2D4DD613-1774-445F-AE61-45B51D975383}" type="parTrans" cxnId="{E6D325D2-75F3-403E-9888-ED23181D8F50}">
      <dgm:prSet/>
      <dgm:spPr/>
      <dgm:t>
        <a:bodyPr/>
        <a:lstStyle/>
        <a:p>
          <a:endParaRPr lang="en-US"/>
        </a:p>
      </dgm:t>
    </dgm:pt>
    <dgm:pt modelId="{92AC7B79-CC9B-4B23-A095-DD280FD7A138}" type="sibTrans" cxnId="{E6D325D2-75F3-403E-9888-ED23181D8F50}">
      <dgm:prSet/>
      <dgm:spPr/>
      <dgm:t>
        <a:bodyPr/>
        <a:lstStyle/>
        <a:p>
          <a:endParaRPr lang="en-US"/>
        </a:p>
      </dgm:t>
    </dgm:pt>
    <dgm:pt modelId="{8A86B339-BE5C-467C-8F46-3726A799C839}">
      <dgm:prSet phldrT="[Text]" custT="1"/>
      <dgm:spPr>
        <a:solidFill>
          <a:srgbClr val="FFC000"/>
        </a:solidFill>
      </dgm:spPr>
      <dgm:t>
        <a:bodyPr/>
        <a:lstStyle/>
        <a:p>
          <a:pPr>
            <a:buClrTx/>
            <a:buSzTx/>
            <a:buFont typeface="Euclid Symbol" pitchFamily="18" charset="2"/>
            <a:buNone/>
          </a:pP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a:t>
          </a:r>
        </a:p>
      </dgm:t>
    </dgm:pt>
    <dgm:pt modelId="{B3B7FA91-46FC-45F7-9984-43918C499F1C}" type="parTrans" cxnId="{43CA59E6-1351-46C7-97E8-F41EDE574E15}">
      <dgm:prSet/>
      <dgm:spPr/>
      <dgm:t>
        <a:bodyPr/>
        <a:lstStyle/>
        <a:p>
          <a:endParaRPr lang="en-US"/>
        </a:p>
      </dgm:t>
    </dgm:pt>
    <dgm:pt modelId="{649B6684-8563-4E21-9F9A-7AB277162417}" type="sibTrans" cxnId="{43CA59E6-1351-46C7-97E8-F41EDE574E15}">
      <dgm:prSet/>
      <dgm:spPr/>
      <dgm:t>
        <a:bodyPr/>
        <a:lstStyle/>
        <a:p>
          <a:endParaRPr lang="en-US"/>
        </a:p>
      </dgm:t>
    </dgm:pt>
    <dgm:pt modelId="{F66ECA3A-AA9D-400B-BF0D-18E04FC6C9F3}">
      <dgm:prSet phldrT="[Text]" custT="1"/>
      <dgm:spPr>
        <a:solidFill>
          <a:srgbClr val="26D2F4"/>
        </a:solidFill>
      </dgm:spPr>
      <dgm:t>
        <a:bodyPr/>
        <a:lstStyle/>
        <a:p>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hoạt</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động</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502AB90-8D02-4A28-A509-0F8F21E830E2}" type="parTrans" cxnId="{446BBE95-021C-42B6-B6EB-E4DA81356E0D}">
      <dgm:prSet/>
      <dgm:spPr/>
      <dgm:t>
        <a:bodyPr/>
        <a:lstStyle/>
        <a:p>
          <a:endParaRPr lang="en-US"/>
        </a:p>
      </dgm:t>
    </dgm:pt>
    <dgm:pt modelId="{133510AA-F60A-40E5-8C46-16BB95B1DC62}" type="sibTrans" cxnId="{446BBE95-021C-42B6-B6EB-E4DA81356E0D}">
      <dgm:prSet/>
      <dgm:spPr/>
      <dgm:t>
        <a:bodyPr/>
        <a:lstStyle/>
        <a:p>
          <a:endParaRPr lang="en-US"/>
        </a:p>
      </dgm:t>
    </dgm:pt>
    <dgm:pt modelId="{508C3203-6D3A-4C17-9BB6-EFB999ED43DC}">
      <dgm:prSet custT="1"/>
      <dgm:spPr>
        <a:solidFill>
          <a:srgbClr val="00B0F0"/>
        </a:solidFill>
      </dgm:spPr>
      <dgm:t>
        <a:bodyPr/>
        <a:lstStyle/>
        <a:p>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Giới</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thiệu</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tân</a:t>
          </a:r>
          <a:endParaRPr lang="en-US" sz="3600" dirty="0"/>
        </a:p>
      </dgm:t>
    </dgm:pt>
    <dgm:pt modelId="{99F8EE55-1472-445A-97E9-B27B23E713A6}" type="parTrans" cxnId="{2F8BFBD6-C5E1-439E-A864-3D0C9317436E}">
      <dgm:prSet/>
      <dgm:spPr/>
      <dgm:t>
        <a:bodyPr/>
        <a:lstStyle/>
        <a:p>
          <a:endParaRPr lang="en-US"/>
        </a:p>
      </dgm:t>
    </dgm:pt>
    <dgm:pt modelId="{C564D0F2-980C-43C2-8E53-B3E0C4A60F8E}" type="sibTrans" cxnId="{2F8BFBD6-C5E1-439E-A864-3D0C9317436E}">
      <dgm:prSet/>
      <dgm:spPr/>
      <dgm:t>
        <a:bodyPr/>
        <a:lstStyle/>
        <a:p>
          <a:endParaRPr lang="en-US"/>
        </a:p>
      </dgm:t>
    </dgm:pt>
    <dgm:pt modelId="{6504D1F3-C49E-46C3-978E-4CE854ADD9C5}">
      <dgm:prSet/>
      <dgm:spPr>
        <a:solidFill>
          <a:srgbClr val="26D2F4"/>
        </a:solidFill>
      </dgm:spPr>
      <dgm:t>
        <a:bodyPr/>
        <a:lstStyle/>
        <a:p>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Nêu</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nghĩ</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về</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endParaRPr lang="en-US" dirty="0"/>
        </a:p>
      </dgm:t>
    </dgm:pt>
    <dgm:pt modelId="{98B35DF8-B0F3-4CC3-B9C7-64F04899473D}" type="parTrans" cxnId="{643C2483-1248-4E98-ACBD-7EE4DB529404}">
      <dgm:prSet/>
      <dgm:spPr/>
      <dgm:t>
        <a:bodyPr/>
        <a:lstStyle/>
        <a:p>
          <a:endParaRPr lang="en-US"/>
        </a:p>
      </dgm:t>
    </dgm:pt>
    <dgm:pt modelId="{4C47A20A-873D-4D8A-A70F-4709C43F8E83}" type="sibTrans" cxnId="{643C2483-1248-4E98-ACBD-7EE4DB529404}">
      <dgm:prSet/>
      <dgm:spPr/>
      <dgm:t>
        <a:bodyPr/>
        <a:lstStyle/>
        <a:p>
          <a:endParaRPr lang="en-US"/>
        </a:p>
      </dgm:t>
    </dgm:pt>
    <dgm:pt modelId="{F7A01B47-1A3A-417A-AF84-32BE8A1B9AC1}">
      <dgm:prSet phldrT="[Text]" custT="1"/>
      <dgm:spPr>
        <a:solidFill>
          <a:srgbClr val="FFC000"/>
        </a:solidFill>
      </dgm:spPr>
      <dgm:t>
        <a:bodyPr/>
        <a:lstStyle/>
        <a:p>
          <a:pPr>
            <a:buFont typeface="Euclid Symbol" pitchFamily="18" charset="2"/>
          </a:pP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a:t>
          </a:r>
        </a:p>
      </dgm:t>
    </dgm:pt>
    <dgm:pt modelId="{06DD4156-67A7-4A52-8A83-06E40C33D676}" type="parTrans" cxnId="{554232BA-584E-442E-AAC4-930F4E31A47B}">
      <dgm:prSet/>
      <dgm:spPr/>
      <dgm:t>
        <a:bodyPr/>
        <a:lstStyle/>
        <a:p>
          <a:endParaRPr lang="en-US"/>
        </a:p>
      </dgm:t>
    </dgm:pt>
    <dgm:pt modelId="{72ADE206-9B6B-43B8-A46D-F34A4045BDAA}" type="sibTrans" cxnId="{554232BA-584E-442E-AAC4-930F4E31A47B}">
      <dgm:prSet/>
      <dgm:spPr/>
      <dgm:t>
        <a:bodyPr/>
        <a:lstStyle/>
        <a:p>
          <a:endParaRPr lang="en-US"/>
        </a:p>
      </dgm:t>
    </dgm:pt>
    <dgm:pt modelId="{F58CF4FF-EBE6-4EE7-AFD5-AC0285436A86}">
      <dgm:prSet custT="1"/>
      <dgm:spPr>
        <a:solidFill>
          <a:srgbClr val="00B0F0">
            <a:alpha val="85000"/>
          </a:srgbClr>
        </a:solidFill>
      </dgm:spPr>
      <dgm:t>
        <a:bodyPr/>
        <a:lstStyle/>
        <a:p>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hình</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dáng</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tân</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E1E6162-1143-4FC0-9660-6E4ABB99B502}" type="parTrans" cxnId="{40102B77-30D0-4D27-86D9-C3851FB56FBF}">
      <dgm:prSet/>
      <dgm:spPr/>
      <dgm:t>
        <a:bodyPr/>
        <a:lstStyle/>
        <a:p>
          <a:endParaRPr lang="en-US"/>
        </a:p>
      </dgm:t>
    </dgm:pt>
    <dgm:pt modelId="{5419474F-3899-4C24-9ABE-975343FB6BCC}" type="sibTrans" cxnId="{40102B77-30D0-4D27-86D9-C3851FB56FBF}">
      <dgm:prSet/>
      <dgm:spPr/>
      <dgm:t>
        <a:bodyPr/>
        <a:lstStyle/>
        <a:p>
          <a:endParaRPr lang="en-US"/>
        </a:p>
      </dgm:t>
    </dgm:pt>
    <dgm:pt modelId="{2E73D278-AC13-4AC3-8073-2D76039C0F28}" type="pres">
      <dgm:prSet presAssocID="{84ED40E6-1806-43FA-9F54-59F01856DAB2}" presName="diagram" presStyleCnt="0">
        <dgm:presLayoutVars>
          <dgm:chPref val="1"/>
          <dgm:dir/>
          <dgm:animOne val="branch"/>
          <dgm:animLvl val="lvl"/>
          <dgm:resizeHandles val="exact"/>
        </dgm:presLayoutVars>
      </dgm:prSet>
      <dgm:spPr/>
    </dgm:pt>
    <dgm:pt modelId="{E2777D14-DA7B-43C1-B5C6-8BDBB943C0B7}" type="pres">
      <dgm:prSet presAssocID="{50C7518E-407D-4D97-B309-86D71F6E1D5E}" presName="root1" presStyleCnt="0"/>
      <dgm:spPr/>
    </dgm:pt>
    <dgm:pt modelId="{FDC2E867-530E-44F7-BFFF-B09DB97E2C44}" type="pres">
      <dgm:prSet presAssocID="{50C7518E-407D-4D97-B309-86D71F6E1D5E}" presName="LevelOneTextNode" presStyleLbl="node0" presStyleIdx="0" presStyleCnt="1" custScaleX="144149" custScaleY="103461">
        <dgm:presLayoutVars>
          <dgm:chPref val="3"/>
        </dgm:presLayoutVars>
      </dgm:prSet>
      <dgm:spPr/>
    </dgm:pt>
    <dgm:pt modelId="{FA147ADC-9048-4C38-8089-35D83CCE7A88}" type="pres">
      <dgm:prSet presAssocID="{50C7518E-407D-4D97-B309-86D71F6E1D5E}" presName="level2hierChild" presStyleCnt="0"/>
      <dgm:spPr/>
    </dgm:pt>
    <dgm:pt modelId="{FFAE815C-D83A-4AC4-B4B0-F45FDCB0B74E}" type="pres">
      <dgm:prSet presAssocID="{7E1E064C-B4A8-4B47-9E6F-60C60338A880}" presName="conn2-1" presStyleLbl="parChTrans1D2" presStyleIdx="0" presStyleCnt="4"/>
      <dgm:spPr/>
    </dgm:pt>
    <dgm:pt modelId="{0994B288-9D5C-4EC7-BF77-1D67DAD4C0D5}" type="pres">
      <dgm:prSet presAssocID="{7E1E064C-B4A8-4B47-9E6F-60C60338A880}" presName="connTx" presStyleLbl="parChTrans1D2" presStyleIdx="0" presStyleCnt="4"/>
      <dgm:spPr/>
    </dgm:pt>
    <dgm:pt modelId="{A370CD24-4E1B-465C-900D-CCFE537EE095}" type="pres">
      <dgm:prSet presAssocID="{1DE21EBB-C7FD-49FF-AEF4-6B1CBFA05D19}" presName="root2" presStyleCnt="0"/>
      <dgm:spPr/>
    </dgm:pt>
    <dgm:pt modelId="{EE17D1C2-DD73-4425-8719-B48AD5F183EB}" type="pres">
      <dgm:prSet presAssocID="{1DE21EBB-C7FD-49FF-AEF4-6B1CBFA05D19}" presName="LevelTwoTextNode" presStyleLbl="node2" presStyleIdx="0" presStyleCnt="4" custScaleX="99996" custLinFactNeighborX="16467" custLinFactNeighborY="-57603">
        <dgm:presLayoutVars>
          <dgm:chPref val="3"/>
        </dgm:presLayoutVars>
      </dgm:prSet>
      <dgm:spPr/>
    </dgm:pt>
    <dgm:pt modelId="{729DDE35-D9B7-4E6A-9169-8D29656F330D}" type="pres">
      <dgm:prSet presAssocID="{1DE21EBB-C7FD-49FF-AEF4-6B1CBFA05D19}" presName="level3hierChild" presStyleCnt="0"/>
      <dgm:spPr/>
    </dgm:pt>
    <dgm:pt modelId="{75AB39BB-064E-4359-BAA4-57970FC4755E}" type="pres">
      <dgm:prSet presAssocID="{99F8EE55-1472-445A-97E9-B27B23E713A6}" presName="conn2-1" presStyleLbl="parChTrans1D3" presStyleIdx="0" presStyleCnt="4"/>
      <dgm:spPr/>
    </dgm:pt>
    <dgm:pt modelId="{A73417C3-86F2-4106-975A-43F9E836EBE0}" type="pres">
      <dgm:prSet presAssocID="{99F8EE55-1472-445A-97E9-B27B23E713A6}" presName="connTx" presStyleLbl="parChTrans1D3" presStyleIdx="0" presStyleCnt="4"/>
      <dgm:spPr/>
    </dgm:pt>
    <dgm:pt modelId="{6AAC8E41-012D-49C3-A36B-82D3A1C00D6E}" type="pres">
      <dgm:prSet presAssocID="{508C3203-6D3A-4C17-9BB6-EFB999ED43DC}" presName="root2" presStyleCnt="0"/>
      <dgm:spPr/>
    </dgm:pt>
    <dgm:pt modelId="{54DD8A6B-C9E2-4065-A1F6-50634BD5B5C0}" type="pres">
      <dgm:prSet presAssocID="{508C3203-6D3A-4C17-9BB6-EFB999ED43DC}" presName="LevelTwoTextNode" presStyleLbl="node3" presStyleIdx="0" presStyleCnt="4" custScaleX="171253" custLinFactNeighborX="9555" custLinFactNeighborY="-57603">
        <dgm:presLayoutVars>
          <dgm:chPref val="3"/>
        </dgm:presLayoutVars>
      </dgm:prSet>
      <dgm:spPr/>
    </dgm:pt>
    <dgm:pt modelId="{78847EFD-D0B6-49B2-8EDA-9B10E2C7EC39}" type="pres">
      <dgm:prSet presAssocID="{508C3203-6D3A-4C17-9BB6-EFB999ED43DC}" presName="level3hierChild" presStyleCnt="0"/>
      <dgm:spPr/>
    </dgm:pt>
    <dgm:pt modelId="{8140969F-E4A9-4DEA-8330-627407FEC57A}" type="pres">
      <dgm:prSet presAssocID="{06DD4156-67A7-4A52-8A83-06E40C33D676}" presName="conn2-1" presStyleLbl="parChTrans1D2" presStyleIdx="1" presStyleCnt="4"/>
      <dgm:spPr/>
    </dgm:pt>
    <dgm:pt modelId="{21855CE1-74C6-46B5-80D4-76AAE4DD3973}" type="pres">
      <dgm:prSet presAssocID="{06DD4156-67A7-4A52-8A83-06E40C33D676}" presName="connTx" presStyleLbl="parChTrans1D2" presStyleIdx="1" presStyleCnt="4"/>
      <dgm:spPr/>
    </dgm:pt>
    <dgm:pt modelId="{251E4B6D-315B-4182-8FEE-93D035714478}" type="pres">
      <dgm:prSet presAssocID="{F7A01B47-1A3A-417A-AF84-32BE8A1B9AC1}" presName="root2" presStyleCnt="0"/>
      <dgm:spPr/>
    </dgm:pt>
    <dgm:pt modelId="{069362C2-40DA-4409-B0A4-F0634827A60B}" type="pres">
      <dgm:prSet presAssocID="{F7A01B47-1A3A-417A-AF84-32BE8A1B9AC1}" presName="LevelTwoTextNode" presStyleLbl="node2" presStyleIdx="1" presStyleCnt="4" custScaleX="99996" custLinFactNeighborX="20558" custLinFactNeighborY="-22325">
        <dgm:presLayoutVars>
          <dgm:chPref val="3"/>
        </dgm:presLayoutVars>
      </dgm:prSet>
      <dgm:spPr/>
    </dgm:pt>
    <dgm:pt modelId="{CD115A1A-1E65-49FC-BFAC-2C22105F4AD3}" type="pres">
      <dgm:prSet presAssocID="{F7A01B47-1A3A-417A-AF84-32BE8A1B9AC1}" presName="level3hierChild" presStyleCnt="0"/>
      <dgm:spPr/>
    </dgm:pt>
    <dgm:pt modelId="{3F2A7F26-22C4-4123-8BCF-08A30DC3A107}" type="pres">
      <dgm:prSet presAssocID="{8E1E6162-1143-4FC0-9660-6E4ABB99B502}" presName="conn2-1" presStyleLbl="parChTrans1D3" presStyleIdx="1" presStyleCnt="4"/>
      <dgm:spPr/>
    </dgm:pt>
    <dgm:pt modelId="{A9DB1853-A7E1-4DD3-92FC-6C5A1D4E8AD8}" type="pres">
      <dgm:prSet presAssocID="{8E1E6162-1143-4FC0-9660-6E4ABB99B502}" presName="connTx" presStyleLbl="parChTrans1D3" presStyleIdx="1" presStyleCnt="4"/>
      <dgm:spPr/>
    </dgm:pt>
    <dgm:pt modelId="{C5BBD9A5-5063-46A7-B381-BE89BD27E815}" type="pres">
      <dgm:prSet presAssocID="{F58CF4FF-EBE6-4EE7-AFD5-AC0285436A86}" presName="root2" presStyleCnt="0"/>
      <dgm:spPr/>
    </dgm:pt>
    <dgm:pt modelId="{9A7836A3-21A8-4241-A427-600CA7A97CB6}" type="pres">
      <dgm:prSet presAssocID="{F58CF4FF-EBE6-4EE7-AFD5-AC0285436A86}" presName="LevelTwoTextNode" presStyleLbl="node3" presStyleIdx="1" presStyleCnt="4" custScaleX="171525" custLinFactNeighborX="7342" custLinFactNeighborY="-23583">
        <dgm:presLayoutVars>
          <dgm:chPref val="3"/>
        </dgm:presLayoutVars>
      </dgm:prSet>
      <dgm:spPr/>
    </dgm:pt>
    <dgm:pt modelId="{87A97510-5306-4DF7-B944-A965E51276E8}" type="pres">
      <dgm:prSet presAssocID="{F58CF4FF-EBE6-4EE7-AFD5-AC0285436A86}" presName="level3hierChild" presStyleCnt="0"/>
      <dgm:spPr/>
    </dgm:pt>
    <dgm:pt modelId="{7D34E0F1-EB53-45F1-928D-649089C19330}" type="pres">
      <dgm:prSet presAssocID="{2D4DD613-1774-445F-AE61-45B51D975383}" presName="conn2-1" presStyleLbl="parChTrans1D2" presStyleIdx="2" presStyleCnt="4"/>
      <dgm:spPr/>
    </dgm:pt>
    <dgm:pt modelId="{F77038D7-2B45-4D39-BCC2-743BF0B01784}" type="pres">
      <dgm:prSet presAssocID="{2D4DD613-1774-445F-AE61-45B51D975383}" presName="connTx" presStyleLbl="parChTrans1D2" presStyleIdx="2" presStyleCnt="4"/>
      <dgm:spPr/>
    </dgm:pt>
    <dgm:pt modelId="{0765C931-596E-4EB4-99B6-AAD32EEC70B3}" type="pres">
      <dgm:prSet presAssocID="{9C370E08-DBEB-4355-8AF8-640BCA04FBE1}" presName="root2" presStyleCnt="0"/>
      <dgm:spPr/>
    </dgm:pt>
    <dgm:pt modelId="{165D72C3-BC42-4C04-83D9-5BCAB71B1321}" type="pres">
      <dgm:prSet presAssocID="{9C370E08-DBEB-4355-8AF8-640BCA04FBE1}" presName="LevelTwoTextNode" presStyleLbl="node2" presStyleIdx="2" presStyleCnt="4" custScaleX="103580" custLinFactNeighborX="19719" custLinFactNeighborY="21667">
        <dgm:presLayoutVars>
          <dgm:chPref val="3"/>
        </dgm:presLayoutVars>
      </dgm:prSet>
      <dgm:spPr/>
    </dgm:pt>
    <dgm:pt modelId="{B4AD66CE-8FBC-428C-92D1-31A65D38399A}" type="pres">
      <dgm:prSet presAssocID="{9C370E08-DBEB-4355-8AF8-640BCA04FBE1}" presName="level3hierChild" presStyleCnt="0"/>
      <dgm:spPr/>
    </dgm:pt>
    <dgm:pt modelId="{81044263-6F6E-4314-9C6A-E921DA35B870}" type="pres">
      <dgm:prSet presAssocID="{8502AB90-8D02-4A28-A509-0F8F21E830E2}" presName="conn2-1" presStyleLbl="parChTrans1D3" presStyleIdx="2" presStyleCnt="4"/>
      <dgm:spPr/>
    </dgm:pt>
    <dgm:pt modelId="{85D97145-01F7-4E36-BCBF-A7AB5C01D525}" type="pres">
      <dgm:prSet presAssocID="{8502AB90-8D02-4A28-A509-0F8F21E830E2}" presName="connTx" presStyleLbl="parChTrans1D3" presStyleIdx="2" presStyleCnt="4"/>
      <dgm:spPr/>
    </dgm:pt>
    <dgm:pt modelId="{B53DE2C5-6823-427C-BFB0-75724F8DC358}" type="pres">
      <dgm:prSet presAssocID="{F66ECA3A-AA9D-400B-BF0D-18E04FC6C9F3}" presName="root2" presStyleCnt="0"/>
      <dgm:spPr/>
    </dgm:pt>
    <dgm:pt modelId="{BE54B314-2CA4-46B7-8533-ECE5A06E1566}" type="pres">
      <dgm:prSet presAssocID="{F66ECA3A-AA9D-400B-BF0D-18E04FC6C9F3}" presName="LevelTwoTextNode" presStyleLbl="node3" presStyleIdx="2" presStyleCnt="4" custScaleX="174243" custLinFactNeighborX="-1293" custLinFactNeighborY="22013">
        <dgm:presLayoutVars>
          <dgm:chPref val="3"/>
        </dgm:presLayoutVars>
      </dgm:prSet>
      <dgm:spPr/>
    </dgm:pt>
    <dgm:pt modelId="{9D60D7DE-F7F9-4959-A9C4-EE02445F0B72}" type="pres">
      <dgm:prSet presAssocID="{F66ECA3A-AA9D-400B-BF0D-18E04FC6C9F3}" presName="level3hierChild" presStyleCnt="0"/>
      <dgm:spPr/>
    </dgm:pt>
    <dgm:pt modelId="{097F04F9-F4D2-4C58-A0BF-62B4E636A03A}" type="pres">
      <dgm:prSet presAssocID="{B3B7FA91-46FC-45F7-9984-43918C499F1C}" presName="conn2-1" presStyleLbl="parChTrans1D2" presStyleIdx="3" presStyleCnt="4"/>
      <dgm:spPr/>
    </dgm:pt>
    <dgm:pt modelId="{021DED77-AF0D-4A65-9A27-EC514C61C43A}" type="pres">
      <dgm:prSet presAssocID="{B3B7FA91-46FC-45F7-9984-43918C499F1C}" presName="connTx" presStyleLbl="parChTrans1D2" presStyleIdx="3" presStyleCnt="4"/>
      <dgm:spPr/>
    </dgm:pt>
    <dgm:pt modelId="{BB7E70AF-0904-4F77-89C1-A44815099872}" type="pres">
      <dgm:prSet presAssocID="{8A86B339-BE5C-467C-8F46-3726A799C839}" presName="root2" presStyleCnt="0"/>
      <dgm:spPr/>
    </dgm:pt>
    <dgm:pt modelId="{C5A8175D-A66C-4ED1-A68C-E2EE177DDAF9}" type="pres">
      <dgm:prSet presAssocID="{8A86B339-BE5C-467C-8F46-3726A799C839}" presName="LevelTwoTextNode" presStyleLbl="node2" presStyleIdx="3" presStyleCnt="4" custScaleX="103584" custLinFactY="23074" custLinFactNeighborX="20192" custLinFactNeighborY="100000">
        <dgm:presLayoutVars>
          <dgm:chPref val="3"/>
        </dgm:presLayoutVars>
      </dgm:prSet>
      <dgm:spPr/>
    </dgm:pt>
    <dgm:pt modelId="{A138CE54-5E72-4BD9-B8CF-F987D72E9649}" type="pres">
      <dgm:prSet presAssocID="{8A86B339-BE5C-467C-8F46-3726A799C839}" presName="level3hierChild" presStyleCnt="0"/>
      <dgm:spPr/>
    </dgm:pt>
    <dgm:pt modelId="{07CFCD19-C7D8-4D96-A185-EEC1F9CE076C}" type="pres">
      <dgm:prSet presAssocID="{98B35DF8-B0F3-4CC3-B9C7-64F04899473D}" presName="conn2-1" presStyleLbl="parChTrans1D3" presStyleIdx="3" presStyleCnt="4"/>
      <dgm:spPr/>
    </dgm:pt>
    <dgm:pt modelId="{CFB81591-F6C9-4461-809C-4F0D2C4F9694}" type="pres">
      <dgm:prSet presAssocID="{98B35DF8-B0F3-4CC3-B9C7-64F04899473D}" presName="connTx" presStyleLbl="parChTrans1D3" presStyleIdx="3" presStyleCnt="4"/>
      <dgm:spPr/>
    </dgm:pt>
    <dgm:pt modelId="{E5D63EC9-F43A-4B13-94B1-56F8C3013AEB}" type="pres">
      <dgm:prSet presAssocID="{6504D1F3-C49E-46C3-978E-4CE854ADD9C5}" presName="root2" presStyleCnt="0"/>
      <dgm:spPr/>
    </dgm:pt>
    <dgm:pt modelId="{4748DC89-AD2B-40C1-A0FB-E90A5A7B59E9}" type="pres">
      <dgm:prSet presAssocID="{6504D1F3-C49E-46C3-978E-4CE854ADD9C5}" presName="LevelTwoTextNode" presStyleLbl="node3" presStyleIdx="3" presStyleCnt="4" custScaleX="173791" custLinFactNeighborX="-1292" custLinFactNeighborY="69940">
        <dgm:presLayoutVars>
          <dgm:chPref val="3"/>
        </dgm:presLayoutVars>
      </dgm:prSet>
      <dgm:spPr/>
    </dgm:pt>
    <dgm:pt modelId="{B9DA7FBB-AD4A-4B7E-A9CA-381D6426B5DE}" type="pres">
      <dgm:prSet presAssocID="{6504D1F3-C49E-46C3-978E-4CE854ADD9C5}" presName="level3hierChild" presStyleCnt="0"/>
      <dgm:spPr/>
    </dgm:pt>
  </dgm:ptLst>
  <dgm:cxnLst>
    <dgm:cxn modelId="{58564904-CA46-4D52-A5F0-7EBA81FFC1EE}" type="presOf" srcId="{50C7518E-407D-4D97-B309-86D71F6E1D5E}" destId="{FDC2E867-530E-44F7-BFFF-B09DB97E2C44}" srcOrd="0" destOrd="0" presId="urn:microsoft.com/office/officeart/2005/8/layout/hierarchy2#2"/>
    <dgm:cxn modelId="{C189A033-B940-4E94-8A38-1C0E31720AD3}" type="presOf" srcId="{99F8EE55-1472-445A-97E9-B27B23E713A6}" destId="{75AB39BB-064E-4359-BAA4-57970FC4755E}" srcOrd="0" destOrd="0" presId="urn:microsoft.com/office/officeart/2005/8/layout/hierarchy2#2"/>
    <dgm:cxn modelId="{0BEF0036-2B2E-449B-A7EB-30E89AB912A6}" type="presOf" srcId="{8502AB90-8D02-4A28-A509-0F8F21E830E2}" destId="{81044263-6F6E-4314-9C6A-E921DA35B870}" srcOrd="0" destOrd="0" presId="urn:microsoft.com/office/officeart/2005/8/layout/hierarchy2#2"/>
    <dgm:cxn modelId="{2FDF913F-2A91-456C-9CB2-4CB50D1FA615}" type="presOf" srcId="{84ED40E6-1806-43FA-9F54-59F01856DAB2}" destId="{2E73D278-AC13-4AC3-8073-2D76039C0F28}" srcOrd="0" destOrd="0" presId="urn:microsoft.com/office/officeart/2005/8/layout/hierarchy2#2"/>
    <dgm:cxn modelId="{5ED1515E-1BAB-4ACC-9B27-E2DB6E03BEDA}" type="presOf" srcId="{7E1E064C-B4A8-4B47-9E6F-60C60338A880}" destId="{FFAE815C-D83A-4AC4-B4B0-F45FDCB0B74E}" srcOrd="0" destOrd="0" presId="urn:microsoft.com/office/officeart/2005/8/layout/hierarchy2#2"/>
    <dgm:cxn modelId="{E181F74A-0D5F-4C54-8351-FC683CBDFF62}" type="presOf" srcId="{B3B7FA91-46FC-45F7-9984-43918C499F1C}" destId="{021DED77-AF0D-4A65-9A27-EC514C61C43A}" srcOrd="1" destOrd="0" presId="urn:microsoft.com/office/officeart/2005/8/layout/hierarchy2#2"/>
    <dgm:cxn modelId="{8FBC0073-843F-4001-98DB-8BE0DA819BCF}" type="presOf" srcId="{F58CF4FF-EBE6-4EE7-AFD5-AC0285436A86}" destId="{9A7836A3-21A8-4241-A427-600CA7A97CB6}" srcOrd="0" destOrd="0" presId="urn:microsoft.com/office/officeart/2005/8/layout/hierarchy2#2"/>
    <dgm:cxn modelId="{7E75F653-662D-4BA4-BCA1-8C94F49B4699}" type="presOf" srcId="{2D4DD613-1774-445F-AE61-45B51D975383}" destId="{F77038D7-2B45-4D39-BCC2-743BF0B01784}" srcOrd="1" destOrd="0" presId="urn:microsoft.com/office/officeart/2005/8/layout/hierarchy2#2"/>
    <dgm:cxn modelId="{4C925A55-0313-44FD-A402-820AEA687ABD}" type="presOf" srcId="{F66ECA3A-AA9D-400B-BF0D-18E04FC6C9F3}" destId="{BE54B314-2CA4-46B7-8533-ECE5A06E1566}" srcOrd="0" destOrd="0" presId="urn:microsoft.com/office/officeart/2005/8/layout/hierarchy2#2"/>
    <dgm:cxn modelId="{40102B77-30D0-4D27-86D9-C3851FB56FBF}" srcId="{F7A01B47-1A3A-417A-AF84-32BE8A1B9AC1}" destId="{F58CF4FF-EBE6-4EE7-AFD5-AC0285436A86}" srcOrd="0" destOrd="0" parTransId="{8E1E6162-1143-4FC0-9660-6E4ABB99B502}" sibTransId="{5419474F-3899-4C24-9ABE-975343FB6BCC}"/>
    <dgm:cxn modelId="{EE485D5A-0C27-44D0-8959-B78E8244DD59}" type="presOf" srcId="{98B35DF8-B0F3-4CC3-B9C7-64F04899473D}" destId="{07CFCD19-C7D8-4D96-A185-EEC1F9CE076C}" srcOrd="0" destOrd="0" presId="urn:microsoft.com/office/officeart/2005/8/layout/hierarchy2#2"/>
    <dgm:cxn modelId="{643C2483-1248-4E98-ACBD-7EE4DB529404}" srcId="{8A86B339-BE5C-467C-8F46-3726A799C839}" destId="{6504D1F3-C49E-46C3-978E-4CE854ADD9C5}" srcOrd="0" destOrd="0" parTransId="{98B35DF8-B0F3-4CC3-B9C7-64F04899473D}" sibTransId="{4C47A20A-873D-4D8A-A70F-4709C43F8E83}"/>
    <dgm:cxn modelId="{0E3C0A88-104E-49E3-95EB-6F70D79AD52F}" type="presOf" srcId="{8E1E6162-1143-4FC0-9660-6E4ABB99B502}" destId="{3F2A7F26-22C4-4123-8BCF-08A30DC3A107}" srcOrd="0" destOrd="0" presId="urn:microsoft.com/office/officeart/2005/8/layout/hierarchy2#2"/>
    <dgm:cxn modelId="{333E838A-8FFB-45D6-8925-48BB9468CFF0}" type="presOf" srcId="{99F8EE55-1472-445A-97E9-B27B23E713A6}" destId="{A73417C3-86F2-4106-975A-43F9E836EBE0}" srcOrd="1" destOrd="0" presId="urn:microsoft.com/office/officeart/2005/8/layout/hierarchy2#2"/>
    <dgm:cxn modelId="{5818858A-260F-4824-82AF-0B6CF6F8128D}" type="presOf" srcId="{508C3203-6D3A-4C17-9BB6-EFB999ED43DC}" destId="{54DD8A6B-C9E2-4065-A1F6-50634BD5B5C0}" srcOrd="0" destOrd="0" presId="urn:microsoft.com/office/officeart/2005/8/layout/hierarchy2#2"/>
    <dgm:cxn modelId="{BE492091-E176-440C-AEE4-5DA0D900C61D}" type="presOf" srcId="{9C370E08-DBEB-4355-8AF8-640BCA04FBE1}" destId="{165D72C3-BC42-4C04-83D9-5BCAB71B1321}" srcOrd="0" destOrd="0" presId="urn:microsoft.com/office/officeart/2005/8/layout/hierarchy2#2"/>
    <dgm:cxn modelId="{B4969C95-D6CF-42C4-BAF3-D8CED4E609ED}" type="presOf" srcId="{06DD4156-67A7-4A52-8A83-06E40C33D676}" destId="{8140969F-E4A9-4DEA-8330-627407FEC57A}" srcOrd="0" destOrd="0" presId="urn:microsoft.com/office/officeart/2005/8/layout/hierarchy2#2"/>
    <dgm:cxn modelId="{446BBE95-021C-42B6-B6EB-E4DA81356E0D}" srcId="{9C370E08-DBEB-4355-8AF8-640BCA04FBE1}" destId="{F66ECA3A-AA9D-400B-BF0D-18E04FC6C9F3}" srcOrd="0" destOrd="0" parTransId="{8502AB90-8D02-4A28-A509-0F8F21E830E2}" sibTransId="{133510AA-F60A-40E5-8C46-16BB95B1DC62}"/>
    <dgm:cxn modelId="{B30EF6A1-82BD-4559-A65B-3F7EC1940695}" type="presOf" srcId="{6504D1F3-C49E-46C3-978E-4CE854ADD9C5}" destId="{4748DC89-AD2B-40C1-A0FB-E90A5A7B59E9}" srcOrd="0" destOrd="0" presId="urn:microsoft.com/office/officeart/2005/8/layout/hierarchy2#2"/>
    <dgm:cxn modelId="{F71BA7A7-CDC6-4165-A2F7-2787B63650E8}" type="presOf" srcId="{8E1E6162-1143-4FC0-9660-6E4ABB99B502}" destId="{A9DB1853-A7E1-4DD3-92FC-6C5A1D4E8AD8}" srcOrd="1" destOrd="0" presId="urn:microsoft.com/office/officeart/2005/8/layout/hierarchy2#2"/>
    <dgm:cxn modelId="{910C16B3-EBA4-482C-99C0-964E20A32C14}" type="presOf" srcId="{8502AB90-8D02-4A28-A509-0F8F21E830E2}" destId="{85D97145-01F7-4E36-BCBF-A7AB5C01D525}" srcOrd="1" destOrd="0" presId="urn:microsoft.com/office/officeart/2005/8/layout/hierarchy2#2"/>
    <dgm:cxn modelId="{533679B4-5F6F-4E4E-95CD-68E8CD5DFDB1}" type="presOf" srcId="{1DE21EBB-C7FD-49FF-AEF4-6B1CBFA05D19}" destId="{EE17D1C2-DD73-4425-8719-B48AD5F183EB}" srcOrd="0" destOrd="0" presId="urn:microsoft.com/office/officeart/2005/8/layout/hierarchy2#2"/>
    <dgm:cxn modelId="{554232BA-584E-442E-AAC4-930F4E31A47B}" srcId="{50C7518E-407D-4D97-B309-86D71F6E1D5E}" destId="{F7A01B47-1A3A-417A-AF84-32BE8A1B9AC1}" srcOrd="1" destOrd="0" parTransId="{06DD4156-67A7-4A52-8A83-06E40C33D676}" sibTransId="{72ADE206-9B6B-43B8-A46D-F34A4045BDAA}"/>
    <dgm:cxn modelId="{3D0F4FBB-3983-4AAA-8D7C-251E1505321E}" type="presOf" srcId="{2D4DD613-1774-445F-AE61-45B51D975383}" destId="{7D34E0F1-EB53-45F1-928D-649089C19330}" srcOrd="0" destOrd="0" presId="urn:microsoft.com/office/officeart/2005/8/layout/hierarchy2#2"/>
    <dgm:cxn modelId="{08C466C0-201F-47F7-BFA6-92C4084CD495}" srcId="{50C7518E-407D-4D97-B309-86D71F6E1D5E}" destId="{1DE21EBB-C7FD-49FF-AEF4-6B1CBFA05D19}" srcOrd="0" destOrd="0" parTransId="{7E1E064C-B4A8-4B47-9E6F-60C60338A880}" sibTransId="{82B719DE-C0DF-494A-AE24-CE740B93BC20}"/>
    <dgm:cxn modelId="{D5874EC0-F56E-4138-82B6-84F8D7990C8B}" type="presOf" srcId="{B3B7FA91-46FC-45F7-9984-43918C499F1C}" destId="{097F04F9-F4D2-4C58-A0BF-62B4E636A03A}" srcOrd="0" destOrd="0" presId="urn:microsoft.com/office/officeart/2005/8/layout/hierarchy2#2"/>
    <dgm:cxn modelId="{84B1E9C4-B03F-4558-BA7A-657294537E94}" type="presOf" srcId="{7E1E064C-B4A8-4B47-9E6F-60C60338A880}" destId="{0994B288-9D5C-4EC7-BF77-1D67DAD4C0D5}" srcOrd="1" destOrd="0" presId="urn:microsoft.com/office/officeart/2005/8/layout/hierarchy2#2"/>
    <dgm:cxn modelId="{79C841CB-A4BB-4CED-A8C4-A6B23871709B}" type="presOf" srcId="{F7A01B47-1A3A-417A-AF84-32BE8A1B9AC1}" destId="{069362C2-40DA-4409-B0A4-F0634827A60B}" srcOrd="0" destOrd="0" presId="urn:microsoft.com/office/officeart/2005/8/layout/hierarchy2#2"/>
    <dgm:cxn modelId="{E6D325D2-75F3-403E-9888-ED23181D8F50}" srcId="{50C7518E-407D-4D97-B309-86D71F6E1D5E}" destId="{9C370E08-DBEB-4355-8AF8-640BCA04FBE1}" srcOrd="2" destOrd="0" parTransId="{2D4DD613-1774-445F-AE61-45B51D975383}" sibTransId="{92AC7B79-CC9B-4B23-A095-DD280FD7A138}"/>
    <dgm:cxn modelId="{2F8BFBD6-C5E1-439E-A864-3D0C9317436E}" srcId="{1DE21EBB-C7FD-49FF-AEF4-6B1CBFA05D19}" destId="{508C3203-6D3A-4C17-9BB6-EFB999ED43DC}" srcOrd="0" destOrd="0" parTransId="{99F8EE55-1472-445A-97E9-B27B23E713A6}" sibTransId="{C564D0F2-980C-43C2-8E53-B3E0C4A60F8E}"/>
    <dgm:cxn modelId="{45F3D6D8-AEE6-4F6C-9C69-88767AFA5519}" type="presOf" srcId="{98B35DF8-B0F3-4CC3-B9C7-64F04899473D}" destId="{CFB81591-F6C9-4461-809C-4F0D2C4F9694}" srcOrd="1" destOrd="0" presId="urn:microsoft.com/office/officeart/2005/8/layout/hierarchy2#2"/>
    <dgm:cxn modelId="{3F7EC4D9-44D2-4593-9C2F-E2D275368742}" srcId="{84ED40E6-1806-43FA-9F54-59F01856DAB2}" destId="{50C7518E-407D-4D97-B309-86D71F6E1D5E}" srcOrd="0" destOrd="0" parTransId="{CB79352D-FD3E-47AA-AD5A-C1288D002A17}" sibTransId="{E2459644-FCF2-481F-9918-87C54932F47E}"/>
    <dgm:cxn modelId="{43CA59E6-1351-46C7-97E8-F41EDE574E15}" srcId="{50C7518E-407D-4D97-B309-86D71F6E1D5E}" destId="{8A86B339-BE5C-467C-8F46-3726A799C839}" srcOrd="3" destOrd="0" parTransId="{B3B7FA91-46FC-45F7-9984-43918C499F1C}" sibTransId="{649B6684-8563-4E21-9F9A-7AB277162417}"/>
    <dgm:cxn modelId="{60933BE8-B56D-4429-8CA6-AB74229F5568}" type="presOf" srcId="{8A86B339-BE5C-467C-8F46-3726A799C839}" destId="{C5A8175D-A66C-4ED1-A68C-E2EE177DDAF9}" srcOrd="0" destOrd="0" presId="urn:microsoft.com/office/officeart/2005/8/layout/hierarchy2#2"/>
    <dgm:cxn modelId="{BEF5E6F3-5F28-4831-895F-51C2C5A20553}" type="presOf" srcId="{06DD4156-67A7-4A52-8A83-06E40C33D676}" destId="{21855CE1-74C6-46B5-80D4-76AAE4DD3973}" srcOrd="1" destOrd="0" presId="urn:microsoft.com/office/officeart/2005/8/layout/hierarchy2#2"/>
    <dgm:cxn modelId="{54CFFA91-A6F9-421C-A3D5-4CD5B9C1A262}" type="presParOf" srcId="{2E73D278-AC13-4AC3-8073-2D76039C0F28}" destId="{E2777D14-DA7B-43C1-B5C6-8BDBB943C0B7}" srcOrd="0" destOrd="0" presId="urn:microsoft.com/office/officeart/2005/8/layout/hierarchy2#2"/>
    <dgm:cxn modelId="{0D482B6C-DCDD-475E-9461-9A065BA1F87E}" type="presParOf" srcId="{E2777D14-DA7B-43C1-B5C6-8BDBB943C0B7}" destId="{FDC2E867-530E-44F7-BFFF-B09DB97E2C44}" srcOrd="0" destOrd="0" presId="urn:microsoft.com/office/officeart/2005/8/layout/hierarchy2#2"/>
    <dgm:cxn modelId="{5A6CA925-415E-4EE7-AC58-B8AFC2BF042A}" type="presParOf" srcId="{E2777D14-DA7B-43C1-B5C6-8BDBB943C0B7}" destId="{FA147ADC-9048-4C38-8089-35D83CCE7A88}" srcOrd="1" destOrd="0" presId="urn:microsoft.com/office/officeart/2005/8/layout/hierarchy2#2"/>
    <dgm:cxn modelId="{F4C4F490-DA3E-440E-ACED-7DA3B3A1E499}" type="presParOf" srcId="{FA147ADC-9048-4C38-8089-35D83CCE7A88}" destId="{FFAE815C-D83A-4AC4-B4B0-F45FDCB0B74E}" srcOrd="0" destOrd="0" presId="urn:microsoft.com/office/officeart/2005/8/layout/hierarchy2#2"/>
    <dgm:cxn modelId="{7E0E1223-BCF6-4FAF-B035-37446B2B4A66}" type="presParOf" srcId="{FFAE815C-D83A-4AC4-B4B0-F45FDCB0B74E}" destId="{0994B288-9D5C-4EC7-BF77-1D67DAD4C0D5}" srcOrd="0" destOrd="0" presId="urn:microsoft.com/office/officeart/2005/8/layout/hierarchy2#2"/>
    <dgm:cxn modelId="{312DF88E-AC12-4301-B17D-29FC8A4278F2}" type="presParOf" srcId="{FA147ADC-9048-4C38-8089-35D83CCE7A88}" destId="{A370CD24-4E1B-465C-900D-CCFE537EE095}" srcOrd="1" destOrd="0" presId="urn:microsoft.com/office/officeart/2005/8/layout/hierarchy2#2"/>
    <dgm:cxn modelId="{EC38B1F8-EFE1-49ED-BB11-542947FCA781}" type="presParOf" srcId="{A370CD24-4E1B-465C-900D-CCFE537EE095}" destId="{EE17D1C2-DD73-4425-8719-B48AD5F183EB}" srcOrd="0" destOrd="0" presId="urn:microsoft.com/office/officeart/2005/8/layout/hierarchy2#2"/>
    <dgm:cxn modelId="{DDE2C2F3-EC80-448E-B5F5-8484C4B740AF}" type="presParOf" srcId="{A370CD24-4E1B-465C-900D-CCFE537EE095}" destId="{729DDE35-D9B7-4E6A-9169-8D29656F330D}" srcOrd="1" destOrd="0" presId="urn:microsoft.com/office/officeart/2005/8/layout/hierarchy2#2"/>
    <dgm:cxn modelId="{56CD41CD-2954-44E9-B11A-C42957B450B3}" type="presParOf" srcId="{729DDE35-D9B7-4E6A-9169-8D29656F330D}" destId="{75AB39BB-064E-4359-BAA4-57970FC4755E}" srcOrd="0" destOrd="0" presId="urn:microsoft.com/office/officeart/2005/8/layout/hierarchy2#2"/>
    <dgm:cxn modelId="{B41869A8-4578-4C93-8F6D-7C91C626BF1B}" type="presParOf" srcId="{75AB39BB-064E-4359-BAA4-57970FC4755E}" destId="{A73417C3-86F2-4106-975A-43F9E836EBE0}" srcOrd="0" destOrd="0" presId="urn:microsoft.com/office/officeart/2005/8/layout/hierarchy2#2"/>
    <dgm:cxn modelId="{4B4CD038-3FCA-42FF-A9F8-D3FC7D1B9C9A}" type="presParOf" srcId="{729DDE35-D9B7-4E6A-9169-8D29656F330D}" destId="{6AAC8E41-012D-49C3-A36B-82D3A1C00D6E}" srcOrd="1" destOrd="0" presId="urn:microsoft.com/office/officeart/2005/8/layout/hierarchy2#2"/>
    <dgm:cxn modelId="{663DC543-466E-48DC-A13A-BA3FD3F6623D}" type="presParOf" srcId="{6AAC8E41-012D-49C3-A36B-82D3A1C00D6E}" destId="{54DD8A6B-C9E2-4065-A1F6-50634BD5B5C0}" srcOrd="0" destOrd="0" presId="urn:microsoft.com/office/officeart/2005/8/layout/hierarchy2#2"/>
    <dgm:cxn modelId="{1CE842CA-CC0F-4922-9B06-DA6010500164}" type="presParOf" srcId="{6AAC8E41-012D-49C3-A36B-82D3A1C00D6E}" destId="{78847EFD-D0B6-49B2-8EDA-9B10E2C7EC39}" srcOrd="1" destOrd="0" presId="urn:microsoft.com/office/officeart/2005/8/layout/hierarchy2#2"/>
    <dgm:cxn modelId="{C5482337-31D3-4EC5-8E6A-FBB110C6C7CE}" type="presParOf" srcId="{FA147ADC-9048-4C38-8089-35D83CCE7A88}" destId="{8140969F-E4A9-4DEA-8330-627407FEC57A}" srcOrd="2" destOrd="0" presId="urn:microsoft.com/office/officeart/2005/8/layout/hierarchy2#2"/>
    <dgm:cxn modelId="{430441CC-DCDF-449E-A6E7-95C989E6B040}" type="presParOf" srcId="{8140969F-E4A9-4DEA-8330-627407FEC57A}" destId="{21855CE1-74C6-46B5-80D4-76AAE4DD3973}" srcOrd="0" destOrd="0" presId="urn:microsoft.com/office/officeart/2005/8/layout/hierarchy2#2"/>
    <dgm:cxn modelId="{93127019-FA2C-4105-B139-BC3D710140F3}" type="presParOf" srcId="{FA147ADC-9048-4C38-8089-35D83CCE7A88}" destId="{251E4B6D-315B-4182-8FEE-93D035714478}" srcOrd="3" destOrd="0" presId="urn:microsoft.com/office/officeart/2005/8/layout/hierarchy2#2"/>
    <dgm:cxn modelId="{545E6135-26AA-468D-949D-2B9C33924656}" type="presParOf" srcId="{251E4B6D-315B-4182-8FEE-93D035714478}" destId="{069362C2-40DA-4409-B0A4-F0634827A60B}" srcOrd="0" destOrd="0" presId="urn:microsoft.com/office/officeart/2005/8/layout/hierarchy2#2"/>
    <dgm:cxn modelId="{3805F562-14CD-4D1A-88CC-04C7FD8D1E32}" type="presParOf" srcId="{251E4B6D-315B-4182-8FEE-93D035714478}" destId="{CD115A1A-1E65-49FC-BFAC-2C22105F4AD3}" srcOrd="1" destOrd="0" presId="urn:microsoft.com/office/officeart/2005/8/layout/hierarchy2#2"/>
    <dgm:cxn modelId="{AEF0B400-C65B-4D78-95B9-CF242557642B}" type="presParOf" srcId="{CD115A1A-1E65-49FC-BFAC-2C22105F4AD3}" destId="{3F2A7F26-22C4-4123-8BCF-08A30DC3A107}" srcOrd="0" destOrd="0" presId="urn:microsoft.com/office/officeart/2005/8/layout/hierarchy2#2"/>
    <dgm:cxn modelId="{0D1C3312-F594-4DF0-AA33-1D392AE42B86}" type="presParOf" srcId="{3F2A7F26-22C4-4123-8BCF-08A30DC3A107}" destId="{A9DB1853-A7E1-4DD3-92FC-6C5A1D4E8AD8}" srcOrd="0" destOrd="0" presId="urn:microsoft.com/office/officeart/2005/8/layout/hierarchy2#2"/>
    <dgm:cxn modelId="{63AEC04F-63A5-414D-8AB1-F80957D7CCE4}" type="presParOf" srcId="{CD115A1A-1E65-49FC-BFAC-2C22105F4AD3}" destId="{C5BBD9A5-5063-46A7-B381-BE89BD27E815}" srcOrd="1" destOrd="0" presId="urn:microsoft.com/office/officeart/2005/8/layout/hierarchy2#2"/>
    <dgm:cxn modelId="{294D9E7F-E0F5-4F20-BE18-A6329DCDCF8F}" type="presParOf" srcId="{C5BBD9A5-5063-46A7-B381-BE89BD27E815}" destId="{9A7836A3-21A8-4241-A427-600CA7A97CB6}" srcOrd="0" destOrd="0" presId="urn:microsoft.com/office/officeart/2005/8/layout/hierarchy2#2"/>
    <dgm:cxn modelId="{317A099E-095C-4D5F-AA56-B88AFB16FD56}" type="presParOf" srcId="{C5BBD9A5-5063-46A7-B381-BE89BD27E815}" destId="{87A97510-5306-4DF7-B944-A965E51276E8}" srcOrd="1" destOrd="0" presId="urn:microsoft.com/office/officeart/2005/8/layout/hierarchy2#2"/>
    <dgm:cxn modelId="{98E9D4FF-64B4-435D-970F-2C649F2DE6A1}" type="presParOf" srcId="{FA147ADC-9048-4C38-8089-35D83CCE7A88}" destId="{7D34E0F1-EB53-45F1-928D-649089C19330}" srcOrd="4" destOrd="0" presId="urn:microsoft.com/office/officeart/2005/8/layout/hierarchy2#2"/>
    <dgm:cxn modelId="{D00E40BA-DC8A-43F5-AE10-C640E4E8AAE5}" type="presParOf" srcId="{7D34E0F1-EB53-45F1-928D-649089C19330}" destId="{F77038D7-2B45-4D39-BCC2-743BF0B01784}" srcOrd="0" destOrd="0" presId="urn:microsoft.com/office/officeart/2005/8/layout/hierarchy2#2"/>
    <dgm:cxn modelId="{F377CC49-73AA-4917-BC63-8EF18A459C1C}" type="presParOf" srcId="{FA147ADC-9048-4C38-8089-35D83CCE7A88}" destId="{0765C931-596E-4EB4-99B6-AAD32EEC70B3}" srcOrd="5" destOrd="0" presId="urn:microsoft.com/office/officeart/2005/8/layout/hierarchy2#2"/>
    <dgm:cxn modelId="{E23B3B78-9D15-4745-A4D2-777A6A93A74B}" type="presParOf" srcId="{0765C931-596E-4EB4-99B6-AAD32EEC70B3}" destId="{165D72C3-BC42-4C04-83D9-5BCAB71B1321}" srcOrd="0" destOrd="0" presId="urn:microsoft.com/office/officeart/2005/8/layout/hierarchy2#2"/>
    <dgm:cxn modelId="{4CE1CEC7-1212-44C9-8A39-EA682410F6D0}" type="presParOf" srcId="{0765C931-596E-4EB4-99B6-AAD32EEC70B3}" destId="{B4AD66CE-8FBC-428C-92D1-31A65D38399A}" srcOrd="1" destOrd="0" presId="urn:microsoft.com/office/officeart/2005/8/layout/hierarchy2#2"/>
    <dgm:cxn modelId="{C3845B6B-F732-4019-BEB5-9ADB436D71F6}" type="presParOf" srcId="{B4AD66CE-8FBC-428C-92D1-31A65D38399A}" destId="{81044263-6F6E-4314-9C6A-E921DA35B870}" srcOrd="0" destOrd="0" presId="urn:microsoft.com/office/officeart/2005/8/layout/hierarchy2#2"/>
    <dgm:cxn modelId="{B0A82963-44CB-4A57-AD68-53043B223782}" type="presParOf" srcId="{81044263-6F6E-4314-9C6A-E921DA35B870}" destId="{85D97145-01F7-4E36-BCBF-A7AB5C01D525}" srcOrd="0" destOrd="0" presId="urn:microsoft.com/office/officeart/2005/8/layout/hierarchy2#2"/>
    <dgm:cxn modelId="{0AC25E46-30DD-4EAA-98CD-D27B4ABD3A51}" type="presParOf" srcId="{B4AD66CE-8FBC-428C-92D1-31A65D38399A}" destId="{B53DE2C5-6823-427C-BFB0-75724F8DC358}" srcOrd="1" destOrd="0" presId="urn:microsoft.com/office/officeart/2005/8/layout/hierarchy2#2"/>
    <dgm:cxn modelId="{EC3C7582-9D51-4E22-8022-D3362E60FA2D}" type="presParOf" srcId="{B53DE2C5-6823-427C-BFB0-75724F8DC358}" destId="{BE54B314-2CA4-46B7-8533-ECE5A06E1566}" srcOrd="0" destOrd="0" presId="urn:microsoft.com/office/officeart/2005/8/layout/hierarchy2#2"/>
    <dgm:cxn modelId="{1539C31E-8348-4E80-A8D8-DA0EF9825EF8}" type="presParOf" srcId="{B53DE2C5-6823-427C-BFB0-75724F8DC358}" destId="{9D60D7DE-F7F9-4959-A9C4-EE02445F0B72}" srcOrd="1" destOrd="0" presId="urn:microsoft.com/office/officeart/2005/8/layout/hierarchy2#2"/>
    <dgm:cxn modelId="{0569AD76-DCD9-4602-A597-255A0CE71EB4}" type="presParOf" srcId="{FA147ADC-9048-4C38-8089-35D83CCE7A88}" destId="{097F04F9-F4D2-4C58-A0BF-62B4E636A03A}" srcOrd="6" destOrd="0" presId="urn:microsoft.com/office/officeart/2005/8/layout/hierarchy2#2"/>
    <dgm:cxn modelId="{A3B64CB9-7F64-49B5-B4B8-57FB616CA6C4}" type="presParOf" srcId="{097F04F9-F4D2-4C58-A0BF-62B4E636A03A}" destId="{021DED77-AF0D-4A65-9A27-EC514C61C43A}" srcOrd="0" destOrd="0" presId="urn:microsoft.com/office/officeart/2005/8/layout/hierarchy2#2"/>
    <dgm:cxn modelId="{665E489A-55DA-4A04-9596-A0DAF71E6BA2}" type="presParOf" srcId="{FA147ADC-9048-4C38-8089-35D83CCE7A88}" destId="{BB7E70AF-0904-4F77-89C1-A44815099872}" srcOrd="7" destOrd="0" presId="urn:microsoft.com/office/officeart/2005/8/layout/hierarchy2#2"/>
    <dgm:cxn modelId="{82DED15E-85E4-49BA-BF2F-DB08A1A958A5}" type="presParOf" srcId="{BB7E70AF-0904-4F77-89C1-A44815099872}" destId="{C5A8175D-A66C-4ED1-A68C-E2EE177DDAF9}" srcOrd="0" destOrd="0" presId="urn:microsoft.com/office/officeart/2005/8/layout/hierarchy2#2"/>
    <dgm:cxn modelId="{47805066-84A5-441A-B29B-EAD74B4ECBC8}" type="presParOf" srcId="{BB7E70AF-0904-4F77-89C1-A44815099872}" destId="{A138CE54-5E72-4BD9-B8CF-F987D72E9649}" srcOrd="1" destOrd="0" presId="urn:microsoft.com/office/officeart/2005/8/layout/hierarchy2#2"/>
    <dgm:cxn modelId="{134AE752-BEF3-458C-91C2-92710C1E36DB}" type="presParOf" srcId="{A138CE54-5E72-4BD9-B8CF-F987D72E9649}" destId="{07CFCD19-C7D8-4D96-A185-EEC1F9CE076C}" srcOrd="0" destOrd="0" presId="urn:microsoft.com/office/officeart/2005/8/layout/hierarchy2#2"/>
    <dgm:cxn modelId="{07602460-45A1-4A62-B892-FB0AC04E3756}" type="presParOf" srcId="{07CFCD19-C7D8-4D96-A185-EEC1F9CE076C}" destId="{CFB81591-F6C9-4461-809C-4F0D2C4F9694}" srcOrd="0" destOrd="0" presId="urn:microsoft.com/office/officeart/2005/8/layout/hierarchy2#2"/>
    <dgm:cxn modelId="{6079857A-108B-46E1-9CBD-B0C33A8A5DEF}" type="presParOf" srcId="{A138CE54-5E72-4BD9-B8CF-F987D72E9649}" destId="{E5D63EC9-F43A-4B13-94B1-56F8C3013AEB}" srcOrd="1" destOrd="0" presId="urn:microsoft.com/office/officeart/2005/8/layout/hierarchy2#2"/>
    <dgm:cxn modelId="{AFF195F6-C754-4F6D-B51B-552BA2C677DC}" type="presParOf" srcId="{E5D63EC9-F43A-4B13-94B1-56F8C3013AEB}" destId="{4748DC89-AD2B-40C1-A0FB-E90A5A7B59E9}" srcOrd="0" destOrd="0" presId="urn:microsoft.com/office/officeart/2005/8/layout/hierarchy2#2"/>
    <dgm:cxn modelId="{19171636-DAFD-4320-A36D-C8A9C95452F3}" type="presParOf" srcId="{E5D63EC9-F43A-4B13-94B1-56F8C3013AEB}" destId="{B9DA7FBB-AD4A-4B7E-A9CA-381D6426B5DE}" srcOrd="1" destOrd="0" presId="urn:microsoft.com/office/officeart/2005/8/layout/hierarchy2#2"/>
  </dgm:cxnLst>
  <dgm:bg/>
  <dgm:whole>
    <a:ln w="3810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2E867-530E-44F7-BFFF-B09DB97E2C44}">
      <dsp:nvSpPr>
        <dsp:cNvPr id="0" name=""/>
        <dsp:cNvSpPr/>
      </dsp:nvSpPr>
      <dsp:spPr>
        <a:xfrm>
          <a:off x="6173" y="2254953"/>
          <a:ext cx="3130569" cy="1850252"/>
        </a:xfrm>
        <a:prstGeom prst="roundRect">
          <a:avLst>
            <a:gd name="adj" fmla="val 10000"/>
          </a:avLst>
        </a:prstGeom>
        <a:solidFill>
          <a:srgbClr val="92D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altLang="en-US" sz="4000" b="1" kern="1200" dirty="0" err="1">
              <a:solidFill>
                <a:schemeClr val="bg1"/>
              </a:solidFill>
              <a:latin typeface="Arial" panose="020B0604020202020204" pitchFamily="34" charset="0"/>
              <a:cs typeface="Arial" panose="020B0604020202020204" pitchFamily="34" charset="0"/>
            </a:rPr>
            <a:t>Cấu</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tạo</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bài</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văn</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miêu</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tả</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đồ</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vật</a:t>
          </a:r>
          <a:endPar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60365" y="2309145"/>
        <a:ext cx="3022185" cy="1741868"/>
      </dsp:txXfrm>
    </dsp:sp>
    <dsp:sp modelId="{FFAE815C-D83A-4AC4-B4B0-F45FDCB0B74E}">
      <dsp:nvSpPr>
        <dsp:cNvPr id="0" name=""/>
        <dsp:cNvSpPr/>
      </dsp:nvSpPr>
      <dsp:spPr>
        <a:xfrm rot="17685808">
          <a:off x="2292889" y="1846143"/>
          <a:ext cx="2904195" cy="30731"/>
        </a:xfrm>
        <a:custGeom>
          <a:avLst/>
          <a:gdLst/>
          <a:ahLst/>
          <a:cxnLst/>
          <a:rect l="0" t="0" r="0" b="0"/>
          <a:pathLst>
            <a:path>
              <a:moveTo>
                <a:pt x="0" y="15365"/>
              </a:moveTo>
              <a:lnTo>
                <a:pt x="2904195" y="15365"/>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672382" y="1788904"/>
        <a:ext cx="145209" cy="145209"/>
      </dsp:txXfrm>
    </dsp:sp>
    <dsp:sp modelId="{EE17D1C2-DD73-4425-8719-B48AD5F183EB}">
      <dsp:nvSpPr>
        <dsp:cNvPr id="0" name=""/>
        <dsp:cNvSpPr/>
      </dsp:nvSpPr>
      <dsp:spPr>
        <a:xfrm>
          <a:off x="4353232" y="0"/>
          <a:ext cx="2171672" cy="1085879"/>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Font typeface="Euclid Symbol" pitchFamily="18" charset="2"/>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Mở</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4385036" y="31804"/>
        <a:ext cx="2108064" cy="1022271"/>
      </dsp:txXfrm>
    </dsp:sp>
    <dsp:sp modelId="{75AB39BB-064E-4359-BAA4-57970FC4755E}">
      <dsp:nvSpPr>
        <dsp:cNvPr id="0" name=""/>
        <dsp:cNvSpPr/>
      </dsp:nvSpPr>
      <dsp:spPr>
        <a:xfrm>
          <a:off x="6524905" y="527574"/>
          <a:ext cx="690206" cy="30731"/>
        </a:xfrm>
        <a:custGeom>
          <a:avLst/>
          <a:gdLst/>
          <a:ahLst/>
          <a:cxnLst/>
          <a:rect l="0" t="0" r="0" b="0"/>
          <a:pathLst>
            <a:path>
              <a:moveTo>
                <a:pt x="0" y="15365"/>
              </a:moveTo>
              <a:lnTo>
                <a:pt x="690206" y="15365"/>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52753" y="525684"/>
        <a:ext cx="34510" cy="34510"/>
      </dsp:txXfrm>
    </dsp:sp>
    <dsp:sp modelId="{54DD8A6B-C9E2-4065-A1F6-50634BD5B5C0}">
      <dsp:nvSpPr>
        <dsp:cNvPr id="0" name=""/>
        <dsp:cNvSpPr/>
      </dsp:nvSpPr>
      <dsp:spPr>
        <a:xfrm>
          <a:off x="7215112" y="0"/>
          <a:ext cx="3719203" cy="1085879"/>
        </a:xfrm>
        <a:prstGeom prst="roundRect">
          <a:avLst>
            <a:gd name="adj" fmla="val 10000"/>
          </a:avLst>
        </a:prstGeom>
        <a:solidFill>
          <a:srgbClr val="69B9D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Giới</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thiệu</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đồ</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định</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endParaRPr lang="en-US" sz="3000" kern="1200" dirty="0"/>
        </a:p>
      </dsp:txBody>
      <dsp:txXfrm>
        <a:off x="7246916" y="31804"/>
        <a:ext cx="3655595" cy="1022271"/>
      </dsp:txXfrm>
    </dsp:sp>
    <dsp:sp modelId="{7D34E0F1-EB53-45F1-928D-649089C19330}">
      <dsp:nvSpPr>
        <dsp:cNvPr id="0" name=""/>
        <dsp:cNvSpPr/>
      </dsp:nvSpPr>
      <dsp:spPr>
        <a:xfrm rot="21528260">
          <a:off x="3136651" y="3155923"/>
          <a:ext cx="842500" cy="30731"/>
        </a:xfrm>
        <a:custGeom>
          <a:avLst/>
          <a:gdLst/>
          <a:ahLst/>
          <a:cxnLst/>
          <a:rect l="0" t="0" r="0" b="0"/>
          <a:pathLst>
            <a:path>
              <a:moveTo>
                <a:pt x="0" y="15365"/>
              </a:moveTo>
              <a:lnTo>
                <a:pt x="842500" y="15365"/>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36839" y="3150226"/>
        <a:ext cx="42125" cy="42125"/>
      </dsp:txXfrm>
    </dsp:sp>
    <dsp:sp modelId="{165D72C3-BC42-4C04-83D9-5BCAB71B1321}">
      <dsp:nvSpPr>
        <dsp:cNvPr id="0" name=""/>
        <dsp:cNvSpPr/>
      </dsp:nvSpPr>
      <dsp:spPr>
        <a:xfrm>
          <a:off x="3979060" y="2619559"/>
          <a:ext cx="2249508" cy="1085879"/>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alt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Thân</a:t>
          </a:r>
          <a:r>
            <a:rPr lang="en-US" alt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4010864" y="2651363"/>
        <a:ext cx="2185900" cy="1022271"/>
      </dsp:txXfrm>
    </dsp:sp>
    <dsp:sp modelId="{1BB39230-CBA2-4F96-8308-D3E9A2A4AA8E}">
      <dsp:nvSpPr>
        <dsp:cNvPr id="0" name=""/>
        <dsp:cNvSpPr/>
      </dsp:nvSpPr>
      <dsp:spPr>
        <a:xfrm rot="18361069">
          <a:off x="5915029" y="2531542"/>
          <a:ext cx="1522167" cy="30731"/>
        </a:xfrm>
        <a:custGeom>
          <a:avLst/>
          <a:gdLst/>
          <a:ahLst/>
          <a:cxnLst/>
          <a:rect l="0" t="0" r="0" b="0"/>
          <a:pathLst>
            <a:path>
              <a:moveTo>
                <a:pt x="0" y="15365"/>
              </a:moveTo>
              <a:lnTo>
                <a:pt x="1522167" y="15365"/>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38059" y="2508854"/>
        <a:ext cx="76108" cy="76108"/>
      </dsp:txXfrm>
    </dsp:sp>
    <dsp:sp modelId="{5FE04CFF-3E18-47B8-AD1C-59562E1FA849}">
      <dsp:nvSpPr>
        <dsp:cNvPr id="0" name=""/>
        <dsp:cNvSpPr/>
      </dsp:nvSpPr>
      <dsp:spPr>
        <a:xfrm>
          <a:off x="7123659" y="1388377"/>
          <a:ext cx="3798320" cy="1085879"/>
        </a:xfrm>
        <a:prstGeom prst="roundRect">
          <a:avLst>
            <a:gd name="adj" fmla="val 10000"/>
          </a:avLst>
        </a:prstGeom>
        <a:solidFill>
          <a:srgbClr val="69B9D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bao</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quát</a:t>
          </a:r>
          <a:endPar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155463" y="1420181"/>
        <a:ext cx="3734712" cy="1022271"/>
      </dsp:txXfrm>
    </dsp:sp>
    <dsp:sp modelId="{32498A65-C5F0-4227-9238-743CD9710358}">
      <dsp:nvSpPr>
        <dsp:cNvPr id="0" name=""/>
        <dsp:cNvSpPr/>
      </dsp:nvSpPr>
      <dsp:spPr>
        <a:xfrm rot="67512">
          <a:off x="6228482" y="3155923"/>
          <a:ext cx="895263" cy="30731"/>
        </a:xfrm>
        <a:custGeom>
          <a:avLst/>
          <a:gdLst/>
          <a:ahLst/>
          <a:cxnLst/>
          <a:rect l="0" t="0" r="0" b="0"/>
          <a:pathLst>
            <a:path>
              <a:moveTo>
                <a:pt x="0" y="15365"/>
              </a:moveTo>
              <a:lnTo>
                <a:pt x="895263" y="15365"/>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53732" y="3148907"/>
        <a:ext cx="44763" cy="44763"/>
      </dsp:txXfrm>
    </dsp:sp>
    <dsp:sp modelId="{22D05142-AFF1-419B-8670-D1B264CEA445}">
      <dsp:nvSpPr>
        <dsp:cNvPr id="0" name=""/>
        <dsp:cNvSpPr/>
      </dsp:nvSpPr>
      <dsp:spPr>
        <a:xfrm>
          <a:off x="7123659" y="2637139"/>
          <a:ext cx="3804488" cy="1085879"/>
        </a:xfrm>
        <a:prstGeom prst="roundRect">
          <a:avLst>
            <a:gd name="adj" fmla="val 10000"/>
          </a:avLst>
        </a:prstGeom>
        <a:solidFill>
          <a:srgbClr val="69B9D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chi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tiết</a:t>
          </a:r>
          <a:endPar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155463" y="2668943"/>
        <a:ext cx="3740880" cy="1022271"/>
      </dsp:txXfrm>
    </dsp:sp>
    <dsp:sp modelId="{81044263-6F6E-4314-9C6A-E921DA35B870}">
      <dsp:nvSpPr>
        <dsp:cNvPr id="0" name=""/>
        <dsp:cNvSpPr/>
      </dsp:nvSpPr>
      <dsp:spPr>
        <a:xfrm rot="3284767">
          <a:off x="5900741" y="3780304"/>
          <a:ext cx="1550744" cy="30731"/>
        </a:xfrm>
        <a:custGeom>
          <a:avLst/>
          <a:gdLst/>
          <a:ahLst/>
          <a:cxnLst/>
          <a:rect l="0" t="0" r="0" b="0"/>
          <a:pathLst>
            <a:path>
              <a:moveTo>
                <a:pt x="0" y="15365"/>
              </a:moveTo>
              <a:lnTo>
                <a:pt x="1550744" y="15365"/>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37345" y="3756901"/>
        <a:ext cx="77537" cy="77537"/>
      </dsp:txXfrm>
    </dsp:sp>
    <dsp:sp modelId="{BE54B314-2CA4-46B7-8533-ECE5A06E1566}">
      <dsp:nvSpPr>
        <dsp:cNvPr id="0" name=""/>
        <dsp:cNvSpPr/>
      </dsp:nvSpPr>
      <dsp:spPr>
        <a:xfrm>
          <a:off x="7123659" y="3885901"/>
          <a:ext cx="3784138" cy="1085879"/>
        </a:xfrm>
        <a:prstGeom prst="roundRect">
          <a:avLst>
            <a:gd name="adj" fmla="val 10000"/>
          </a:avLst>
        </a:prstGeom>
        <a:solidFill>
          <a:srgbClr val="69B9D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Công</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dụng</a:t>
          </a:r>
          <a:endPar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155463" y="3917705"/>
        <a:ext cx="3720530" cy="1022271"/>
      </dsp:txXfrm>
    </dsp:sp>
    <dsp:sp modelId="{097F04F9-F4D2-4C58-A0BF-62B4E636A03A}">
      <dsp:nvSpPr>
        <dsp:cNvPr id="0" name=""/>
        <dsp:cNvSpPr/>
      </dsp:nvSpPr>
      <dsp:spPr>
        <a:xfrm rot="3817948">
          <a:off x="2318677" y="4483283"/>
          <a:ext cx="2943355" cy="30731"/>
        </a:xfrm>
        <a:custGeom>
          <a:avLst/>
          <a:gdLst/>
          <a:ahLst/>
          <a:cxnLst/>
          <a:rect l="0" t="0" r="0" b="0"/>
          <a:pathLst>
            <a:path>
              <a:moveTo>
                <a:pt x="0" y="15365"/>
              </a:moveTo>
              <a:lnTo>
                <a:pt x="2943355" y="15365"/>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716771" y="4425065"/>
        <a:ext cx="147167" cy="147167"/>
      </dsp:txXfrm>
    </dsp:sp>
    <dsp:sp modelId="{C5A8175D-A66C-4ED1-A68C-E2EE177DDAF9}">
      <dsp:nvSpPr>
        <dsp:cNvPr id="0" name=""/>
        <dsp:cNvSpPr/>
      </dsp:nvSpPr>
      <dsp:spPr>
        <a:xfrm>
          <a:off x="4443968" y="5274279"/>
          <a:ext cx="2249595" cy="1085879"/>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ClrTx/>
            <a:buSzTx/>
            <a:buFont typeface="Euclid Symbol" pitchFamily="18" charset="2"/>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Kết</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4475772" y="5306083"/>
        <a:ext cx="2185987" cy="1022271"/>
      </dsp:txXfrm>
    </dsp:sp>
    <dsp:sp modelId="{07CFCD19-C7D8-4D96-A185-EEC1F9CE076C}">
      <dsp:nvSpPr>
        <dsp:cNvPr id="0" name=""/>
        <dsp:cNvSpPr/>
      </dsp:nvSpPr>
      <dsp:spPr>
        <a:xfrm>
          <a:off x="6693563" y="5801853"/>
          <a:ext cx="444255" cy="30731"/>
        </a:xfrm>
        <a:custGeom>
          <a:avLst/>
          <a:gdLst/>
          <a:ahLst/>
          <a:cxnLst/>
          <a:rect l="0" t="0" r="0" b="0"/>
          <a:pathLst>
            <a:path>
              <a:moveTo>
                <a:pt x="0" y="15365"/>
              </a:moveTo>
              <a:lnTo>
                <a:pt x="444255" y="15365"/>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04585" y="5806112"/>
        <a:ext cx="22212" cy="22212"/>
      </dsp:txXfrm>
    </dsp:sp>
    <dsp:sp modelId="{4748DC89-AD2B-40C1-A0FB-E90A5A7B59E9}">
      <dsp:nvSpPr>
        <dsp:cNvPr id="0" name=""/>
        <dsp:cNvSpPr/>
      </dsp:nvSpPr>
      <dsp:spPr>
        <a:xfrm>
          <a:off x="7137819" y="5274279"/>
          <a:ext cx="3774322" cy="1085879"/>
        </a:xfrm>
        <a:prstGeom prst="roundRect">
          <a:avLst>
            <a:gd name="adj" fmla="val 10000"/>
          </a:avLst>
        </a:prstGeom>
        <a:solidFill>
          <a:srgbClr val="69B9D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Nêu</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nghĩ</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hay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lợi</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ích</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dồ</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endParaRPr lang="en-US" sz="3000" kern="1200" dirty="0"/>
        </a:p>
      </dsp:txBody>
      <dsp:txXfrm>
        <a:off x="7169623" y="5306083"/>
        <a:ext cx="3710714" cy="10222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2E867-530E-44F7-BFFF-B09DB97E2C44}">
      <dsp:nvSpPr>
        <dsp:cNvPr id="0" name=""/>
        <dsp:cNvSpPr/>
      </dsp:nvSpPr>
      <dsp:spPr>
        <a:xfrm>
          <a:off x="8561" y="2617545"/>
          <a:ext cx="3135041" cy="1125067"/>
        </a:xfrm>
        <a:prstGeom prst="roundRect">
          <a:avLst>
            <a:gd name="adj" fmla="val 10000"/>
          </a:avLst>
        </a:prstGeom>
        <a:solidFill>
          <a:srgbClr val="92D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altLang="en-US" sz="4000" b="1" kern="1200" dirty="0" err="1">
              <a:solidFill>
                <a:schemeClr val="bg1"/>
              </a:solidFill>
              <a:latin typeface="Arial" panose="020B0604020202020204" pitchFamily="34" charset="0"/>
              <a:cs typeface="Arial" panose="020B0604020202020204" pitchFamily="34" charset="0"/>
            </a:rPr>
            <a:t>Cái</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cối</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tân</a:t>
          </a:r>
          <a:endPar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41513" y="2650497"/>
        <a:ext cx="3069137" cy="1059163"/>
      </dsp:txXfrm>
    </dsp:sp>
    <dsp:sp modelId="{FFAE815C-D83A-4AC4-B4B0-F45FDCB0B74E}">
      <dsp:nvSpPr>
        <dsp:cNvPr id="0" name=""/>
        <dsp:cNvSpPr/>
      </dsp:nvSpPr>
      <dsp:spPr>
        <a:xfrm rot="17768502">
          <a:off x="2363974" y="1913586"/>
          <a:ext cx="2787335" cy="30775"/>
        </a:xfrm>
        <a:custGeom>
          <a:avLst/>
          <a:gdLst/>
          <a:ahLst/>
          <a:cxnLst/>
          <a:rect l="0" t="0" r="0" b="0"/>
          <a:pathLst>
            <a:path>
              <a:moveTo>
                <a:pt x="0" y="15387"/>
              </a:moveTo>
              <a:lnTo>
                <a:pt x="2787335" y="1538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687959" y="1859290"/>
        <a:ext cx="139366" cy="139366"/>
      </dsp:txXfrm>
    </dsp:sp>
    <dsp:sp modelId="{EE17D1C2-DD73-4425-8719-B48AD5F183EB}">
      <dsp:nvSpPr>
        <dsp:cNvPr id="0" name=""/>
        <dsp:cNvSpPr/>
      </dsp:nvSpPr>
      <dsp:spPr>
        <a:xfrm>
          <a:off x="4371682" y="134152"/>
          <a:ext cx="2174775" cy="1087431"/>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Font typeface="Euclid Symbol" pitchFamily="18" charset="2"/>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a:t>
          </a:r>
        </a:p>
      </dsp:txBody>
      <dsp:txXfrm>
        <a:off x="4403532" y="166002"/>
        <a:ext cx="2111075" cy="1023731"/>
      </dsp:txXfrm>
    </dsp:sp>
    <dsp:sp modelId="{75AB39BB-064E-4359-BAA4-57970FC4755E}">
      <dsp:nvSpPr>
        <dsp:cNvPr id="0" name=""/>
        <dsp:cNvSpPr/>
      </dsp:nvSpPr>
      <dsp:spPr>
        <a:xfrm>
          <a:off x="6546457" y="662480"/>
          <a:ext cx="663346" cy="30775"/>
        </a:xfrm>
        <a:custGeom>
          <a:avLst/>
          <a:gdLst/>
          <a:ahLst/>
          <a:cxnLst/>
          <a:rect l="0" t="0" r="0" b="0"/>
          <a:pathLst>
            <a:path>
              <a:moveTo>
                <a:pt x="0" y="15387"/>
              </a:moveTo>
              <a:lnTo>
                <a:pt x="663346" y="1538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61547" y="661284"/>
        <a:ext cx="33167" cy="33167"/>
      </dsp:txXfrm>
    </dsp:sp>
    <dsp:sp modelId="{54DD8A6B-C9E2-4065-A1F6-50634BD5B5C0}">
      <dsp:nvSpPr>
        <dsp:cNvPr id="0" name=""/>
        <dsp:cNvSpPr/>
      </dsp:nvSpPr>
      <dsp:spPr>
        <a:xfrm>
          <a:off x="7209804" y="134152"/>
          <a:ext cx="3724516" cy="1087431"/>
        </a:xfrm>
        <a:prstGeom prst="roundRect">
          <a:avLst>
            <a:gd name="adj" fmla="val 10000"/>
          </a:avLst>
        </a:prstGeom>
        <a:solidFill>
          <a:srgbClr val="00B0F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Giới</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thiệu</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tân</a:t>
          </a:r>
          <a:endParaRPr lang="en-US" sz="3600" kern="1200" dirty="0"/>
        </a:p>
      </dsp:txBody>
      <dsp:txXfrm>
        <a:off x="7241654" y="166002"/>
        <a:ext cx="3660816" cy="1023731"/>
      </dsp:txXfrm>
    </dsp:sp>
    <dsp:sp modelId="{8140969F-E4A9-4DEA-8330-627407FEC57A}">
      <dsp:nvSpPr>
        <dsp:cNvPr id="0" name=""/>
        <dsp:cNvSpPr/>
      </dsp:nvSpPr>
      <dsp:spPr>
        <a:xfrm rot="19596718">
          <a:off x="3013440" y="2730670"/>
          <a:ext cx="1577379" cy="30775"/>
        </a:xfrm>
        <a:custGeom>
          <a:avLst/>
          <a:gdLst/>
          <a:ahLst/>
          <a:cxnLst/>
          <a:rect l="0" t="0" r="0" b="0"/>
          <a:pathLst>
            <a:path>
              <a:moveTo>
                <a:pt x="0" y="15387"/>
              </a:moveTo>
              <a:lnTo>
                <a:pt x="1577379" y="1538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62695" y="2706624"/>
        <a:ext cx="78868" cy="78868"/>
      </dsp:txXfrm>
    </dsp:sp>
    <dsp:sp modelId="{069362C2-40DA-4409-B0A4-F0634827A60B}">
      <dsp:nvSpPr>
        <dsp:cNvPr id="0" name=""/>
        <dsp:cNvSpPr/>
      </dsp:nvSpPr>
      <dsp:spPr>
        <a:xfrm>
          <a:off x="4460656" y="1768322"/>
          <a:ext cx="2174775" cy="1087431"/>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Font typeface="Euclid Symbol" pitchFamily="18" charset="2"/>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a:t>
          </a:r>
        </a:p>
      </dsp:txBody>
      <dsp:txXfrm>
        <a:off x="4492506" y="1800172"/>
        <a:ext cx="2111075" cy="1023731"/>
      </dsp:txXfrm>
    </dsp:sp>
    <dsp:sp modelId="{3F2A7F26-22C4-4123-8BCF-08A30DC3A107}">
      <dsp:nvSpPr>
        <dsp:cNvPr id="0" name=""/>
        <dsp:cNvSpPr/>
      </dsp:nvSpPr>
      <dsp:spPr>
        <a:xfrm rot="21517287">
          <a:off x="6635348" y="2289809"/>
          <a:ext cx="568622" cy="30775"/>
        </a:xfrm>
        <a:custGeom>
          <a:avLst/>
          <a:gdLst/>
          <a:ahLst/>
          <a:cxnLst/>
          <a:rect l="0" t="0" r="0" b="0"/>
          <a:pathLst>
            <a:path>
              <a:moveTo>
                <a:pt x="0" y="15387"/>
              </a:moveTo>
              <a:lnTo>
                <a:pt x="568622" y="1538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05444" y="2290982"/>
        <a:ext cx="28431" cy="28431"/>
      </dsp:txXfrm>
    </dsp:sp>
    <dsp:sp modelId="{9A7836A3-21A8-4241-A427-600CA7A97CB6}">
      <dsp:nvSpPr>
        <dsp:cNvPr id="0" name=""/>
        <dsp:cNvSpPr/>
      </dsp:nvSpPr>
      <dsp:spPr>
        <a:xfrm>
          <a:off x="7203888" y="1754642"/>
          <a:ext cx="3730432" cy="1087431"/>
        </a:xfrm>
        <a:prstGeom prst="roundRect">
          <a:avLst>
            <a:gd name="adj" fmla="val 10000"/>
          </a:avLst>
        </a:prstGeom>
        <a:solidFill>
          <a:srgbClr val="00B0F0">
            <a:alpha val="85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hình</a:t>
          </a:r>
          <a:r>
            <a:rPr lang="en-US"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dáng</a:t>
          </a:r>
          <a:r>
            <a:rPr lang="en-US"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lvl="0" indent="0" algn="ctr" defTabSz="1600200">
            <a:lnSpc>
              <a:spcPct val="90000"/>
            </a:lnSpc>
            <a:spcBef>
              <a:spcPct val="0"/>
            </a:spcBef>
            <a:spcAft>
              <a:spcPct val="35000"/>
            </a:spcAft>
            <a:buNone/>
          </a:pPr>
          <a:r>
            <a:rPr lang="en-US" sz="36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r>
            <a:rPr lang="en-US"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tân</a:t>
          </a:r>
          <a:endParaRPr lang="en-US"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235738" y="1786492"/>
        <a:ext cx="3666732" cy="1023731"/>
      </dsp:txXfrm>
    </dsp:sp>
    <dsp:sp modelId="{7D34E0F1-EB53-45F1-928D-649089C19330}">
      <dsp:nvSpPr>
        <dsp:cNvPr id="0" name=""/>
        <dsp:cNvSpPr/>
      </dsp:nvSpPr>
      <dsp:spPr>
        <a:xfrm rot="2012255">
          <a:off x="3013900" y="3595134"/>
          <a:ext cx="1558211" cy="30775"/>
        </a:xfrm>
        <a:custGeom>
          <a:avLst/>
          <a:gdLst/>
          <a:ahLst/>
          <a:cxnLst/>
          <a:rect l="0" t="0" r="0" b="0"/>
          <a:pathLst>
            <a:path>
              <a:moveTo>
                <a:pt x="0" y="15387"/>
              </a:moveTo>
              <a:lnTo>
                <a:pt x="1558211" y="1538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54050" y="3571567"/>
        <a:ext cx="77910" cy="77910"/>
      </dsp:txXfrm>
    </dsp:sp>
    <dsp:sp modelId="{165D72C3-BC42-4C04-83D9-5BCAB71B1321}">
      <dsp:nvSpPr>
        <dsp:cNvPr id="0" name=""/>
        <dsp:cNvSpPr/>
      </dsp:nvSpPr>
      <dsp:spPr>
        <a:xfrm>
          <a:off x="4442408" y="3497250"/>
          <a:ext cx="2252722" cy="1087431"/>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a:t>
          </a:r>
        </a:p>
      </dsp:txBody>
      <dsp:txXfrm>
        <a:off x="4474258" y="3529100"/>
        <a:ext cx="2189022" cy="1023731"/>
      </dsp:txXfrm>
    </dsp:sp>
    <dsp:sp modelId="{81044263-6F6E-4314-9C6A-E921DA35B870}">
      <dsp:nvSpPr>
        <dsp:cNvPr id="0" name=""/>
        <dsp:cNvSpPr/>
      </dsp:nvSpPr>
      <dsp:spPr>
        <a:xfrm rot="31321">
          <a:off x="6695122" y="4027459"/>
          <a:ext cx="412979" cy="30775"/>
        </a:xfrm>
        <a:custGeom>
          <a:avLst/>
          <a:gdLst/>
          <a:ahLst/>
          <a:cxnLst/>
          <a:rect l="0" t="0" r="0" b="0"/>
          <a:pathLst>
            <a:path>
              <a:moveTo>
                <a:pt x="0" y="15387"/>
              </a:moveTo>
              <a:lnTo>
                <a:pt x="412979" y="1538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91288" y="4032522"/>
        <a:ext cx="20648" cy="20648"/>
      </dsp:txXfrm>
    </dsp:sp>
    <dsp:sp modelId="{BE54B314-2CA4-46B7-8533-ECE5A06E1566}">
      <dsp:nvSpPr>
        <dsp:cNvPr id="0" name=""/>
        <dsp:cNvSpPr/>
      </dsp:nvSpPr>
      <dsp:spPr>
        <a:xfrm>
          <a:off x="7108093" y="3501013"/>
          <a:ext cx="3789544" cy="1087431"/>
        </a:xfrm>
        <a:prstGeom prst="roundRect">
          <a:avLst>
            <a:gd name="adj" fmla="val 10000"/>
          </a:avLst>
        </a:prstGeom>
        <a:solidFill>
          <a:srgbClr val="26D2F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hoạt</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động</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endPar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139943" y="3532863"/>
        <a:ext cx="3725844" cy="1023731"/>
      </dsp:txXfrm>
    </dsp:sp>
    <dsp:sp modelId="{097F04F9-F4D2-4C58-A0BF-62B4E636A03A}">
      <dsp:nvSpPr>
        <dsp:cNvPr id="0" name=""/>
        <dsp:cNvSpPr/>
      </dsp:nvSpPr>
      <dsp:spPr>
        <a:xfrm rot="3815591">
          <a:off x="2326404" y="4482873"/>
          <a:ext cx="2943491" cy="30775"/>
        </a:xfrm>
        <a:custGeom>
          <a:avLst/>
          <a:gdLst/>
          <a:ahLst/>
          <a:cxnLst/>
          <a:rect l="0" t="0" r="0" b="0"/>
          <a:pathLst>
            <a:path>
              <a:moveTo>
                <a:pt x="0" y="15387"/>
              </a:moveTo>
              <a:lnTo>
                <a:pt x="2943491" y="1538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724562" y="4424674"/>
        <a:ext cx="147174" cy="147174"/>
      </dsp:txXfrm>
    </dsp:sp>
    <dsp:sp modelId="{C5A8175D-A66C-4ED1-A68C-E2EE177DDAF9}">
      <dsp:nvSpPr>
        <dsp:cNvPr id="0" name=""/>
        <dsp:cNvSpPr/>
      </dsp:nvSpPr>
      <dsp:spPr>
        <a:xfrm>
          <a:off x="4452696" y="5272727"/>
          <a:ext cx="2252809" cy="1087431"/>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ClrTx/>
            <a:buSzTx/>
            <a:buFont typeface="Euclid Symbol" pitchFamily="18" charset="2"/>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a:t>
          </a:r>
        </a:p>
      </dsp:txBody>
      <dsp:txXfrm>
        <a:off x="4484546" y="5304577"/>
        <a:ext cx="2189109" cy="1023731"/>
      </dsp:txXfrm>
    </dsp:sp>
    <dsp:sp modelId="{07CFCD19-C7D8-4D96-A185-EEC1F9CE076C}">
      <dsp:nvSpPr>
        <dsp:cNvPr id="0" name=""/>
        <dsp:cNvSpPr/>
      </dsp:nvSpPr>
      <dsp:spPr>
        <a:xfrm>
          <a:off x="6705505" y="5801055"/>
          <a:ext cx="402697" cy="30775"/>
        </a:xfrm>
        <a:custGeom>
          <a:avLst/>
          <a:gdLst/>
          <a:ahLst/>
          <a:cxnLst/>
          <a:rect l="0" t="0" r="0" b="0"/>
          <a:pathLst>
            <a:path>
              <a:moveTo>
                <a:pt x="0" y="15387"/>
              </a:moveTo>
              <a:lnTo>
                <a:pt x="402697" y="1538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96786" y="5806376"/>
        <a:ext cx="20134" cy="20134"/>
      </dsp:txXfrm>
    </dsp:sp>
    <dsp:sp modelId="{4748DC89-AD2B-40C1-A0FB-E90A5A7B59E9}">
      <dsp:nvSpPr>
        <dsp:cNvPr id="0" name=""/>
        <dsp:cNvSpPr/>
      </dsp:nvSpPr>
      <dsp:spPr>
        <a:xfrm>
          <a:off x="7108202" y="5272727"/>
          <a:ext cx="3779714" cy="1087431"/>
        </a:xfrm>
        <a:prstGeom prst="roundRect">
          <a:avLst>
            <a:gd name="adj" fmla="val 10000"/>
          </a:avLst>
        </a:prstGeom>
        <a:solidFill>
          <a:srgbClr val="26D2F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Nêu</a:t>
          </a:r>
          <a:r>
            <a:rPr lang="en-US" sz="35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5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a:t>
          </a:r>
          <a:r>
            <a:rPr lang="en-US" sz="35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5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nghĩ</a:t>
          </a:r>
          <a:r>
            <a:rPr lang="en-US" sz="35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5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về</a:t>
          </a:r>
          <a:r>
            <a:rPr lang="en-US" sz="35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5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5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5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endParaRPr lang="en-US" sz="3500" kern="1200" dirty="0"/>
        </a:p>
      </dsp:txBody>
      <dsp:txXfrm>
        <a:off x="7140052" y="5304577"/>
        <a:ext cx="3716014" cy="10237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5CC1D4-B042-4B99-A617-290D30B6AC4E}" type="datetimeFigureOut">
              <a:rPr lang="zh-CN" altLang="en-US" smtClean="0"/>
              <a:t>2021/12/26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109CE8-D8C6-4D0D-866A-8671FF9CD5A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solidFill>
                  <a:prstClr val="black"/>
                </a:solidFill>
                <a:latin typeface="等线" panose="020F0502020204030204"/>
                <a:ea typeface="等线" panose="02010600030101010101" pitchFamily="2" charset="-122"/>
              </a:rPr>
              <a:t>4</a:t>
            </a:fld>
            <a:endParaRPr lang="zh-CN" altLang="en-US">
              <a:solidFill>
                <a:prstClr val="black"/>
              </a:solidFill>
              <a:latin typeface="等线" panose="020F0502020204030204"/>
              <a:ea typeface="等线"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26" name="Picture 2" descr="http://img.hb.aicdn.com/6a03f7ee06395d2b9039f54a47833f9553961195d1a7-L2BdiF" hidden="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6250" t="4969" r="4688" b="9056"/>
          <a:stretch>
            <a:fillRect/>
          </a:stretch>
        </p:blipFill>
        <p:spPr bwMode="auto">
          <a:xfrm>
            <a:off x="143436" y="-62754"/>
            <a:ext cx="11654118" cy="7492792"/>
          </a:xfrm>
          <a:prstGeom prst="rect">
            <a:avLst/>
          </a:prstGeom>
          <a:noFill/>
          <a:extLst>
            <a:ext uri="{909E8E84-426E-40DD-AFC4-6F175D3DCCD1}">
              <a14:hiddenFill xmlns:a14="http://schemas.microsoft.com/office/drawing/2010/main">
                <a:solidFill>
                  <a:srgbClr val="FFFFFF"/>
                </a:solidFill>
              </a14:hiddenFill>
            </a:ext>
          </a:extLst>
        </p:spPr>
      </p:pic>
      <p:sp>
        <p:nvSpPr>
          <p:cNvPr id="9" name="任意多边形: 形状 8"/>
          <p:cNvSpPr/>
          <p:nvPr userDrawn="1"/>
        </p:nvSpPr>
        <p:spPr>
          <a:xfrm>
            <a:off x="325255" y="205577"/>
            <a:ext cx="11576894" cy="6437138"/>
          </a:xfrm>
          <a:custGeom>
            <a:avLst/>
            <a:gdLst>
              <a:gd name="connsiteX0" fmla="*/ 36774 w 10606444"/>
              <a:gd name="connsiteY0" fmla="*/ 906177 h 6795989"/>
              <a:gd name="connsiteX1" fmla="*/ 916 w 10606444"/>
              <a:gd name="connsiteY1" fmla="*/ 1919189 h 6795989"/>
              <a:gd name="connsiteX2" fmla="*/ 63669 w 10606444"/>
              <a:gd name="connsiteY2" fmla="*/ 2869448 h 6795989"/>
              <a:gd name="connsiteX3" fmla="*/ 81598 w 10606444"/>
              <a:gd name="connsiteY3" fmla="*/ 3541801 h 6795989"/>
              <a:gd name="connsiteX4" fmla="*/ 54704 w 10606444"/>
              <a:gd name="connsiteY4" fmla="*/ 5289919 h 6795989"/>
              <a:gd name="connsiteX5" fmla="*/ 45739 w 10606444"/>
              <a:gd name="connsiteY5" fmla="*/ 6383613 h 6795989"/>
              <a:gd name="connsiteX6" fmla="*/ 467080 w 10606444"/>
              <a:gd name="connsiteY6" fmla="*/ 6697377 h 6795989"/>
              <a:gd name="connsiteX7" fmla="*/ 1489057 w 10606444"/>
              <a:gd name="connsiteY7" fmla="*/ 6643589 h 6795989"/>
              <a:gd name="connsiteX8" fmla="*/ 2815833 w 10606444"/>
              <a:gd name="connsiteY8" fmla="*/ 6580836 h 6795989"/>
              <a:gd name="connsiteX9" fmla="*/ 4850821 w 10606444"/>
              <a:gd name="connsiteY9" fmla="*/ 6795989 h 6795989"/>
              <a:gd name="connsiteX10" fmla="*/ 7091998 w 10606444"/>
              <a:gd name="connsiteY10" fmla="*/ 6715307 h 6795989"/>
              <a:gd name="connsiteX11" fmla="*/ 8418774 w 10606444"/>
              <a:gd name="connsiteY11" fmla="*/ 6688413 h 6795989"/>
              <a:gd name="connsiteX12" fmla="*/ 9862092 w 10606444"/>
              <a:gd name="connsiteY12" fmla="*/ 6661519 h 6795989"/>
              <a:gd name="connsiteX13" fmla="*/ 10408939 w 10606444"/>
              <a:gd name="connsiteY13" fmla="*/ 6607730 h 6795989"/>
              <a:gd name="connsiteX14" fmla="*/ 10606163 w 10606444"/>
              <a:gd name="connsiteY14" fmla="*/ 6114672 h 6795989"/>
              <a:gd name="connsiteX15" fmla="*/ 10453763 w 10606444"/>
              <a:gd name="connsiteY15" fmla="*/ 4698248 h 6795989"/>
              <a:gd name="connsiteX16" fmla="*/ 10507551 w 10606444"/>
              <a:gd name="connsiteY16" fmla="*/ 2977024 h 6795989"/>
              <a:gd name="connsiteX17" fmla="*/ 10588233 w 10606444"/>
              <a:gd name="connsiteY17" fmla="*/ 1076507 h 6795989"/>
              <a:gd name="connsiteX18" fmla="*/ 10525480 w 10606444"/>
              <a:gd name="connsiteY18" fmla="*/ 305542 h 6795989"/>
              <a:gd name="connsiteX19" fmla="*/ 10104139 w 10606444"/>
              <a:gd name="connsiteY19" fmla="*/ 108319 h 6795989"/>
              <a:gd name="connsiteX20" fmla="*/ 9566257 w 10606444"/>
              <a:gd name="connsiteY20" fmla="*/ 144177 h 6795989"/>
              <a:gd name="connsiteX21" fmla="*/ 8347057 w 10606444"/>
              <a:gd name="connsiteY21" fmla="*/ 144177 h 6795989"/>
              <a:gd name="connsiteX22" fmla="*/ 6374821 w 10606444"/>
              <a:gd name="connsiteY22" fmla="*/ 90389 h 6795989"/>
              <a:gd name="connsiteX23" fmla="*/ 5191480 w 10606444"/>
              <a:gd name="connsiteY23" fmla="*/ 742 h 6795989"/>
              <a:gd name="connsiteX24" fmla="*/ 3730233 w 10606444"/>
              <a:gd name="connsiteY24" fmla="*/ 144177 h 6795989"/>
              <a:gd name="connsiteX25" fmla="*/ 1282869 w 10606444"/>
              <a:gd name="connsiteY25" fmla="*/ 135213 h 6795989"/>
              <a:gd name="connsiteX26" fmla="*/ 592586 w 10606444"/>
              <a:gd name="connsiteY26" fmla="*/ 144177 h 6795989"/>
              <a:gd name="connsiteX27" fmla="*/ 171245 w 10606444"/>
              <a:gd name="connsiteY27" fmla="*/ 413119 h 6795989"/>
              <a:gd name="connsiteX28" fmla="*/ 36774 w 10606444"/>
              <a:gd name="connsiteY28" fmla="*/ 906177 h 679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06444" h="6795989">
                <a:moveTo>
                  <a:pt x="36774" y="906177"/>
                </a:moveTo>
                <a:cubicBezTo>
                  <a:pt x="8386" y="1157189"/>
                  <a:pt x="-3566" y="1591977"/>
                  <a:pt x="916" y="1919189"/>
                </a:cubicBezTo>
                <a:cubicBezTo>
                  <a:pt x="5398" y="2246401"/>
                  <a:pt x="50222" y="2599013"/>
                  <a:pt x="63669" y="2869448"/>
                </a:cubicBezTo>
                <a:cubicBezTo>
                  <a:pt x="77116" y="3139883"/>
                  <a:pt x="83092" y="3138389"/>
                  <a:pt x="81598" y="3541801"/>
                </a:cubicBezTo>
                <a:cubicBezTo>
                  <a:pt x="80104" y="3945213"/>
                  <a:pt x="60681" y="4816284"/>
                  <a:pt x="54704" y="5289919"/>
                </a:cubicBezTo>
                <a:cubicBezTo>
                  <a:pt x="48728" y="5763554"/>
                  <a:pt x="-22990" y="6149037"/>
                  <a:pt x="45739" y="6383613"/>
                </a:cubicBezTo>
                <a:cubicBezTo>
                  <a:pt x="114468" y="6618189"/>
                  <a:pt x="226527" y="6654048"/>
                  <a:pt x="467080" y="6697377"/>
                </a:cubicBezTo>
                <a:cubicBezTo>
                  <a:pt x="707633" y="6740706"/>
                  <a:pt x="1489057" y="6643589"/>
                  <a:pt x="1489057" y="6643589"/>
                </a:cubicBezTo>
                <a:cubicBezTo>
                  <a:pt x="1880516" y="6624166"/>
                  <a:pt x="2255539" y="6555436"/>
                  <a:pt x="2815833" y="6580836"/>
                </a:cubicBezTo>
                <a:cubicBezTo>
                  <a:pt x="3376127" y="6606236"/>
                  <a:pt x="4138127" y="6773577"/>
                  <a:pt x="4850821" y="6795989"/>
                </a:cubicBezTo>
                <a:lnTo>
                  <a:pt x="7091998" y="6715307"/>
                </a:lnTo>
                <a:lnTo>
                  <a:pt x="8418774" y="6688413"/>
                </a:lnTo>
                <a:lnTo>
                  <a:pt x="9862092" y="6661519"/>
                </a:lnTo>
                <a:cubicBezTo>
                  <a:pt x="10193786" y="6648072"/>
                  <a:pt x="10284927" y="6698871"/>
                  <a:pt x="10408939" y="6607730"/>
                </a:cubicBezTo>
                <a:cubicBezTo>
                  <a:pt x="10532951" y="6516589"/>
                  <a:pt x="10598692" y="6432919"/>
                  <a:pt x="10606163" y="6114672"/>
                </a:cubicBezTo>
                <a:cubicBezTo>
                  <a:pt x="10613634" y="5796425"/>
                  <a:pt x="10470198" y="5221189"/>
                  <a:pt x="10453763" y="4698248"/>
                </a:cubicBezTo>
                <a:cubicBezTo>
                  <a:pt x="10437328" y="4175307"/>
                  <a:pt x="10485139" y="3580648"/>
                  <a:pt x="10507551" y="2977024"/>
                </a:cubicBezTo>
                <a:cubicBezTo>
                  <a:pt x="10529963" y="2373401"/>
                  <a:pt x="10585245" y="1521754"/>
                  <a:pt x="10588233" y="1076507"/>
                </a:cubicBezTo>
                <a:cubicBezTo>
                  <a:pt x="10591221" y="631260"/>
                  <a:pt x="10606162" y="466907"/>
                  <a:pt x="10525480" y="305542"/>
                </a:cubicBezTo>
                <a:cubicBezTo>
                  <a:pt x="10444798" y="144177"/>
                  <a:pt x="10264009" y="135213"/>
                  <a:pt x="10104139" y="108319"/>
                </a:cubicBezTo>
                <a:cubicBezTo>
                  <a:pt x="9944269" y="81425"/>
                  <a:pt x="9859104" y="138201"/>
                  <a:pt x="9566257" y="144177"/>
                </a:cubicBezTo>
                <a:cubicBezTo>
                  <a:pt x="9273410" y="150153"/>
                  <a:pt x="8878963" y="153142"/>
                  <a:pt x="8347057" y="144177"/>
                </a:cubicBezTo>
                <a:cubicBezTo>
                  <a:pt x="7815151" y="135212"/>
                  <a:pt x="6900750" y="114295"/>
                  <a:pt x="6374821" y="90389"/>
                </a:cubicBezTo>
                <a:cubicBezTo>
                  <a:pt x="5848892" y="66483"/>
                  <a:pt x="5632245" y="-8223"/>
                  <a:pt x="5191480" y="742"/>
                </a:cubicBezTo>
                <a:cubicBezTo>
                  <a:pt x="4750715" y="9707"/>
                  <a:pt x="4381668" y="121765"/>
                  <a:pt x="3730233" y="144177"/>
                </a:cubicBezTo>
                <a:cubicBezTo>
                  <a:pt x="3078798" y="166589"/>
                  <a:pt x="1805810" y="135213"/>
                  <a:pt x="1282869" y="135213"/>
                </a:cubicBezTo>
                <a:cubicBezTo>
                  <a:pt x="759928" y="135213"/>
                  <a:pt x="777857" y="97859"/>
                  <a:pt x="592586" y="144177"/>
                </a:cubicBezTo>
                <a:cubicBezTo>
                  <a:pt x="407315" y="190495"/>
                  <a:pt x="263880" y="283131"/>
                  <a:pt x="171245" y="413119"/>
                </a:cubicBezTo>
                <a:cubicBezTo>
                  <a:pt x="78610" y="543107"/>
                  <a:pt x="65162" y="655165"/>
                  <a:pt x="36774" y="906177"/>
                </a:cubicBezTo>
                <a:close/>
              </a:path>
            </a:pathLst>
          </a:custGeom>
          <a:solidFill>
            <a:schemeClr val="bg1"/>
          </a:solidFill>
          <a:ln w="19050">
            <a:noFill/>
            <a:prstDash val="sysDot"/>
            <a:round/>
          </a:ln>
          <a:effectLst>
            <a:outerShdw blurRad="1143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Rectangle 3"/>
          <p:cNvSpPr/>
          <p:nvPr userDrawn="1"/>
        </p:nvSpPr>
        <p:spPr>
          <a:xfrm>
            <a:off x="0" y="0"/>
            <a:ext cx="1074461" cy="523220"/>
          </a:xfrm>
          <a:prstGeom prst="rect">
            <a:avLst/>
          </a:prstGeom>
          <a:noFill/>
        </p:spPr>
        <p:txBody>
          <a:bodyPr wrap="none" lIns="91440" tIns="45720" rIns="91440" bIns="45720">
            <a:spAutoFit/>
          </a:bodyPr>
          <a:lstStyle/>
          <a:p>
            <a:pPr algn="ctr"/>
            <a:r>
              <a:rPr lang="en-US" sz="2800" b="0" cap="none" spc="0" dirty="0">
                <a:ln w="0"/>
                <a:solidFill>
                  <a:schemeClr val="accent2">
                    <a:lumMod val="50000"/>
                  </a:schemeClr>
                </a:solidFill>
                <a:effectLst>
                  <a:reflection blurRad="6350" stA="53000" endA="300" endPos="35500" dir="5400000" sy="-90000" algn="bl" rotWithShape="0"/>
                </a:effectLst>
                <a:latin typeface="UTM Demian KT" panose="02040603050506020204" pitchFamily="18" charset="0"/>
              </a:rPr>
              <a:t>KTUTS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2021/12/26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7" name="图片 1"/>
          <p:cNvPicPr>
            <a:picLocks noChangeAspect="1"/>
          </p:cNvPicPr>
          <p:nvPr userDrawn="1"/>
        </p:nvPicPr>
        <p:blipFill rotWithShape="1">
          <a:blip r:embed="rId3">
            <a:extLst>
              <a:ext uri="{28A0092B-C50C-407E-A947-70E740481C1C}">
                <a14:useLocalDpi xmlns:a14="http://schemas.microsoft.com/office/drawing/2010/main" val="0"/>
              </a:ext>
            </a:extLst>
          </a:blip>
          <a:srcRect l="11341" t="63291" r="64845" b="15274"/>
          <a:stretch>
            <a:fillRect/>
          </a:stretch>
        </p:blipFill>
        <p:spPr>
          <a:xfrm rot="194640">
            <a:off x="-964225" y="-528118"/>
            <a:ext cx="13096162" cy="831606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7819" y="-3987381"/>
            <a:ext cx="3191947" cy="2553435"/>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84272" y="9112091"/>
            <a:ext cx="3191947" cy="255343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2021/12/26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hyperlink" Target="https://www.facebook.com/teamKTUT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1074461" cy="523220"/>
          </a:xfrm>
          <a:prstGeom prst="rect">
            <a:avLst/>
          </a:prstGeom>
          <a:noFill/>
        </p:spPr>
        <p:txBody>
          <a:bodyPr wrap="none" lIns="91440" tIns="45720" rIns="91440" bIns="45720">
            <a:spAutoFit/>
          </a:bodyPr>
          <a:lstStyle/>
          <a:p>
            <a:pPr algn="ctr"/>
            <a:r>
              <a:rPr lang="en-US" sz="2800" b="0" cap="none" spc="0" dirty="0">
                <a:ln w="0"/>
                <a:solidFill>
                  <a:schemeClr val="accent2">
                    <a:lumMod val="50000"/>
                  </a:schemeClr>
                </a:solidFill>
                <a:effectLst>
                  <a:reflection blurRad="6350" stA="53000" endA="300" endPos="35500" dir="5400000" sy="-90000" algn="bl" rotWithShape="0"/>
                </a:effectLst>
                <a:latin typeface="UTM Demian KT" panose="02040603050506020204" pitchFamily="18" charset="0"/>
              </a:rPr>
              <a:t>KTUTS</a:t>
            </a:r>
          </a:p>
        </p:txBody>
      </p:sp>
      <p:sp>
        <p:nvSpPr>
          <p:cNvPr id="10" name="Rectangle 9"/>
          <p:cNvSpPr/>
          <p:nvPr userDrawn="1"/>
        </p:nvSpPr>
        <p:spPr>
          <a:xfrm>
            <a:off x="11117539" y="6334780"/>
            <a:ext cx="1074461" cy="523220"/>
          </a:xfrm>
          <a:prstGeom prst="rect">
            <a:avLst/>
          </a:prstGeom>
          <a:noFill/>
        </p:spPr>
        <p:txBody>
          <a:bodyPr wrap="none" lIns="91440" tIns="45720" rIns="91440" bIns="45720">
            <a:spAutoFit/>
          </a:bodyPr>
          <a:lstStyle/>
          <a:p>
            <a:pPr algn="ctr"/>
            <a:r>
              <a:rPr lang="en-US" sz="2800" b="0" cap="none" spc="0" dirty="0">
                <a:ln w="0"/>
                <a:solidFill>
                  <a:schemeClr val="accent2">
                    <a:lumMod val="50000"/>
                  </a:schemeClr>
                </a:solidFill>
                <a:effectLst>
                  <a:reflection blurRad="6350" stA="53000" endA="300" endPos="35500" dir="5400000" sy="-90000" algn="bl" rotWithShape="0"/>
                </a:effectLst>
                <a:latin typeface="UTM Demian KT" panose="02040603050506020204" pitchFamily="18" charset="0"/>
              </a:rPr>
              <a:t>KTUTS</a:t>
            </a:r>
          </a:p>
        </p:txBody>
      </p:sp>
      <p:pic>
        <p:nvPicPr>
          <p:cNvPr id="11" name="Picture 10" descr="A picture containing diagram&#10;&#10;Description automatically generated">
            <a:extLst>
              <a:ext uri="{FF2B5EF4-FFF2-40B4-BE49-F238E27FC236}">
                <a16:creationId xmlns:a16="http://schemas.microsoft.com/office/drawing/2014/main" id="{D660E8E1-83A5-44C9-BA27-972223C7693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316200" y="20078700"/>
            <a:ext cx="1881378" cy="162530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52795A27-4FB0-4814-B44E-E5D1D7DE682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57400" y="12534900"/>
            <a:ext cx="1881378" cy="1625303"/>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33BF5C80-DDA9-4C52-A994-FA25E8A9C66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2766000" y="-12382500"/>
            <a:ext cx="1881378" cy="1625303"/>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DAE59B2D-D512-4014-9F28-0B1A900C198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741271" y="-12334095"/>
            <a:ext cx="1881378" cy="1625303"/>
          </a:xfrm>
          <a:prstGeom prst="rect">
            <a:avLst/>
          </a:prstGeom>
        </p:spPr>
      </p:pic>
      <p:sp>
        <p:nvSpPr>
          <p:cNvPr id="15" name="TextBox 14">
            <a:extLst>
              <a:ext uri="{FF2B5EF4-FFF2-40B4-BE49-F238E27FC236}">
                <a16:creationId xmlns:a16="http://schemas.microsoft.com/office/drawing/2014/main" id="{A7BBB823-A499-4675-89F6-80FD130ED908}"/>
              </a:ext>
            </a:extLst>
          </p:cNvPr>
          <p:cNvSpPr txBox="1"/>
          <p:nvPr userDrawn="1"/>
        </p:nvSpPr>
        <p:spPr>
          <a:xfrm>
            <a:off x="4031190" y="12990322"/>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9"/>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6" name="Picture 15" descr="A picture containing diagram&#10;&#10;Description automatically generated">
            <a:extLst>
              <a:ext uri="{FF2B5EF4-FFF2-40B4-BE49-F238E27FC236}">
                <a16:creationId xmlns:a16="http://schemas.microsoft.com/office/drawing/2014/main" id="{10A786C5-5E72-4AF2-BE19-9DDC6D29EBD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2918400" y="20383500"/>
            <a:ext cx="1881378" cy="16253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6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28.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3.wdp"/><Relationship Id="rId7"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3.png"/><Relationship Id="rId11" Type="http://schemas.microsoft.com/office/2007/relationships/hdphoto" Target="../media/hdphoto5.wdp"/><Relationship Id="rId5" Type="http://schemas.microsoft.com/office/2007/relationships/hdphoto" Target="../media/hdphoto1.wdp"/><Relationship Id="rId10" Type="http://schemas.openxmlformats.org/officeDocument/2006/relationships/image" Target="../media/image27.png"/><Relationship Id="rId4" Type="http://schemas.openxmlformats.org/officeDocument/2006/relationships/image" Target="../media/image22.png"/><Relationship Id="rId9"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7.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28.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27.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3.xml"/><Relationship Id="rId5" Type="http://schemas.microsoft.com/office/2007/relationships/hdphoto" Target="../media/hdphoto7.wdp"/><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7.png"/><Relationship Id="rId4" Type="http://schemas.openxmlformats.org/officeDocument/2006/relationships/diagramData" Target="../diagrams/data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jpeg"/><Relationship Id="rId7" Type="http://schemas.openxmlformats.org/officeDocument/2006/relationships/image" Target="../media/image21.png"/><Relationship Id="rId12"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11" Type="http://schemas.microsoft.com/office/2007/relationships/hdphoto" Target="../media/hdphoto2.wdp"/><Relationship Id="rId5" Type="http://schemas.openxmlformats.org/officeDocument/2006/relationships/image" Target="../media/image10.png"/><Relationship Id="rId10" Type="http://schemas.openxmlformats.org/officeDocument/2006/relationships/image" Target="../media/image23.png"/><Relationship Id="rId4" Type="http://schemas.openxmlformats.org/officeDocument/2006/relationships/image" Target="../media/image9.pn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5.png"/><Relationship Id="rId7" Type="http://schemas.openxmlformats.org/officeDocument/2006/relationships/image" Target="../media/image23.png"/><Relationship Id="rId12" Type="http://schemas.microsoft.com/office/2007/relationships/hdphoto" Target="../media/hdphoto5.wdp"/><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7.png"/><Relationship Id="rId5" Type="http://schemas.openxmlformats.org/officeDocument/2006/relationships/image" Target="../media/image22.png"/><Relationship Id="rId10" Type="http://schemas.microsoft.com/office/2007/relationships/hdphoto" Target="../media/hdphoto4.wdp"/><Relationship Id="rId4" Type="http://schemas.microsoft.com/office/2007/relationships/hdphoto" Target="../media/hdphoto3.wdp"/><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4295372" y="779164"/>
            <a:ext cx="1386843" cy="1338075"/>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7437"/>
          <a:stretch>
            <a:fillRect/>
          </a:stretch>
        </p:blipFill>
        <p:spPr>
          <a:xfrm>
            <a:off x="7275992" y="4041335"/>
            <a:ext cx="3582796" cy="24581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871" y="4221879"/>
            <a:ext cx="3546081" cy="2567435"/>
          </a:xfrm>
          <a:prstGeom prst="rect">
            <a:avLst/>
          </a:prstGeom>
          <a:effectLst>
            <a:outerShdw blurRad="76200" dir="13500000" sy="23000" kx="1200000" algn="br" rotWithShape="0">
              <a:prstClr val="black">
                <a:alpha val="20000"/>
              </a:prstClr>
            </a:outerShdw>
          </a:effectLst>
          <a:scene3d>
            <a:camera prst="perspectiveFront"/>
            <a:lightRig rig="threePt" dir="t"/>
          </a:scene3d>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7065" y="3862345"/>
            <a:ext cx="3304351" cy="3304351"/>
          </a:xfrm>
          <a:prstGeom prst="rect">
            <a:avLst/>
          </a:prstGeom>
          <a:effectLst>
            <a:outerShdw blurRad="50800" dist="38100" dir="8100000" algn="tr" rotWithShape="0">
              <a:prstClr val="black">
                <a:alpha val="40000"/>
              </a:prstClr>
            </a:outerShdw>
          </a:effectLst>
        </p:spPr>
      </p:pic>
      <p:sp>
        <p:nvSpPr>
          <p:cNvPr id="6" name="TextBox 5"/>
          <p:cNvSpPr txBox="1"/>
          <p:nvPr/>
        </p:nvSpPr>
        <p:spPr>
          <a:xfrm>
            <a:off x="1299359" y="2010859"/>
            <a:ext cx="10343240" cy="2215991"/>
          </a:xfrm>
          <a:prstGeom prst="rect">
            <a:avLst/>
          </a:prstGeom>
          <a:noFill/>
        </p:spPr>
        <p:txBody>
          <a:bodyPr wrap="square" rtlCol="0">
            <a:spAutoFit/>
          </a:bodyPr>
          <a:lstStyle/>
          <a:p>
            <a:r>
              <a:rPr lang="en-US" sz="13800" dirty="0" err="1">
                <a:solidFill>
                  <a:schemeClr val="accent1">
                    <a:lumMod val="50000"/>
                  </a:schemeClr>
                </a:solidFill>
                <a:latin typeface="UTM Flamenco" panose="02040603050506020204" pitchFamily="18" charset="0"/>
              </a:rPr>
              <a:t>Tập</a:t>
            </a:r>
            <a:r>
              <a:rPr lang="en-US" sz="13800" dirty="0">
                <a:solidFill>
                  <a:schemeClr val="accent1">
                    <a:lumMod val="50000"/>
                  </a:schemeClr>
                </a:solidFill>
                <a:latin typeface="UTM Flamenco" panose="02040603050506020204" pitchFamily="18" charset="0"/>
              </a:rPr>
              <a:t> </a:t>
            </a:r>
            <a:r>
              <a:rPr lang="en-US" sz="13800" dirty="0" err="1">
                <a:solidFill>
                  <a:schemeClr val="accent1">
                    <a:lumMod val="50000"/>
                  </a:schemeClr>
                </a:solidFill>
                <a:latin typeface="UTM Flamenco" panose="02040603050506020204" pitchFamily="18" charset="0"/>
              </a:rPr>
              <a:t>làm</a:t>
            </a:r>
            <a:r>
              <a:rPr lang="en-US" sz="13800" dirty="0">
                <a:solidFill>
                  <a:schemeClr val="accent1">
                    <a:lumMod val="50000"/>
                  </a:schemeClr>
                </a:solidFill>
                <a:latin typeface="UTM Flamenco" panose="02040603050506020204" pitchFamily="18" charset="0"/>
              </a:rPr>
              <a:t> </a:t>
            </a:r>
            <a:r>
              <a:rPr lang="en-US" sz="13800" dirty="0" err="1">
                <a:solidFill>
                  <a:schemeClr val="accent1">
                    <a:lumMod val="50000"/>
                  </a:schemeClr>
                </a:solidFill>
                <a:latin typeface="UTM Flamenco" panose="02040603050506020204" pitchFamily="18" charset="0"/>
              </a:rPr>
              <a:t>văn</a:t>
            </a:r>
            <a:endParaRPr lang="en-US" sz="13800" dirty="0">
              <a:solidFill>
                <a:schemeClr val="accent1">
                  <a:lumMod val="50000"/>
                </a:schemeClr>
              </a:solidFill>
              <a:latin typeface="UTM Flamenco" panose="020406030505060202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6885373" y="10418"/>
            <a:ext cx="1386843" cy="1338075"/>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1514451" y="4555869"/>
            <a:ext cx="1386843" cy="1338075"/>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8535031" y="1437642"/>
            <a:ext cx="1386843" cy="133807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4038063" cy="3682899"/>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698625" y="0"/>
            <a:ext cx="2547687" cy="6847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4" presetClass="entr" presetSubtype="1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37" presetClass="path" presetSubtype="0" accel="50000" decel="50000" fill="hold" nodeType="withEffect">
                                  <p:stCondLst>
                                    <p:cond delay="0"/>
                                  </p:stCondLst>
                                  <p:childTnLst>
                                    <p:animMotion origin="layout" path="M -0.29049 0.00717 L -0.22344 0.04722 C -0.2095 0.05625 -0.18854 0.06111 -0.16653 0.06111 C -0.14153 0.06111 -0.12148 0.05625 -0.10755 0.04722 L -0.04049 0.00717 " pathEditMode="relative" rAng="0" ptsTypes="AAAAA">
                                      <p:cBhvr>
                                        <p:cTn id="24" dur="2000" fill="hold"/>
                                        <p:tgtEl>
                                          <p:spTgt spid="5"/>
                                        </p:tgtEl>
                                        <p:attrNameLst>
                                          <p:attrName>ppt_x</p:attrName>
                                          <p:attrName>ppt_y</p:attrName>
                                        </p:attrNameLst>
                                      </p:cBhvr>
                                      <p:rCtr x="12500" y="2685"/>
                                    </p:animMotion>
                                  </p:childTnLst>
                                </p:cTn>
                              </p:par>
                            </p:childTnLst>
                          </p:cTn>
                        </p:par>
                        <p:par>
                          <p:cTn id="25" fill="hold">
                            <p:stCondLst>
                              <p:cond delay="3000"/>
                            </p:stCondLst>
                            <p:childTnLst>
                              <p:par>
                                <p:cTn id="26" presetID="47"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58165" y="5222297"/>
            <a:ext cx="11041380" cy="1269943"/>
          </a:xfrm>
          <a:prstGeom prst="roundRect">
            <a:avLst/>
          </a:prstGeom>
          <a:solidFill>
            <a:schemeClr val="accent4">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46735" y="3497580"/>
            <a:ext cx="11041380" cy="1713532"/>
          </a:xfrm>
          <a:prstGeom prst="roundRect">
            <a:avLst/>
          </a:prstGeom>
          <a:solidFill>
            <a:schemeClr val="accent2">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91490" y="1207354"/>
            <a:ext cx="11041380" cy="2233076"/>
          </a:xfrm>
          <a:prstGeom prst="roundRect">
            <a:avLst/>
          </a:prstGeom>
          <a:solidFill>
            <a:schemeClr val="accent1">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581024" y="834390"/>
            <a:ext cx="10928985" cy="308610"/>
          </a:xfrm>
          <a:prstGeom prst="roundRect">
            <a:avLst/>
          </a:prstGeom>
          <a:solidFill>
            <a:schemeClr val="accent6">
              <a:lumMod val="60000"/>
              <a:lumOff val="40000"/>
              <a:alpha val="64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58165" y="744647"/>
            <a:ext cx="10928985" cy="6278642"/>
          </a:xfrm>
          <a:prstGeom prst="rect">
            <a:avLst/>
          </a:prstGeom>
        </p:spPr>
        <p:txBody>
          <a:bodyPr wrap="square">
            <a:spAutoFit/>
          </a:bodyPr>
          <a:lstStyle/>
          <a:p>
            <a:pPr algn="just"/>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hiện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giấc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ngồi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chễm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chệ</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giữa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trống</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tân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áo</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nan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Hai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nâu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Mỗi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tròn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xoe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tỉnh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nghe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ngóng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hai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hàm</a:t>
            </a:r>
            <a:r>
              <a:rPr lang="en-US" altLang="en-US" sz="2200" dirty="0">
                <a:solidFill>
                  <a:srgbClr val="002060"/>
                </a:solidFill>
                <a:latin typeface="Arial" panose="020B0604020202020204" pitchFamily="34" charset="0"/>
                <a:cs typeface="Arial" panose="020B0604020202020204" pitchFamily="34" charset="0"/>
              </a:rPr>
              <a:t>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dẻ</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d</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m.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nhiều</a:t>
            </a:r>
            <a:r>
              <a:rPr lang="en-US" altLang="en-US" sz="2200" dirty="0">
                <a:solidFill>
                  <a:srgbClr val="002060"/>
                </a:solidFill>
                <a:latin typeface="Arial" panose="020B0604020202020204" pitchFamily="34" charset="0"/>
                <a:cs typeface="Arial" panose="020B0604020202020204" pitchFamily="34" charset="0"/>
              </a:rPr>
              <a:t>, ken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Vậy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nên</a:t>
            </a:r>
            <a:r>
              <a:rPr lang="en-US" altLang="en-US" sz="2200" dirty="0">
                <a:solidFill>
                  <a:srgbClr val="002060"/>
                </a:solidFill>
                <a:latin typeface="Arial" panose="020B0604020202020204" pitchFamily="34" charset="0"/>
                <a:cs typeface="Arial" panose="020B0604020202020204" pitchFamily="34" charset="0"/>
              </a:rPr>
              <a:t>, ng</a:t>
            </a:r>
            <a:r>
              <a:rPr lang="vi-VN" altLang="en-US" sz="2200" dirty="0">
                <a:solidFill>
                  <a:srgbClr val="002060"/>
                </a:solidFill>
                <a:latin typeface="Arial" panose="020B0604020202020204" pitchFamily="34" charset="0"/>
                <a:cs typeface="Arial" panose="020B0604020202020204" pitchFamily="34" charset="0"/>
              </a:rPr>
              <a:t>ười</a:t>
            </a:r>
            <a:r>
              <a:rPr lang="en-US" altLang="en-US" sz="2200" dirty="0">
                <a:solidFill>
                  <a:srgbClr val="002060"/>
                </a:solidFill>
                <a:latin typeface="Arial" panose="020B0604020202020204" pitchFamily="34" charset="0"/>
                <a:cs typeface="Arial" panose="020B0604020202020204" pitchFamily="34" charset="0"/>
              </a:rPr>
              <a:t> ta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chật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đực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óng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củ</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rắn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thừng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buộc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Đẩy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kéo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kêu</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Chọn</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tháng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tốt</a:t>
            </a:r>
            <a:r>
              <a:rPr lang="en-US" altLang="en-US" sz="2200" dirty="0">
                <a:solidFill>
                  <a:srgbClr val="002060"/>
                </a:solidFill>
                <a:latin typeface="Arial" panose="020B0604020202020204" pitchFamily="34" charset="0"/>
                <a:cs typeface="Arial" panose="020B0604020202020204" pitchFamily="34" charset="0"/>
              </a:rPr>
              <a:t>, u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ong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gánh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ươ</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về</a:t>
            </a:r>
            <a:r>
              <a:rPr lang="en-US" altLang="en-US" sz="2200" dirty="0">
                <a:solidFill>
                  <a:srgbClr val="002060"/>
                </a:solidFill>
                <a:latin typeface="Arial" panose="020B0604020202020204" pitchFamily="34" charset="0"/>
                <a:cs typeface="Arial" panose="020B0604020202020204" pitchFamily="34" charset="0"/>
              </a:rPr>
              <a:t>. Đ</a:t>
            </a:r>
            <a:r>
              <a:rPr lang="vi-VN" altLang="en-US" sz="2200" dirty="0">
                <a:solidFill>
                  <a:srgbClr val="002060"/>
                </a:solidFill>
                <a:latin typeface="Arial" panose="020B0604020202020204" pitchFamily="34" charset="0"/>
                <a:cs typeface="Arial" panose="020B0604020202020204" pitchFamily="34" charset="0"/>
              </a:rPr>
              <a:t>ổ</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lòng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thử</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quanh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lẫn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trấu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chảy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m</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a. U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nắm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lỏi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gật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chửa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thuần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nhất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đấy</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Cứ</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qua,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Đêm</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vui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xóm</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những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đồ</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dùng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võng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a:t>
            </a:r>
            <a:r>
              <a:rPr lang="en-US" altLang="en-US" sz="2200" dirty="0">
                <a:solidFill>
                  <a:srgbClr val="002060"/>
                </a:solidFill>
                <a:latin typeface="Arial" panose="020B0604020202020204" pitchFamily="34" charset="0"/>
                <a:cs typeface="Arial" panose="020B0604020202020204" pitchFamily="34" charset="0"/>
              </a:rPr>
              <a:t>y,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chiếu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mâm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giỏ</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cua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chạn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t>
            </a:r>
            <a:r>
              <a:rPr lang="vi-VN" altLang="en-US" sz="2200" dirty="0">
                <a:solidFill>
                  <a:srgbClr val="002060"/>
                </a:solidFill>
                <a:latin typeface="Arial" panose="020B0604020202020204" pitchFamily="34" charset="0"/>
                <a:cs typeface="Arial" panose="020B0604020202020204" pitchFamily="34" charset="0"/>
              </a:rPr>
              <a:t>ường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nứa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a:t>
            </a:r>
            <a:r>
              <a:rPr lang="vi-VN" altLang="en-US" sz="2200" dirty="0">
                <a:solidFill>
                  <a:srgbClr val="002060"/>
                </a:solidFill>
                <a:latin typeface="Arial" panose="020B0604020202020204" pitchFamily="34" charset="0"/>
                <a:cs typeface="Arial" panose="020B0604020202020204" pitchFamily="34" charset="0"/>
              </a:rPr>
              <a:t>ơ</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không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nhờ</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gì</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theo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dõi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từng</a:t>
            </a:r>
            <a:r>
              <a:rPr lang="en-US" altLang="en-US" sz="2200" dirty="0">
                <a:solidFill>
                  <a:srgbClr val="002060"/>
                </a:solidFill>
                <a:latin typeface="Arial" panose="020B0604020202020204" pitchFamily="34" charset="0"/>
                <a:cs typeface="Arial" panose="020B0604020202020204" pitchFamily="34" charset="0"/>
              </a:rPr>
              <a:t> b</a:t>
            </a:r>
            <a:r>
              <a:rPr lang="vi-VN" altLang="en-US" sz="2200" dirty="0">
                <a:solidFill>
                  <a:srgbClr val="002060"/>
                </a:solidFill>
                <a:latin typeface="Arial" panose="020B0604020202020204" pitchFamily="34" charset="0"/>
                <a:cs typeface="Arial" panose="020B0604020202020204" pitchFamily="34" charset="0"/>
              </a:rPr>
              <a:t>ước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a:t>
            </a:r>
          </a:p>
          <a:p>
            <a:pPr algn="r">
              <a:buClr>
                <a:srgbClr val="FFFFFF"/>
              </a:buClr>
            </a:pPr>
            <a:r>
              <a:rPr lang="en-US" altLang="en-US" sz="2800" i="1" dirty="0">
                <a:solidFill>
                  <a:srgbClr val="002060"/>
                </a:solidFill>
                <a:latin typeface="Arial" panose="020B0604020202020204" pitchFamily="34" charset="0"/>
                <a:cs typeface="Arial" panose="020B0604020202020204" pitchFamily="34" charset="0"/>
              </a:rPr>
              <a:t>Theo</a:t>
            </a:r>
            <a:r>
              <a:rPr lang="en-US" altLang="en-US" sz="2800"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Duy</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Khán</a:t>
            </a:r>
            <a:endParaRPr lang="en-US" altLang="en-US" sz="2800" b="1"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4117920" y="236220"/>
            <a:ext cx="3786614" cy="707886"/>
          </a:xfrm>
          <a:prstGeom prst="rect">
            <a:avLst/>
          </a:prstGeom>
        </p:spPr>
        <p:txBody>
          <a:bodyPr wrap="none">
            <a:spAutoFit/>
          </a:bodyPr>
          <a:lstStyle/>
          <a:p>
            <a:pPr marL="161925" indent="187325" algn="ctr">
              <a:defRPr/>
            </a:pPr>
            <a:r>
              <a:rPr lang="en-US" sz="4000" b="1" dirty="0">
                <a:solidFill>
                  <a:schemeClr val="accent5">
                    <a:lumMod val="50000"/>
                  </a:schemeClr>
                </a:solidFill>
                <a:latin typeface="Arial" panose="020B0604020202020204" pitchFamily="34" charset="0"/>
                <a:cs typeface="Arial" panose="020B0604020202020204" pitchFamily="34" charset="0"/>
              </a:rPr>
              <a:t>CÁI CỐI TÂN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1962"/>
            <a:ext cx="12212253" cy="8909439"/>
          </a:xfrm>
          <a:prstGeom prst="rect">
            <a:avLst/>
          </a:prstGeom>
        </p:spPr>
      </p:pic>
      <p:pic>
        <p:nvPicPr>
          <p:cNvPr id="3" name="Picture 2" descr="3,054 See Through Cliparts, Stock Vector and Royalty Free See Through  Illustration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111" b="93556" l="5556" r="91333">
                        <a14:foregroundMark x1="29111" y1="38000" x2="26222" y2="54889"/>
                        <a14:foregroundMark x1="30222" y1="40222" x2="10667" y2="45556"/>
                        <a14:foregroundMark x1="10667" y1="45556" x2="5556" y2="50889"/>
                        <a14:foregroundMark x1="38000" y1="41333" x2="64444" y2="49111"/>
                        <a14:foregroundMark x1="64444" y1="49111" x2="64889" y2="49778"/>
                        <a14:foregroundMark x1="19556" y1="44222" x2="22222" y2="52000"/>
                        <a14:foregroundMark x1="50444" y1="66667" x2="43556" y2="82889"/>
                        <a14:foregroundMark x1="43556" y1="82889" x2="43556" y2="82889"/>
                        <a14:foregroundMark x1="38000" y1="91333" x2="38000" y2="91333"/>
                        <a14:foregroundMark x1="34667" y1="92444" x2="34667" y2="92444"/>
                        <a14:foregroundMark x1="54222" y1="93556" x2="54222" y2="93556"/>
                        <a14:foregroundMark x1="51556" y1="37333" x2="60000" y2="54222"/>
                        <a14:foregroundMark x1="40222" y1="9333" x2="40222" y2="9333"/>
                        <a14:foregroundMark x1="91333" y1="34000" x2="91333" y2="34000"/>
                        <a14:foregroundMark x1="6667" y1="56000" x2="6667" y2="56000"/>
                        <a14:foregroundMark x1="7111" y1="58667" x2="7111" y2="58667"/>
                        <a14:foregroundMark x1="85111" y1="26222" x2="85111" y2="26222"/>
                      </a14:backgroundRemoval>
                    </a14:imgEffect>
                  </a14:imgLayer>
                </a14:imgProps>
              </a:ext>
              <a:ext uri="{28A0092B-C50C-407E-A947-70E740481C1C}">
                <a14:useLocalDpi xmlns:a14="http://schemas.microsoft.com/office/drawing/2010/main" val="0"/>
              </a:ext>
            </a:extLst>
          </a:blip>
          <a:srcRect/>
          <a:stretch>
            <a:fillRect/>
          </a:stretch>
        </p:blipFill>
        <p:spPr bwMode="auto">
          <a:xfrm>
            <a:off x="8946402" y="-110584"/>
            <a:ext cx="3596733" cy="359673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9"/>
          <p:cNvSpPr txBox="1">
            <a:spLocks noChangeArrowheads="1"/>
          </p:cNvSpPr>
          <p:nvPr/>
        </p:nvSpPr>
        <p:spPr bwMode="auto">
          <a:xfrm>
            <a:off x="2757268" y="3022846"/>
            <a:ext cx="7778439" cy="233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9200">
              <a:spcBef>
                <a:spcPts val="0"/>
              </a:spcBef>
              <a:buNone/>
            </a:pPr>
            <a:r>
              <a:rPr lang="vi-VN" altLang="en-US" sz="3600" b="1" dirty="0">
                <a:solidFill>
                  <a:srgbClr val="0000CC"/>
                </a:solidFill>
                <a:latin typeface="Arial" panose="020B0604020202020204" pitchFamily="34" charset="0"/>
                <a:cs typeface="Arial" panose="020B0604020202020204" pitchFamily="34" charset="0"/>
              </a:rPr>
              <a:t>- Chỗ mở đầu đoạn văn là chỗ đầu dòng, viết lùi vào 1</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hoặc</a:t>
            </a:r>
            <a:r>
              <a:rPr lang="en-US" altLang="en-US" sz="3600" b="1" dirty="0">
                <a:solidFill>
                  <a:srgbClr val="0000CC"/>
                </a:solidFill>
                <a:latin typeface="Arial" panose="020B0604020202020204" pitchFamily="34" charset="0"/>
                <a:cs typeface="Arial" panose="020B0604020202020204" pitchFamily="34" charset="0"/>
              </a:rPr>
              <a:t> 2</a:t>
            </a:r>
            <a:r>
              <a:rPr lang="vi-VN" altLang="en-US" sz="3600" b="1" dirty="0">
                <a:solidFill>
                  <a:srgbClr val="0000CC"/>
                </a:solidFill>
                <a:latin typeface="Arial" panose="020B0604020202020204" pitchFamily="34" charset="0"/>
                <a:cs typeface="Arial" panose="020B0604020202020204" pitchFamily="34" charset="0"/>
              </a:rPr>
              <a:t> ô.</a:t>
            </a:r>
          </a:p>
          <a:p>
            <a:pPr algn="ctr" defTabSz="1219200">
              <a:spcBef>
                <a:spcPts val="0"/>
              </a:spcBef>
              <a:buNone/>
            </a:pPr>
            <a:r>
              <a:rPr lang="vi-VN" altLang="en-US" sz="3600" b="1" dirty="0">
                <a:solidFill>
                  <a:srgbClr val="0000CC"/>
                </a:solidFill>
                <a:latin typeface="Arial" panose="020B0604020202020204" pitchFamily="34" charset="0"/>
                <a:cs typeface="Arial" panose="020B0604020202020204" pitchFamily="34" charset="0"/>
              </a:rPr>
              <a:t>- Chỗ kết thúc đoạn văn là chỗ chấm xuống dòng.</a:t>
            </a:r>
          </a:p>
        </p:txBody>
      </p:sp>
      <p:sp>
        <p:nvSpPr>
          <p:cNvPr id="5" name="Text Box 8"/>
          <p:cNvSpPr txBox="1">
            <a:spLocks noChangeArrowheads="1"/>
          </p:cNvSpPr>
          <p:nvPr/>
        </p:nvSpPr>
        <p:spPr bwMode="auto">
          <a:xfrm>
            <a:off x="1443990" y="1671511"/>
            <a:ext cx="7924800" cy="13542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en-US"/>
            </a:defPPr>
            <a:lvl1pPr lvl="0">
              <a:spcBef>
                <a:spcPct val="0"/>
              </a:spcBef>
              <a:defRPr sz="2400">
                <a:solidFill>
                  <a:srgbClr val="000000"/>
                </a:solidFill>
                <a:latin typeface="Times New Roman" panose="02020603050405020304" pitchFamily="18" charset="0"/>
              </a:defRPr>
            </a:lvl1pPr>
          </a:lstStyle>
          <a:p>
            <a:pPr algn="ctr" defTabSz="1219200"/>
            <a:r>
              <a:rPr lang="vi-VN" altLang="en-US" sz="4000" b="1" dirty="0">
                <a:solidFill>
                  <a:srgbClr val="FF0000"/>
                </a:solidFill>
                <a:latin typeface="Arial" panose="020B0604020202020204" pitchFamily="34" charset="0"/>
                <a:cs typeface="Arial" panose="020B0604020202020204" pitchFamily="34" charset="0"/>
              </a:rPr>
              <a:t>Dấu hiệu nào giúp em nhận ra đ</a:t>
            </a:r>
            <a:r>
              <a:rPr lang="en-US" altLang="en-US" sz="4000" b="1" dirty="0" err="1">
                <a:solidFill>
                  <a:srgbClr val="FF0000"/>
                </a:solidFill>
                <a:latin typeface="Arial" panose="020B0604020202020204" pitchFamily="34" charset="0"/>
                <a:cs typeface="Arial" panose="020B0604020202020204" pitchFamily="34" charset="0"/>
              </a:rPr>
              <a:t>oạn</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văn</a:t>
            </a:r>
            <a:r>
              <a:rPr lang="vi-VN" altLang="en-US" sz="4000" b="1" dirty="0">
                <a:solidFill>
                  <a:srgbClr val="FF0000"/>
                </a:solidFill>
                <a:latin typeface="Arial" panose="020B0604020202020204" pitchFamily="34" charset="0"/>
                <a:cs typeface="Arial" panose="020B0604020202020204" pitchFamily="34" charset="0"/>
              </a:rPr>
              <a:t>?</a:t>
            </a:r>
          </a:p>
        </p:txBody>
      </p:sp>
      <p:pic>
        <p:nvPicPr>
          <p:cNvPr id="6" name="图片 17"/>
          <p:cNvPicPr>
            <a:picLocks noChangeAspect="1"/>
          </p:cNvPicPr>
          <p:nvPr/>
        </p:nvPicPr>
        <p:blipFill rotWithShape="1">
          <a:blip r:embed="rId5" cstate="print">
            <a:extLst>
              <a:ext uri="{28A0092B-C50C-407E-A947-70E740481C1C}">
                <a14:useLocalDpi xmlns:a14="http://schemas.microsoft.com/office/drawing/2010/main" val="0"/>
              </a:ext>
            </a:extLst>
          </a:blip>
          <a:srcRect l="39329" t="22322" r="33600" b="43809"/>
          <a:stretch>
            <a:fillRect/>
          </a:stretch>
        </p:blipFill>
        <p:spPr>
          <a:xfrm>
            <a:off x="3251750" y="149058"/>
            <a:ext cx="1943446" cy="15224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58165" y="5222297"/>
            <a:ext cx="11041380" cy="1269943"/>
          </a:xfrm>
          <a:prstGeom prst="roundRect">
            <a:avLst/>
          </a:prstGeom>
          <a:solidFill>
            <a:schemeClr val="accent4">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46735" y="3497580"/>
            <a:ext cx="11041380" cy="1713532"/>
          </a:xfrm>
          <a:prstGeom prst="roundRect">
            <a:avLst/>
          </a:prstGeom>
          <a:solidFill>
            <a:schemeClr val="accent2">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91490" y="1207354"/>
            <a:ext cx="11041380" cy="2233076"/>
          </a:xfrm>
          <a:prstGeom prst="roundRect">
            <a:avLst/>
          </a:prstGeom>
          <a:solidFill>
            <a:schemeClr val="accent1">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581024" y="834390"/>
            <a:ext cx="10928985" cy="308610"/>
          </a:xfrm>
          <a:prstGeom prst="roundRect">
            <a:avLst/>
          </a:prstGeom>
          <a:solidFill>
            <a:schemeClr val="accent6">
              <a:lumMod val="60000"/>
              <a:lumOff val="40000"/>
              <a:alpha val="64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58165" y="744647"/>
            <a:ext cx="10928985" cy="6278642"/>
          </a:xfrm>
          <a:prstGeom prst="rect">
            <a:avLst/>
          </a:prstGeom>
        </p:spPr>
        <p:txBody>
          <a:bodyPr wrap="square">
            <a:spAutoFit/>
          </a:bodyPr>
          <a:lstStyle/>
          <a:p>
            <a:pPr algn="just"/>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hiện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giấc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ngồi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chễm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chệ</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giữa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trống</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tân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áo</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nan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Hai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nâu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Mỗi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tròn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xoe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tỉnh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nghe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ngóng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hai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hàm</a:t>
            </a:r>
            <a:r>
              <a:rPr lang="en-US" altLang="en-US" sz="2200" dirty="0">
                <a:solidFill>
                  <a:srgbClr val="002060"/>
                </a:solidFill>
                <a:latin typeface="Arial" panose="020B0604020202020204" pitchFamily="34" charset="0"/>
                <a:cs typeface="Arial" panose="020B0604020202020204" pitchFamily="34" charset="0"/>
              </a:rPr>
              <a:t>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dẻ</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d</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m.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nhiều</a:t>
            </a:r>
            <a:r>
              <a:rPr lang="en-US" altLang="en-US" sz="2200" dirty="0">
                <a:solidFill>
                  <a:srgbClr val="002060"/>
                </a:solidFill>
                <a:latin typeface="Arial" panose="020B0604020202020204" pitchFamily="34" charset="0"/>
                <a:cs typeface="Arial" panose="020B0604020202020204" pitchFamily="34" charset="0"/>
              </a:rPr>
              <a:t>, ken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Vậy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nên</a:t>
            </a:r>
            <a:r>
              <a:rPr lang="en-US" altLang="en-US" sz="2200" dirty="0">
                <a:solidFill>
                  <a:srgbClr val="002060"/>
                </a:solidFill>
                <a:latin typeface="Arial" panose="020B0604020202020204" pitchFamily="34" charset="0"/>
                <a:cs typeface="Arial" panose="020B0604020202020204" pitchFamily="34" charset="0"/>
              </a:rPr>
              <a:t>, ng</a:t>
            </a:r>
            <a:r>
              <a:rPr lang="vi-VN" altLang="en-US" sz="2200" dirty="0">
                <a:solidFill>
                  <a:srgbClr val="002060"/>
                </a:solidFill>
                <a:latin typeface="Arial" panose="020B0604020202020204" pitchFamily="34" charset="0"/>
                <a:cs typeface="Arial" panose="020B0604020202020204" pitchFamily="34" charset="0"/>
              </a:rPr>
              <a:t>ười</a:t>
            </a:r>
            <a:r>
              <a:rPr lang="en-US" altLang="en-US" sz="2200" dirty="0">
                <a:solidFill>
                  <a:srgbClr val="002060"/>
                </a:solidFill>
                <a:latin typeface="Arial" panose="020B0604020202020204" pitchFamily="34" charset="0"/>
                <a:cs typeface="Arial" panose="020B0604020202020204" pitchFamily="34" charset="0"/>
              </a:rPr>
              <a:t> ta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chật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đực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óng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củ</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rắn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thừng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buộc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Đẩy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kéo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kêu</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Chọn</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tháng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tốt</a:t>
            </a:r>
            <a:r>
              <a:rPr lang="en-US" altLang="en-US" sz="2200" dirty="0">
                <a:solidFill>
                  <a:srgbClr val="002060"/>
                </a:solidFill>
                <a:latin typeface="Arial" panose="020B0604020202020204" pitchFamily="34" charset="0"/>
                <a:cs typeface="Arial" panose="020B0604020202020204" pitchFamily="34" charset="0"/>
              </a:rPr>
              <a:t>, u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ong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gánh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ươ</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về</a:t>
            </a:r>
            <a:r>
              <a:rPr lang="en-US" altLang="en-US" sz="2200" dirty="0">
                <a:solidFill>
                  <a:srgbClr val="002060"/>
                </a:solidFill>
                <a:latin typeface="Arial" panose="020B0604020202020204" pitchFamily="34" charset="0"/>
                <a:cs typeface="Arial" panose="020B0604020202020204" pitchFamily="34" charset="0"/>
              </a:rPr>
              <a:t>. Đ</a:t>
            </a:r>
            <a:r>
              <a:rPr lang="vi-VN" altLang="en-US" sz="2200" dirty="0">
                <a:solidFill>
                  <a:srgbClr val="002060"/>
                </a:solidFill>
                <a:latin typeface="Arial" panose="020B0604020202020204" pitchFamily="34" charset="0"/>
                <a:cs typeface="Arial" panose="020B0604020202020204" pitchFamily="34" charset="0"/>
              </a:rPr>
              <a:t>ổ</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lòng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thử</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quanh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lẫn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trấu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chảy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m</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a. U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nắm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lỏi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gật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chửa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thuần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nhất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đấy</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Cứ</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qua,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Đêm</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vui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xóm</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những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đồ</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dùng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võng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a:t>
            </a:r>
            <a:r>
              <a:rPr lang="en-US" altLang="en-US" sz="2200" dirty="0">
                <a:solidFill>
                  <a:srgbClr val="002060"/>
                </a:solidFill>
                <a:latin typeface="Arial" panose="020B0604020202020204" pitchFamily="34" charset="0"/>
                <a:cs typeface="Arial" panose="020B0604020202020204" pitchFamily="34" charset="0"/>
              </a:rPr>
              <a:t>y,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chiếu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mâm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giỏ</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cua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chạn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t>
            </a:r>
            <a:r>
              <a:rPr lang="vi-VN" altLang="en-US" sz="2200" dirty="0">
                <a:solidFill>
                  <a:srgbClr val="002060"/>
                </a:solidFill>
                <a:latin typeface="Arial" panose="020B0604020202020204" pitchFamily="34" charset="0"/>
                <a:cs typeface="Arial" panose="020B0604020202020204" pitchFamily="34" charset="0"/>
              </a:rPr>
              <a:t>ường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nứa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a:t>
            </a:r>
            <a:r>
              <a:rPr lang="vi-VN" altLang="en-US" sz="2200" dirty="0">
                <a:solidFill>
                  <a:srgbClr val="002060"/>
                </a:solidFill>
                <a:latin typeface="Arial" panose="020B0604020202020204" pitchFamily="34" charset="0"/>
                <a:cs typeface="Arial" panose="020B0604020202020204" pitchFamily="34" charset="0"/>
              </a:rPr>
              <a:t>ơ</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không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nhờ</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gì</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theo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dõi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từng</a:t>
            </a:r>
            <a:r>
              <a:rPr lang="en-US" altLang="en-US" sz="2200" dirty="0">
                <a:solidFill>
                  <a:srgbClr val="002060"/>
                </a:solidFill>
                <a:latin typeface="Arial" panose="020B0604020202020204" pitchFamily="34" charset="0"/>
                <a:cs typeface="Arial" panose="020B0604020202020204" pitchFamily="34" charset="0"/>
              </a:rPr>
              <a:t> b</a:t>
            </a:r>
            <a:r>
              <a:rPr lang="vi-VN" altLang="en-US" sz="2200" dirty="0">
                <a:solidFill>
                  <a:srgbClr val="002060"/>
                </a:solidFill>
                <a:latin typeface="Arial" panose="020B0604020202020204" pitchFamily="34" charset="0"/>
                <a:cs typeface="Arial" panose="020B0604020202020204" pitchFamily="34" charset="0"/>
              </a:rPr>
              <a:t>ước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a:t>
            </a:r>
          </a:p>
          <a:p>
            <a:pPr algn="r">
              <a:buClr>
                <a:srgbClr val="FFFFFF"/>
              </a:buClr>
            </a:pPr>
            <a:r>
              <a:rPr lang="en-US" altLang="en-US" sz="2800" i="1" dirty="0">
                <a:solidFill>
                  <a:srgbClr val="002060"/>
                </a:solidFill>
                <a:latin typeface="Arial" panose="020B0604020202020204" pitchFamily="34" charset="0"/>
                <a:cs typeface="Arial" panose="020B0604020202020204" pitchFamily="34" charset="0"/>
              </a:rPr>
              <a:t>Theo</a:t>
            </a:r>
            <a:r>
              <a:rPr lang="en-US" altLang="en-US" sz="2800"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Duy</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Khán</a:t>
            </a:r>
            <a:endParaRPr lang="en-US" altLang="en-US" sz="2800" b="1"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4117920" y="236220"/>
            <a:ext cx="3786614" cy="707886"/>
          </a:xfrm>
          <a:prstGeom prst="rect">
            <a:avLst/>
          </a:prstGeom>
        </p:spPr>
        <p:txBody>
          <a:bodyPr wrap="none">
            <a:spAutoFit/>
          </a:bodyPr>
          <a:lstStyle/>
          <a:p>
            <a:pPr marL="161925" indent="187325" algn="ctr">
              <a:defRPr/>
            </a:pPr>
            <a:r>
              <a:rPr lang="en-US" sz="4000" b="1" dirty="0">
                <a:solidFill>
                  <a:schemeClr val="accent5">
                    <a:lumMod val="50000"/>
                  </a:schemeClr>
                </a:solidFill>
                <a:latin typeface="Arial" panose="020B0604020202020204" pitchFamily="34" charset="0"/>
                <a:cs typeface="Arial" panose="020B0604020202020204" pitchFamily="34" charset="0"/>
              </a:rPr>
              <a:t>CÁI CỐI TÂN</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925" y="763318"/>
            <a:ext cx="791815" cy="759364"/>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8200" y="816487"/>
            <a:ext cx="791815" cy="759364"/>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657" y="1171575"/>
            <a:ext cx="791815" cy="759364"/>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875" y="3060748"/>
            <a:ext cx="791815" cy="759364"/>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910" y="3486395"/>
            <a:ext cx="791815" cy="759364"/>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4974" y="4831430"/>
            <a:ext cx="791815" cy="759364"/>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784" y="5169128"/>
            <a:ext cx="791815" cy="759364"/>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4355" y="6123743"/>
            <a:ext cx="791815" cy="759364"/>
          </a:xfrm>
          <a:prstGeom prst="rect">
            <a:avLst/>
          </a:prstGeom>
        </p:spPr>
      </p:pic>
      <p:pic>
        <p:nvPicPr>
          <p:cNvPr id="1026" name="Picture 2" descr="Số 4 Hình ảnh PNG | Vector và các tập tin PSD | Tải về miễn phí trên Pngtre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000" b="90000" l="8056" r="90000"/>
                    </a14:imgEffect>
                  </a14:imgLayer>
                </a14:imgProps>
              </a:ext>
              <a:ext uri="{28A0092B-C50C-407E-A947-70E740481C1C}">
                <a14:useLocalDpi xmlns:a14="http://schemas.microsoft.com/office/drawing/2010/main" val="0"/>
              </a:ext>
            </a:extLst>
          </a:blip>
          <a:srcRect/>
          <a:stretch>
            <a:fillRect/>
          </a:stretch>
        </p:blipFill>
        <p:spPr bwMode="auto">
          <a:xfrm>
            <a:off x="632221" y="5181099"/>
            <a:ext cx="461196" cy="4611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548" y="3404730"/>
            <a:ext cx="524612" cy="52461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078" y="664796"/>
            <a:ext cx="504198" cy="504198"/>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919" y="1104596"/>
            <a:ext cx="453865" cy="453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4" presetClass="exit" presetSubtype="10" fill="hold" nodeType="withEffect">
                                  <p:stCondLst>
                                    <p:cond delay="0"/>
                                  </p:stCondLst>
                                  <p:childTnLst>
                                    <p:animEffect transition="out" filter="randombar(horizontal)">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par>
                                <p:cTn id="31" presetID="14" presetClass="entr" presetSubtype="1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xit" presetSubtype="10" fill="hold" nodeType="clickEffect">
                                  <p:stCondLst>
                                    <p:cond delay="0"/>
                                  </p:stCondLst>
                                  <p:childTnLst>
                                    <p:animEffect transition="out" filter="randombar(horizontal)">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4" presetClass="exit" presetSubtype="10" fill="hold" nodeType="withEffect">
                                  <p:stCondLst>
                                    <p:cond delay="0"/>
                                  </p:stCondLst>
                                  <p:childTnLst>
                                    <p:animEffect transition="out" filter="randombar(horizontal)">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randombar(horizontal)">
                                      <p:cBhvr>
                                        <p:cTn id="53" dur="500"/>
                                        <p:tgtEl>
                                          <p:spTgt spid="14"/>
                                        </p:tgtEl>
                                      </p:cBhvr>
                                    </p:animEffect>
                                  </p:childTnLst>
                                </p:cTn>
                              </p:par>
                              <p:par>
                                <p:cTn id="54" presetID="14" presetClass="entr" presetSubtype="1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randombar(horizontal)">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xit" presetSubtype="10" fill="hold" nodeType="clickEffect">
                                  <p:stCondLst>
                                    <p:cond delay="0"/>
                                  </p:stCondLst>
                                  <p:childTnLst>
                                    <p:animEffect transition="out" filter="randombar(horizontal)">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par>
                                <p:cTn id="69" presetID="14" presetClass="exit" presetSubtype="10" fill="hold" nodeType="withEffect">
                                  <p:stCondLst>
                                    <p:cond delay="0"/>
                                  </p:stCondLst>
                                  <p:childTnLst>
                                    <p:animEffect transition="out" filter="randombar(horizontal)">
                                      <p:cBhvr>
                                        <p:cTn id="70" dur="500"/>
                                        <p:tgtEl>
                                          <p:spTgt spid="15"/>
                                        </p:tgtEl>
                                      </p:cBhvr>
                                    </p:animEffect>
                                    <p:set>
                                      <p:cBhvr>
                                        <p:cTn id="71" dur="1" fill="hold">
                                          <p:stCondLst>
                                            <p:cond delay="499"/>
                                          </p:stCondLst>
                                        </p:cTn>
                                        <p:tgtEl>
                                          <p:spTgt spid="1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randombar(horizontal)">
                                      <p:cBhvr>
                                        <p:cTn id="76" dur="500"/>
                                        <p:tgtEl>
                                          <p:spTgt spid="16"/>
                                        </p:tgtEl>
                                      </p:cBhvr>
                                    </p:animEffect>
                                  </p:childTnLst>
                                </p:cTn>
                              </p:par>
                              <p:par>
                                <p:cTn id="77" presetID="14" presetClass="entr" presetSubtype="1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randombar(horizontal)">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1026"/>
                                        </p:tgtEl>
                                        <p:attrNameLst>
                                          <p:attrName>style.visibility</p:attrName>
                                        </p:attrNameLst>
                                      </p:cBhvr>
                                      <p:to>
                                        <p:strVal val="visible"/>
                                      </p:to>
                                    </p:set>
                                    <p:anim calcmode="lin" valueType="num">
                                      <p:cBhvr>
                                        <p:cTn id="84" dur="500" fill="hold"/>
                                        <p:tgtEl>
                                          <p:spTgt spid="1026"/>
                                        </p:tgtEl>
                                        <p:attrNameLst>
                                          <p:attrName>ppt_w</p:attrName>
                                        </p:attrNameLst>
                                      </p:cBhvr>
                                      <p:tavLst>
                                        <p:tav tm="0">
                                          <p:val>
                                            <p:fltVal val="0"/>
                                          </p:val>
                                        </p:tav>
                                        <p:tav tm="100000">
                                          <p:val>
                                            <p:strVal val="#ppt_w"/>
                                          </p:val>
                                        </p:tav>
                                      </p:tavLst>
                                    </p:anim>
                                    <p:anim calcmode="lin" valueType="num">
                                      <p:cBhvr>
                                        <p:cTn id="85" dur="500" fill="hold"/>
                                        <p:tgtEl>
                                          <p:spTgt spid="1026"/>
                                        </p:tgtEl>
                                        <p:attrNameLst>
                                          <p:attrName>ppt_h</p:attrName>
                                        </p:attrNameLst>
                                      </p:cBhvr>
                                      <p:tavLst>
                                        <p:tav tm="0">
                                          <p:val>
                                            <p:fltVal val="0"/>
                                          </p:val>
                                        </p:tav>
                                        <p:tav tm="100000">
                                          <p:val>
                                            <p:strVal val="#ppt_h"/>
                                          </p:val>
                                        </p:tav>
                                      </p:tavLst>
                                    </p:anim>
                                    <p:animEffect transition="in" filter="fade">
                                      <p:cBhvr>
                                        <p:cTn id="86" dur="500"/>
                                        <p:tgtEl>
                                          <p:spTgt spid="1026"/>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nodeType="clickEffect">
                                  <p:stCondLst>
                                    <p:cond delay="0"/>
                                  </p:stCondLst>
                                  <p:childTnLst>
                                    <p:animEffect transition="out" filter="randombar(horizontal)">
                                      <p:cBhvr>
                                        <p:cTn id="90" dur="500"/>
                                        <p:tgtEl>
                                          <p:spTgt spid="16"/>
                                        </p:tgtEl>
                                      </p:cBhvr>
                                    </p:animEffect>
                                    <p:set>
                                      <p:cBhvr>
                                        <p:cTn id="91" dur="1" fill="hold">
                                          <p:stCondLst>
                                            <p:cond delay="499"/>
                                          </p:stCondLst>
                                        </p:cTn>
                                        <p:tgtEl>
                                          <p:spTgt spid="16"/>
                                        </p:tgtEl>
                                        <p:attrNameLst>
                                          <p:attrName>style.visibility</p:attrName>
                                        </p:attrNameLst>
                                      </p:cBhvr>
                                      <p:to>
                                        <p:strVal val="hidden"/>
                                      </p:to>
                                    </p:set>
                                  </p:childTnLst>
                                </p:cTn>
                              </p:par>
                              <p:par>
                                <p:cTn id="92" presetID="14" presetClass="exit" presetSubtype="10" fill="hold" nodeType="withEffect">
                                  <p:stCondLst>
                                    <p:cond delay="0"/>
                                  </p:stCondLst>
                                  <p:childTnLst>
                                    <p:animEffect transition="out" filter="randombar(horizontal)">
                                      <p:cBhvr>
                                        <p:cTn id="93" dur="500"/>
                                        <p:tgtEl>
                                          <p:spTgt spid="17"/>
                                        </p:tgtEl>
                                      </p:cBhvr>
                                    </p:animEffect>
                                    <p:set>
                                      <p:cBhvr>
                                        <p:cTn id="9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7047" y="797576"/>
            <a:ext cx="7363295" cy="409273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tretch>
            <a:fillRect/>
          </a:stretch>
        </p:blipFill>
        <p:spPr>
          <a:xfrm rot="14197603">
            <a:off x="9751471" y="-1290940"/>
            <a:ext cx="2403841" cy="3743225"/>
          </a:xfrm>
          <a:prstGeom prst="rect">
            <a:avLst/>
          </a:prstGeom>
        </p:spPr>
      </p:pic>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2000">
                        <a14:foregroundMark x1="92000" y1="43375" x2="92000" y2="43375"/>
                        <a14:foregroundMark x1="53625" y1="25875" x2="53625" y2="25875"/>
                        <a14:foregroundMark x1="53625" y1="24500" x2="53625" y2="24500"/>
                      </a14:backgroundRemoval>
                    </a14:imgEffect>
                    <a14:imgEffect>
                      <a14:sharpenSoften amount="39000"/>
                    </a14:imgEffect>
                  </a14:imgLayer>
                </a14:imgProps>
              </a:ext>
              <a:ext uri="{28A0092B-C50C-407E-A947-70E740481C1C}">
                <a14:useLocalDpi xmlns:a14="http://schemas.microsoft.com/office/drawing/2010/main" val="0"/>
              </a:ext>
            </a:extLst>
          </a:blip>
          <a:stretch>
            <a:fillRect/>
          </a:stretch>
        </p:blipFill>
        <p:spPr>
          <a:xfrm rot="11637483">
            <a:off x="9650552" y="-392076"/>
            <a:ext cx="3437961" cy="3437961"/>
          </a:xfrm>
          <a:prstGeom prst="rect">
            <a:avLst/>
          </a:prstGeom>
        </p:spPr>
      </p:pic>
      <p:sp>
        <p:nvSpPr>
          <p:cNvPr id="5" name="云形 11"/>
          <p:cNvSpPr/>
          <p:nvPr/>
        </p:nvSpPr>
        <p:spPr>
          <a:xfrm>
            <a:off x="4716780" y="3897630"/>
            <a:ext cx="7475220" cy="2819243"/>
          </a:xfrm>
          <a:prstGeom prst="cloud">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Rectangle 5"/>
          <p:cNvSpPr/>
          <p:nvPr/>
        </p:nvSpPr>
        <p:spPr>
          <a:xfrm>
            <a:off x="5024298" y="4184450"/>
            <a:ext cx="6860184" cy="2123658"/>
          </a:xfrm>
          <a:prstGeom prst="rect">
            <a:avLst/>
          </a:prstGeom>
        </p:spPr>
        <p:txBody>
          <a:bodyPr wrap="square">
            <a:spAutoFit/>
          </a:bodyPr>
          <a:lstStyle/>
          <a:p>
            <a:pPr algn="ctr" defTabSz="1219200">
              <a:spcBef>
                <a:spcPct val="50000"/>
              </a:spcBef>
              <a:buNone/>
            </a:pPr>
            <a:r>
              <a:rPr lang="vi-VN" altLang="en-US" sz="4400" b="1" dirty="0">
                <a:solidFill>
                  <a:schemeClr val="accent1">
                    <a:lumMod val="50000"/>
                  </a:schemeClr>
                </a:solidFill>
                <a:latin typeface="Times New Roman" panose="02020603050405020304" pitchFamily="18" charset="0"/>
              </a:rPr>
              <a:t>Cho biết nội dung chính của mỗi đoạn văn em vừa tìm được là gì?</a:t>
            </a:r>
          </a:p>
        </p:txBody>
      </p:sp>
      <p:pic>
        <p:nvPicPr>
          <p:cNvPr id="7" name="Picture 2" descr="3,054 See Through Cliparts, Stock Vector and Royalty Free See Through  Illustrations"/>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111" b="93556" l="5556" r="91333">
                        <a14:foregroundMark x1="29111" y1="38000" x2="26222" y2="54889"/>
                        <a14:foregroundMark x1="30222" y1="40222" x2="10667" y2="45556"/>
                        <a14:foregroundMark x1="10667" y1="45556" x2="5556" y2="50889"/>
                        <a14:foregroundMark x1="38000" y1="41333" x2="64444" y2="49111"/>
                        <a14:foregroundMark x1="64444" y1="49111" x2="64889" y2="49778"/>
                        <a14:foregroundMark x1="19556" y1="44222" x2="22222" y2="52000"/>
                        <a14:foregroundMark x1="50444" y1="66667" x2="43556" y2="82889"/>
                        <a14:foregroundMark x1="43556" y1="82889" x2="43556" y2="82889"/>
                        <a14:foregroundMark x1="38000" y1="91333" x2="38000" y2="91333"/>
                        <a14:foregroundMark x1="34667" y1="92444" x2="34667" y2="92444"/>
                        <a14:foregroundMark x1="54222" y1="93556" x2="54222" y2="93556"/>
                        <a14:foregroundMark x1="51556" y1="37333" x2="60000" y2="54222"/>
                        <a14:foregroundMark x1="40222" y1="9333" x2="40222" y2="9333"/>
                        <a14:foregroundMark x1="91333" y1="34000" x2="91333" y2="34000"/>
                        <a14:foregroundMark x1="6667" y1="56000" x2="6667" y2="56000"/>
                        <a14:foregroundMark x1="7111" y1="58667" x2="7111" y2="58667"/>
                        <a14:foregroundMark x1="85111" y1="26222" x2="85111" y2="26222"/>
                      </a14:backgroundRemoval>
                    </a14:imgEffect>
                  </a14:imgLayer>
                </a14:imgProps>
              </a:ext>
              <a:ext uri="{28A0092B-C50C-407E-A947-70E740481C1C}">
                <a14:useLocalDpi xmlns:a14="http://schemas.microsoft.com/office/drawing/2010/main" val="0"/>
              </a:ext>
            </a:extLst>
          </a:blip>
          <a:srcRect/>
          <a:stretch>
            <a:fillRect/>
          </a:stretch>
        </p:blipFill>
        <p:spPr bwMode="auto">
          <a:xfrm>
            <a:off x="8729233" y="2061117"/>
            <a:ext cx="2499002" cy="24990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10">
            <a:extLst>
              <a:ext uri="{BEBA8EAE-BF5A-486C-A8C5-ECC9F3942E4B}">
                <a14:imgProps xmlns:a14="http://schemas.microsoft.com/office/drawing/2010/main">
                  <a14:imgLayer r:embed="rId11">
                    <a14:imgEffect>
                      <a14:backgroundRemoval t="9725" b="93578" l="9804" r="89706">
                        <a14:foregroundMark x1="29739" y1="83303" x2="29739" y2="83303"/>
                        <a14:foregroundMark x1="34641" y1="83303" x2="35131" y2="84587"/>
                        <a14:foregroundMark x1="34501" y1="82936" x2="34641" y2="83303"/>
                        <a14:foregroundMark x1="34150" y1="82018" x2="34501" y2="82936"/>
                        <a14:foregroundMark x1="27614" y1="92294" x2="27614" y2="92294"/>
                        <a14:foregroundMark x1="25980" y1="92110" x2="25980" y2="92110"/>
                        <a14:foregroundMark x1="29902" y1="92477" x2="29902" y2="92477"/>
                        <a14:foregroundMark x1="33497" y1="91927" x2="33497" y2="91927"/>
                        <a14:foregroundMark x1="29412" y1="50459" x2="29412" y2="50459"/>
                        <a14:foregroundMark x1="24020" y1="63119" x2="24020" y2="63119"/>
                        <a14:foregroundMark x1="43137" y1="63670" x2="43137" y2="63670"/>
                        <a14:foregroundMark x1="43791" y1="63119" x2="43791" y2="63119"/>
                        <a14:foregroundMark x1="44771" y1="62936" x2="43954" y2="64037"/>
                        <a14:foregroundMark x1="22222" y1="73945" x2="22712" y2="75229"/>
                        <a14:foregroundMark x1="31046" y1="92844" x2="34477" y2="92477"/>
                        <a14:foregroundMark x1="44281" y1="62752" x2="40850" y2="65872"/>
                        <a14:foregroundMark x1="58007" y1="57798" x2="58987" y2="58532"/>
                        <a14:foregroundMark x1="59711" y1="59083" x2="59804" y2="59450"/>
                        <a14:foregroundMark x1="59150" y1="56881" x2="59711" y2="59083"/>
                        <a14:foregroundMark x1="60555" y1="59083" x2="62745" y2="61284"/>
                        <a14:foregroundMark x1="59641" y1="58165" x2="60555" y2="59083"/>
                        <a14:foregroundMark x1="71405" y1="79266" x2="71405" y2="79266"/>
                        <a14:foregroundMark x1="70752" y1="76514" x2="73039" y2="80734"/>
                        <a14:foregroundMark x1="75163" y1="93394" x2="63725" y2="91560"/>
                        <a14:foregroundMark x1="69444" y1="69174" x2="69444" y2="69174"/>
                        <a14:foregroundMark x1="72386" y1="40000" x2="72386" y2="40000"/>
                        <a14:foregroundMark x1="71405" y1="37798" x2="76471" y2="46972"/>
                        <a14:foregroundMark x1="58497" y1="18165" x2="59641" y2="20183"/>
                        <a14:foregroundMark x1="58333" y1="17064" x2="60458" y2="24587"/>
                        <a14:foregroundMark x1="66503" y1="22202" x2="60131" y2="18899"/>
                        <a14:foregroundMark x1="65269" y1="30826" x2="65033" y2="32110"/>
                        <a14:foregroundMark x1="67157" y1="20550" x2="65269" y2="30826"/>
                        <a14:foregroundMark x1="31953" y1="30642" x2="31863" y2="30826"/>
                        <a14:foregroundMark x1="38562" y1="17064" x2="31953" y2="30642"/>
                        <a14:foregroundMark x1="30883" y1="31376" x2="29902" y2="31927"/>
                        <a14:foregroundMark x1="31537" y1="31009" x2="30883" y2="31376"/>
                        <a14:foregroundMark x1="31863" y1="30826" x2="31537" y2="31009"/>
                        <a14:foregroundMark x1="35131" y1="29174" x2="41013" y2="15596"/>
                        <a14:foregroundMark x1="41013" y1="15596" x2="33333" y2="24587"/>
                        <a14:foregroundMark x1="70098" y1="69541" x2="70098" y2="69541"/>
                        <a14:foregroundMark x1="69118" y1="75413" x2="69771" y2="63486"/>
                        <a14:foregroundMark x1="71405" y1="48624" x2="73203" y2="54679"/>
                        <a14:foregroundMark x1="58824" y1="59083" x2="58333" y2="58899"/>
                        <a14:foregroundMark x1="44608" y1="63119" x2="44608" y2="63119"/>
                        <a14:foregroundMark x1="76634" y1="93578" x2="76634" y2="93578"/>
                        <a14:foregroundMark x1="74837" y1="93578" x2="76307" y2="93028"/>
                        <a14:foregroundMark x1="68464" y1="68257" x2="68464" y2="68257"/>
                        <a14:foregroundMark x1="67974" y1="68073" x2="67974" y2="68073"/>
                        <a14:foregroundMark x1="67974" y1="66789" x2="68464" y2="65872"/>
                        <a14:backgroundMark x1="30556" y1="30642" x2="30556" y2="30642"/>
                        <a14:backgroundMark x1="30392" y1="31009" x2="30392" y2="31009"/>
                        <a14:backgroundMark x1="31046" y1="30826" x2="31046" y2="30826"/>
                        <a14:backgroundMark x1="31536" y1="30642" x2="31536" y2="30642"/>
                        <a14:backgroundMark x1="30556" y1="31376" x2="30556" y2="31376"/>
                        <a14:backgroundMark x1="65359" y1="30826" x2="65359" y2="30826"/>
                        <a14:backgroundMark x1="65359" y1="30826" x2="65359" y2="30826"/>
                        <a14:backgroundMark x1="65033" y1="30826" x2="65033" y2="30826"/>
                        <a14:backgroundMark x1="74020" y1="66789" x2="74020" y2="66789"/>
                        <a14:backgroundMark x1="59477" y1="59083" x2="59477" y2="59083"/>
                        <a14:backgroundMark x1="32026" y1="83303" x2="32026" y2="83303"/>
                        <a14:backgroundMark x1="32026" y1="82936" x2="32026" y2="82936"/>
                      </a14:backgroundRemoval>
                    </a14:imgEffect>
                  </a14:imgLayer>
                </a14:imgProps>
              </a:ext>
              <a:ext uri="{28A0092B-C50C-407E-A947-70E740481C1C}">
                <a14:useLocalDpi xmlns:a14="http://schemas.microsoft.com/office/drawing/2010/main" val="0"/>
              </a:ext>
            </a:extLst>
          </a:blip>
          <a:stretch>
            <a:fillRect/>
          </a:stretch>
        </p:blipFill>
        <p:spPr>
          <a:xfrm>
            <a:off x="1874520" y="3838045"/>
            <a:ext cx="3456194" cy="30778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42"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7437"/>
          <a:stretch>
            <a:fillRect/>
          </a:stretch>
        </p:blipFill>
        <p:spPr>
          <a:xfrm>
            <a:off x="8323030" y="3512770"/>
            <a:ext cx="3582796" cy="24581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 Box 7"/>
          <p:cNvSpPr txBox="1">
            <a:spLocks noChangeArrowheads="1"/>
          </p:cNvSpPr>
          <p:nvPr/>
        </p:nvSpPr>
        <p:spPr bwMode="auto">
          <a:xfrm>
            <a:off x="3105565" y="3013077"/>
            <a:ext cx="55961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50000"/>
              </a:spcBef>
              <a:buClrTx/>
              <a:buSzTx/>
              <a:buFontTx/>
              <a:buNone/>
            </a:pPr>
            <a:r>
              <a:rPr lang="en-US" altLang="en-US" sz="3600" b="1" dirty="0" err="1">
                <a:solidFill>
                  <a:srgbClr val="FF0000"/>
                </a:solidFill>
                <a:latin typeface="Arial" panose="020B0604020202020204" pitchFamily="34" charset="0"/>
                <a:cs typeface="Arial" panose="020B0604020202020204" pitchFamily="34" charset="0"/>
              </a:rPr>
              <a:t>Giới</a:t>
            </a:r>
            <a:r>
              <a:rPr lang="en-US" altLang="en-US" sz="3600" b="1" dirty="0">
                <a:solidFill>
                  <a:srgbClr val="FF0000"/>
                </a:solidFill>
                <a:latin typeface="Arial" panose="020B0604020202020204" pitchFamily="34" charset="0"/>
                <a:cs typeface="Arial" panose="020B0604020202020204" pitchFamily="34" charset="0"/>
              </a:rPr>
              <a:t> thiệu về cái cối xay.</a:t>
            </a: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6350" b="24300" l="52050" r="74900"/>
                    </a14:imgEffect>
                  </a14:imgLayer>
                </a14:imgProps>
              </a:ext>
              <a:ext uri="{28A0092B-C50C-407E-A947-70E740481C1C}">
                <a14:useLocalDpi xmlns:a14="http://schemas.microsoft.com/office/drawing/2010/main" val="0"/>
              </a:ext>
            </a:extLst>
          </a:blip>
          <a:srcRect l="51333" t="5991" r="24963" b="74562"/>
          <a:stretch>
            <a:fillRect/>
          </a:stretch>
        </p:blipFill>
        <p:spPr>
          <a:xfrm>
            <a:off x="2168712" y="2898302"/>
            <a:ext cx="936853" cy="875883"/>
          </a:xfrm>
          <a:prstGeom prst="rect">
            <a:avLst/>
          </a:prstGeom>
        </p:spPr>
      </p:pic>
      <p:sp>
        <p:nvSpPr>
          <p:cNvPr id="7" name="Rectangle 6"/>
          <p:cNvSpPr/>
          <p:nvPr/>
        </p:nvSpPr>
        <p:spPr>
          <a:xfrm>
            <a:off x="1140012" y="1846025"/>
            <a:ext cx="9525351" cy="677096"/>
          </a:xfrm>
          <a:prstGeom prst="rect">
            <a:avLst/>
          </a:prstGeom>
        </p:spPr>
        <p:txBody>
          <a:bodyPr wrap="square" lIns="121909" tIns="60954" rIns="121909" bIns="60954">
            <a:spAutoFit/>
          </a:bodyPr>
          <a:lstStyle/>
          <a:p>
            <a:pPr defTabSz="1219200">
              <a:spcBef>
                <a:spcPct val="0"/>
              </a:spcBef>
              <a:defRPr/>
            </a:pPr>
            <a:r>
              <a:rPr lang="en-US" altLang="en-US" sz="3600" b="1" u="sng" kern="0" dirty="0" err="1">
                <a:solidFill>
                  <a:srgbClr val="FF0000"/>
                </a:solidFill>
                <a:latin typeface="Arial" panose="020B0604020202020204" pitchFamily="34" charset="0"/>
                <a:cs typeface="Arial" panose="020B0604020202020204" pitchFamily="34" charset="0"/>
              </a:rPr>
              <a:t>Đoạn</a:t>
            </a:r>
            <a:r>
              <a:rPr lang="en-US" altLang="en-US" sz="3600" b="1" u="sng" kern="0" dirty="0">
                <a:solidFill>
                  <a:srgbClr val="FF0000"/>
                </a:solidFill>
                <a:latin typeface="Arial" panose="020B0604020202020204" pitchFamily="34" charset="0"/>
                <a:cs typeface="Arial" panose="020B0604020202020204" pitchFamily="34" charset="0"/>
              </a:rPr>
              <a:t> 1</a:t>
            </a:r>
            <a:r>
              <a:rPr lang="en-US" altLang="en-US" sz="3600" b="1" kern="0" dirty="0">
                <a:solidFill>
                  <a:srgbClr val="FF0000"/>
                </a:solidFill>
                <a:latin typeface="Arial" panose="020B0604020202020204" pitchFamily="34" charset="0"/>
                <a:cs typeface="Arial" panose="020B0604020202020204" pitchFamily="34" charset="0"/>
              </a:rPr>
              <a:t>: </a:t>
            </a:r>
            <a:r>
              <a:rPr lang="en-US" altLang="en-US" sz="3600" b="1" kern="0" dirty="0" err="1">
                <a:solidFill>
                  <a:sysClr val="windowText" lastClr="000000"/>
                </a:solidFill>
                <a:latin typeface="Arial" panose="020B0604020202020204" pitchFamily="34" charset="0"/>
                <a:cs typeface="Arial" panose="020B0604020202020204" pitchFamily="34" charset="0"/>
              </a:rPr>
              <a:t>Cái</a:t>
            </a:r>
            <a:r>
              <a:rPr lang="en-US" altLang="en-US" sz="3600" b="1" kern="0" dirty="0">
                <a:solidFill>
                  <a:sysClr val="windowText" lastClr="000000"/>
                </a:solidFill>
                <a:latin typeface="Arial" panose="020B0604020202020204" pitchFamily="34" charset="0"/>
                <a:cs typeface="Arial" panose="020B0604020202020204" pitchFamily="34" charset="0"/>
              </a:rPr>
              <a:t> </a:t>
            </a:r>
            <a:r>
              <a:rPr lang="en-US" altLang="en-US" sz="3600" b="1" kern="0" dirty="0" err="1">
                <a:solidFill>
                  <a:sysClr val="windowText" lastClr="000000"/>
                </a:solidFill>
                <a:latin typeface="Arial" panose="020B0604020202020204" pitchFamily="34" charset="0"/>
                <a:cs typeface="Arial" panose="020B0604020202020204" pitchFamily="34" charset="0"/>
              </a:rPr>
              <a:t>cối</a:t>
            </a:r>
            <a:r>
              <a:rPr lang="en-US" altLang="en-US" sz="3600" b="1" kern="0" dirty="0">
                <a:solidFill>
                  <a:sysClr val="windowText" lastClr="000000"/>
                </a:solidFill>
                <a:latin typeface="Arial" panose="020B0604020202020204" pitchFamily="34" charset="0"/>
                <a:cs typeface="Arial" panose="020B0604020202020204" pitchFamily="34" charset="0"/>
              </a:rPr>
              <a:t> </a:t>
            </a:r>
            <a:r>
              <a:rPr lang="en-US" altLang="en-US" sz="3600" b="1" kern="0" dirty="0" err="1">
                <a:solidFill>
                  <a:sysClr val="windowText" lastClr="000000"/>
                </a:solidFill>
                <a:latin typeface="Arial" panose="020B0604020202020204" pitchFamily="34" charset="0"/>
                <a:cs typeface="Arial" panose="020B0604020202020204" pitchFamily="34" charset="0"/>
              </a:rPr>
              <a:t>xinh</a:t>
            </a:r>
            <a:r>
              <a:rPr lang="en-US" altLang="en-US" sz="3600" b="1" kern="0" dirty="0">
                <a:solidFill>
                  <a:sysClr val="windowText" lastClr="000000"/>
                </a:solidFill>
                <a:latin typeface="Arial" panose="020B0604020202020204" pitchFamily="34" charset="0"/>
                <a:cs typeface="Arial" panose="020B0604020202020204" pitchFamily="34" charset="0"/>
              </a:rPr>
              <a:t> </a:t>
            </a:r>
            <a:r>
              <a:rPr lang="en-US" altLang="en-US" sz="3600" b="1" kern="0" dirty="0" err="1">
                <a:solidFill>
                  <a:sysClr val="windowText" lastClr="000000"/>
                </a:solidFill>
                <a:latin typeface="Arial" panose="020B0604020202020204" pitchFamily="34" charset="0"/>
                <a:cs typeface="Arial" panose="020B0604020202020204" pitchFamily="34" charset="0"/>
              </a:rPr>
              <a:t>xinh</a:t>
            </a:r>
            <a:r>
              <a:rPr lang="en-US" altLang="en-US" sz="3600" b="1" kern="0" dirty="0">
                <a:solidFill>
                  <a:sysClr val="windowText" lastClr="000000"/>
                </a:solidFill>
                <a:latin typeface="Arial" panose="020B0604020202020204" pitchFamily="34" charset="0"/>
                <a:cs typeface="Arial" panose="020B0604020202020204" pitchFamily="34" charset="0"/>
              </a:rPr>
              <a:t>….</a:t>
            </a:r>
            <a:r>
              <a:rPr lang="en-US" altLang="en-US" sz="3600" b="1" kern="0" dirty="0" err="1">
                <a:solidFill>
                  <a:sysClr val="windowText" lastClr="000000"/>
                </a:solidFill>
                <a:latin typeface="Arial" panose="020B0604020202020204" pitchFamily="34" charset="0"/>
                <a:cs typeface="Arial" panose="020B0604020202020204" pitchFamily="34" charset="0"/>
              </a:rPr>
              <a:t>gian</a:t>
            </a:r>
            <a:r>
              <a:rPr lang="en-US" altLang="en-US" sz="3600" b="1" kern="0" dirty="0">
                <a:solidFill>
                  <a:sysClr val="windowText" lastClr="000000"/>
                </a:solidFill>
                <a:latin typeface="Arial" panose="020B0604020202020204" pitchFamily="34" charset="0"/>
                <a:cs typeface="Arial" panose="020B0604020202020204" pitchFamily="34" charset="0"/>
              </a:rPr>
              <a:t> </a:t>
            </a:r>
            <a:r>
              <a:rPr lang="en-US" altLang="en-US" sz="3600" b="1" kern="0" dirty="0" err="1">
                <a:solidFill>
                  <a:sysClr val="windowText" lastClr="000000"/>
                </a:solidFill>
                <a:latin typeface="Arial" panose="020B0604020202020204" pitchFamily="34" charset="0"/>
                <a:cs typeface="Arial" panose="020B0604020202020204" pitchFamily="34" charset="0"/>
              </a:rPr>
              <a:t>nhà</a:t>
            </a:r>
            <a:r>
              <a:rPr lang="en-US" altLang="en-US" sz="3600" b="1" kern="0" dirty="0">
                <a:solidFill>
                  <a:sysClr val="windowText" lastClr="000000"/>
                </a:solidFill>
                <a:latin typeface="Arial" panose="020B0604020202020204" pitchFamily="34" charset="0"/>
                <a:cs typeface="Arial" panose="020B0604020202020204" pitchFamily="34" charset="0"/>
              </a:rPr>
              <a:t> </a:t>
            </a:r>
            <a:r>
              <a:rPr lang="en-US" altLang="en-US" sz="3600" b="1" kern="0" dirty="0" err="1">
                <a:solidFill>
                  <a:sysClr val="windowText" lastClr="000000"/>
                </a:solidFill>
                <a:latin typeface="Arial" panose="020B0604020202020204" pitchFamily="34" charset="0"/>
                <a:cs typeface="Arial" panose="020B0604020202020204" pitchFamily="34" charset="0"/>
              </a:rPr>
              <a:t>trống</a:t>
            </a:r>
            <a:endParaRPr lang="en-US" sz="2800" b="1" dirty="0">
              <a:solidFill>
                <a:srgbClr val="000000"/>
              </a:solidFill>
              <a:latin typeface="Arial" panose="020B0604020202020204" pitchFamily="34" charset="0"/>
              <a:cs typeface="Arial" panose="020B0604020202020204" pitchFamily="34" charset="0"/>
            </a:endParaRPr>
          </a:p>
        </p:txBody>
      </p:sp>
      <p:grpSp>
        <p:nvGrpSpPr>
          <p:cNvPr id="11" name="Group 10"/>
          <p:cNvGrpSpPr/>
          <p:nvPr/>
        </p:nvGrpSpPr>
        <p:grpSpPr>
          <a:xfrm>
            <a:off x="3105565" y="3773197"/>
            <a:ext cx="4629198" cy="2083904"/>
            <a:chOff x="1938656" y="3886987"/>
            <a:chExt cx="4629198" cy="2083904"/>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7215" y="3886987"/>
              <a:ext cx="4170639" cy="2083904"/>
            </a:xfrm>
            <a:prstGeom prst="rect">
              <a:avLst/>
            </a:prstGeom>
          </p:spPr>
        </p:pic>
        <p:pic>
          <p:nvPicPr>
            <p:cNvPr id="9" name="Picture 8"/>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1750" b="25250" l="0" r="29150"/>
                      </a14:imgEffect>
                    </a14:imgLayer>
                  </a14:imgProps>
                </a:ext>
                <a:ext uri="{28A0092B-C50C-407E-A947-70E740481C1C}">
                  <a14:useLocalDpi xmlns:a14="http://schemas.microsoft.com/office/drawing/2010/main" val="0"/>
                </a:ext>
              </a:extLst>
            </a:blip>
            <a:srcRect r="70608" b="71913"/>
            <a:stretch>
              <a:fillRect/>
            </a:stretch>
          </p:blipFill>
          <p:spPr>
            <a:xfrm>
              <a:off x="1938656" y="4065487"/>
              <a:ext cx="1821521" cy="1740689"/>
            </a:xfrm>
            <a:prstGeom prst="rect">
              <a:avLst/>
            </a:prstGeom>
          </p:spPr>
        </p:pic>
        <p:sp>
          <p:nvSpPr>
            <p:cNvPr id="10" name="Text Box 19"/>
            <p:cNvSpPr txBox="1">
              <a:spLocks noChangeArrowheads="1"/>
            </p:cNvSpPr>
            <p:nvPr/>
          </p:nvSpPr>
          <p:spPr bwMode="auto">
            <a:xfrm>
              <a:off x="3233927" y="4648093"/>
              <a:ext cx="28076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ClrTx/>
                <a:buSzTx/>
                <a:buNone/>
              </a:pPr>
              <a:r>
                <a:rPr lang="en-US" altLang="en-US" sz="3600" b="1" dirty="0">
                  <a:solidFill>
                    <a:schemeClr val="accent6">
                      <a:lumMod val="75000"/>
                    </a:schemeClr>
                  </a:solidFill>
                  <a:latin typeface="Arial" panose="020B0604020202020204" pitchFamily="34" charset="0"/>
                  <a:cs typeface="Arial" panose="020B0604020202020204" pitchFamily="34" charset="0"/>
                  <a:sym typeface="Euclid Symbol" pitchFamily="18" charset="2"/>
                </a:rPr>
                <a:t>MỞ BÀI</a:t>
              </a:r>
              <a:endParaRPr lang="en-US" altLang="en-US" sz="3600" dirty="0">
                <a:solidFill>
                  <a:schemeClr val="accent6">
                    <a:lumMod val="75000"/>
                  </a:schemeClr>
                </a:solidFill>
                <a:latin typeface="Arial" panose="020B0604020202020204" pitchFamily="34" charset="0"/>
                <a:cs typeface="Arial" panose="020B0604020202020204" pitchFamily="34" charset="0"/>
                <a:sym typeface="Euclid Symbol" pitchFamily="18" charset="2"/>
              </a:endParaRPr>
            </a:p>
          </p:txBody>
        </p:sp>
      </p:gr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907" y="3512770"/>
            <a:ext cx="2624983" cy="26249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45"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anim calcmode="lin" valueType="num">
                                      <p:cBhvr>
                                        <p:cTn id="11" dur="2000" fill="hold"/>
                                        <p:tgtEl>
                                          <p:spTgt spid="8"/>
                                        </p:tgtEl>
                                        <p:attrNameLst>
                                          <p:attrName>ppt_w</p:attrName>
                                        </p:attrNameLst>
                                      </p:cBhvr>
                                      <p:tavLst>
                                        <p:tav tm="0" fmla="#ppt_w*sin(2.5*pi*$)">
                                          <p:val>
                                            <p:fltVal val="0"/>
                                          </p:val>
                                        </p:tav>
                                        <p:tav tm="100000">
                                          <p:val>
                                            <p:fltVal val="1"/>
                                          </p:val>
                                        </p:tav>
                                      </p:tavLst>
                                    </p:anim>
                                    <p:anim calcmode="lin" valueType="num">
                                      <p:cBhvr>
                                        <p:cTn id="12"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16" presetClass="entr" presetSubtype="2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7437"/>
          <a:stretch>
            <a:fillRect/>
          </a:stretch>
        </p:blipFill>
        <p:spPr>
          <a:xfrm>
            <a:off x="8323030" y="3512770"/>
            <a:ext cx="3582796" cy="24581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 Box 7"/>
          <p:cNvSpPr txBox="1">
            <a:spLocks noChangeArrowheads="1"/>
          </p:cNvSpPr>
          <p:nvPr/>
        </p:nvSpPr>
        <p:spPr bwMode="auto">
          <a:xfrm>
            <a:off x="1608438" y="2170834"/>
            <a:ext cx="88719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50000"/>
              </a:spcBef>
              <a:buClrTx/>
              <a:buSzTx/>
              <a:buFontTx/>
              <a:buNone/>
            </a:pPr>
            <a:r>
              <a:rPr lang="en-US" altLang="en-US" sz="3600" b="1" dirty="0" err="1">
                <a:solidFill>
                  <a:srgbClr val="FF0000"/>
                </a:solidFill>
                <a:latin typeface="Arial" panose="020B0604020202020204" pitchFamily="34" charset="0"/>
                <a:cs typeface="Arial" panose="020B0604020202020204" pitchFamily="34" charset="0"/>
              </a:rPr>
              <a:t>Tả</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hình</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dáng</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bên</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ngoài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của</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cái</a:t>
            </a:r>
            <a:r>
              <a:rPr lang="en-US" altLang="en-US" sz="3600" b="1" dirty="0">
                <a:solidFill>
                  <a:srgbClr val="FF0000"/>
                </a:solidFill>
                <a:latin typeface="Arial" panose="020B0604020202020204" pitchFamily="34" charset="0"/>
                <a:cs typeface="Arial" panose="020B0604020202020204" pitchFamily="34" charset="0"/>
              </a:rPr>
              <a:t> cối xay.</a:t>
            </a: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6350" b="24300" l="52050" r="74900"/>
                    </a14:imgEffect>
                  </a14:imgLayer>
                </a14:imgProps>
              </a:ext>
              <a:ext uri="{28A0092B-C50C-407E-A947-70E740481C1C}">
                <a14:useLocalDpi xmlns:a14="http://schemas.microsoft.com/office/drawing/2010/main" val="0"/>
              </a:ext>
            </a:extLst>
          </a:blip>
          <a:srcRect l="51333" t="5991" r="24963" b="74562"/>
          <a:stretch>
            <a:fillRect/>
          </a:stretch>
        </p:blipFill>
        <p:spPr>
          <a:xfrm>
            <a:off x="671585" y="2056059"/>
            <a:ext cx="936853" cy="875883"/>
          </a:xfrm>
          <a:prstGeom prst="rect">
            <a:avLst/>
          </a:prstGeom>
        </p:spPr>
      </p:pic>
      <p:grpSp>
        <p:nvGrpSpPr>
          <p:cNvPr id="11" name="Group 10"/>
          <p:cNvGrpSpPr/>
          <p:nvPr/>
        </p:nvGrpSpPr>
        <p:grpSpPr>
          <a:xfrm>
            <a:off x="3225406" y="4431196"/>
            <a:ext cx="4629198" cy="2083904"/>
            <a:chOff x="1938656" y="3886987"/>
            <a:chExt cx="4629198" cy="2083904"/>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7215" y="3886987"/>
              <a:ext cx="4170639" cy="2083904"/>
            </a:xfrm>
            <a:prstGeom prst="rect">
              <a:avLst/>
            </a:prstGeom>
          </p:spPr>
        </p:pic>
        <p:pic>
          <p:nvPicPr>
            <p:cNvPr id="9" name="Picture 8"/>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1750" b="25250" l="0" r="29150"/>
                      </a14:imgEffect>
                    </a14:imgLayer>
                  </a14:imgProps>
                </a:ext>
                <a:ext uri="{28A0092B-C50C-407E-A947-70E740481C1C}">
                  <a14:useLocalDpi xmlns:a14="http://schemas.microsoft.com/office/drawing/2010/main" val="0"/>
                </a:ext>
              </a:extLst>
            </a:blip>
            <a:srcRect r="70608" b="71913"/>
            <a:stretch>
              <a:fillRect/>
            </a:stretch>
          </p:blipFill>
          <p:spPr>
            <a:xfrm>
              <a:off x="1938656" y="4065487"/>
              <a:ext cx="1821521" cy="1740689"/>
            </a:xfrm>
            <a:prstGeom prst="rect">
              <a:avLst/>
            </a:prstGeom>
          </p:spPr>
        </p:pic>
        <p:sp>
          <p:nvSpPr>
            <p:cNvPr id="10" name="Text Box 19"/>
            <p:cNvSpPr txBox="1">
              <a:spLocks noChangeArrowheads="1"/>
            </p:cNvSpPr>
            <p:nvPr/>
          </p:nvSpPr>
          <p:spPr bwMode="auto">
            <a:xfrm>
              <a:off x="3233927" y="4648093"/>
              <a:ext cx="28076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ClrTx/>
                <a:buSzTx/>
                <a:buNone/>
              </a:pPr>
              <a:r>
                <a:rPr lang="en-US" altLang="en-US" sz="3600" b="1" dirty="0">
                  <a:solidFill>
                    <a:schemeClr val="accent6">
                      <a:lumMod val="75000"/>
                    </a:schemeClr>
                  </a:solidFill>
                  <a:latin typeface="Arial" panose="020B0604020202020204" pitchFamily="34" charset="0"/>
                  <a:cs typeface="Arial" panose="020B0604020202020204" pitchFamily="34" charset="0"/>
                  <a:sym typeface="Euclid Symbol" pitchFamily="18" charset="2"/>
                </a:rPr>
                <a:t>THÂN BÀI</a:t>
              </a:r>
              <a:endParaRPr lang="en-US" altLang="en-US" sz="3600" dirty="0">
                <a:solidFill>
                  <a:schemeClr val="accent6">
                    <a:lumMod val="75000"/>
                  </a:schemeClr>
                </a:solidFill>
                <a:latin typeface="Arial" panose="020B0604020202020204" pitchFamily="34" charset="0"/>
                <a:cs typeface="Arial" panose="020B0604020202020204" pitchFamily="34" charset="0"/>
                <a:sym typeface="Euclid Symbol" pitchFamily="18" charset="2"/>
              </a:endParaRPr>
            </a:p>
          </p:txBody>
        </p:sp>
      </p:grpSp>
      <p:sp>
        <p:nvSpPr>
          <p:cNvPr id="12" name="Rectangle 11"/>
          <p:cNvSpPr/>
          <p:nvPr/>
        </p:nvSpPr>
        <p:spPr>
          <a:xfrm>
            <a:off x="1195604" y="1492052"/>
            <a:ext cx="7680250" cy="615553"/>
          </a:xfrm>
          <a:prstGeom prst="rect">
            <a:avLst/>
          </a:prstGeom>
        </p:spPr>
        <p:txBody>
          <a:bodyPr wrap="square" lIns="121909" tIns="60954" rIns="121909" bIns="60954">
            <a:spAutoFit/>
          </a:bodyPr>
          <a:lstStyle/>
          <a:p>
            <a:pPr defTabSz="1219200">
              <a:spcBef>
                <a:spcPct val="0"/>
              </a:spcBef>
            </a:pPr>
            <a:r>
              <a:rPr lang="en-US" altLang="en-US" sz="3200" b="1" kern="0" dirty="0" err="1">
                <a:solidFill>
                  <a:srgbClr val="FF0000"/>
                </a:solidFill>
                <a:latin typeface="Arial" panose="020B0604020202020204" pitchFamily="34" charset="0"/>
                <a:cs typeface="Arial" panose="020B0604020202020204" pitchFamily="34" charset="0"/>
              </a:rPr>
              <a:t>Đoạn</a:t>
            </a:r>
            <a:r>
              <a:rPr lang="en-US" altLang="en-US" sz="3200" b="1" kern="0" dirty="0">
                <a:solidFill>
                  <a:srgbClr val="FF0000"/>
                </a:solidFill>
                <a:latin typeface="Arial" panose="020B0604020202020204" pitchFamily="34" charset="0"/>
                <a:cs typeface="Arial" panose="020B0604020202020204" pitchFamily="34" charset="0"/>
              </a:rPr>
              <a:t> 2: </a:t>
            </a:r>
            <a:r>
              <a:rPr lang="en-US" altLang="en-US" sz="3200" b="1" kern="0" dirty="0">
                <a:solidFill>
                  <a:sysClr val="windowText" lastClr="000000"/>
                </a:solidFill>
                <a:latin typeface="Arial" panose="020B0604020202020204" pitchFamily="34" charset="0"/>
                <a:cs typeface="Arial" panose="020B0604020202020204" pitchFamily="34" charset="0"/>
              </a:rPr>
              <a:t>U </a:t>
            </a:r>
            <a:r>
              <a:rPr lang="en-US" altLang="en-US" sz="3200" b="1" kern="0" dirty="0" err="1">
                <a:solidFill>
                  <a:sysClr val="windowText" lastClr="000000"/>
                </a:solidFill>
                <a:latin typeface="Arial" panose="020B0604020202020204" pitchFamily="34" charset="0"/>
                <a:cs typeface="Arial" panose="020B0604020202020204" pitchFamily="34" charset="0"/>
              </a:rPr>
              <a:t>gọi</a:t>
            </a:r>
            <a:r>
              <a:rPr lang="en-US" altLang="en-US" sz="3200" b="1" kern="0" dirty="0">
                <a:solidFill>
                  <a:sysClr val="windowText" lastClr="000000"/>
                </a:solidFill>
                <a:latin typeface="Arial" panose="020B0604020202020204" pitchFamily="34" charset="0"/>
                <a:cs typeface="Arial" panose="020B0604020202020204" pitchFamily="34" charset="0"/>
              </a:rPr>
              <a:t> nó là….</a:t>
            </a:r>
            <a:r>
              <a:rPr lang="en-US" altLang="en-US" sz="3200" b="1" kern="0" dirty="0" err="1">
                <a:solidFill>
                  <a:sysClr val="windowText" lastClr="000000"/>
                </a:solidFill>
                <a:latin typeface="Arial" panose="020B0604020202020204" pitchFamily="34" charset="0"/>
                <a:cs typeface="Arial" panose="020B0604020202020204" pitchFamily="34" charset="0"/>
              </a:rPr>
              <a:t>cối</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kêu</a:t>
            </a:r>
            <a:r>
              <a:rPr lang="en-US" altLang="en-US" sz="3200" b="1" kern="0" dirty="0">
                <a:solidFill>
                  <a:sysClr val="windowText" lastClr="000000"/>
                </a:solidFill>
                <a:latin typeface="Arial" panose="020B0604020202020204" pitchFamily="34" charset="0"/>
                <a:cs typeface="Arial" panose="020B0604020202020204" pitchFamily="34" charset="0"/>
              </a:rPr>
              <a:t> ù ù.</a:t>
            </a:r>
          </a:p>
        </p:txBody>
      </p:sp>
      <p:sp>
        <p:nvSpPr>
          <p:cNvPr id="13" name="Rectangle 12"/>
          <p:cNvSpPr/>
          <p:nvPr/>
        </p:nvSpPr>
        <p:spPr>
          <a:xfrm>
            <a:off x="1195604" y="3087106"/>
            <a:ext cx="9131797" cy="615553"/>
          </a:xfrm>
          <a:prstGeom prst="rect">
            <a:avLst/>
          </a:prstGeom>
        </p:spPr>
        <p:txBody>
          <a:bodyPr wrap="square" lIns="121909" tIns="60954" rIns="121909" bIns="60954">
            <a:spAutoFit/>
          </a:bodyPr>
          <a:lstStyle/>
          <a:p>
            <a:pPr defTabSz="1219200">
              <a:spcBef>
                <a:spcPct val="0"/>
              </a:spcBef>
            </a:pPr>
            <a:r>
              <a:rPr lang="en-US" altLang="en-US" sz="3200" b="1" dirty="0" err="1">
                <a:solidFill>
                  <a:srgbClr val="FF0000"/>
                </a:solidFill>
                <a:latin typeface="Arial" panose="020B0604020202020204" pitchFamily="34" charset="0"/>
                <a:cs typeface="Arial" panose="020B0604020202020204" pitchFamily="34" charset="0"/>
              </a:rPr>
              <a:t>Đoạn</a:t>
            </a:r>
            <a:r>
              <a:rPr lang="en-US" altLang="en-US" sz="3200" b="1" dirty="0">
                <a:solidFill>
                  <a:srgbClr val="FF0000"/>
                </a:solidFill>
                <a:latin typeface="Arial" panose="020B0604020202020204" pitchFamily="34" charset="0"/>
                <a:cs typeface="Arial" panose="020B0604020202020204" pitchFamily="34" charset="0"/>
              </a:rPr>
              <a:t> 3: </a:t>
            </a:r>
            <a:r>
              <a:rPr lang="en-US" altLang="en-US" sz="3200" b="1" dirty="0" err="1">
                <a:solidFill>
                  <a:prstClr val="black"/>
                </a:solidFill>
                <a:latin typeface="Arial" panose="020B0604020202020204" pitchFamily="34" charset="0"/>
                <a:cs typeface="Arial" panose="020B0604020202020204" pitchFamily="34" charset="0"/>
              </a:rPr>
              <a:t>Chọn</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được</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ngày</a:t>
            </a:r>
            <a:r>
              <a:rPr lang="en-US" altLang="en-US" sz="3200" b="1" dirty="0">
                <a:solidFill>
                  <a:prstClr val="black"/>
                </a:solidFill>
                <a:latin typeface="Arial" panose="020B0604020202020204" pitchFamily="34" charset="0"/>
                <a:cs typeface="Arial" panose="020B0604020202020204" pitchFamily="34" charset="0"/>
              </a:rPr>
              <a:t>…</a:t>
            </a:r>
            <a:r>
              <a:rPr lang="en-US" altLang="en-US" sz="3200" b="1" dirty="0" err="1">
                <a:solidFill>
                  <a:prstClr val="black"/>
                </a:solidFill>
                <a:latin typeface="Arial" panose="020B0604020202020204" pitchFamily="34" charset="0"/>
                <a:cs typeface="Arial" panose="020B0604020202020204" pitchFamily="34" charset="0"/>
              </a:rPr>
              <a:t>vui</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cả</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xóm</a:t>
            </a:r>
            <a:r>
              <a:rPr lang="en-US" altLang="en-US" sz="3200" b="1" dirty="0">
                <a:solidFill>
                  <a:prstClr val="black"/>
                </a:solidFill>
                <a:latin typeface="Arial" panose="020B0604020202020204" pitchFamily="34" charset="0"/>
                <a:cs typeface="Arial" panose="020B0604020202020204" pitchFamily="34" charset="0"/>
              </a:rPr>
              <a:t>.</a:t>
            </a:r>
          </a:p>
        </p:txBody>
      </p:sp>
      <p:sp>
        <p:nvSpPr>
          <p:cNvPr id="14" name="Text Box 7"/>
          <p:cNvSpPr txBox="1">
            <a:spLocks noChangeArrowheads="1"/>
          </p:cNvSpPr>
          <p:nvPr/>
        </p:nvSpPr>
        <p:spPr bwMode="auto">
          <a:xfrm>
            <a:off x="1608438" y="3881159"/>
            <a:ext cx="88719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50000"/>
              </a:spcBef>
              <a:buClrTx/>
              <a:buSzTx/>
              <a:buFontTx/>
              <a:buNone/>
            </a:pPr>
            <a:r>
              <a:rPr lang="en-US" altLang="en-US" sz="3600" b="1" dirty="0" err="1">
                <a:solidFill>
                  <a:srgbClr val="FF0000"/>
                </a:solidFill>
                <a:latin typeface="Arial" panose="020B0604020202020204" pitchFamily="34" charset="0"/>
                <a:cs typeface="Arial" panose="020B0604020202020204" pitchFamily="34" charset="0"/>
              </a:rPr>
              <a:t>Tả</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hoạt</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động</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của</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cối</a:t>
            </a:r>
            <a:r>
              <a:rPr lang="en-US" altLang="en-US" sz="3600" b="1" dirty="0">
                <a:solidFill>
                  <a:srgbClr val="FF0000"/>
                </a:solidFill>
                <a:latin typeface="Arial" panose="020B0604020202020204" pitchFamily="34" charset="0"/>
                <a:cs typeface="Arial" panose="020B0604020202020204" pitchFamily="34" charset="0"/>
              </a:rPr>
              <a:t> xay.</a:t>
            </a:r>
          </a:p>
        </p:txBody>
      </p:sp>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6350" b="24300" l="52050" r="74900"/>
                    </a14:imgEffect>
                  </a14:imgLayer>
                </a14:imgProps>
              </a:ext>
              <a:ext uri="{28A0092B-C50C-407E-A947-70E740481C1C}">
                <a14:useLocalDpi xmlns:a14="http://schemas.microsoft.com/office/drawing/2010/main" val="0"/>
              </a:ext>
            </a:extLst>
          </a:blip>
          <a:srcRect l="51333" t="5991" r="24963" b="74562"/>
          <a:stretch>
            <a:fillRect/>
          </a:stretch>
        </p:blipFill>
        <p:spPr>
          <a:xfrm>
            <a:off x="671585" y="3766384"/>
            <a:ext cx="936853" cy="875883"/>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8852" y="4431196"/>
            <a:ext cx="1919189" cy="19191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16" presetClass="entr" presetSubtype="2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45"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anim calcmode="lin" valueType="num">
                                      <p:cBhvr>
                                        <p:cTn id="23" dur="2000" fill="hold"/>
                                        <p:tgtEl>
                                          <p:spTgt spid="8"/>
                                        </p:tgtEl>
                                        <p:attrNameLst>
                                          <p:attrName>ppt_w</p:attrName>
                                        </p:attrNameLst>
                                      </p:cBhvr>
                                      <p:tavLst>
                                        <p:tav tm="0" fmla="#ppt_w*sin(2.5*pi*$)">
                                          <p:val>
                                            <p:fltVal val="0"/>
                                          </p:val>
                                        </p:tav>
                                        <p:tav tm="100000">
                                          <p:val>
                                            <p:fltVal val="1"/>
                                          </p:val>
                                        </p:tav>
                                      </p:tavLst>
                                    </p:anim>
                                    <p:anim calcmode="lin" valueType="num">
                                      <p:cBhvr>
                                        <p:cTn id="24"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16" presetClass="entr" presetSubtype="21"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7437"/>
          <a:stretch>
            <a:fillRect/>
          </a:stretch>
        </p:blipFill>
        <p:spPr>
          <a:xfrm>
            <a:off x="8323030" y="3512770"/>
            <a:ext cx="3582796" cy="24581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 Box 7"/>
          <p:cNvSpPr txBox="1">
            <a:spLocks noChangeArrowheads="1"/>
          </p:cNvSpPr>
          <p:nvPr/>
        </p:nvSpPr>
        <p:spPr bwMode="auto">
          <a:xfrm>
            <a:off x="3105565" y="2914243"/>
            <a:ext cx="68824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50000"/>
              </a:spcBef>
              <a:buClrTx/>
              <a:buSzTx/>
              <a:buFontTx/>
              <a:buNone/>
            </a:pPr>
            <a:r>
              <a:rPr lang="en-US" altLang="en-US" sz="3600" b="1" dirty="0" err="1">
                <a:solidFill>
                  <a:srgbClr val="FF0000"/>
                </a:solidFill>
                <a:latin typeface="Arial" panose="020B0604020202020204" pitchFamily="34" charset="0"/>
                <a:cs typeface="Arial" panose="020B0604020202020204" pitchFamily="34" charset="0"/>
              </a:rPr>
              <a:t>Nêu</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cảm</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nghĩ</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về</a:t>
            </a:r>
            <a:r>
              <a:rPr lang="en-US" altLang="en-US" sz="3600" b="1" dirty="0">
                <a:solidFill>
                  <a:srgbClr val="FF0000"/>
                </a:solidFill>
                <a:latin typeface="Arial" panose="020B0604020202020204" pitchFamily="34" charset="0"/>
                <a:cs typeface="Arial" panose="020B0604020202020204" pitchFamily="34" charset="0"/>
              </a:rPr>
              <a:t> cái cối xay.</a:t>
            </a: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6350" b="24300" l="52050" r="74900"/>
                    </a14:imgEffect>
                  </a14:imgLayer>
                </a14:imgProps>
              </a:ext>
              <a:ext uri="{28A0092B-C50C-407E-A947-70E740481C1C}">
                <a14:useLocalDpi xmlns:a14="http://schemas.microsoft.com/office/drawing/2010/main" val="0"/>
              </a:ext>
            </a:extLst>
          </a:blip>
          <a:srcRect l="51333" t="5991" r="24963" b="74562"/>
          <a:stretch>
            <a:fillRect/>
          </a:stretch>
        </p:blipFill>
        <p:spPr>
          <a:xfrm>
            <a:off x="2230259" y="2880252"/>
            <a:ext cx="936853" cy="875883"/>
          </a:xfrm>
          <a:prstGeom prst="rect">
            <a:avLst/>
          </a:prstGeom>
        </p:spPr>
      </p:pic>
      <p:sp>
        <p:nvSpPr>
          <p:cNvPr id="7" name="Rectangle 6"/>
          <p:cNvSpPr/>
          <p:nvPr/>
        </p:nvSpPr>
        <p:spPr>
          <a:xfrm>
            <a:off x="1140012" y="1846025"/>
            <a:ext cx="9525351" cy="677096"/>
          </a:xfrm>
          <a:prstGeom prst="rect">
            <a:avLst/>
          </a:prstGeom>
        </p:spPr>
        <p:txBody>
          <a:bodyPr wrap="square" lIns="121909" tIns="60954" rIns="121909" bIns="60954">
            <a:spAutoFit/>
          </a:bodyPr>
          <a:lstStyle/>
          <a:p>
            <a:pPr defTabSz="1219200">
              <a:spcBef>
                <a:spcPct val="0"/>
              </a:spcBef>
              <a:defRPr/>
            </a:pPr>
            <a:r>
              <a:rPr lang="en-US" altLang="en-US" sz="3600" b="1" u="sng" kern="0" dirty="0" err="1">
                <a:solidFill>
                  <a:srgbClr val="FF0000"/>
                </a:solidFill>
                <a:latin typeface="Arial" panose="020B0604020202020204" pitchFamily="34" charset="0"/>
                <a:cs typeface="Arial" panose="020B0604020202020204" pitchFamily="34" charset="0"/>
              </a:rPr>
              <a:t>Đoạn</a:t>
            </a:r>
            <a:r>
              <a:rPr lang="en-US" altLang="en-US" sz="3600" b="1" u="sng" kern="0" dirty="0">
                <a:solidFill>
                  <a:srgbClr val="FF0000"/>
                </a:solidFill>
                <a:latin typeface="Arial" panose="020B0604020202020204" pitchFamily="34" charset="0"/>
                <a:cs typeface="Arial" panose="020B0604020202020204" pitchFamily="34" charset="0"/>
              </a:rPr>
              <a:t> 4</a:t>
            </a:r>
            <a:r>
              <a:rPr lang="en-US" altLang="en-US" sz="3600" b="1" kern="0" dirty="0">
                <a:solidFill>
                  <a:srgbClr val="FF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Cái</a:t>
            </a:r>
            <a:r>
              <a:rPr lang="en-US" altLang="en-US" sz="3600" b="1" dirty="0">
                <a:solidFill>
                  <a:srgbClr val="00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cối</a:t>
            </a:r>
            <a:r>
              <a:rPr lang="en-US" altLang="en-US" sz="3600" b="1" dirty="0">
                <a:solidFill>
                  <a:srgbClr val="00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xay</a:t>
            </a:r>
            <a:r>
              <a:rPr lang="en-US" altLang="en-US" sz="3600" b="1" dirty="0">
                <a:solidFill>
                  <a:srgbClr val="00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từng</a:t>
            </a:r>
            <a:r>
              <a:rPr lang="en-US" altLang="en-US" sz="3600" b="1" dirty="0">
                <a:solidFill>
                  <a:srgbClr val="00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bước</a:t>
            </a:r>
            <a:r>
              <a:rPr lang="en-US" altLang="en-US" sz="3600" b="1" dirty="0">
                <a:solidFill>
                  <a:srgbClr val="00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anh</a:t>
            </a:r>
            <a:r>
              <a:rPr lang="en-US" altLang="en-US" sz="3600" b="1" dirty="0">
                <a:solidFill>
                  <a:srgbClr val="00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đi</a:t>
            </a:r>
            <a:r>
              <a:rPr lang="en-US" altLang="en-US" sz="3600" b="1" dirty="0">
                <a:solidFill>
                  <a:srgbClr val="000000"/>
                </a:solidFill>
                <a:latin typeface="Arial" panose="020B0604020202020204" pitchFamily="34" charset="0"/>
                <a:cs typeface="Arial" panose="020B0604020202020204" pitchFamily="34" charset="0"/>
              </a:rPr>
              <a:t>.</a:t>
            </a:r>
          </a:p>
        </p:txBody>
      </p:sp>
      <p:grpSp>
        <p:nvGrpSpPr>
          <p:cNvPr id="11" name="Group 10"/>
          <p:cNvGrpSpPr/>
          <p:nvPr/>
        </p:nvGrpSpPr>
        <p:grpSpPr>
          <a:xfrm>
            <a:off x="3105565" y="3773197"/>
            <a:ext cx="4629198" cy="2083904"/>
            <a:chOff x="1938656" y="3886987"/>
            <a:chExt cx="4629198" cy="2083904"/>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7215" y="3886987"/>
              <a:ext cx="4170639" cy="2083904"/>
            </a:xfrm>
            <a:prstGeom prst="rect">
              <a:avLst/>
            </a:prstGeom>
          </p:spPr>
        </p:pic>
        <p:pic>
          <p:nvPicPr>
            <p:cNvPr id="9" name="Picture 8"/>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1750" b="25250" l="0" r="29150"/>
                      </a14:imgEffect>
                    </a14:imgLayer>
                  </a14:imgProps>
                </a:ext>
                <a:ext uri="{28A0092B-C50C-407E-A947-70E740481C1C}">
                  <a14:useLocalDpi xmlns:a14="http://schemas.microsoft.com/office/drawing/2010/main" val="0"/>
                </a:ext>
              </a:extLst>
            </a:blip>
            <a:srcRect r="70608" b="71913"/>
            <a:stretch>
              <a:fillRect/>
            </a:stretch>
          </p:blipFill>
          <p:spPr>
            <a:xfrm>
              <a:off x="1938656" y="4065487"/>
              <a:ext cx="1821521" cy="1740689"/>
            </a:xfrm>
            <a:prstGeom prst="rect">
              <a:avLst/>
            </a:prstGeom>
          </p:spPr>
        </p:pic>
        <p:sp>
          <p:nvSpPr>
            <p:cNvPr id="10" name="Text Box 19"/>
            <p:cNvSpPr txBox="1">
              <a:spLocks noChangeArrowheads="1"/>
            </p:cNvSpPr>
            <p:nvPr/>
          </p:nvSpPr>
          <p:spPr bwMode="auto">
            <a:xfrm>
              <a:off x="3233927" y="4648093"/>
              <a:ext cx="28076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ClrTx/>
                <a:buSzTx/>
                <a:buNone/>
              </a:pPr>
              <a:r>
                <a:rPr lang="en-US" altLang="en-US" sz="3600" b="1" dirty="0">
                  <a:solidFill>
                    <a:schemeClr val="accent6">
                      <a:lumMod val="75000"/>
                    </a:schemeClr>
                  </a:solidFill>
                  <a:latin typeface="Arial" panose="020B0604020202020204" pitchFamily="34" charset="0"/>
                  <a:cs typeface="Arial" panose="020B0604020202020204" pitchFamily="34" charset="0"/>
                  <a:sym typeface="Euclid Symbol" pitchFamily="18" charset="2"/>
                </a:rPr>
                <a:t>KẾT BÀI</a:t>
              </a:r>
              <a:endParaRPr lang="en-US" altLang="en-US" sz="3600" dirty="0">
                <a:solidFill>
                  <a:schemeClr val="accent6">
                    <a:lumMod val="75000"/>
                  </a:schemeClr>
                </a:solidFill>
                <a:latin typeface="Arial" panose="020B0604020202020204" pitchFamily="34" charset="0"/>
                <a:cs typeface="Arial" panose="020B0604020202020204" pitchFamily="34" charset="0"/>
                <a:sym typeface="Euclid Symbol" pitchFamily="18" charset="2"/>
              </a:endParaRPr>
            </a:p>
          </p:txBody>
        </p:sp>
      </p:gr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4349" y="4147257"/>
            <a:ext cx="1990496" cy="19904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14" presetClass="entr" presetSubtype="1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16" presetClass="entr" presetSubtype="2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58165" y="5222297"/>
            <a:ext cx="11041380" cy="1269943"/>
          </a:xfrm>
          <a:prstGeom prst="roundRect">
            <a:avLst/>
          </a:prstGeom>
          <a:solidFill>
            <a:schemeClr val="accent4">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46735" y="3497580"/>
            <a:ext cx="11041380" cy="1713532"/>
          </a:xfrm>
          <a:prstGeom prst="roundRect">
            <a:avLst/>
          </a:prstGeom>
          <a:solidFill>
            <a:schemeClr val="accent2">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91490" y="1207354"/>
            <a:ext cx="11041380" cy="2233076"/>
          </a:xfrm>
          <a:prstGeom prst="roundRect">
            <a:avLst/>
          </a:prstGeom>
          <a:solidFill>
            <a:schemeClr val="accent1">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581024" y="834390"/>
            <a:ext cx="10928985" cy="308610"/>
          </a:xfrm>
          <a:prstGeom prst="roundRect">
            <a:avLst/>
          </a:prstGeom>
          <a:solidFill>
            <a:schemeClr val="accent6">
              <a:lumMod val="60000"/>
              <a:lumOff val="40000"/>
              <a:alpha val="64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58165" y="744647"/>
            <a:ext cx="10928985" cy="6278642"/>
          </a:xfrm>
          <a:prstGeom prst="rect">
            <a:avLst/>
          </a:prstGeom>
        </p:spPr>
        <p:txBody>
          <a:bodyPr wrap="square">
            <a:spAutoFit/>
          </a:bodyPr>
          <a:lstStyle/>
          <a:p>
            <a:pPr algn="just"/>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hiện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giấc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ngồi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chễm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chệ</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giữa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trống</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tân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áo</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nan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Hai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nâu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Mỗi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tròn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xoe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tỉnh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nghe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ngóng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hai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hàm</a:t>
            </a:r>
            <a:r>
              <a:rPr lang="en-US" altLang="en-US" sz="2200" dirty="0">
                <a:solidFill>
                  <a:srgbClr val="002060"/>
                </a:solidFill>
                <a:latin typeface="Arial" panose="020B0604020202020204" pitchFamily="34" charset="0"/>
                <a:cs typeface="Arial" panose="020B0604020202020204" pitchFamily="34" charset="0"/>
              </a:rPr>
              <a:t>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dẻ</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d</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m.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nhiều</a:t>
            </a:r>
            <a:r>
              <a:rPr lang="en-US" altLang="en-US" sz="2200" dirty="0">
                <a:solidFill>
                  <a:srgbClr val="002060"/>
                </a:solidFill>
                <a:latin typeface="Arial" panose="020B0604020202020204" pitchFamily="34" charset="0"/>
                <a:cs typeface="Arial" panose="020B0604020202020204" pitchFamily="34" charset="0"/>
              </a:rPr>
              <a:t>, ken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Vậy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nên</a:t>
            </a:r>
            <a:r>
              <a:rPr lang="en-US" altLang="en-US" sz="2200" dirty="0">
                <a:solidFill>
                  <a:srgbClr val="002060"/>
                </a:solidFill>
                <a:latin typeface="Arial" panose="020B0604020202020204" pitchFamily="34" charset="0"/>
                <a:cs typeface="Arial" panose="020B0604020202020204" pitchFamily="34" charset="0"/>
              </a:rPr>
              <a:t>, ng</a:t>
            </a:r>
            <a:r>
              <a:rPr lang="vi-VN" altLang="en-US" sz="2200" dirty="0">
                <a:solidFill>
                  <a:srgbClr val="002060"/>
                </a:solidFill>
                <a:latin typeface="Arial" panose="020B0604020202020204" pitchFamily="34" charset="0"/>
                <a:cs typeface="Arial" panose="020B0604020202020204" pitchFamily="34" charset="0"/>
              </a:rPr>
              <a:t>ười</a:t>
            </a:r>
            <a:r>
              <a:rPr lang="en-US" altLang="en-US" sz="2200" dirty="0">
                <a:solidFill>
                  <a:srgbClr val="002060"/>
                </a:solidFill>
                <a:latin typeface="Arial" panose="020B0604020202020204" pitchFamily="34" charset="0"/>
                <a:cs typeface="Arial" panose="020B0604020202020204" pitchFamily="34" charset="0"/>
              </a:rPr>
              <a:t> ta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chật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đực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óng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củ</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rắn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thừng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buộc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Đẩy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kéo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kêu</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Chọn</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tháng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tốt</a:t>
            </a:r>
            <a:r>
              <a:rPr lang="en-US" altLang="en-US" sz="2200" dirty="0">
                <a:solidFill>
                  <a:srgbClr val="002060"/>
                </a:solidFill>
                <a:latin typeface="Arial" panose="020B0604020202020204" pitchFamily="34" charset="0"/>
                <a:cs typeface="Arial" panose="020B0604020202020204" pitchFamily="34" charset="0"/>
              </a:rPr>
              <a:t>, u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ong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gánh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ươ</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về</a:t>
            </a:r>
            <a:r>
              <a:rPr lang="en-US" altLang="en-US" sz="2200" dirty="0">
                <a:solidFill>
                  <a:srgbClr val="002060"/>
                </a:solidFill>
                <a:latin typeface="Arial" panose="020B0604020202020204" pitchFamily="34" charset="0"/>
                <a:cs typeface="Arial" panose="020B0604020202020204" pitchFamily="34" charset="0"/>
              </a:rPr>
              <a:t>. Đ</a:t>
            </a:r>
            <a:r>
              <a:rPr lang="vi-VN" altLang="en-US" sz="2200" dirty="0">
                <a:solidFill>
                  <a:srgbClr val="002060"/>
                </a:solidFill>
                <a:latin typeface="Arial" panose="020B0604020202020204" pitchFamily="34" charset="0"/>
                <a:cs typeface="Arial" panose="020B0604020202020204" pitchFamily="34" charset="0"/>
              </a:rPr>
              <a:t>ổ</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lòng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thử</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quanh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lẫn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trấu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chảy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m</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a. U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nắm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lỏi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gật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chửa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thuần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nhất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đấy</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Cứ</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qua,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Đêm</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vui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xóm</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những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đồ</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dùng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võng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a:t>
            </a:r>
            <a:r>
              <a:rPr lang="en-US" altLang="en-US" sz="2200" dirty="0">
                <a:solidFill>
                  <a:srgbClr val="002060"/>
                </a:solidFill>
                <a:latin typeface="Arial" panose="020B0604020202020204" pitchFamily="34" charset="0"/>
                <a:cs typeface="Arial" panose="020B0604020202020204" pitchFamily="34" charset="0"/>
              </a:rPr>
              <a:t>y,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chiếu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mâm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giỏ</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cua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chạn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t>
            </a:r>
            <a:r>
              <a:rPr lang="vi-VN" altLang="en-US" sz="2200" dirty="0">
                <a:solidFill>
                  <a:srgbClr val="002060"/>
                </a:solidFill>
                <a:latin typeface="Arial" panose="020B0604020202020204" pitchFamily="34" charset="0"/>
                <a:cs typeface="Arial" panose="020B0604020202020204" pitchFamily="34" charset="0"/>
              </a:rPr>
              <a:t>ường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nứa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a:t>
            </a:r>
            <a:r>
              <a:rPr lang="vi-VN" altLang="en-US" sz="2200" dirty="0">
                <a:solidFill>
                  <a:srgbClr val="002060"/>
                </a:solidFill>
                <a:latin typeface="Arial" panose="020B0604020202020204" pitchFamily="34" charset="0"/>
                <a:cs typeface="Arial" panose="020B0604020202020204" pitchFamily="34" charset="0"/>
              </a:rPr>
              <a:t>ơ</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không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nhờ</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gì</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theo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dõi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từng</a:t>
            </a:r>
            <a:r>
              <a:rPr lang="en-US" altLang="en-US" sz="2200" dirty="0">
                <a:solidFill>
                  <a:srgbClr val="002060"/>
                </a:solidFill>
                <a:latin typeface="Arial" panose="020B0604020202020204" pitchFamily="34" charset="0"/>
                <a:cs typeface="Arial" panose="020B0604020202020204" pitchFamily="34" charset="0"/>
              </a:rPr>
              <a:t> b</a:t>
            </a:r>
            <a:r>
              <a:rPr lang="vi-VN" altLang="en-US" sz="2200" dirty="0">
                <a:solidFill>
                  <a:srgbClr val="002060"/>
                </a:solidFill>
                <a:latin typeface="Arial" panose="020B0604020202020204" pitchFamily="34" charset="0"/>
                <a:cs typeface="Arial" panose="020B0604020202020204" pitchFamily="34" charset="0"/>
              </a:rPr>
              <a:t>ước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a:t>
            </a:r>
          </a:p>
          <a:p>
            <a:pPr algn="r">
              <a:buClr>
                <a:srgbClr val="FFFFFF"/>
              </a:buClr>
            </a:pPr>
            <a:r>
              <a:rPr lang="en-US" altLang="en-US" sz="2800" i="1" dirty="0">
                <a:solidFill>
                  <a:srgbClr val="002060"/>
                </a:solidFill>
                <a:latin typeface="Arial" panose="020B0604020202020204" pitchFamily="34" charset="0"/>
                <a:cs typeface="Arial" panose="020B0604020202020204" pitchFamily="34" charset="0"/>
              </a:rPr>
              <a:t>Theo</a:t>
            </a:r>
            <a:r>
              <a:rPr lang="en-US" altLang="en-US" sz="2800"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Duy</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Khán</a:t>
            </a:r>
            <a:endParaRPr lang="en-US" altLang="en-US" sz="2800" b="1"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4117920" y="236220"/>
            <a:ext cx="3786614" cy="707886"/>
          </a:xfrm>
          <a:prstGeom prst="rect">
            <a:avLst/>
          </a:prstGeom>
        </p:spPr>
        <p:txBody>
          <a:bodyPr wrap="none">
            <a:spAutoFit/>
          </a:bodyPr>
          <a:lstStyle/>
          <a:p>
            <a:pPr marL="161925" indent="187325" algn="ctr">
              <a:defRPr/>
            </a:pPr>
            <a:r>
              <a:rPr lang="en-US" sz="4000" b="1" dirty="0">
                <a:solidFill>
                  <a:schemeClr val="accent5">
                    <a:lumMod val="50000"/>
                  </a:schemeClr>
                </a:solidFill>
                <a:latin typeface="Arial" panose="020B0604020202020204" pitchFamily="34" charset="0"/>
                <a:cs typeface="Arial" panose="020B0604020202020204" pitchFamily="34" charset="0"/>
              </a:rPr>
              <a:t>CÁI CỐI TÂN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33350"/>
            <a:ext cx="11877675" cy="66008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rgbClr val="054078"/>
              </a:solidFill>
              <a:latin typeface="Arial" panose="020B0604020202020204" pitchFamily="34" charset="0"/>
              <a:cs typeface="Arial" panose="020B0604020202020204" pitchFamily="34" charset="0"/>
            </a:endParaRPr>
          </a:p>
        </p:txBody>
      </p:sp>
      <p:graphicFrame>
        <p:nvGraphicFramePr>
          <p:cNvPr id="3" name="Diagram 2"/>
          <p:cNvGraphicFramePr/>
          <p:nvPr/>
        </p:nvGraphicFramePr>
        <p:xfrm>
          <a:off x="522476" y="154940"/>
          <a:ext cx="10934321" cy="6360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4886" y="443642"/>
            <a:ext cx="1865758" cy="1865758"/>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8459" y="259074"/>
            <a:ext cx="1865758" cy="1865758"/>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b="7437"/>
          <a:stretch>
            <a:fillRect/>
          </a:stretch>
        </p:blipFill>
        <p:spPr>
          <a:xfrm>
            <a:off x="938459" y="4291933"/>
            <a:ext cx="2748243" cy="188554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45"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anim calcmode="lin" valueType="num">
                                      <p:cBhvr>
                                        <p:cTn id="11" dur="2000" fill="hold"/>
                                        <p:tgtEl>
                                          <p:spTgt spid="7"/>
                                        </p:tgtEl>
                                        <p:attrNameLst>
                                          <p:attrName>ppt_w</p:attrName>
                                        </p:attrNameLst>
                                      </p:cBhvr>
                                      <p:tavLst>
                                        <p:tav tm="0" fmla="#ppt_w*sin(2.5*pi*$)">
                                          <p:val>
                                            <p:fltVal val="0"/>
                                          </p:val>
                                        </p:tav>
                                        <p:tav tm="100000">
                                          <p:val>
                                            <p:fltVal val="1"/>
                                          </p:val>
                                        </p:tav>
                                      </p:tavLst>
                                    </p:anim>
                                    <p:anim calcmode="lin" valueType="num">
                                      <p:cBhvr>
                                        <p:cTn id="12"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1962"/>
            <a:ext cx="12212253" cy="8909439"/>
          </a:xfrm>
          <a:prstGeom prst="rect">
            <a:avLst/>
          </a:prstGeom>
        </p:spPr>
      </p:pic>
      <p:pic>
        <p:nvPicPr>
          <p:cNvPr id="3" name="Picture 2" descr="3,054 See Through Cliparts, Stock Vector and Royalty Free See Through  Illustration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111" b="93556" l="5556" r="91333">
                        <a14:foregroundMark x1="29111" y1="38000" x2="26222" y2="54889"/>
                        <a14:foregroundMark x1="30222" y1="40222" x2="10667" y2="45556"/>
                        <a14:foregroundMark x1="10667" y1="45556" x2="5556" y2="50889"/>
                        <a14:foregroundMark x1="38000" y1="41333" x2="64444" y2="49111"/>
                        <a14:foregroundMark x1="64444" y1="49111" x2="64889" y2="49778"/>
                        <a14:foregroundMark x1="19556" y1="44222" x2="22222" y2="52000"/>
                        <a14:foregroundMark x1="50444" y1="66667" x2="43556" y2="82889"/>
                        <a14:foregroundMark x1="43556" y1="82889" x2="43556" y2="82889"/>
                        <a14:foregroundMark x1="38000" y1="91333" x2="38000" y2="91333"/>
                        <a14:foregroundMark x1="34667" y1="92444" x2="34667" y2="92444"/>
                        <a14:foregroundMark x1="54222" y1="93556" x2="54222" y2="93556"/>
                        <a14:foregroundMark x1="51556" y1="37333" x2="60000" y2="54222"/>
                        <a14:foregroundMark x1="40222" y1="9333" x2="40222" y2="9333"/>
                        <a14:foregroundMark x1="91333" y1="34000" x2="91333" y2="34000"/>
                        <a14:foregroundMark x1="6667" y1="56000" x2="6667" y2="56000"/>
                        <a14:foregroundMark x1="7111" y1="58667" x2="7111" y2="58667"/>
                        <a14:foregroundMark x1="85111" y1="26222" x2="85111" y2="26222"/>
                      </a14:backgroundRemoval>
                    </a14:imgEffect>
                  </a14:imgLayer>
                </a14:imgProps>
              </a:ext>
              <a:ext uri="{28A0092B-C50C-407E-A947-70E740481C1C}">
                <a14:useLocalDpi xmlns:a14="http://schemas.microsoft.com/office/drawing/2010/main" val="0"/>
              </a:ext>
            </a:extLst>
          </a:blip>
          <a:srcRect/>
          <a:stretch>
            <a:fillRect/>
          </a:stretch>
        </p:blipFill>
        <p:spPr bwMode="auto">
          <a:xfrm>
            <a:off x="8946402" y="-110584"/>
            <a:ext cx="3596733" cy="359673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9"/>
          <p:cNvSpPr txBox="1">
            <a:spLocks noChangeArrowheads="1"/>
          </p:cNvSpPr>
          <p:nvPr/>
        </p:nvSpPr>
        <p:spPr bwMode="auto">
          <a:xfrm>
            <a:off x="3005502" y="3015439"/>
            <a:ext cx="7531199" cy="233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9200">
              <a:spcBef>
                <a:spcPts val="0"/>
              </a:spcBef>
              <a:buNone/>
            </a:pPr>
            <a:r>
              <a:rPr lang="vi-VN" altLang="en-US" sz="3600" b="1" dirty="0">
                <a:solidFill>
                  <a:srgbClr val="0000CC"/>
                </a:solidFill>
                <a:latin typeface="Arial" panose="020B0604020202020204" pitchFamily="34" charset="0"/>
                <a:cs typeface="Arial" panose="020B0604020202020204" pitchFamily="34" charset="0"/>
              </a:rPr>
              <a:t>- </a:t>
            </a:r>
            <a:r>
              <a:rPr lang="en-US" altLang="en-US" sz="3600" b="1" dirty="0">
                <a:solidFill>
                  <a:srgbClr val="0000CC"/>
                </a:solidFill>
                <a:latin typeface="Arial" panose="020B0604020202020204" pitchFamily="34" charset="0"/>
                <a:cs typeface="Arial" panose="020B0604020202020204" pitchFamily="34" charset="0"/>
              </a:rPr>
              <a:t>Đ</a:t>
            </a:r>
            <a:r>
              <a:rPr lang="vi-VN" altLang="en-US" sz="3600" b="1" dirty="0">
                <a:solidFill>
                  <a:srgbClr val="0000CC"/>
                </a:solidFill>
                <a:latin typeface="Arial" panose="020B0604020202020204" pitchFamily="34" charset="0"/>
                <a:cs typeface="Arial" panose="020B0604020202020204" pitchFamily="34" charset="0"/>
              </a:rPr>
              <a:t>ầu đoạn văn là chỗ đầu dòng, viết lùi vào 1</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hoặc</a:t>
            </a:r>
            <a:r>
              <a:rPr lang="en-US" altLang="en-US" sz="3600" b="1" dirty="0">
                <a:solidFill>
                  <a:srgbClr val="0000CC"/>
                </a:solidFill>
                <a:latin typeface="Arial" panose="020B0604020202020204" pitchFamily="34" charset="0"/>
                <a:cs typeface="Arial" panose="020B0604020202020204" pitchFamily="34" charset="0"/>
              </a:rPr>
              <a:t> 2</a:t>
            </a:r>
            <a:r>
              <a:rPr lang="vi-VN" altLang="en-US" sz="3600" b="1" dirty="0">
                <a:solidFill>
                  <a:srgbClr val="0000CC"/>
                </a:solidFill>
                <a:latin typeface="Arial" panose="020B0604020202020204" pitchFamily="34" charset="0"/>
                <a:cs typeface="Arial" panose="020B0604020202020204" pitchFamily="34" charset="0"/>
              </a:rPr>
              <a:t> ô.</a:t>
            </a:r>
          </a:p>
          <a:p>
            <a:pPr algn="ctr" defTabSz="1219200">
              <a:spcBef>
                <a:spcPts val="0"/>
              </a:spcBef>
              <a:buNone/>
            </a:pPr>
            <a:r>
              <a:rPr lang="vi-VN" altLang="en-US" sz="3600" b="1" dirty="0">
                <a:solidFill>
                  <a:srgbClr val="0000CC"/>
                </a:solidFill>
                <a:latin typeface="Arial" panose="020B0604020202020204" pitchFamily="34" charset="0"/>
                <a:cs typeface="Arial" panose="020B0604020202020204" pitchFamily="34" charset="0"/>
              </a:rPr>
              <a:t>- </a:t>
            </a:r>
            <a:r>
              <a:rPr lang="en-US" altLang="en-US" sz="3600" b="1" dirty="0">
                <a:solidFill>
                  <a:srgbClr val="0000CC"/>
                </a:solidFill>
                <a:latin typeface="Arial" panose="020B0604020202020204" pitchFamily="34" charset="0"/>
                <a:cs typeface="Arial" panose="020B0604020202020204" pitchFamily="34" charset="0"/>
              </a:rPr>
              <a:t>K</a:t>
            </a:r>
            <a:r>
              <a:rPr lang="vi-VN" altLang="en-US" sz="3600" b="1" dirty="0">
                <a:solidFill>
                  <a:srgbClr val="0000CC"/>
                </a:solidFill>
                <a:latin typeface="Arial" panose="020B0604020202020204" pitchFamily="34" charset="0"/>
                <a:cs typeface="Arial" panose="020B0604020202020204" pitchFamily="34" charset="0"/>
              </a:rPr>
              <a:t>ết thúc đoạn văn </a:t>
            </a:r>
            <a:r>
              <a:rPr lang="en-US" altLang="en-US" sz="3600" b="1" dirty="0" err="1">
                <a:solidFill>
                  <a:srgbClr val="0000CC"/>
                </a:solidFill>
                <a:latin typeface="Arial" panose="020B0604020202020204" pitchFamily="34" charset="0"/>
                <a:cs typeface="Arial" panose="020B0604020202020204" pitchFamily="34" charset="0"/>
              </a:rPr>
              <a:t>cần</a:t>
            </a:r>
            <a:r>
              <a:rPr lang="vi-VN" altLang="en-US" sz="3600" b="1" dirty="0">
                <a:solidFill>
                  <a:srgbClr val="0000CC"/>
                </a:solidFill>
                <a:latin typeface="Arial" panose="020B0604020202020204" pitchFamily="34" charset="0"/>
                <a:cs typeface="Arial" panose="020B0604020202020204" pitchFamily="34" charset="0"/>
              </a:rPr>
              <a:t> chỗ chấm xuống dòng.</a:t>
            </a:r>
          </a:p>
        </p:txBody>
      </p:sp>
      <p:sp>
        <p:nvSpPr>
          <p:cNvPr id="5" name="Text Box 8"/>
          <p:cNvSpPr txBox="1">
            <a:spLocks noChangeArrowheads="1"/>
          </p:cNvSpPr>
          <p:nvPr/>
        </p:nvSpPr>
        <p:spPr bwMode="auto">
          <a:xfrm>
            <a:off x="1443990" y="1671511"/>
            <a:ext cx="7924800" cy="13542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en-US"/>
            </a:defPPr>
            <a:lvl1pPr lvl="0">
              <a:spcBef>
                <a:spcPct val="0"/>
              </a:spcBef>
              <a:defRPr sz="2400">
                <a:solidFill>
                  <a:srgbClr val="000000"/>
                </a:solidFill>
                <a:latin typeface="Times New Roman" panose="02020603050405020304" pitchFamily="18" charset="0"/>
              </a:defRPr>
            </a:lvl1pPr>
          </a:lstStyle>
          <a:p>
            <a:pPr algn="ctr" defTabSz="1219200"/>
            <a:r>
              <a:rPr lang="en-US" altLang="en-US" sz="4000" b="1" dirty="0" err="1">
                <a:solidFill>
                  <a:srgbClr val="FF0000"/>
                </a:solidFill>
                <a:latin typeface="Arial" panose="020B0604020202020204" pitchFamily="34" charset="0"/>
                <a:cs typeface="Arial" panose="020B0604020202020204" pitchFamily="34" charset="0"/>
              </a:rPr>
              <a:t>Khi</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viết</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các</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đoạn</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văn</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em</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cần</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lưu</a:t>
            </a:r>
            <a:r>
              <a:rPr lang="en-US" altLang="en-US" sz="4000" b="1" dirty="0">
                <a:solidFill>
                  <a:srgbClr val="FF0000"/>
                </a:solidFill>
                <a:latin typeface="Arial" panose="020B0604020202020204" pitchFamily="34" charset="0"/>
                <a:cs typeface="Arial" panose="020B0604020202020204" pitchFamily="34" charset="0"/>
              </a:rPr>
              <a:t> ý </a:t>
            </a:r>
            <a:r>
              <a:rPr lang="en-US" altLang="en-US" sz="4000" b="1" dirty="0" err="1">
                <a:solidFill>
                  <a:srgbClr val="FF0000"/>
                </a:solidFill>
                <a:latin typeface="Arial" panose="020B0604020202020204" pitchFamily="34" charset="0"/>
                <a:cs typeface="Arial" panose="020B0604020202020204" pitchFamily="34" charset="0"/>
              </a:rPr>
              <a:t>điều</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gì</a:t>
            </a:r>
            <a:r>
              <a:rPr lang="en-US" altLang="en-US" sz="4000" b="1" dirty="0">
                <a:solidFill>
                  <a:srgbClr val="FF0000"/>
                </a:solidFill>
                <a:latin typeface="Arial" panose="020B0604020202020204" pitchFamily="34" charset="0"/>
                <a:cs typeface="Arial" panose="020B0604020202020204" pitchFamily="34" charset="0"/>
              </a:rPr>
              <a:t>?</a:t>
            </a:r>
            <a:endParaRPr lang="vi-VN" altLang="en-US" sz="4000" b="1" dirty="0">
              <a:solidFill>
                <a:srgbClr val="FF0000"/>
              </a:solidFill>
              <a:latin typeface="Arial" panose="020B0604020202020204" pitchFamily="34" charset="0"/>
              <a:cs typeface="Arial" panose="020B0604020202020204" pitchFamily="34" charset="0"/>
            </a:endParaRPr>
          </a:p>
        </p:txBody>
      </p:sp>
      <p:pic>
        <p:nvPicPr>
          <p:cNvPr id="6" name="图片 17"/>
          <p:cNvPicPr>
            <a:picLocks noChangeAspect="1"/>
          </p:cNvPicPr>
          <p:nvPr/>
        </p:nvPicPr>
        <p:blipFill rotWithShape="1">
          <a:blip r:embed="rId5" cstate="print">
            <a:extLst>
              <a:ext uri="{28A0092B-C50C-407E-A947-70E740481C1C}">
                <a14:useLocalDpi xmlns:a14="http://schemas.microsoft.com/office/drawing/2010/main" val="0"/>
              </a:ext>
            </a:extLst>
          </a:blip>
          <a:srcRect l="39329" t="22322" r="33600" b="43809"/>
          <a:stretch>
            <a:fillRect/>
          </a:stretch>
        </p:blipFill>
        <p:spPr>
          <a:xfrm>
            <a:off x="3251750" y="149058"/>
            <a:ext cx="1943446" cy="15224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8" y="3494840"/>
            <a:ext cx="4762500" cy="3571875"/>
          </a:xfrm>
          <a:prstGeom prst="rect">
            <a:avLst/>
          </a:prstGeom>
          <a:effectLst>
            <a:outerShdw blurRad="50800" dist="38100" dir="18900000" algn="bl" rotWithShape="0">
              <a:prstClr val="black">
                <a:alpha val="40000"/>
              </a:prstClr>
            </a:outerShdw>
          </a:effectLst>
        </p:spPr>
      </p:pic>
      <p:sp>
        <p:nvSpPr>
          <p:cNvPr id="3" name="Google Shape;4003;p26"/>
          <p:cNvSpPr txBox="1"/>
          <p:nvPr/>
        </p:nvSpPr>
        <p:spPr>
          <a:xfrm>
            <a:off x="527905" y="1599766"/>
            <a:ext cx="9690931" cy="1738800"/>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altLang="en-GB" sz="11000" b="1" dirty="0">
                <a:ln w="38100">
                  <a:noFill/>
                </a:ln>
                <a:solidFill>
                  <a:srgbClr val="00B0F0"/>
                </a:solidFill>
                <a:latin typeface="UTM Eremitage" panose="02040603050506020204" pitchFamily="18" charset="0"/>
                <a:cs typeface="Algerian" panose="04020705040A02060702" charset="0"/>
              </a:rPr>
              <a:t>KHỞI ĐỘNG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185" y="3749802"/>
            <a:ext cx="5922952" cy="3160639"/>
          </a:xfrm>
          <a:prstGeom prst="rect">
            <a:avLst/>
          </a:prstGeom>
        </p:spPr>
      </p:pic>
      <p:grpSp>
        <p:nvGrpSpPr>
          <p:cNvPr id="8" name="Group 7"/>
          <p:cNvGrpSpPr/>
          <p:nvPr/>
        </p:nvGrpSpPr>
        <p:grpSpPr>
          <a:xfrm>
            <a:off x="527905" y="339452"/>
            <a:ext cx="1125050" cy="882679"/>
            <a:chOff x="527905" y="339452"/>
            <a:chExt cx="1125050" cy="882679"/>
          </a:xfrm>
        </p:grpSpPr>
        <p:pic>
          <p:nvPicPr>
            <p:cNvPr id="6" name="Picture 5"/>
            <p:cNvPicPr>
              <a:picLocks noChangeAspect="1"/>
            </p:cNvPicPr>
            <p:nvPr/>
          </p:nvPicPr>
          <p:blipFill>
            <a:blip r:embed="rId4"/>
            <a:stretch>
              <a:fillRect/>
            </a:stretch>
          </p:blipFill>
          <p:spPr>
            <a:xfrm>
              <a:off x="527905" y="339452"/>
              <a:ext cx="1125050" cy="882679"/>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7" name="Rectangle 6"/>
            <p:cNvSpPr/>
            <p:nvPr/>
          </p:nvSpPr>
          <p:spPr>
            <a:xfrm>
              <a:off x="723182" y="626902"/>
              <a:ext cx="734495" cy="307777"/>
            </a:xfrm>
            <a:prstGeom prst="rect">
              <a:avLst/>
            </a:prstGeom>
            <a:noFill/>
          </p:spPr>
          <p:txBody>
            <a:bodyPr wrap="none" lIns="91440" tIns="45720" rIns="91440" bIns="45720">
              <a:spAutoFit/>
            </a:bodyPr>
            <a:lstStyle/>
            <a:p>
              <a:pPr algn="ctr"/>
              <a:r>
                <a:rPr lang="en-US" sz="1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KTUTS</a:t>
              </a:r>
            </a:p>
          </p:txBody>
        </p:sp>
      </p:grpSp>
      <p:pic>
        <p:nvPicPr>
          <p:cNvPr id="1026" name="Picture 2" descr="Vector bông hoa hồng 1 - Free.Vector6.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2952" y="282936"/>
            <a:ext cx="1234955" cy="1234955"/>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783181" y="746524"/>
            <a:ext cx="734495" cy="307777"/>
          </a:xfrm>
          <a:prstGeom prst="rect">
            <a:avLst/>
          </a:prstGeom>
          <a:noFill/>
        </p:spPr>
        <p:txBody>
          <a:bodyPr wrap="none" lIns="91440" tIns="45720" rIns="91440" bIns="45720">
            <a:spAutoFit/>
          </a:bodyPr>
          <a:lstStyle/>
          <a:p>
            <a:pPr algn="ctr"/>
            <a:r>
              <a:rPr lang="en-US" sz="1400" b="0" cap="none" spc="0" dirty="0">
                <a:ln w="0"/>
                <a:solidFill>
                  <a:srgbClr val="B1CB63"/>
                </a:solidFill>
                <a:effectLst>
                  <a:reflection blurRad="6350" stA="53000" endA="300" endPos="35500" dir="5400000" sy="-90000" algn="bl" rotWithShape="0"/>
                </a:effectLst>
                <a:latin typeface="Brush Script MT" panose="03060802040406070304" pitchFamily="66" charset="0"/>
              </a:rPr>
              <a:t>KTUTS</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68524" y="121422"/>
            <a:ext cx="1865758" cy="1865758"/>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0036" y="3385465"/>
            <a:ext cx="2729845" cy="2729845"/>
          </a:xfrm>
          <a:prstGeom prst="rect">
            <a:avLst/>
          </a:prstGeom>
          <a:effectLst>
            <a:outerShdw blurRad="50800" dist="38100" dir="16200000" rotWithShape="0">
              <a:prstClr val="black">
                <a:alpha val="40000"/>
              </a:prstClr>
            </a:outerShdw>
          </a:effectLst>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9443" y="1646665"/>
            <a:ext cx="4762500" cy="4762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repeatCount="indefinite" fill="hold" nodeType="afterEffect">
                                  <p:stCondLst>
                                    <p:cond delay="0"/>
                                  </p:stCondLst>
                                  <p:endCondLst>
                                    <p:cond evt="onNext" delay="0">
                                      <p:tgtEl>
                                        <p:sldTgt/>
                                      </p:tgtEl>
                                    </p:cond>
                                  </p:end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par>
                          <p:cTn id="17" fill="hold">
                            <p:stCondLst>
                              <p:cond delay="2000"/>
                            </p:stCondLst>
                            <p:childTnLst>
                              <p:par>
                                <p:cTn id="18" presetID="56" presetClass="entr" presetSubtype="0" fill="hold" grpId="2"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by="(-#ppt_w*2)" calcmode="lin" valueType="num">
                                      <p:cBhvr rctx="PPT">
                                        <p:cTn id="20" dur="250" autoRev="1" fill="hold">
                                          <p:stCondLst>
                                            <p:cond delay="0"/>
                                          </p:stCondLst>
                                        </p:cTn>
                                        <p:tgtEl>
                                          <p:spTgt spid="3"/>
                                        </p:tgtEl>
                                        <p:attrNameLst>
                                          <p:attrName>ppt_w</p:attrName>
                                        </p:attrNameLst>
                                      </p:cBhvr>
                                    </p:anim>
                                    <p:anim by="(#ppt_w*0.50)" calcmode="lin" valueType="num">
                                      <p:cBhvr>
                                        <p:cTn id="21" dur="250" decel="50000" autoRev="1" fill="hold">
                                          <p:stCondLst>
                                            <p:cond delay="0"/>
                                          </p:stCondLst>
                                        </p:cTn>
                                        <p:tgtEl>
                                          <p:spTgt spid="3"/>
                                        </p:tgtEl>
                                        <p:attrNameLst>
                                          <p:attrName>ppt_x</p:attrName>
                                        </p:attrNameLst>
                                      </p:cBhvr>
                                    </p:anim>
                                    <p:anim from="(-#ppt_h/2)" to="(#ppt_y)" calcmode="lin" valueType="num">
                                      <p:cBhvr>
                                        <p:cTn id="22" dur="500" fill="hold">
                                          <p:stCondLst>
                                            <p:cond delay="0"/>
                                          </p:stCondLst>
                                        </p:cTn>
                                        <p:tgtEl>
                                          <p:spTgt spid="3"/>
                                        </p:tgtEl>
                                        <p:attrNameLst>
                                          <p:attrName>ppt_y</p:attrName>
                                        </p:attrNameLst>
                                      </p:cBhvr>
                                    </p:anim>
                                    <p:animRot by="21600000">
                                      <p:cBhvr>
                                        <p:cTn id="23" dur="500" fill="hold">
                                          <p:stCondLst>
                                            <p:cond delay="0"/>
                                          </p:stCondLst>
                                        </p:cTn>
                                        <p:tgtEl>
                                          <p:spTgt spid="3"/>
                                        </p:tgtEl>
                                        <p:attrNameLst>
                                          <p:attrName>r</p:attrName>
                                        </p:attrNameLst>
                                      </p:cBhvr>
                                    </p:animRot>
                                  </p:childTnLst>
                                </p:cTn>
                              </p:par>
                              <p:par>
                                <p:cTn id="24" presetID="2" presetClass="entr" presetSubtype="8"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0-#ppt_w/2"/>
                                          </p:val>
                                        </p:tav>
                                        <p:tav tm="100000">
                                          <p:val>
                                            <p:strVal val="#ppt_x"/>
                                          </p:val>
                                        </p:tav>
                                      </p:tavLst>
                                    </p:anim>
                                    <p:anim calcmode="lin" valueType="num">
                                      <p:cBhvr additive="base">
                                        <p:cTn id="2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19841" b="70734"/>
          <a:stretch>
            <a:fillRect/>
          </a:stretch>
        </p:blipFill>
        <p:spPr>
          <a:xfrm>
            <a:off x="2830286" y="-170547"/>
            <a:ext cx="6429828" cy="1675790"/>
          </a:xfrm>
          <a:prstGeom prst="rect">
            <a:avLst/>
          </a:prstGeom>
        </p:spPr>
      </p:pic>
      <p:sp>
        <p:nvSpPr>
          <p:cNvPr id="2" name="Rectangle 1"/>
          <p:cNvSpPr/>
          <p:nvPr/>
        </p:nvSpPr>
        <p:spPr>
          <a:xfrm>
            <a:off x="943707" y="1505243"/>
            <a:ext cx="10202985" cy="4708981"/>
          </a:xfrm>
          <a:prstGeom prst="rect">
            <a:avLst/>
          </a:prstGeom>
        </p:spPr>
        <p:txBody>
          <a:bodyPr wrap="square">
            <a:spAutoFit/>
          </a:bodyPr>
          <a:lstStyle/>
          <a:p>
            <a:pPr algn="just" defTabSz="1219200">
              <a:spcBef>
                <a:spcPct val="50000"/>
              </a:spcBef>
            </a:pPr>
            <a:r>
              <a:rPr lang="vi-VN"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Mỗi đoạn văn miêu tả đồ vật có một nội dung nhất định, chẳng hạn: giới thiệu về đồ vật, tả bao quát về đồ vật, tả từng bộ phận của đồ vật hoặc nêu lên tình cảm, thái độ của người viết về đồ vật...</a:t>
            </a:r>
          </a:p>
          <a:p>
            <a:pPr algn="just" defTabSz="1219200">
              <a:spcBef>
                <a:spcPct val="50000"/>
              </a:spcBef>
            </a:pPr>
            <a:r>
              <a:rPr lang="en-US"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vi-VN"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Khi viết, hết mỗi đoạn văn cần xuống dòng.</a:t>
            </a:r>
          </a:p>
        </p:txBody>
      </p:sp>
      <p:sp>
        <p:nvSpPr>
          <p:cNvPr id="3" name="TextBox 2"/>
          <p:cNvSpPr txBox="1"/>
          <p:nvPr/>
        </p:nvSpPr>
        <p:spPr>
          <a:xfrm>
            <a:off x="4059850" y="397247"/>
            <a:ext cx="5413418" cy="923330"/>
          </a:xfrm>
          <a:prstGeom prst="rect">
            <a:avLst/>
          </a:prstGeom>
          <a:noFill/>
          <a:effectLst>
            <a:glow>
              <a:schemeClr val="accent1">
                <a:alpha val="40000"/>
              </a:schemeClr>
            </a:glow>
          </a:effectLst>
        </p:spPr>
        <p:txBody>
          <a:bodyPr wrap="square" rtlCol="0">
            <a:spAutoFit/>
          </a:bodyPr>
          <a:lstStyle/>
          <a:p>
            <a:r>
              <a:rPr lang="en-US" sz="5400" dirty="0" err="1">
                <a:solidFill>
                  <a:srgbClr val="FF0000"/>
                </a:solidFill>
                <a:effectLst>
                  <a:glow rad="381000">
                    <a:schemeClr val="bg1">
                      <a:alpha val="53000"/>
                    </a:schemeClr>
                  </a:glow>
                </a:effectLst>
                <a:latin typeface="UTM Showcard" panose="02040603050506020204" pitchFamily="18" charset="0"/>
              </a:rPr>
              <a:t>Ghi</a:t>
            </a:r>
            <a:r>
              <a:rPr lang="en-US" sz="5400" dirty="0">
                <a:solidFill>
                  <a:srgbClr val="FF0000"/>
                </a:solidFill>
                <a:effectLst>
                  <a:glow rad="381000">
                    <a:schemeClr val="bg1">
                      <a:alpha val="53000"/>
                    </a:schemeClr>
                  </a:glow>
                </a:effectLst>
                <a:latin typeface="UTM Showcard" panose="02040603050506020204" pitchFamily="18" charset="0"/>
              </a:rPr>
              <a:t> </a:t>
            </a:r>
            <a:r>
              <a:rPr lang="en-US" sz="5400" dirty="0" err="1">
                <a:solidFill>
                  <a:srgbClr val="FF0000"/>
                </a:solidFill>
                <a:effectLst>
                  <a:glow rad="381000">
                    <a:schemeClr val="bg1">
                      <a:alpha val="53000"/>
                    </a:schemeClr>
                  </a:glow>
                </a:effectLst>
                <a:latin typeface="UTM Showcard" panose="02040603050506020204" pitchFamily="18" charset="0"/>
              </a:rPr>
              <a:t>nhớ</a:t>
            </a:r>
            <a:endParaRPr lang="en-US" sz="5400" dirty="0">
              <a:solidFill>
                <a:srgbClr val="FF0000"/>
              </a:solidFill>
              <a:effectLst>
                <a:glow rad="381000">
                  <a:schemeClr val="bg1">
                    <a:alpha val="53000"/>
                  </a:schemeClr>
                </a:glow>
              </a:effectLst>
              <a:latin typeface="UTM Showcard" panose="02040603050506020204" pitchFamily="18" charset="0"/>
            </a:endParaRPr>
          </a:p>
        </p:txBody>
      </p:sp>
      <p:pic>
        <p:nvPicPr>
          <p:cNvPr id="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39329" t="22322" r="33600" b="43809"/>
          <a:stretch>
            <a:fillRect/>
          </a:stretch>
        </p:blipFill>
        <p:spPr>
          <a:xfrm>
            <a:off x="2617132" y="-93878"/>
            <a:ext cx="1943446" cy="15224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42"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8" y="3494840"/>
            <a:ext cx="4762500" cy="3571875"/>
          </a:xfrm>
          <a:prstGeom prst="rect">
            <a:avLst/>
          </a:prstGeom>
          <a:effectLst>
            <a:outerShdw blurRad="50800" dist="38100" dir="18900000" algn="bl" rotWithShape="0">
              <a:prstClr val="black">
                <a:alpha val="40000"/>
              </a:prstClr>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5468" y="2012907"/>
            <a:ext cx="4762500" cy="4762500"/>
          </a:xfrm>
          <a:prstGeom prst="rect">
            <a:avLst/>
          </a:prstGeom>
        </p:spPr>
      </p:pic>
      <p:sp>
        <p:nvSpPr>
          <p:cNvPr id="3" name="Google Shape;4003;p26"/>
          <p:cNvSpPr txBox="1"/>
          <p:nvPr/>
        </p:nvSpPr>
        <p:spPr>
          <a:xfrm>
            <a:off x="618587" y="1717147"/>
            <a:ext cx="9690931" cy="1738800"/>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altLang="en-GB" sz="11000" b="1" dirty="0">
                <a:ln w="38100">
                  <a:noFill/>
                </a:ln>
                <a:solidFill>
                  <a:srgbClr val="00B0F0"/>
                </a:solidFill>
                <a:latin typeface="UTM Eremitage" panose="02040603050506020204" pitchFamily="18" charset="0"/>
                <a:cs typeface="Algerian" panose="04020705040A02060702" charset="0"/>
              </a:rPr>
              <a:t>LUYỆN TẬP</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185" y="3749802"/>
            <a:ext cx="5922952" cy="3160639"/>
          </a:xfrm>
          <a:prstGeom prst="rect">
            <a:avLst/>
          </a:prstGeom>
        </p:spPr>
      </p:pic>
      <p:grpSp>
        <p:nvGrpSpPr>
          <p:cNvPr id="8" name="Group 7"/>
          <p:cNvGrpSpPr/>
          <p:nvPr/>
        </p:nvGrpSpPr>
        <p:grpSpPr>
          <a:xfrm>
            <a:off x="527905" y="339452"/>
            <a:ext cx="1125050" cy="882679"/>
            <a:chOff x="527905" y="339452"/>
            <a:chExt cx="1125050" cy="882679"/>
          </a:xfrm>
        </p:grpSpPr>
        <p:pic>
          <p:nvPicPr>
            <p:cNvPr id="6" name="Picture 5"/>
            <p:cNvPicPr>
              <a:picLocks noChangeAspect="1"/>
            </p:cNvPicPr>
            <p:nvPr/>
          </p:nvPicPr>
          <p:blipFill>
            <a:blip r:embed="rId5"/>
            <a:stretch>
              <a:fillRect/>
            </a:stretch>
          </p:blipFill>
          <p:spPr>
            <a:xfrm>
              <a:off x="527905" y="339452"/>
              <a:ext cx="1125050" cy="882679"/>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7" name="Rectangle 6"/>
            <p:cNvSpPr/>
            <p:nvPr/>
          </p:nvSpPr>
          <p:spPr>
            <a:xfrm>
              <a:off x="723182" y="626902"/>
              <a:ext cx="734495" cy="307777"/>
            </a:xfrm>
            <a:prstGeom prst="rect">
              <a:avLst/>
            </a:prstGeom>
            <a:noFill/>
          </p:spPr>
          <p:txBody>
            <a:bodyPr wrap="none" lIns="91440" tIns="45720" rIns="91440" bIns="45720">
              <a:spAutoFit/>
            </a:bodyPr>
            <a:lstStyle/>
            <a:p>
              <a:pPr algn="ctr"/>
              <a:r>
                <a:rPr lang="en-US" sz="1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KTUTS</a:t>
              </a:r>
            </a:p>
          </p:txBody>
        </p:sp>
      </p:grpSp>
      <p:pic>
        <p:nvPicPr>
          <p:cNvPr id="1026" name="Picture 2" descr="Vector bông hoa hồng 1 - Free.Vector6.co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32952" y="282936"/>
            <a:ext cx="1234955" cy="1234955"/>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783181" y="746524"/>
            <a:ext cx="734495" cy="307777"/>
          </a:xfrm>
          <a:prstGeom prst="rect">
            <a:avLst/>
          </a:prstGeom>
          <a:noFill/>
        </p:spPr>
        <p:txBody>
          <a:bodyPr wrap="none" lIns="91440" tIns="45720" rIns="91440" bIns="45720">
            <a:spAutoFit/>
          </a:bodyPr>
          <a:lstStyle/>
          <a:p>
            <a:pPr algn="ctr"/>
            <a:r>
              <a:rPr lang="en-US" sz="1400" b="0" cap="none" spc="0" dirty="0">
                <a:ln w="0"/>
                <a:solidFill>
                  <a:srgbClr val="B1CB63"/>
                </a:solidFill>
                <a:effectLst>
                  <a:reflection blurRad="6350" stA="53000" endA="300" endPos="35500" dir="5400000" sy="-90000" algn="bl" rotWithShape="0"/>
                </a:effectLst>
                <a:latin typeface="Brush Script MT" panose="03060802040406070304" pitchFamily="66" charset="0"/>
              </a:rPr>
              <a:t>KTUTS</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9443" y="165269"/>
            <a:ext cx="1865758" cy="1865758"/>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00036" y="3385465"/>
            <a:ext cx="2729845" cy="2729845"/>
          </a:xfrm>
          <a:prstGeom prst="rect">
            <a:avLst/>
          </a:prstGeom>
          <a:effectLst>
            <a:outerShdw blurRad="50800" dist="38100" dir="16200000"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repeatCount="indefinite" fill="hold" nodeType="afterEffect">
                                  <p:stCondLst>
                                    <p:cond delay="0"/>
                                  </p:stCondLst>
                                  <p:endCondLst>
                                    <p:cond evt="onNext" delay="0">
                                      <p:tgtEl>
                                        <p:sldTgt/>
                                      </p:tgtEl>
                                    </p:cond>
                                  </p:end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par>
                          <p:cTn id="17" fill="hold">
                            <p:stCondLst>
                              <p:cond delay="2000"/>
                            </p:stCondLst>
                            <p:childTnLst>
                              <p:par>
                                <p:cTn id="18" presetID="56" presetClass="entr" presetSubtype="0" fill="hold" grpId="1"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by="(-#ppt_w*2)" calcmode="lin" valueType="num">
                                      <p:cBhvr rctx="PPT">
                                        <p:cTn id="20" dur="250" autoRev="1" fill="hold">
                                          <p:stCondLst>
                                            <p:cond delay="0"/>
                                          </p:stCondLst>
                                        </p:cTn>
                                        <p:tgtEl>
                                          <p:spTgt spid="3"/>
                                        </p:tgtEl>
                                        <p:attrNameLst>
                                          <p:attrName>ppt_w</p:attrName>
                                        </p:attrNameLst>
                                      </p:cBhvr>
                                    </p:anim>
                                    <p:anim by="(#ppt_w*0.50)" calcmode="lin" valueType="num">
                                      <p:cBhvr>
                                        <p:cTn id="21" dur="250" decel="50000" autoRev="1" fill="hold">
                                          <p:stCondLst>
                                            <p:cond delay="0"/>
                                          </p:stCondLst>
                                        </p:cTn>
                                        <p:tgtEl>
                                          <p:spTgt spid="3"/>
                                        </p:tgtEl>
                                        <p:attrNameLst>
                                          <p:attrName>ppt_x</p:attrName>
                                        </p:attrNameLst>
                                      </p:cBhvr>
                                    </p:anim>
                                    <p:anim from="(-#ppt_h/2)" to="(#ppt_y)" calcmode="lin" valueType="num">
                                      <p:cBhvr>
                                        <p:cTn id="22" dur="500" fill="hold">
                                          <p:stCondLst>
                                            <p:cond delay="0"/>
                                          </p:stCondLst>
                                        </p:cTn>
                                        <p:tgtEl>
                                          <p:spTgt spid="3"/>
                                        </p:tgtEl>
                                        <p:attrNameLst>
                                          <p:attrName>ppt_y</p:attrName>
                                        </p:attrNameLst>
                                      </p:cBhvr>
                                    </p:anim>
                                    <p:animRot by="21600000">
                                      <p:cBhvr>
                                        <p:cTn id="23" dur="500" fill="hold">
                                          <p:stCondLst>
                                            <p:cond delay="0"/>
                                          </p:stCondLst>
                                        </p:cTn>
                                        <p:tgtEl>
                                          <p:spTgt spid="3"/>
                                        </p:tgtEl>
                                        <p:attrNameLst>
                                          <p:attrName>r</p:attrName>
                                        </p:attrNameLst>
                                      </p:cBhvr>
                                    </p:animRot>
                                  </p:childTnLst>
                                </p:cTn>
                              </p:par>
                              <p:par>
                                <p:cTn id="24" presetID="2" presetClass="entr" presetSubtype="8"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云形 11"/>
          <p:cNvSpPr/>
          <p:nvPr/>
        </p:nvSpPr>
        <p:spPr>
          <a:xfrm>
            <a:off x="1054884" y="848079"/>
            <a:ext cx="9183072" cy="2722548"/>
          </a:xfrm>
          <a:prstGeom prst="cloud">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Rectangle 2"/>
          <p:cNvSpPr/>
          <p:nvPr/>
        </p:nvSpPr>
        <p:spPr>
          <a:xfrm>
            <a:off x="2154488" y="1486078"/>
            <a:ext cx="6860184" cy="1446550"/>
          </a:xfrm>
          <a:prstGeom prst="rect">
            <a:avLst/>
          </a:prstGeom>
        </p:spPr>
        <p:txBody>
          <a:bodyPr wrap="square">
            <a:spAutoFit/>
          </a:bodyPr>
          <a:lstStyle/>
          <a:p>
            <a:pPr algn="ctr" defTabSz="1219200">
              <a:spcBef>
                <a:spcPct val="50000"/>
              </a:spcBef>
              <a:buNone/>
            </a:pPr>
            <a:r>
              <a:rPr lang="en-US" altLang="en-US" sz="4400" b="1" dirty="0" err="1">
                <a:solidFill>
                  <a:schemeClr val="accent1">
                    <a:lumMod val="50000"/>
                  </a:schemeClr>
                </a:solidFill>
                <a:latin typeface="Times New Roman" panose="02020603050405020304" pitchFamily="18" charset="0"/>
              </a:rPr>
              <a:t>Đọc</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bài</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văn</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Cây</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bút</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máy</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và</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trả</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lời</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câu</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hỏi</a:t>
            </a:r>
            <a:r>
              <a:rPr lang="en-US" altLang="en-US" sz="4400" b="1" dirty="0">
                <a:solidFill>
                  <a:schemeClr val="accent1">
                    <a:lumMod val="50000"/>
                  </a:schemeClr>
                </a:solidFill>
                <a:latin typeface="Times New Roman" panose="02020603050405020304" pitchFamily="18" charset="0"/>
              </a:rPr>
              <a:t> </a:t>
            </a:r>
            <a:endParaRPr lang="vi-VN" altLang="en-US" sz="4400" b="1" dirty="0">
              <a:solidFill>
                <a:schemeClr val="accent1">
                  <a:lumMod val="50000"/>
                </a:schemeClr>
              </a:solidFill>
              <a:latin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1306" y="2845596"/>
            <a:ext cx="4819395" cy="3489340"/>
          </a:xfrm>
          <a:prstGeom prst="rect">
            <a:avLst/>
          </a:prstGeom>
          <a:effectLst>
            <a:outerShdw blurRad="76200" dir="13500000" sy="23000" kx="1200000" algn="br" rotWithShape="0">
              <a:prstClr val="black">
                <a:alpha val="20000"/>
              </a:prstClr>
            </a:outerShdw>
          </a:effectLst>
          <a:scene3d>
            <a:camera prst="perspectiveFront"/>
            <a:lightRig rig="threePt" dir="t"/>
          </a:scene3d>
        </p:spPr>
      </p:pic>
      <p:pic>
        <p:nvPicPr>
          <p:cNvPr id="6"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39329" t="22322" r="33600" b="43809"/>
          <a:stretch>
            <a:fillRect/>
          </a:stretch>
        </p:blipFill>
        <p:spPr>
          <a:xfrm>
            <a:off x="8924151" y="810952"/>
            <a:ext cx="1943446" cy="152245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685572" y="0"/>
            <a:ext cx="2547687" cy="6847128"/>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9725" b="93578" l="9804" r="89706">
                        <a14:foregroundMark x1="29739" y1="83303" x2="29739" y2="83303"/>
                        <a14:foregroundMark x1="34641" y1="83303" x2="35131" y2="84587"/>
                        <a14:foregroundMark x1="34501" y1="82936" x2="34641" y2="83303"/>
                        <a14:foregroundMark x1="34150" y1="82018" x2="34501" y2="82936"/>
                        <a14:foregroundMark x1="27614" y1="92294" x2="27614" y2="92294"/>
                        <a14:foregroundMark x1="25980" y1="92110" x2="25980" y2="92110"/>
                        <a14:foregroundMark x1="29902" y1="92477" x2="29902" y2="92477"/>
                        <a14:foregroundMark x1="33497" y1="91927" x2="33497" y2="91927"/>
                        <a14:foregroundMark x1="29412" y1="50459" x2="29412" y2="50459"/>
                        <a14:foregroundMark x1="24020" y1="63119" x2="24020" y2="63119"/>
                        <a14:foregroundMark x1="43137" y1="63670" x2="43137" y2="63670"/>
                        <a14:foregroundMark x1="43791" y1="63119" x2="43791" y2="63119"/>
                        <a14:foregroundMark x1="44771" y1="62936" x2="43954" y2="64037"/>
                        <a14:foregroundMark x1="22222" y1="73945" x2="22712" y2="75229"/>
                        <a14:foregroundMark x1="31046" y1="92844" x2="34477" y2="92477"/>
                        <a14:foregroundMark x1="44281" y1="62752" x2="40850" y2="65872"/>
                        <a14:foregroundMark x1="58007" y1="57798" x2="58987" y2="58532"/>
                        <a14:foregroundMark x1="59711" y1="59083" x2="59804" y2="59450"/>
                        <a14:foregroundMark x1="59150" y1="56881" x2="59711" y2="59083"/>
                        <a14:foregroundMark x1="60555" y1="59083" x2="62745" y2="61284"/>
                        <a14:foregroundMark x1="59641" y1="58165" x2="60555" y2="59083"/>
                        <a14:foregroundMark x1="71405" y1="79266" x2="71405" y2="79266"/>
                        <a14:foregroundMark x1="70752" y1="76514" x2="73039" y2="80734"/>
                        <a14:foregroundMark x1="75163" y1="93394" x2="63725" y2="91560"/>
                        <a14:foregroundMark x1="69444" y1="69174" x2="69444" y2="69174"/>
                        <a14:foregroundMark x1="72386" y1="40000" x2="72386" y2="40000"/>
                        <a14:foregroundMark x1="71405" y1="37798" x2="76471" y2="46972"/>
                        <a14:foregroundMark x1="58497" y1="18165" x2="59641" y2="20183"/>
                        <a14:foregroundMark x1="58333" y1="17064" x2="60458" y2="24587"/>
                        <a14:foregroundMark x1="66503" y1="22202" x2="60131" y2="18899"/>
                        <a14:foregroundMark x1="65269" y1="30826" x2="65033" y2="32110"/>
                        <a14:foregroundMark x1="67157" y1="20550" x2="65269" y2="30826"/>
                        <a14:foregroundMark x1="31953" y1="30642" x2="31863" y2="30826"/>
                        <a14:foregroundMark x1="38562" y1="17064" x2="31953" y2="30642"/>
                        <a14:foregroundMark x1="30883" y1="31376" x2="29902" y2="31927"/>
                        <a14:foregroundMark x1="31537" y1="31009" x2="30883" y2="31376"/>
                        <a14:foregroundMark x1="31863" y1="30826" x2="31537" y2="31009"/>
                        <a14:foregroundMark x1="35131" y1="29174" x2="41013" y2="15596"/>
                        <a14:foregroundMark x1="41013" y1="15596" x2="33333" y2="24587"/>
                        <a14:foregroundMark x1="70098" y1="69541" x2="70098" y2="69541"/>
                        <a14:foregroundMark x1="69118" y1="75413" x2="69771" y2="63486"/>
                        <a14:foregroundMark x1="71405" y1="48624" x2="73203" y2="54679"/>
                        <a14:foregroundMark x1="58824" y1="59083" x2="58333" y2="58899"/>
                        <a14:foregroundMark x1="44608" y1="63119" x2="44608" y2="63119"/>
                        <a14:foregroundMark x1="76634" y1="93578" x2="76634" y2="93578"/>
                        <a14:foregroundMark x1="74837" y1="93578" x2="76307" y2="93028"/>
                        <a14:foregroundMark x1="68464" y1="68257" x2="68464" y2="68257"/>
                        <a14:foregroundMark x1="67974" y1="68073" x2="67974" y2="68073"/>
                        <a14:foregroundMark x1="67974" y1="66789" x2="68464" y2="65872"/>
                        <a14:backgroundMark x1="30556" y1="30642" x2="30556" y2="30642"/>
                        <a14:backgroundMark x1="30392" y1="31009" x2="30392" y2="31009"/>
                        <a14:backgroundMark x1="31046" y1="30826" x2="31046" y2="30826"/>
                        <a14:backgroundMark x1="31536" y1="30642" x2="31536" y2="30642"/>
                        <a14:backgroundMark x1="30556" y1="31376" x2="30556" y2="31376"/>
                        <a14:backgroundMark x1="65359" y1="30826" x2="65359" y2="30826"/>
                        <a14:backgroundMark x1="65359" y1="30826" x2="65359" y2="30826"/>
                        <a14:backgroundMark x1="65033" y1="30826" x2="65033" y2="30826"/>
                        <a14:backgroundMark x1="74020" y1="66789" x2="74020" y2="66789"/>
                        <a14:backgroundMark x1="59477" y1="59083" x2="59477" y2="59083"/>
                        <a14:backgroundMark x1="32026" y1="83303" x2="32026" y2="83303"/>
                        <a14:backgroundMark x1="32026" y1="82936" x2="32026" y2="82936"/>
                      </a14:backgroundRemoval>
                    </a14:imgEffect>
                  </a14:imgLayer>
                </a14:imgProps>
              </a:ext>
              <a:ext uri="{28A0092B-C50C-407E-A947-70E740481C1C}">
                <a14:useLocalDpi xmlns:a14="http://schemas.microsoft.com/office/drawing/2010/main" val="0"/>
              </a:ext>
            </a:extLst>
          </a:blip>
          <a:stretch>
            <a:fillRect/>
          </a:stretch>
        </p:blipFill>
        <p:spPr>
          <a:xfrm>
            <a:off x="-317861" y="2020138"/>
            <a:ext cx="5162629" cy="4597438"/>
          </a:xfrm>
          <a:prstGeom prst="rect">
            <a:avLst/>
          </a:prstGeom>
          <a:effectLst>
            <a:outerShdw blurRad="50800" dist="38100" algn="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9"/>
          <p:cNvSpPr txBox="1">
            <a:spLocks noChangeArrowheads="1"/>
          </p:cNvSpPr>
          <p:nvPr/>
        </p:nvSpPr>
        <p:spPr bwMode="auto">
          <a:xfrm>
            <a:off x="1289923" y="400535"/>
            <a:ext cx="91440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Cây bút máy</a:t>
            </a:r>
          </a:p>
        </p:txBody>
      </p:sp>
      <p:sp>
        <p:nvSpPr>
          <p:cNvPr id="15" name="Text Box 10"/>
          <p:cNvSpPr txBox="1">
            <a:spLocks noChangeArrowheads="1"/>
          </p:cNvSpPr>
          <p:nvPr/>
        </p:nvSpPr>
        <p:spPr bwMode="auto">
          <a:xfrm>
            <a:off x="604911" y="1128636"/>
            <a:ext cx="11141612"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16" name="Text Box 11"/>
          <p:cNvSpPr txBox="1">
            <a:spLocks noChangeArrowheads="1"/>
          </p:cNvSpPr>
          <p:nvPr/>
        </p:nvSpPr>
        <p:spPr bwMode="auto">
          <a:xfrm>
            <a:off x="604911" y="2271639"/>
            <a:ext cx="11141612"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a:latin typeface="Arial" panose="020B0604020202020204" pitchFamily="34" charset="0"/>
                <a:cs typeface="Arial" panose="020B0604020202020204" pitchFamily="34" charset="0"/>
              </a:rPr>
              <a:t>	Cây bút dài gần một gang tay. Thân bút tròn, nhỏ nhắn, bằng ngón tay trỏ. Chất nhựa bút vẫn còn thơm, nom nhẵn bóng. Nắp bút màu hồng, có cái cài bằng sắt mạ bóng loáng.</a:t>
            </a:r>
          </a:p>
        </p:txBody>
      </p:sp>
      <p:sp>
        <p:nvSpPr>
          <p:cNvPr id="17" name="Text Box 12"/>
          <p:cNvSpPr txBox="1">
            <a:spLocks noChangeArrowheads="1"/>
          </p:cNvSpPr>
          <p:nvPr/>
        </p:nvSpPr>
        <p:spPr bwMode="auto">
          <a:xfrm>
            <a:off x="604911" y="3401931"/>
            <a:ext cx="11141612" cy="193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18" name="Text Box 13"/>
          <p:cNvSpPr txBox="1">
            <a:spLocks noChangeArrowheads="1"/>
          </p:cNvSpPr>
          <p:nvPr/>
        </p:nvSpPr>
        <p:spPr bwMode="auto">
          <a:xfrm>
            <a:off x="604911" y="5275191"/>
            <a:ext cx="11141612"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Đã mấy tháng rồi mà cây bút của em vẫn còn mới. Bút cùng em làm việc chăm chỉ ngày ngày như chiếc cày của bác nông dân cày trên đồng ruộng.</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7671" y="-18042"/>
            <a:ext cx="1370025" cy="1370025"/>
          </a:xfrm>
          <a:prstGeom prst="rect">
            <a:avLst/>
          </a:prstGeom>
        </p:spPr>
      </p:pic>
      <p:sp>
        <p:nvSpPr>
          <p:cNvPr id="20" name="Text Box 14"/>
          <p:cNvSpPr txBox="1">
            <a:spLocks noChangeArrowheads="1"/>
          </p:cNvSpPr>
          <p:nvPr/>
        </p:nvSpPr>
        <p:spPr bwMode="auto">
          <a:xfrm>
            <a:off x="1603717" y="610618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1" i="1" dirty="0">
                <a:solidFill>
                  <a:srgbClr val="FF0000"/>
                </a:solidFill>
                <a:latin typeface="Times New Roman" panose="02020603050405020304" pitchFamily="18" charset="0"/>
              </a:rPr>
              <a:t>					Theo </a:t>
            </a:r>
            <a:r>
              <a:rPr lang="vi-VN" altLang="en-US" sz="2400" b="1" dirty="0">
                <a:solidFill>
                  <a:srgbClr val="FF0000"/>
                </a:solidFill>
                <a:latin typeface="Times New Roman" panose="02020603050405020304" pitchFamily="18" charset="0"/>
              </a:rPr>
              <a:t>Nguyễn Văn Khiêm</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2294394" y="1292809"/>
            <a:ext cx="68911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ClrTx/>
              <a:buSzTx/>
              <a:buFontTx/>
              <a:buNone/>
            </a:pPr>
            <a:r>
              <a:rPr lang="en-US" altLang="en-US" sz="3600" b="1" dirty="0" err="1">
                <a:solidFill>
                  <a:srgbClr val="FF0000"/>
                </a:solidFill>
                <a:latin typeface="Arial" panose="020B0604020202020204" pitchFamily="34" charset="0"/>
                <a:cs typeface="Arial" panose="020B0604020202020204" pitchFamily="34" charset="0"/>
              </a:rPr>
              <a:t>Đọc</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bài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văn</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Cây</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bút</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máy</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và</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trả</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lời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các</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câu</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hỏi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sau</a:t>
            </a:r>
            <a:r>
              <a:rPr lang="en-US" altLang="en-US" sz="3600" b="1" dirty="0">
                <a:solidFill>
                  <a:srgbClr val="FF0000"/>
                </a:solidFill>
                <a:latin typeface="Arial" panose="020B0604020202020204" pitchFamily="34" charset="0"/>
                <a:cs typeface="Arial" panose="020B0604020202020204" pitchFamily="34" charset="0"/>
              </a:rPr>
              <a:t>:</a:t>
            </a:r>
          </a:p>
        </p:txBody>
      </p:sp>
      <p:sp>
        <p:nvSpPr>
          <p:cNvPr id="4" name="Rectangle 3"/>
          <p:cNvSpPr/>
          <p:nvPr/>
        </p:nvSpPr>
        <p:spPr>
          <a:xfrm>
            <a:off x="871790" y="2809053"/>
            <a:ext cx="9525351" cy="677096"/>
          </a:xfrm>
          <a:prstGeom prst="rect">
            <a:avLst/>
          </a:prstGeom>
        </p:spPr>
        <p:txBody>
          <a:bodyPr wrap="square" lIns="121909" tIns="60954" rIns="121909" bIns="60954">
            <a:spAutoFit/>
          </a:bodyPr>
          <a:lstStyle/>
          <a:p>
            <a:pPr defTabSz="1219200">
              <a:spcBef>
                <a:spcPct val="0"/>
              </a:spcBef>
              <a:defRPr/>
            </a:pPr>
            <a:r>
              <a:rPr lang="en-US" altLang="en-US" sz="3600" b="1" kern="0" dirty="0">
                <a:solidFill>
                  <a:srgbClr val="002060"/>
                </a:solidFill>
                <a:latin typeface="Arial" panose="020B0604020202020204" pitchFamily="34" charset="0"/>
                <a:cs typeface="Arial" panose="020B0604020202020204" pitchFamily="34" charset="0"/>
              </a:rPr>
              <a:t>a. </a:t>
            </a:r>
            <a:r>
              <a:rPr lang="en-US" altLang="en-US" sz="3600" b="1" kern="0" dirty="0" err="1">
                <a:solidFill>
                  <a:srgbClr val="002060"/>
                </a:solidFill>
                <a:latin typeface="Arial" panose="020B0604020202020204" pitchFamily="34" charset="0"/>
                <a:cs typeface="Arial" panose="020B0604020202020204" pitchFamily="34" charset="0"/>
              </a:rPr>
              <a:t>Bài</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văn</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gồm</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mấy</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đoạn</a:t>
            </a:r>
            <a:r>
              <a:rPr lang="en-US" altLang="en-US" sz="3600" b="1" kern="0" dirty="0">
                <a:solidFill>
                  <a:srgbClr val="002060"/>
                </a:solidFill>
                <a:latin typeface="Arial" panose="020B0604020202020204" pitchFamily="34" charset="0"/>
                <a:cs typeface="Arial" panose="020B0604020202020204" pitchFamily="34" charset="0"/>
              </a:rPr>
              <a:t>?</a:t>
            </a:r>
            <a:endParaRPr lang="en-US" sz="2800" b="1" dirty="0">
              <a:solidFill>
                <a:srgbClr val="00206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8211"/>
          <a:stretch>
            <a:fillRect/>
          </a:stretch>
        </p:blipFill>
        <p:spPr>
          <a:xfrm>
            <a:off x="7968176" y="2493138"/>
            <a:ext cx="3736144" cy="3429360"/>
          </a:xfrm>
          <a:prstGeom prst="rect">
            <a:avLst/>
          </a:prstGeom>
          <a:effectLst>
            <a:outerShdw blurRad="50800" dist="38100" dir="18900000" algn="b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548639" y="5340919"/>
            <a:ext cx="11197883" cy="921269"/>
          </a:xfrm>
          <a:prstGeom prst="roundRect">
            <a:avLst/>
          </a:prstGeom>
          <a:solidFill>
            <a:schemeClr val="accent6">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92369" y="3531500"/>
            <a:ext cx="11254154" cy="1771827"/>
          </a:xfrm>
          <a:prstGeom prst="roundRect">
            <a:avLst/>
          </a:prstGeom>
          <a:solidFill>
            <a:schemeClr val="accent4">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48640" y="2328961"/>
            <a:ext cx="11254154" cy="1143003"/>
          </a:xfrm>
          <a:prstGeom prst="roundRect">
            <a:avLst/>
          </a:prstGeom>
          <a:solidFill>
            <a:schemeClr val="accent2">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4911" y="1128636"/>
            <a:ext cx="11254154" cy="1143003"/>
          </a:xfrm>
          <a:prstGeom prst="roundRect">
            <a:avLst/>
          </a:prstGeom>
          <a:solidFill>
            <a:schemeClr val="accent1">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9"/>
          <p:cNvSpPr txBox="1">
            <a:spLocks noChangeArrowheads="1"/>
          </p:cNvSpPr>
          <p:nvPr/>
        </p:nvSpPr>
        <p:spPr bwMode="auto">
          <a:xfrm>
            <a:off x="1289923" y="400535"/>
            <a:ext cx="91440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Cây bút máy</a:t>
            </a:r>
          </a:p>
        </p:txBody>
      </p:sp>
      <p:sp>
        <p:nvSpPr>
          <p:cNvPr id="11" name="Text Box 10"/>
          <p:cNvSpPr txBox="1">
            <a:spLocks noChangeArrowheads="1"/>
          </p:cNvSpPr>
          <p:nvPr/>
        </p:nvSpPr>
        <p:spPr bwMode="auto">
          <a:xfrm>
            <a:off x="879231" y="1099975"/>
            <a:ext cx="10923563"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12" name="Text Box 11"/>
          <p:cNvSpPr txBox="1">
            <a:spLocks noChangeArrowheads="1"/>
          </p:cNvSpPr>
          <p:nvPr/>
        </p:nvSpPr>
        <p:spPr bwMode="auto">
          <a:xfrm>
            <a:off x="879231" y="2271639"/>
            <a:ext cx="10867292"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Cây bút dài gần một gang tay. Thân bút tròn, nhỏ nhắn, bằng ngón tay trỏ. Chất nhựa bút vẫn còn thơm, nom nhẵn bóng. Nắp bút màu hồng, có cái cài bằng sắt mạ bóng loáng.</a:t>
            </a:r>
          </a:p>
        </p:txBody>
      </p:sp>
      <p:sp>
        <p:nvSpPr>
          <p:cNvPr id="13" name="Text Box 12"/>
          <p:cNvSpPr txBox="1">
            <a:spLocks noChangeArrowheads="1"/>
          </p:cNvSpPr>
          <p:nvPr/>
        </p:nvSpPr>
        <p:spPr bwMode="auto">
          <a:xfrm>
            <a:off x="822959" y="3430067"/>
            <a:ext cx="10923563" cy="193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14" name="Text Box 13"/>
          <p:cNvSpPr txBox="1">
            <a:spLocks noChangeArrowheads="1"/>
          </p:cNvSpPr>
          <p:nvPr/>
        </p:nvSpPr>
        <p:spPr bwMode="auto">
          <a:xfrm>
            <a:off x="822959" y="5314471"/>
            <a:ext cx="10923564"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Đã mấy tháng rồi mà cây bút của em vẫn còn mới. Bút cùng em làm việc chăm chỉ ngày ngày như chiếc cày của bác nông dân cày trên đồng ruộng.</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7671" y="-18042"/>
            <a:ext cx="1370025" cy="1370025"/>
          </a:xfrm>
          <a:prstGeom prst="rect">
            <a:avLst/>
          </a:prstGeom>
        </p:spPr>
      </p:pic>
      <p:sp>
        <p:nvSpPr>
          <p:cNvPr id="16" name="Text Box 14"/>
          <p:cNvSpPr txBox="1">
            <a:spLocks noChangeArrowheads="1"/>
          </p:cNvSpPr>
          <p:nvPr/>
        </p:nvSpPr>
        <p:spPr bwMode="auto">
          <a:xfrm>
            <a:off x="1289923" y="618305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1" i="1" dirty="0">
                <a:solidFill>
                  <a:srgbClr val="FF0000"/>
                </a:solidFill>
                <a:latin typeface="Times New Roman" panose="02020603050405020304" pitchFamily="18" charset="0"/>
              </a:rPr>
              <a:t>					Theo </a:t>
            </a:r>
            <a:r>
              <a:rPr lang="vi-VN" altLang="en-US" sz="2400" b="1" dirty="0">
                <a:solidFill>
                  <a:srgbClr val="FF0000"/>
                </a:solidFill>
                <a:latin typeface="Times New Roman" panose="02020603050405020304" pitchFamily="18" charset="0"/>
              </a:rPr>
              <a:t>Nguyễn Văn Khiêm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8"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054 See Through Cliparts, Stock Vector and Royalty Free See Through  Illustrations"/>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111" b="93556" l="5556" r="91333">
                        <a14:foregroundMark x1="29111" y1="38000" x2="26222" y2="54889"/>
                        <a14:foregroundMark x1="30222" y1="40222" x2="10667" y2="45556"/>
                        <a14:foregroundMark x1="10667" y1="45556" x2="5556" y2="50889"/>
                        <a14:foregroundMark x1="38000" y1="41333" x2="64444" y2="49111"/>
                        <a14:foregroundMark x1="64444" y1="49111" x2="64889" y2="49778"/>
                        <a14:foregroundMark x1="19556" y1="44222" x2="22222" y2="52000"/>
                        <a14:foregroundMark x1="50444" y1="66667" x2="43556" y2="82889"/>
                        <a14:foregroundMark x1="43556" y1="82889" x2="43556" y2="82889"/>
                        <a14:foregroundMark x1="38000" y1="91333" x2="38000" y2="91333"/>
                        <a14:foregroundMark x1="34667" y1="92444" x2="34667" y2="92444"/>
                        <a14:foregroundMark x1="54222" y1="93556" x2="54222" y2="93556"/>
                        <a14:foregroundMark x1="51556" y1="37333" x2="60000" y2="54222"/>
                        <a14:foregroundMark x1="40222" y1="9333" x2="40222" y2="9333"/>
                        <a14:foregroundMark x1="91333" y1="34000" x2="91333" y2="34000"/>
                        <a14:foregroundMark x1="6667" y1="56000" x2="6667" y2="56000"/>
                        <a14:foregroundMark x1="7111" y1="58667" x2="7111" y2="58667"/>
                        <a14:foregroundMark x1="85111" y1="26222" x2="85111" y2="26222"/>
                      </a14:backgroundRemoval>
                    </a14:imgEffect>
                  </a14:imgLayer>
                </a14:imgProps>
              </a:ext>
              <a:ext uri="{28A0092B-C50C-407E-A947-70E740481C1C}">
                <a14:useLocalDpi xmlns:a14="http://schemas.microsoft.com/office/drawing/2010/main" val="0"/>
              </a:ext>
            </a:extLst>
          </a:blip>
          <a:srcRect/>
          <a:stretch>
            <a:fillRect/>
          </a:stretch>
        </p:blipFill>
        <p:spPr bwMode="auto">
          <a:xfrm>
            <a:off x="9298745" y="522189"/>
            <a:ext cx="2625412" cy="2625412"/>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7"/>
          <p:cNvSpPr txBox="1">
            <a:spLocks noChangeArrowheads="1"/>
          </p:cNvSpPr>
          <p:nvPr/>
        </p:nvSpPr>
        <p:spPr bwMode="auto">
          <a:xfrm>
            <a:off x="2294394" y="1292809"/>
            <a:ext cx="68911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ClrTx/>
              <a:buSzTx/>
              <a:buFontTx/>
              <a:buNone/>
            </a:pPr>
            <a:r>
              <a:rPr lang="en-US" altLang="en-US" sz="3600" b="1" dirty="0" err="1">
                <a:solidFill>
                  <a:srgbClr val="FF0000"/>
                </a:solidFill>
                <a:latin typeface="Arial" panose="020B0604020202020204" pitchFamily="34" charset="0"/>
                <a:cs typeface="Arial" panose="020B0604020202020204" pitchFamily="34" charset="0"/>
              </a:rPr>
              <a:t>Đọc</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bài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văn</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Cây</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bút</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máy</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và</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trả</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lời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các</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câu</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hỏi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sau</a:t>
            </a:r>
            <a:r>
              <a:rPr lang="en-US" altLang="en-US" sz="3600" b="1" dirty="0">
                <a:solidFill>
                  <a:srgbClr val="FF0000"/>
                </a:solidFill>
                <a:latin typeface="Arial" panose="020B0604020202020204" pitchFamily="34" charset="0"/>
                <a:cs typeface="Arial" panose="020B0604020202020204" pitchFamily="34" charset="0"/>
              </a:rPr>
              <a:t>:</a:t>
            </a:r>
          </a:p>
        </p:txBody>
      </p:sp>
      <p:sp>
        <p:nvSpPr>
          <p:cNvPr id="4" name="Rectangle 3"/>
          <p:cNvSpPr/>
          <p:nvPr/>
        </p:nvSpPr>
        <p:spPr>
          <a:xfrm>
            <a:off x="871790" y="2809053"/>
            <a:ext cx="9525351" cy="677096"/>
          </a:xfrm>
          <a:prstGeom prst="rect">
            <a:avLst/>
          </a:prstGeom>
        </p:spPr>
        <p:txBody>
          <a:bodyPr wrap="square" lIns="121909" tIns="60954" rIns="121909" bIns="60954">
            <a:spAutoFit/>
          </a:bodyPr>
          <a:lstStyle/>
          <a:p>
            <a:pPr defTabSz="1219200">
              <a:spcBef>
                <a:spcPct val="0"/>
              </a:spcBef>
              <a:defRPr/>
            </a:pPr>
            <a:r>
              <a:rPr lang="en-US" altLang="en-US" sz="3600" b="1" kern="0" dirty="0">
                <a:solidFill>
                  <a:srgbClr val="002060"/>
                </a:solidFill>
                <a:latin typeface="Arial" panose="020B0604020202020204" pitchFamily="34" charset="0"/>
                <a:cs typeface="Arial" panose="020B0604020202020204" pitchFamily="34" charset="0"/>
              </a:rPr>
              <a:t>a. </a:t>
            </a:r>
            <a:r>
              <a:rPr lang="en-US" altLang="en-US" sz="3600" b="1" kern="0" dirty="0" err="1">
                <a:solidFill>
                  <a:srgbClr val="002060"/>
                </a:solidFill>
                <a:latin typeface="Arial" panose="020B0604020202020204" pitchFamily="34" charset="0"/>
                <a:cs typeface="Arial" panose="020B0604020202020204" pitchFamily="34" charset="0"/>
              </a:rPr>
              <a:t>Bài</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văn</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gồm</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mấy</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đoạn</a:t>
            </a:r>
            <a:r>
              <a:rPr lang="en-US" altLang="en-US" sz="3600" b="1" kern="0" dirty="0">
                <a:solidFill>
                  <a:srgbClr val="002060"/>
                </a:solidFill>
                <a:latin typeface="Arial" panose="020B0604020202020204" pitchFamily="34" charset="0"/>
                <a:cs typeface="Arial" panose="020B0604020202020204" pitchFamily="34" charset="0"/>
              </a:rPr>
              <a:t>?</a:t>
            </a:r>
            <a:endParaRPr lang="en-US" sz="2800" b="1" dirty="0">
              <a:solidFill>
                <a:srgbClr val="002060"/>
              </a:solidFill>
              <a:latin typeface="Arial" panose="020B0604020202020204" pitchFamily="34" charset="0"/>
              <a:cs typeface="Arial" panose="020B0604020202020204" pitchFamily="34" charset="0"/>
            </a:endParaRPr>
          </a:p>
        </p:txBody>
      </p:sp>
      <p:sp>
        <p:nvSpPr>
          <p:cNvPr id="5" name="Rectangle 4"/>
          <p:cNvSpPr/>
          <p:nvPr/>
        </p:nvSpPr>
        <p:spPr>
          <a:xfrm>
            <a:off x="2965531" y="3766384"/>
            <a:ext cx="9525351" cy="677096"/>
          </a:xfrm>
          <a:prstGeom prst="rect">
            <a:avLst/>
          </a:prstGeom>
        </p:spPr>
        <p:txBody>
          <a:bodyPr wrap="square" lIns="121909" tIns="60954" rIns="121909" bIns="60954">
            <a:spAutoFit/>
          </a:bodyPr>
          <a:lstStyle/>
          <a:p>
            <a:pPr defTabSz="1219200">
              <a:spcBef>
                <a:spcPct val="0"/>
              </a:spcBef>
              <a:defRPr/>
            </a:pPr>
            <a:r>
              <a:rPr lang="en-US" altLang="en-US" sz="3600" b="1" kern="0" dirty="0" err="1">
                <a:solidFill>
                  <a:srgbClr val="FF0000"/>
                </a:solidFill>
                <a:latin typeface="Arial" panose="020B0604020202020204" pitchFamily="34" charset="0"/>
                <a:cs typeface="Arial" panose="020B0604020202020204" pitchFamily="34" charset="0"/>
              </a:rPr>
              <a:t>Bài</a:t>
            </a:r>
            <a:r>
              <a:rPr lang="en-US" altLang="en-US" sz="3600" b="1" kern="0" dirty="0">
                <a:solidFill>
                  <a:srgbClr val="FF0000"/>
                </a:solidFill>
                <a:latin typeface="Arial" panose="020B0604020202020204" pitchFamily="34" charset="0"/>
                <a:cs typeface="Arial" panose="020B0604020202020204" pitchFamily="34" charset="0"/>
              </a:rPr>
              <a:t> </a:t>
            </a:r>
            <a:r>
              <a:rPr lang="en-US" altLang="en-US" sz="3600" b="1" kern="0" dirty="0" err="1">
                <a:solidFill>
                  <a:srgbClr val="FF0000"/>
                </a:solidFill>
                <a:latin typeface="Arial" panose="020B0604020202020204" pitchFamily="34" charset="0"/>
                <a:cs typeface="Arial" panose="020B0604020202020204" pitchFamily="34" charset="0"/>
              </a:rPr>
              <a:t>văn</a:t>
            </a:r>
            <a:r>
              <a:rPr lang="en-US" altLang="en-US" sz="3600" b="1" kern="0" dirty="0">
                <a:solidFill>
                  <a:srgbClr val="FF0000"/>
                </a:solidFill>
                <a:latin typeface="Arial" panose="020B0604020202020204" pitchFamily="34" charset="0"/>
                <a:cs typeface="Arial" panose="020B0604020202020204" pitchFamily="34" charset="0"/>
              </a:rPr>
              <a:t> </a:t>
            </a:r>
            <a:r>
              <a:rPr lang="en-US" altLang="en-US" sz="3600" b="1" kern="0" dirty="0" err="1">
                <a:solidFill>
                  <a:srgbClr val="FF0000"/>
                </a:solidFill>
                <a:latin typeface="Arial" panose="020B0604020202020204" pitchFamily="34" charset="0"/>
                <a:cs typeface="Arial" panose="020B0604020202020204" pitchFamily="34" charset="0"/>
              </a:rPr>
              <a:t>gồm</a:t>
            </a:r>
            <a:r>
              <a:rPr lang="en-US" altLang="en-US" sz="3600" b="1" kern="0" dirty="0">
                <a:solidFill>
                  <a:srgbClr val="FF0000"/>
                </a:solidFill>
                <a:latin typeface="Arial" panose="020B0604020202020204" pitchFamily="34" charset="0"/>
                <a:cs typeface="Arial" panose="020B0604020202020204" pitchFamily="34" charset="0"/>
              </a:rPr>
              <a:t> 4 </a:t>
            </a:r>
            <a:r>
              <a:rPr lang="en-US" altLang="en-US" sz="3600" b="1" kern="0" dirty="0" err="1">
                <a:solidFill>
                  <a:srgbClr val="FF0000"/>
                </a:solidFill>
                <a:latin typeface="Arial" panose="020B0604020202020204" pitchFamily="34" charset="0"/>
                <a:cs typeface="Arial" panose="020B0604020202020204" pitchFamily="34" charset="0"/>
              </a:rPr>
              <a:t>đoạn</a:t>
            </a:r>
            <a:endParaRPr lang="en-US" sz="2800" b="1" dirty="0">
              <a:solidFill>
                <a:srgbClr val="FF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6350" b="24300" l="52050" r="74900"/>
                    </a14:imgEffect>
                  </a14:imgLayer>
                </a14:imgProps>
              </a:ext>
              <a:ext uri="{28A0092B-C50C-407E-A947-70E740481C1C}">
                <a14:useLocalDpi xmlns:a14="http://schemas.microsoft.com/office/drawing/2010/main" val="0"/>
              </a:ext>
            </a:extLst>
          </a:blip>
          <a:srcRect l="51333" t="5991" r="24963" b="74562"/>
          <a:stretch>
            <a:fillRect/>
          </a:stretch>
        </p:blipFill>
        <p:spPr>
          <a:xfrm>
            <a:off x="1825967" y="3766384"/>
            <a:ext cx="936853" cy="875883"/>
          </a:xfrm>
          <a:prstGeom prst="rect">
            <a:avLst/>
          </a:prstGeom>
        </p:spPr>
      </p:pic>
      <p:sp>
        <p:nvSpPr>
          <p:cNvPr id="8" name="Text Box 8"/>
          <p:cNvSpPr txBox="1">
            <a:spLocks noChangeArrowheads="1"/>
          </p:cNvSpPr>
          <p:nvPr/>
        </p:nvSpPr>
        <p:spPr bwMode="auto">
          <a:xfrm>
            <a:off x="871790" y="4800653"/>
            <a:ext cx="9144000"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002060"/>
                </a:solidFill>
                <a:latin typeface="Arial" panose="020B0604020202020204" pitchFamily="34" charset="0"/>
                <a:cs typeface="Arial" panose="020B0604020202020204" pitchFamily="34" charset="0"/>
              </a:rPr>
              <a:t>b</a:t>
            </a:r>
            <a:r>
              <a:rPr lang="en-US" altLang="en-US" sz="3600" b="1" dirty="0">
                <a:solidFill>
                  <a:srgbClr val="002060"/>
                </a:solidFill>
                <a:latin typeface="Arial" panose="020B0604020202020204" pitchFamily="34" charset="0"/>
                <a:cs typeface="Arial" panose="020B0604020202020204" pitchFamily="34" charset="0"/>
              </a:rPr>
              <a:t>.</a:t>
            </a:r>
            <a:r>
              <a:rPr lang="vi-VN" altLang="en-US" sz="3600" b="1" dirty="0">
                <a:solidFill>
                  <a:srgbClr val="002060"/>
                </a:solidFill>
                <a:latin typeface="Arial" panose="020B0604020202020204" pitchFamily="34" charset="0"/>
                <a:cs typeface="Arial" panose="020B0604020202020204" pitchFamily="34" charset="0"/>
              </a:rPr>
              <a:t> Tìm đoạn văn tả hình dáng bên ngoài của cây bút máy.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ox(i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548639" y="5340919"/>
            <a:ext cx="11197883" cy="921269"/>
          </a:xfrm>
          <a:prstGeom prst="roundRect">
            <a:avLst/>
          </a:prstGeom>
          <a:solidFill>
            <a:schemeClr val="accent6">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92369" y="3531500"/>
            <a:ext cx="11254154" cy="1771827"/>
          </a:xfrm>
          <a:prstGeom prst="roundRect">
            <a:avLst/>
          </a:prstGeom>
          <a:solidFill>
            <a:schemeClr val="accent4">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48640" y="2328961"/>
            <a:ext cx="11254154" cy="1143003"/>
          </a:xfrm>
          <a:prstGeom prst="roundRect">
            <a:avLst/>
          </a:prstGeom>
          <a:solidFill>
            <a:schemeClr val="accent2">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4911" y="1128636"/>
            <a:ext cx="11254154" cy="1143003"/>
          </a:xfrm>
          <a:prstGeom prst="roundRect">
            <a:avLst/>
          </a:prstGeom>
          <a:solidFill>
            <a:schemeClr val="accent1">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9"/>
          <p:cNvSpPr txBox="1">
            <a:spLocks noChangeArrowheads="1"/>
          </p:cNvSpPr>
          <p:nvPr/>
        </p:nvSpPr>
        <p:spPr bwMode="auto">
          <a:xfrm>
            <a:off x="1289923" y="400535"/>
            <a:ext cx="91440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Cây bút máy</a:t>
            </a:r>
          </a:p>
        </p:txBody>
      </p:sp>
      <p:sp>
        <p:nvSpPr>
          <p:cNvPr id="11" name="Text Box 10"/>
          <p:cNvSpPr txBox="1">
            <a:spLocks noChangeArrowheads="1"/>
          </p:cNvSpPr>
          <p:nvPr/>
        </p:nvSpPr>
        <p:spPr bwMode="auto">
          <a:xfrm>
            <a:off x="879231" y="1099975"/>
            <a:ext cx="10923563"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12" name="Text Box 11"/>
          <p:cNvSpPr txBox="1">
            <a:spLocks noChangeArrowheads="1"/>
          </p:cNvSpPr>
          <p:nvPr/>
        </p:nvSpPr>
        <p:spPr bwMode="auto">
          <a:xfrm>
            <a:off x="879231" y="2271639"/>
            <a:ext cx="10867292"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Cây bút dài gần một gang tay. Thân bút tròn, nhỏ nhắn, bằng ngón tay trỏ. Chất nhựa bút vẫn còn thơm, nom nhẵn bóng. Nắp bút màu hồng, có cái cài bằng sắt mạ bóng loáng.</a:t>
            </a:r>
          </a:p>
        </p:txBody>
      </p:sp>
      <p:sp>
        <p:nvSpPr>
          <p:cNvPr id="13" name="Text Box 12"/>
          <p:cNvSpPr txBox="1">
            <a:spLocks noChangeArrowheads="1"/>
          </p:cNvSpPr>
          <p:nvPr/>
        </p:nvSpPr>
        <p:spPr bwMode="auto">
          <a:xfrm>
            <a:off x="822959" y="3430067"/>
            <a:ext cx="10923563" cy="193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14" name="Text Box 13"/>
          <p:cNvSpPr txBox="1">
            <a:spLocks noChangeArrowheads="1"/>
          </p:cNvSpPr>
          <p:nvPr/>
        </p:nvSpPr>
        <p:spPr bwMode="auto">
          <a:xfrm>
            <a:off x="822959" y="5314471"/>
            <a:ext cx="10923564"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Đã mấy tháng rồi mà cây bút của em vẫn còn mới. Bút cùng em làm việc chăm chỉ ngày ngày như chiếc cày của bác nông dân cày trên đồng ruộng.</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7671" y="-18042"/>
            <a:ext cx="1370025" cy="1370025"/>
          </a:xfrm>
          <a:prstGeom prst="rect">
            <a:avLst/>
          </a:prstGeom>
        </p:spPr>
      </p:pic>
      <p:sp>
        <p:nvSpPr>
          <p:cNvPr id="16" name="Text Box 14"/>
          <p:cNvSpPr txBox="1">
            <a:spLocks noChangeArrowheads="1"/>
          </p:cNvSpPr>
          <p:nvPr/>
        </p:nvSpPr>
        <p:spPr bwMode="auto">
          <a:xfrm>
            <a:off x="1289923" y="618305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1" i="1" dirty="0">
                <a:solidFill>
                  <a:srgbClr val="FF0000"/>
                </a:solidFill>
                <a:latin typeface="Times New Roman" panose="02020603050405020304" pitchFamily="18" charset="0"/>
              </a:rPr>
              <a:t>					Theo </a:t>
            </a:r>
            <a:r>
              <a:rPr lang="vi-VN" altLang="en-US" sz="2400" b="1" dirty="0">
                <a:solidFill>
                  <a:srgbClr val="FF0000"/>
                </a:solidFill>
                <a:latin typeface="Times New Roman" panose="02020603050405020304" pitchFamily="18" charset="0"/>
              </a:rPr>
              <a:t>Nguyễn Văn Khiêm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xit" presetSubtype="32" fill="hold" grpId="0" nodeType="clickEffect">
                                  <p:stCondLst>
                                    <p:cond delay="0"/>
                                  </p:stCondLst>
                                  <p:childTnLst>
                                    <p:anim calcmode="lin" valueType="num">
                                      <p:cBhvr>
                                        <p:cTn id="12" dur="500"/>
                                        <p:tgtEl>
                                          <p:spTgt spid="17"/>
                                        </p:tgtEl>
                                        <p:attrNameLst>
                                          <p:attrName>ppt_w</p:attrName>
                                        </p:attrNameLst>
                                      </p:cBhvr>
                                      <p:tavLst>
                                        <p:tav tm="0">
                                          <p:val>
                                            <p:strVal val="ppt_w"/>
                                          </p:val>
                                        </p:tav>
                                        <p:tav tm="100000">
                                          <p:val>
                                            <p:fltVal val="0"/>
                                          </p:val>
                                        </p:tav>
                                      </p:tavLst>
                                    </p:anim>
                                    <p:anim calcmode="lin" valueType="num">
                                      <p:cBhvr>
                                        <p:cTn id="13" dur="500"/>
                                        <p:tgtEl>
                                          <p:spTgt spid="17"/>
                                        </p:tgtEl>
                                        <p:attrNameLst>
                                          <p:attrName>ppt_h</p:attrName>
                                        </p:attrNameLst>
                                      </p:cBhvr>
                                      <p:tavLst>
                                        <p:tav tm="0">
                                          <p:val>
                                            <p:strVal val="ppt_h"/>
                                          </p:val>
                                        </p:tav>
                                        <p:tav tm="100000">
                                          <p:val>
                                            <p:fltVal val="0"/>
                                          </p:val>
                                        </p:tav>
                                      </p:tavLst>
                                    </p:anim>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53" presetClass="exit" presetSubtype="32" fill="hold" grpId="0" nodeType="withEffect">
                                  <p:stCondLst>
                                    <p:cond delay="0"/>
                                  </p:stCondLst>
                                  <p:childTnLst>
                                    <p:anim calcmode="lin" valueType="num">
                                      <p:cBhvr>
                                        <p:cTn id="17" dur="500"/>
                                        <p:tgtEl>
                                          <p:spTgt spid="19"/>
                                        </p:tgtEl>
                                        <p:attrNameLst>
                                          <p:attrName>ppt_w</p:attrName>
                                        </p:attrNameLst>
                                      </p:cBhvr>
                                      <p:tavLst>
                                        <p:tav tm="0">
                                          <p:val>
                                            <p:strVal val="ppt_w"/>
                                          </p:val>
                                        </p:tav>
                                        <p:tav tm="100000">
                                          <p:val>
                                            <p:fltVal val="0"/>
                                          </p:val>
                                        </p:tav>
                                      </p:tavLst>
                                    </p:anim>
                                    <p:anim calcmode="lin" valueType="num">
                                      <p:cBhvr>
                                        <p:cTn id="18" dur="500"/>
                                        <p:tgtEl>
                                          <p:spTgt spid="19"/>
                                        </p:tgtEl>
                                        <p:attrNameLst>
                                          <p:attrName>ppt_h</p:attrName>
                                        </p:attrNameLst>
                                      </p:cBhvr>
                                      <p:tavLst>
                                        <p:tav tm="0">
                                          <p:val>
                                            <p:strVal val="ppt_h"/>
                                          </p:val>
                                        </p:tav>
                                        <p:tav tm="100000">
                                          <p:val>
                                            <p:fltVal val="0"/>
                                          </p:val>
                                        </p:tav>
                                      </p:tavLst>
                                    </p:anim>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xit" presetSubtype="32" fill="hold" grpId="0" nodeType="withEffect">
                                  <p:stCondLst>
                                    <p:cond delay="0"/>
                                  </p:stCondLst>
                                  <p:childTnLst>
                                    <p:anim calcmode="lin" valueType="num">
                                      <p:cBhvr>
                                        <p:cTn id="22" dur="500"/>
                                        <p:tgtEl>
                                          <p:spTgt spid="20"/>
                                        </p:tgtEl>
                                        <p:attrNameLst>
                                          <p:attrName>ppt_w</p:attrName>
                                        </p:attrNameLst>
                                      </p:cBhvr>
                                      <p:tavLst>
                                        <p:tav tm="0">
                                          <p:val>
                                            <p:strVal val="ppt_w"/>
                                          </p:val>
                                        </p:tav>
                                        <p:tav tm="100000">
                                          <p:val>
                                            <p:fltVal val="0"/>
                                          </p:val>
                                        </p:tav>
                                      </p:tavLst>
                                    </p:anim>
                                    <p:anim calcmode="lin" valueType="num">
                                      <p:cBhvr>
                                        <p:cTn id="23" dur="500"/>
                                        <p:tgtEl>
                                          <p:spTgt spid="20"/>
                                        </p:tgtEl>
                                        <p:attrNameLst>
                                          <p:attrName>ppt_h</p:attrName>
                                        </p:attrNameLst>
                                      </p:cBhvr>
                                      <p:tavLst>
                                        <p:tav tm="0">
                                          <p:val>
                                            <p:strVal val="ppt_h"/>
                                          </p:val>
                                        </p:tav>
                                        <p:tav tm="100000">
                                          <p:val>
                                            <p:fltVal val="0"/>
                                          </p:val>
                                        </p:tav>
                                      </p:tavLst>
                                    </p:anim>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b="8211"/>
          <a:stretch>
            <a:fillRect/>
          </a:stretch>
        </p:blipFill>
        <p:spPr>
          <a:xfrm>
            <a:off x="7692684" y="3967335"/>
            <a:ext cx="3053097" cy="2802400"/>
          </a:xfrm>
          <a:prstGeom prst="rect">
            <a:avLst/>
          </a:prstGeom>
          <a:effectLst>
            <a:outerShdw blurRad="50800" dist="38100" dir="18900000" algn="bl" rotWithShape="0">
              <a:prstClr val="black">
                <a:alpha val="40000"/>
              </a:prstClr>
            </a:outerShdw>
          </a:effectLst>
        </p:spPr>
      </p:pic>
      <p:sp>
        <p:nvSpPr>
          <p:cNvPr id="12" name="Rounded Rectangle 11"/>
          <p:cNvSpPr/>
          <p:nvPr/>
        </p:nvSpPr>
        <p:spPr>
          <a:xfrm>
            <a:off x="5244905" y="3512232"/>
            <a:ext cx="1366911"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265986" y="3062066"/>
            <a:ext cx="1991750"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692684" y="2611900"/>
            <a:ext cx="1676400"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096087" y="2653444"/>
            <a:ext cx="2264898"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8"/>
          <p:cNvSpPr txBox="1">
            <a:spLocks noChangeArrowheads="1"/>
          </p:cNvSpPr>
          <p:nvPr/>
        </p:nvSpPr>
        <p:spPr bwMode="auto">
          <a:xfrm>
            <a:off x="1302611" y="1289055"/>
            <a:ext cx="9251498"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3600" b="1" dirty="0">
                <a:solidFill>
                  <a:srgbClr val="FF0000"/>
                </a:solidFill>
                <a:latin typeface="Arial" panose="020B0604020202020204" pitchFamily="34" charset="0"/>
                <a:cs typeface="Arial" panose="020B0604020202020204" pitchFamily="34" charset="0"/>
              </a:rPr>
              <a:t>b</a:t>
            </a:r>
            <a:r>
              <a:rPr lang="en-US" altLang="en-US" sz="3600" b="1" dirty="0">
                <a:solidFill>
                  <a:srgbClr val="FF0000"/>
                </a:solidFill>
                <a:latin typeface="Arial" panose="020B0604020202020204" pitchFamily="34" charset="0"/>
                <a:cs typeface="Arial" panose="020B0604020202020204" pitchFamily="34" charset="0"/>
              </a:rPr>
              <a:t>.</a:t>
            </a:r>
            <a:r>
              <a:rPr lang="vi-VN" altLang="en-US" sz="3600" b="1" dirty="0">
                <a:solidFill>
                  <a:srgbClr val="FF0000"/>
                </a:solidFill>
                <a:latin typeface="Arial" panose="020B0604020202020204" pitchFamily="34" charset="0"/>
                <a:cs typeface="Arial" panose="020B0604020202020204" pitchFamily="34" charset="0"/>
              </a:rPr>
              <a:t> Tìm đoạn văn tả hình dáng bên ngoài của cây bút máy.</a:t>
            </a:r>
          </a:p>
        </p:txBody>
      </p:sp>
      <p:sp>
        <p:nvSpPr>
          <p:cNvPr id="9" name="Text Box 11"/>
          <p:cNvSpPr txBox="1">
            <a:spLocks noChangeArrowheads="1"/>
          </p:cNvSpPr>
          <p:nvPr/>
        </p:nvSpPr>
        <p:spPr bwMode="auto">
          <a:xfrm>
            <a:off x="1164996" y="2578827"/>
            <a:ext cx="9235440" cy="181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800" b="1" dirty="0">
                <a:latin typeface="Arial" panose="020B0604020202020204" pitchFamily="34" charset="0"/>
                <a:cs typeface="Arial" panose="020B0604020202020204" pitchFamily="34" charset="0"/>
              </a:rPr>
              <a:t>	Cây bút dài gần một gang tay. Thân bút tròn, nhỏ nhắn, bằng ngón tay trỏ. Chất nhựa bút vẫn còn thơm, nom nhẵn bóng. Nắp bút màu hồng, có cái cài bằng sắt mạ bóng loáng.</a:t>
            </a:r>
          </a:p>
        </p:txBody>
      </p:sp>
      <p:sp>
        <p:nvSpPr>
          <p:cNvPr id="18" name="Text Box 9"/>
          <p:cNvSpPr txBox="1">
            <a:spLocks noChangeArrowheads="1"/>
          </p:cNvSpPr>
          <p:nvPr/>
        </p:nvSpPr>
        <p:spPr bwMode="auto">
          <a:xfrm>
            <a:off x="672905" y="4681625"/>
            <a:ext cx="91440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FF0000"/>
                </a:solidFill>
                <a:latin typeface="Arial" panose="020B0604020202020204" pitchFamily="34" charset="0"/>
                <a:cs typeface="Arial" panose="020B0604020202020204" pitchFamily="34" charset="0"/>
              </a:rPr>
              <a:t>c</a:t>
            </a:r>
            <a:r>
              <a:rPr lang="en-US" altLang="en-US" sz="3600" b="1" dirty="0">
                <a:solidFill>
                  <a:srgbClr val="FF0000"/>
                </a:solidFill>
                <a:latin typeface="Arial" panose="020B0604020202020204" pitchFamily="34" charset="0"/>
                <a:cs typeface="Arial" panose="020B0604020202020204" pitchFamily="34" charset="0"/>
              </a:rPr>
              <a:t>.</a:t>
            </a:r>
            <a:r>
              <a:rPr lang="vi-VN" altLang="en-US" sz="3600" b="1" dirty="0">
                <a:solidFill>
                  <a:srgbClr val="FF0000"/>
                </a:solidFill>
                <a:latin typeface="Arial" panose="020B0604020202020204" pitchFamily="34" charset="0"/>
                <a:cs typeface="Arial" panose="020B0604020202020204" pitchFamily="34" charset="0"/>
              </a:rPr>
              <a:t> Tìm đoạn văn tả cái ngòi bút.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P spid="7" grpId="0" animBg="1"/>
      <p:bldP spid="8"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548639" y="5340919"/>
            <a:ext cx="11197883" cy="921269"/>
          </a:xfrm>
          <a:prstGeom prst="roundRect">
            <a:avLst/>
          </a:prstGeom>
          <a:solidFill>
            <a:schemeClr val="accent6">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92369" y="3531500"/>
            <a:ext cx="11254154" cy="1771827"/>
          </a:xfrm>
          <a:prstGeom prst="roundRect">
            <a:avLst/>
          </a:prstGeom>
          <a:solidFill>
            <a:schemeClr val="accent4">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48640" y="2328961"/>
            <a:ext cx="11254154" cy="1143003"/>
          </a:xfrm>
          <a:prstGeom prst="roundRect">
            <a:avLst/>
          </a:prstGeom>
          <a:solidFill>
            <a:schemeClr val="accent2">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4911" y="1128636"/>
            <a:ext cx="11254154" cy="1143003"/>
          </a:xfrm>
          <a:prstGeom prst="roundRect">
            <a:avLst/>
          </a:prstGeom>
          <a:solidFill>
            <a:schemeClr val="accent1">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9"/>
          <p:cNvSpPr txBox="1">
            <a:spLocks noChangeArrowheads="1"/>
          </p:cNvSpPr>
          <p:nvPr/>
        </p:nvSpPr>
        <p:spPr bwMode="auto">
          <a:xfrm>
            <a:off x="1289923" y="400535"/>
            <a:ext cx="91440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Cây bút máy</a:t>
            </a:r>
          </a:p>
        </p:txBody>
      </p:sp>
      <p:sp>
        <p:nvSpPr>
          <p:cNvPr id="11" name="Text Box 10"/>
          <p:cNvSpPr txBox="1">
            <a:spLocks noChangeArrowheads="1"/>
          </p:cNvSpPr>
          <p:nvPr/>
        </p:nvSpPr>
        <p:spPr bwMode="auto">
          <a:xfrm>
            <a:off x="879231" y="1099975"/>
            <a:ext cx="10923563"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12" name="Text Box 11"/>
          <p:cNvSpPr txBox="1">
            <a:spLocks noChangeArrowheads="1"/>
          </p:cNvSpPr>
          <p:nvPr/>
        </p:nvSpPr>
        <p:spPr bwMode="auto">
          <a:xfrm>
            <a:off x="879231" y="2271639"/>
            <a:ext cx="10867292"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Cây bút dài gần một gang tay. Thân bút tròn, nhỏ nhắn, bằng ngón tay trỏ. Chất nhựa bút vẫn còn thơm, nom nhẵn bóng. Nắp bút màu hồng, có cái cài bằng sắt mạ bóng loáng.</a:t>
            </a:r>
          </a:p>
        </p:txBody>
      </p:sp>
      <p:sp>
        <p:nvSpPr>
          <p:cNvPr id="13" name="Text Box 12"/>
          <p:cNvSpPr txBox="1">
            <a:spLocks noChangeArrowheads="1"/>
          </p:cNvSpPr>
          <p:nvPr/>
        </p:nvSpPr>
        <p:spPr bwMode="auto">
          <a:xfrm>
            <a:off x="822959" y="3430067"/>
            <a:ext cx="10923563" cy="193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14" name="Text Box 13"/>
          <p:cNvSpPr txBox="1">
            <a:spLocks noChangeArrowheads="1"/>
          </p:cNvSpPr>
          <p:nvPr/>
        </p:nvSpPr>
        <p:spPr bwMode="auto">
          <a:xfrm>
            <a:off x="822959" y="5314471"/>
            <a:ext cx="10923564"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Đã mấy tháng rồi mà cây bút của em vẫn còn mới. Bút cùng em làm việc chăm chỉ ngày ngày như chiếc cày của bác nông dân cày trên đồng ruộng.</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7671" y="-18042"/>
            <a:ext cx="1370025" cy="1370025"/>
          </a:xfrm>
          <a:prstGeom prst="rect">
            <a:avLst/>
          </a:prstGeom>
        </p:spPr>
      </p:pic>
      <p:sp>
        <p:nvSpPr>
          <p:cNvPr id="16" name="Text Box 14"/>
          <p:cNvSpPr txBox="1">
            <a:spLocks noChangeArrowheads="1"/>
          </p:cNvSpPr>
          <p:nvPr/>
        </p:nvSpPr>
        <p:spPr bwMode="auto">
          <a:xfrm>
            <a:off x="1289923" y="618305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1" i="1" dirty="0">
                <a:solidFill>
                  <a:srgbClr val="FF0000"/>
                </a:solidFill>
                <a:latin typeface="Times New Roman" panose="02020603050405020304" pitchFamily="18" charset="0"/>
              </a:rPr>
              <a:t>					Theo </a:t>
            </a:r>
            <a:r>
              <a:rPr lang="vi-VN" altLang="en-US" sz="2400" b="1" dirty="0">
                <a:solidFill>
                  <a:srgbClr val="FF0000"/>
                </a:solidFill>
                <a:latin typeface="Times New Roman" panose="02020603050405020304" pitchFamily="18" charset="0"/>
              </a:rPr>
              <a:t>Nguyễn Văn Khiêm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xit" presetSubtype="32" fill="hold" grpId="0" nodeType="clickEffect">
                                  <p:stCondLst>
                                    <p:cond delay="0"/>
                                  </p:stCondLst>
                                  <p:childTnLst>
                                    <p:anim calcmode="lin" valueType="num">
                                      <p:cBhvr>
                                        <p:cTn id="12" dur="500"/>
                                        <p:tgtEl>
                                          <p:spTgt spid="17"/>
                                        </p:tgtEl>
                                        <p:attrNameLst>
                                          <p:attrName>ppt_w</p:attrName>
                                        </p:attrNameLst>
                                      </p:cBhvr>
                                      <p:tavLst>
                                        <p:tav tm="0">
                                          <p:val>
                                            <p:strVal val="ppt_w"/>
                                          </p:val>
                                        </p:tav>
                                        <p:tav tm="100000">
                                          <p:val>
                                            <p:fltVal val="0"/>
                                          </p:val>
                                        </p:tav>
                                      </p:tavLst>
                                    </p:anim>
                                    <p:anim calcmode="lin" valueType="num">
                                      <p:cBhvr>
                                        <p:cTn id="13" dur="500"/>
                                        <p:tgtEl>
                                          <p:spTgt spid="17"/>
                                        </p:tgtEl>
                                        <p:attrNameLst>
                                          <p:attrName>ppt_h</p:attrName>
                                        </p:attrNameLst>
                                      </p:cBhvr>
                                      <p:tavLst>
                                        <p:tav tm="0">
                                          <p:val>
                                            <p:strVal val="ppt_h"/>
                                          </p:val>
                                        </p:tav>
                                        <p:tav tm="100000">
                                          <p:val>
                                            <p:fltVal val="0"/>
                                          </p:val>
                                        </p:tav>
                                      </p:tavLst>
                                    </p:anim>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53" presetClass="exit" presetSubtype="32" fill="hold" grpId="0" nodeType="withEffect">
                                  <p:stCondLst>
                                    <p:cond delay="0"/>
                                  </p:stCondLst>
                                  <p:childTnLst>
                                    <p:anim calcmode="lin" valueType="num">
                                      <p:cBhvr>
                                        <p:cTn id="17" dur="500"/>
                                        <p:tgtEl>
                                          <p:spTgt spid="20"/>
                                        </p:tgtEl>
                                        <p:attrNameLst>
                                          <p:attrName>ppt_w</p:attrName>
                                        </p:attrNameLst>
                                      </p:cBhvr>
                                      <p:tavLst>
                                        <p:tav tm="0">
                                          <p:val>
                                            <p:strVal val="ppt_w"/>
                                          </p:val>
                                        </p:tav>
                                        <p:tav tm="100000">
                                          <p:val>
                                            <p:fltVal val="0"/>
                                          </p:val>
                                        </p:tav>
                                      </p:tavLst>
                                    </p:anim>
                                    <p:anim calcmode="lin" valueType="num">
                                      <p:cBhvr>
                                        <p:cTn id="18" dur="500"/>
                                        <p:tgtEl>
                                          <p:spTgt spid="20"/>
                                        </p:tgtEl>
                                        <p:attrNameLst>
                                          <p:attrName>ppt_h</p:attrName>
                                        </p:attrNameLst>
                                      </p:cBhvr>
                                      <p:tavLst>
                                        <p:tav tm="0">
                                          <p:val>
                                            <p:strVal val="ppt_h"/>
                                          </p:val>
                                        </p:tav>
                                        <p:tav tm="100000">
                                          <p:val>
                                            <p:fltVal val="0"/>
                                          </p:val>
                                        </p:tav>
                                      </p:tavLst>
                                    </p:anim>
                                    <p:animEffect transition="out" filter="fad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par>
                                <p:cTn id="21" presetID="53" presetClass="exit" presetSubtype="32" fill="hold" grpId="0" nodeType="withEffect">
                                  <p:stCondLst>
                                    <p:cond delay="0"/>
                                  </p:stCondLst>
                                  <p:childTnLst>
                                    <p:anim calcmode="lin" valueType="num">
                                      <p:cBhvr>
                                        <p:cTn id="22" dur="500"/>
                                        <p:tgtEl>
                                          <p:spTgt spid="18"/>
                                        </p:tgtEl>
                                        <p:attrNameLst>
                                          <p:attrName>ppt_w</p:attrName>
                                        </p:attrNameLst>
                                      </p:cBhvr>
                                      <p:tavLst>
                                        <p:tav tm="0">
                                          <p:val>
                                            <p:strVal val="ppt_w"/>
                                          </p:val>
                                        </p:tav>
                                        <p:tav tm="100000">
                                          <p:val>
                                            <p:fltVal val="0"/>
                                          </p:val>
                                        </p:tav>
                                      </p:tavLst>
                                    </p:anim>
                                    <p:anim calcmode="lin" valueType="num">
                                      <p:cBhvr>
                                        <p:cTn id="23" dur="500"/>
                                        <p:tgtEl>
                                          <p:spTgt spid="18"/>
                                        </p:tgtEl>
                                        <p:attrNameLst>
                                          <p:attrName>ppt_h</p:attrName>
                                        </p:attrNameLst>
                                      </p:cBhvr>
                                      <p:tavLst>
                                        <p:tav tm="0">
                                          <p:val>
                                            <p:strVal val="ppt_h"/>
                                          </p:val>
                                        </p:tav>
                                        <p:tav tm="100000">
                                          <p:val>
                                            <p:fltVal val="0"/>
                                          </p:val>
                                        </p:tav>
                                      </p:tavLst>
                                    </p:anim>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2540" y="3997682"/>
            <a:ext cx="3437108" cy="3047461"/>
          </a:xfrm>
          <a:prstGeom prst="rect">
            <a:avLst/>
          </a:prstGeom>
        </p:spPr>
      </p:pic>
      <p:sp>
        <p:nvSpPr>
          <p:cNvPr id="3" name="Rectangle 2"/>
          <p:cNvSpPr/>
          <p:nvPr/>
        </p:nvSpPr>
        <p:spPr>
          <a:xfrm>
            <a:off x="973393" y="2187281"/>
            <a:ext cx="10785987" cy="1569660"/>
          </a:xfrm>
          <a:prstGeom prst="rect">
            <a:avLst/>
          </a:prstGeom>
        </p:spPr>
        <p:txBody>
          <a:bodyPr wrap="square">
            <a:spAutoFit/>
          </a:bodyPr>
          <a:lstStyle/>
          <a:p>
            <a:pPr lvl="0" algn="ctr" eaLnBrk="0" fontAlgn="base" hangingPunct="0">
              <a:spcBef>
                <a:spcPct val="0"/>
              </a:spcBef>
              <a:spcAft>
                <a:spcPct val="0"/>
              </a:spcAft>
            </a:pPr>
            <a:r>
              <a:rPr lang="en-US" altLang="en-US" sz="4800" b="1" dirty="0" err="1">
                <a:solidFill>
                  <a:srgbClr val="002060"/>
                </a:solidFill>
                <a:latin typeface="Arial" panose="020B0604020202020204" pitchFamily="34" charset="0"/>
                <a:cs typeface="Arial" panose="020B0604020202020204" pitchFamily="34" charset="0"/>
              </a:rPr>
              <a:t>Cấu</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tạo</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bài</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văn</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miêu</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tả</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đồ</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vật</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gồm</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mấy</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phần</a:t>
            </a:r>
            <a:r>
              <a:rPr lang="en-US" altLang="en-US" sz="4800" b="1" dirty="0">
                <a:solidFill>
                  <a:srgbClr val="002060"/>
                </a:solidFill>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477" y="1371255"/>
            <a:ext cx="1970188" cy="1970188"/>
          </a:xfrm>
          <a:prstGeom prst="rect">
            <a:avLst/>
          </a:prstGeom>
        </p:spPr>
      </p:pic>
      <p:sp>
        <p:nvSpPr>
          <p:cNvPr id="5" name="Rectangle 4"/>
          <p:cNvSpPr/>
          <p:nvPr/>
        </p:nvSpPr>
        <p:spPr>
          <a:xfrm>
            <a:off x="2231922" y="4157468"/>
            <a:ext cx="7585586" cy="1569660"/>
          </a:xfrm>
          <a:prstGeom prst="rect">
            <a:avLst/>
          </a:prstGeom>
        </p:spPr>
        <p:txBody>
          <a:bodyPr wrap="square">
            <a:spAutoFit/>
          </a:bodyPr>
          <a:lstStyle/>
          <a:p>
            <a:pPr lvl="0" algn="ctr" eaLnBrk="0" fontAlgn="base" hangingPunct="0">
              <a:spcBef>
                <a:spcPct val="0"/>
              </a:spcBef>
              <a:spcAft>
                <a:spcPct val="0"/>
              </a:spcAft>
            </a:pPr>
            <a:r>
              <a:rPr lang="en-US" altLang="en-US" sz="4800" b="1" dirty="0" err="1">
                <a:solidFill>
                  <a:srgbClr val="002060"/>
                </a:solidFill>
                <a:latin typeface="Arial" panose="020B0604020202020204" pitchFamily="34" charset="0"/>
                <a:cs typeface="Arial" panose="020B0604020202020204" pitchFamily="34" charset="0"/>
              </a:rPr>
              <a:t>Nêu</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nội</a:t>
            </a:r>
            <a:r>
              <a:rPr lang="en-US" altLang="en-US" sz="4800" b="1" dirty="0">
                <a:solidFill>
                  <a:srgbClr val="002060"/>
                </a:solidFill>
                <a:latin typeface="Arial" panose="020B0604020202020204" pitchFamily="34" charset="0"/>
                <a:cs typeface="Arial" panose="020B0604020202020204" pitchFamily="34" charset="0"/>
              </a:rPr>
              <a:t> dung </a:t>
            </a:r>
            <a:r>
              <a:rPr lang="en-US" altLang="en-US" sz="4800" b="1" dirty="0" err="1">
                <a:solidFill>
                  <a:srgbClr val="002060"/>
                </a:solidFill>
                <a:latin typeface="Arial" panose="020B0604020202020204" pitchFamily="34" charset="0"/>
                <a:cs typeface="Arial" panose="020B0604020202020204" pitchFamily="34" charset="0"/>
              </a:rPr>
              <a:t>của</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từng</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phần</a:t>
            </a:r>
            <a:r>
              <a:rPr lang="en-US" altLang="en-US" sz="4800" b="1" dirty="0">
                <a:solidFill>
                  <a:srgbClr val="002060"/>
                </a:solidFill>
                <a:latin typeface="Arial" panose="020B0604020202020204" pitchFamily="34" charset="0"/>
                <a:cs typeface="Arial" panose="020B0604020202020204" pitchFamily="34" charset="0"/>
              </a:rPr>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1636" y="3341443"/>
            <a:ext cx="1970188" cy="197018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496" y="4572967"/>
            <a:ext cx="2285033" cy="2285033"/>
          </a:xfrm>
          <a:prstGeom prst="rect">
            <a:avLst/>
          </a:prstGeom>
          <a:effectLst>
            <a:outerShdw blurRad="50800" dist="38100" dir="16200000"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2" presetClass="entr" presetSubtype="8"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577983" y="4244505"/>
            <a:ext cx="8748897" cy="422030"/>
          </a:xfrm>
          <a:prstGeom prst="roundRect">
            <a:avLst/>
          </a:prstGeom>
          <a:solidFill>
            <a:schemeClr val="accent4">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75249" y="2463157"/>
            <a:ext cx="5753685"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b="8211"/>
          <a:stretch>
            <a:fillRect/>
          </a:stretch>
        </p:blipFill>
        <p:spPr>
          <a:xfrm>
            <a:off x="9090144" y="4572001"/>
            <a:ext cx="2490500" cy="2286000"/>
          </a:xfrm>
          <a:prstGeom prst="rect">
            <a:avLst/>
          </a:prstGeom>
          <a:effectLst>
            <a:outerShdw blurRad="50800" dist="38100" dir="18900000" algn="bl" rotWithShape="0">
              <a:prstClr val="black">
                <a:alpha val="40000"/>
              </a:prstClr>
            </a:outerShdw>
          </a:effectLst>
        </p:spPr>
      </p:pic>
      <p:sp>
        <p:nvSpPr>
          <p:cNvPr id="12" name="Rounded Rectangle 11"/>
          <p:cNvSpPr/>
          <p:nvPr/>
        </p:nvSpPr>
        <p:spPr>
          <a:xfrm>
            <a:off x="2975318" y="4990161"/>
            <a:ext cx="3037450"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702084" y="4990161"/>
            <a:ext cx="2793607" cy="422030"/>
          </a:xfrm>
          <a:prstGeom prst="roundRect">
            <a:avLst/>
          </a:prstGeom>
          <a:solidFill>
            <a:schemeClr val="accent4">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090143" y="3773249"/>
            <a:ext cx="1967061" cy="422030"/>
          </a:xfrm>
          <a:prstGeom prst="roundRect">
            <a:avLst/>
          </a:prstGeom>
          <a:solidFill>
            <a:schemeClr val="accent4">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561514" y="2063781"/>
            <a:ext cx="9495691"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9"/>
          <p:cNvSpPr txBox="1">
            <a:spLocks noChangeArrowheads="1"/>
          </p:cNvSpPr>
          <p:nvPr/>
        </p:nvSpPr>
        <p:spPr bwMode="auto">
          <a:xfrm>
            <a:off x="2436643" y="1229093"/>
            <a:ext cx="91440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FF0000"/>
                </a:solidFill>
                <a:latin typeface="Arial" panose="020B0604020202020204" pitchFamily="34" charset="0"/>
                <a:cs typeface="Arial" panose="020B0604020202020204" pitchFamily="34" charset="0"/>
              </a:rPr>
              <a:t>c</a:t>
            </a:r>
            <a:r>
              <a:rPr lang="en-US" altLang="en-US" sz="3600" b="1" dirty="0">
                <a:solidFill>
                  <a:srgbClr val="FF0000"/>
                </a:solidFill>
                <a:latin typeface="Arial" panose="020B0604020202020204" pitchFamily="34" charset="0"/>
                <a:cs typeface="Arial" panose="020B0604020202020204" pitchFamily="34" charset="0"/>
              </a:rPr>
              <a:t>.</a:t>
            </a:r>
            <a:r>
              <a:rPr lang="vi-VN" altLang="en-US" sz="3600" b="1" dirty="0">
                <a:solidFill>
                  <a:srgbClr val="FF0000"/>
                </a:solidFill>
                <a:latin typeface="Arial" panose="020B0604020202020204" pitchFamily="34" charset="0"/>
                <a:cs typeface="Arial" panose="020B0604020202020204" pitchFamily="34" charset="0"/>
              </a:rPr>
              <a:t> Tìm đoạn văn tả cái ngòi bút.</a:t>
            </a:r>
          </a:p>
        </p:txBody>
      </p:sp>
      <p:sp>
        <p:nvSpPr>
          <p:cNvPr id="13" name="Text Box 12"/>
          <p:cNvSpPr txBox="1">
            <a:spLocks noChangeArrowheads="1"/>
          </p:cNvSpPr>
          <p:nvPr/>
        </p:nvSpPr>
        <p:spPr bwMode="auto">
          <a:xfrm>
            <a:off x="675249" y="2028346"/>
            <a:ext cx="10381957" cy="267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800" b="1" dirty="0">
                <a:latin typeface="Arial" panose="020B0604020202020204" pitchFamily="34" charset="0"/>
                <a:cs typeface="Arial" panose="020B0604020202020204" pitchFamily="34"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14" name="Text Box 10"/>
          <p:cNvSpPr txBox="1">
            <a:spLocks noChangeArrowheads="1"/>
          </p:cNvSpPr>
          <p:nvPr/>
        </p:nvSpPr>
        <p:spPr bwMode="auto">
          <a:xfrm>
            <a:off x="675249" y="4858924"/>
            <a:ext cx="9144000"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FF0000"/>
                </a:solidFill>
                <a:latin typeface="Arial" panose="020B0604020202020204" pitchFamily="34" charset="0"/>
                <a:cs typeface="Arial" panose="020B0604020202020204" pitchFamily="34" charset="0"/>
              </a:rPr>
              <a:t>d</a:t>
            </a:r>
            <a:r>
              <a:rPr lang="en-US" altLang="en-US" sz="3600" b="1" dirty="0">
                <a:solidFill>
                  <a:srgbClr val="FF0000"/>
                </a:solidFill>
                <a:latin typeface="Arial" panose="020B0604020202020204" pitchFamily="34" charset="0"/>
                <a:cs typeface="Arial" panose="020B0604020202020204" pitchFamily="34" charset="0"/>
              </a:rPr>
              <a:t>.</a:t>
            </a:r>
            <a:r>
              <a:rPr lang="vi-VN" altLang="en-US" sz="3600" b="1" dirty="0">
                <a:solidFill>
                  <a:srgbClr val="FF0000"/>
                </a:solidFill>
                <a:latin typeface="Arial" panose="020B0604020202020204" pitchFamily="34" charset="0"/>
                <a:cs typeface="Arial" panose="020B0604020202020204" pitchFamily="34" charset="0"/>
              </a:rPr>
              <a:t> Hãy tìm câu mở đoạn và câu kết đoạn của đoạn văn thứ ba.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2" grpId="0" animBg="1"/>
      <p:bldP spid="11" grpId="0" animBg="1"/>
      <p:bldP spid="10" grpId="0" animBg="1"/>
      <p:bldP spid="7" grpId="0" animBg="1"/>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1661997" y="1353948"/>
            <a:ext cx="67143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None/>
            </a:pPr>
            <a:r>
              <a:rPr lang="vi-VN" altLang="en-US" sz="3600" b="1" dirty="0">
                <a:solidFill>
                  <a:srgbClr val="FF0000"/>
                </a:solidFill>
                <a:latin typeface="Arial" panose="020B0604020202020204" pitchFamily="34" charset="0"/>
                <a:cs typeface="Arial" panose="020B0604020202020204" pitchFamily="34" charset="0"/>
              </a:rPr>
              <a:t>2. Em hãy viết một đoạn văn tả bao quát chiếc bút của em.</a:t>
            </a:r>
          </a:p>
        </p:txBody>
      </p:sp>
      <p:sp>
        <p:nvSpPr>
          <p:cNvPr id="4" name="Rectangle 3"/>
          <p:cNvSpPr/>
          <p:nvPr/>
        </p:nvSpPr>
        <p:spPr>
          <a:xfrm>
            <a:off x="1355546" y="2626630"/>
            <a:ext cx="10376909" cy="3447085"/>
          </a:xfrm>
          <a:prstGeom prst="rect">
            <a:avLst/>
          </a:prstGeom>
        </p:spPr>
        <p:txBody>
          <a:bodyPr wrap="square" lIns="121909" tIns="60954" rIns="121909" bIns="60954">
            <a:spAutoFit/>
          </a:bodyPr>
          <a:lstStyle/>
          <a:p>
            <a:pPr>
              <a:spcBef>
                <a:spcPct val="0"/>
              </a:spcBef>
            </a:pPr>
            <a:r>
              <a:rPr lang="en-US" altLang="en-US" sz="3600" b="1" dirty="0">
                <a:solidFill>
                  <a:srgbClr val="FF0066"/>
                </a:solidFill>
                <a:latin typeface="Arial" panose="020B0604020202020204" pitchFamily="34" charset="0"/>
                <a:cs typeface="Arial" panose="020B0604020202020204" pitchFamily="34" charset="0"/>
              </a:rPr>
              <a:t>       </a:t>
            </a:r>
            <a:r>
              <a:rPr lang="en-US" altLang="en-US" sz="3600" b="1" dirty="0" err="1">
                <a:solidFill>
                  <a:srgbClr val="9E4321"/>
                </a:solidFill>
                <a:latin typeface="Arial" panose="020B0604020202020204" pitchFamily="34" charset="0"/>
                <a:cs typeface="Arial" panose="020B0604020202020204" pitchFamily="34" charset="0"/>
              </a:rPr>
              <a:t>Lưu</a:t>
            </a:r>
            <a:r>
              <a:rPr lang="en-US" altLang="en-US" sz="3600" b="1" dirty="0">
                <a:solidFill>
                  <a:srgbClr val="9E4321"/>
                </a:solidFill>
                <a:latin typeface="Arial" panose="020B0604020202020204" pitchFamily="34" charset="0"/>
                <a:cs typeface="Arial" panose="020B0604020202020204" pitchFamily="34" charset="0"/>
              </a:rPr>
              <a:t> ý:</a:t>
            </a:r>
          </a:p>
          <a:p>
            <a:pPr algn="just">
              <a:spcBef>
                <a:spcPct val="0"/>
              </a:spcBef>
            </a:pPr>
            <a:r>
              <a:rPr lang="en-US" altLang="en-US" sz="3600" b="1" dirty="0">
                <a:solidFill>
                  <a:srgbClr val="002060"/>
                </a:solidFill>
                <a:latin typeface="Arial" panose="020B0604020202020204" pitchFamily="34" charset="0"/>
                <a:cs typeface="Arial" panose="020B0604020202020204" pitchFamily="34" charset="0"/>
              </a:rPr>
              <a:t>* Tả </a:t>
            </a:r>
            <a:r>
              <a:rPr lang="en-US" altLang="en-US" sz="3600" b="1" dirty="0" err="1">
                <a:solidFill>
                  <a:srgbClr val="002060"/>
                </a:solidFill>
                <a:latin typeface="Arial" panose="020B0604020202020204" pitchFamily="34" charset="0"/>
                <a:cs typeface="Arial" panose="020B0604020202020204" pitchFamily="34" charset="0"/>
              </a:rPr>
              <a:t>bao</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quát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không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tả</a:t>
            </a:r>
            <a:r>
              <a:rPr lang="en-US" altLang="en-US" sz="3600" b="1" dirty="0">
                <a:solidFill>
                  <a:srgbClr val="002060"/>
                </a:solidFill>
                <a:latin typeface="Arial" panose="020B0604020202020204" pitchFamily="34" charset="0"/>
                <a:cs typeface="Arial" panose="020B0604020202020204" pitchFamily="34" charset="0"/>
              </a:rPr>
              <a:t> chi </a:t>
            </a:r>
            <a:r>
              <a:rPr lang="en-US" altLang="en-US" sz="3600" b="1" dirty="0" err="1">
                <a:solidFill>
                  <a:srgbClr val="002060"/>
                </a:solidFill>
                <a:latin typeface="Arial" panose="020B0604020202020204" pitchFamily="34" charset="0"/>
                <a:cs typeface="Arial" panose="020B0604020202020204" pitchFamily="34" charset="0"/>
              </a:rPr>
              <a:t>tiết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từng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bộ</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phận</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không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tả</a:t>
            </a:r>
            <a:r>
              <a:rPr lang="en-US" altLang="en-US" sz="3600" b="1" dirty="0">
                <a:solidFill>
                  <a:srgbClr val="002060"/>
                </a:solidFill>
                <a:latin typeface="Arial" panose="020B0604020202020204" pitchFamily="34" charset="0"/>
                <a:cs typeface="Arial" panose="020B0604020202020204" pitchFamily="34" charset="0"/>
              </a:rPr>
              <a:t> cả </a:t>
            </a:r>
            <a:r>
              <a:rPr lang="en-US" altLang="en-US" sz="3600" b="1" dirty="0" err="1">
                <a:solidFill>
                  <a:srgbClr val="002060"/>
                </a:solidFill>
                <a:latin typeface="Arial" panose="020B0604020202020204" pitchFamily="34" charset="0"/>
                <a:cs typeface="Arial" panose="020B0604020202020204" pitchFamily="34" charset="0"/>
              </a:rPr>
              <a:t>bài</a:t>
            </a:r>
            <a:r>
              <a:rPr lang="en-US" altLang="en-US" sz="3600" b="1" dirty="0">
                <a:solidFill>
                  <a:srgbClr val="002060"/>
                </a:solidFill>
                <a:latin typeface="Arial" panose="020B0604020202020204" pitchFamily="34" charset="0"/>
                <a:cs typeface="Arial" panose="020B0604020202020204" pitchFamily="34" charset="0"/>
              </a:rPr>
              <a:t>).</a:t>
            </a:r>
          </a:p>
          <a:p>
            <a:pPr algn="just">
              <a:spcBef>
                <a:spcPct val="0"/>
              </a:spcBef>
            </a:pP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Quan</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sát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kĩ</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Hình</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dáng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kích</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thước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màu</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sắc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chất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liệu</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cấu</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tạo</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đặc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điểm</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riêng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nổi</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bật</a:t>
            </a:r>
            <a:r>
              <a:rPr lang="en-US" altLang="en-US" sz="3600" b="1" dirty="0">
                <a:solidFill>
                  <a:srgbClr val="002060"/>
                </a:solidFill>
                <a:latin typeface="Arial" panose="020B0604020202020204" pitchFamily="34" charset="0"/>
                <a:cs typeface="Arial" panose="020B0604020202020204" pitchFamily="34" charset="0"/>
              </a:rPr>
              <a:t>.    </a:t>
            </a:r>
          </a:p>
          <a:p>
            <a:pPr algn="just">
              <a:spcBef>
                <a:spcPct val="0"/>
              </a:spcBef>
            </a:pP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Kết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hợp</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bộc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lộ</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cảm</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xúc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khi</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tả</a:t>
            </a:r>
            <a:r>
              <a:rPr lang="en-US" altLang="en-US" sz="3600" b="1" dirty="0">
                <a:solidFill>
                  <a:srgbClr val="002060"/>
                </a:solidFill>
                <a:latin typeface="Arial" panose="020B0604020202020204" pitchFamily="34" charset="0"/>
                <a:cs typeface="Arial" panose="020B0604020202020204" pitchFamily="34" charset="0"/>
              </a:rPr>
              <a:t>.                                                                      </a:t>
            </a:r>
          </a:p>
        </p:txBody>
      </p:sp>
      <p:pic>
        <p:nvPicPr>
          <p:cNvPr id="6" name="Picture 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50" b="24300" l="52050" r="74900"/>
                    </a14:imgEffect>
                  </a14:imgLayer>
                </a14:imgProps>
              </a:ext>
              <a:ext uri="{28A0092B-C50C-407E-A947-70E740481C1C}">
                <a14:useLocalDpi xmlns:a14="http://schemas.microsoft.com/office/drawing/2010/main" val="0"/>
              </a:ext>
            </a:extLst>
          </a:blip>
          <a:srcRect l="51333" t="5991" r="24963" b="74562"/>
          <a:stretch>
            <a:fillRect/>
          </a:stretch>
        </p:blipFill>
        <p:spPr>
          <a:xfrm>
            <a:off x="1214137" y="2771335"/>
            <a:ext cx="936853" cy="543198"/>
          </a:xfrm>
          <a:prstGeom prst="rect">
            <a:avLst/>
          </a:prstGeom>
        </p:spPr>
      </p:pic>
      <p:cxnSp>
        <p:nvCxnSpPr>
          <p:cNvPr id="10" name="Straight Connector 9"/>
          <p:cNvCxnSpPr/>
          <p:nvPr/>
        </p:nvCxnSpPr>
        <p:spPr>
          <a:xfrm>
            <a:off x="4888876" y="1954112"/>
            <a:ext cx="3045301" cy="0"/>
          </a:xfrm>
          <a:prstGeom prst="line">
            <a:avLst/>
          </a:prstGeom>
          <a:ln w="57150">
            <a:solidFill>
              <a:srgbClr val="00206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1783843" y="2498005"/>
            <a:ext cx="2408329" cy="0"/>
          </a:xfrm>
          <a:prstGeom prst="line">
            <a:avLst/>
          </a:prstGeom>
          <a:ln w="57150">
            <a:solidFill>
              <a:srgbClr val="002060"/>
            </a:solidFill>
          </a:ln>
        </p:spPr>
        <p:style>
          <a:lnRef idx="3">
            <a:schemeClr val="accent2"/>
          </a:lnRef>
          <a:fillRef idx="0">
            <a:schemeClr val="accent2"/>
          </a:fillRef>
          <a:effectRef idx="2">
            <a:schemeClr val="accent2"/>
          </a:effectRef>
          <a:fontRef idx="minor">
            <a:schemeClr val="tx1"/>
          </a:fontRef>
        </p:style>
      </p:cxnSp>
      <p:pic>
        <p:nvPicPr>
          <p:cNvPr id="16" name="Picture 2" descr="Bút viết chữ đẹp FT-03/DO PL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6384" y="1295955"/>
            <a:ext cx="2348573" cy="2018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2407586" y="1426301"/>
            <a:ext cx="68911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None/>
            </a:pPr>
            <a:r>
              <a:rPr lang="vi-VN" altLang="en-US" sz="3600" b="1" dirty="0">
                <a:solidFill>
                  <a:srgbClr val="FF0000"/>
                </a:solidFill>
                <a:latin typeface="Arial" panose="020B0604020202020204" pitchFamily="34" charset="0"/>
                <a:cs typeface="Arial" panose="020B0604020202020204" pitchFamily="34" charset="0"/>
              </a:rPr>
              <a:t>2. Em hãy viết một đoạn văn tả bao quát chiếc bút của em.</a:t>
            </a:r>
          </a:p>
        </p:txBody>
      </p:sp>
      <p:sp>
        <p:nvSpPr>
          <p:cNvPr id="4" name="Rectangle 3"/>
          <p:cNvSpPr/>
          <p:nvPr/>
        </p:nvSpPr>
        <p:spPr>
          <a:xfrm>
            <a:off x="1088260" y="2986663"/>
            <a:ext cx="10376909" cy="2893088"/>
          </a:xfrm>
          <a:prstGeom prst="rect">
            <a:avLst/>
          </a:prstGeom>
        </p:spPr>
        <p:txBody>
          <a:bodyPr wrap="square" lIns="121909" tIns="60954" rIns="121909" bIns="60954">
            <a:spAutoFit/>
          </a:bodyPr>
          <a:lstStyle/>
          <a:p>
            <a:pPr>
              <a:spcBef>
                <a:spcPct val="0"/>
              </a:spcBef>
            </a:pP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vi-VN" sz="3600" b="1" dirty="0">
                <a:latin typeface="Times New Roman" panose="02020603050405020304" pitchFamily="18" charset="0"/>
                <a:ea typeface="Microsoft YaHei Light" panose="020B0502040204020203" pitchFamily="34" charset="-122"/>
                <a:cs typeface="Times New Roman" panose="02020603050405020304" pitchFamily="18" charset="0"/>
              </a:rPr>
              <a:t>Chiếc bút của em hiệu Thiên Long. Đó là một chiếc bút nhỏ nhắn, thân màu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hồng</a:t>
            </a: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tươi</a:t>
            </a:r>
            <a:r>
              <a:rPr lang="vi-VN" sz="3600" b="1" dirty="0">
                <a:latin typeface="Times New Roman" panose="02020603050405020304" pitchFamily="18" charset="0"/>
                <a:ea typeface="Microsoft YaHei Light" panose="020B0502040204020203" pitchFamily="34" charset="-122"/>
                <a:cs typeface="Times New Roman" panose="02020603050405020304" pitchFamily="18" charset="0"/>
              </a:rPr>
              <a:t>, được làm bằng n</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hôm</a:t>
            </a: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khi</a:t>
            </a: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cầm</a:t>
            </a: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rất</a:t>
            </a: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chắc</a:t>
            </a: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chắn</a:t>
            </a:r>
            <a:r>
              <a:rPr lang="vi-VN" sz="3600" b="1" dirty="0">
                <a:latin typeface="Times New Roman" panose="02020603050405020304" pitchFamily="18" charset="0"/>
                <a:ea typeface="Microsoft YaHei Light" panose="020B0502040204020203" pitchFamily="34" charset="-122"/>
                <a:cs typeface="Times New Roman" panose="02020603050405020304" pitchFamily="18" charset="0"/>
              </a:rPr>
              <a:t>. Nắp bút bằng nhôm mạ đồng bóng loáng. Đầu bút thon thon, ngòi bút hình lá tre mềm mại vô cùng.</a:t>
            </a:r>
            <a:endParaRPr lang="en-US" altLang="en-US" sz="3600" b="1" dirty="0">
              <a:solidFill>
                <a:srgbClr val="002060"/>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5634465" y="2026465"/>
            <a:ext cx="3045301" cy="0"/>
          </a:xfrm>
          <a:prstGeom prst="line">
            <a:avLst/>
          </a:prstGeom>
          <a:ln w="57150">
            <a:solidFill>
              <a:srgbClr val="00206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2965531" y="2596867"/>
            <a:ext cx="1803417" cy="0"/>
          </a:xfrm>
          <a:prstGeom prst="line">
            <a:avLst/>
          </a:prstGeom>
          <a:ln w="57150">
            <a:solidFill>
              <a:srgbClr val="00206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8815346" y="2026465"/>
            <a:ext cx="356789" cy="0"/>
          </a:xfrm>
          <a:prstGeom prst="line">
            <a:avLst/>
          </a:prstGeom>
          <a:ln w="57150">
            <a:solidFill>
              <a:srgbClr val="002060"/>
            </a:solidFill>
          </a:ln>
        </p:spPr>
        <p:style>
          <a:lnRef idx="3">
            <a:schemeClr val="accent2"/>
          </a:lnRef>
          <a:fillRef idx="0">
            <a:schemeClr val="accent2"/>
          </a:fillRef>
          <a:effectRef idx="2">
            <a:schemeClr val="accent2"/>
          </a:effectRef>
          <a:fontRef idx="minor">
            <a:schemeClr val="tx1"/>
          </a:fontRef>
        </p:style>
      </p:cxnSp>
      <p:pic>
        <p:nvPicPr>
          <p:cNvPr id="1026" name="Picture 2" descr="Bút viết chữ đẹp FT-03/DO PL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4325" y="1426301"/>
            <a:ext cx="1813902" cy="14206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520505" y="1348679"/>
            <a:ext cx="90173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None/>
            </a:pPr>
            <a:r>
              <a:rPr lang="vi-VN" altLang="en-US" sz="3600" b="1" dirty="0">
                <a:solidFill>
                  <a:srgbClr val="FF0000"/>
                </a:solidFill>
                <a:latin typeface="Arial" panose="020B0604020202020204" pitchFamily="34" charset="0"/>
                <a:cs typeface="Arial" panose="020B0604020202020204" pitchFamily="34" charset="0"/>
              </a:rPr>
              <a:t>2. Em hãy viết một đoạn văn tả bao quát chiếc bút của em.</a:t>
            </a:r>
          </a:p>
        </p:txBody>
      </p:sp>
      <p:sp>
        <p:nvSpPr>
          <p:cNvPr id="4" name="Rectangle 3"/>
          <p:cNvSpPr/>
          <p:nvPr/>
        </p:nvSpPr>
        <p:spPr>
          <a:xfrm>
            <a:off x="1083212" y="2817850"/>
            <a:ext cx="9847384" cy="3077754"/>
          </a:xfrm>
          <a:prstGeom prst="rect">
            <a:avLst/>
          </a:prstGeom>
        </p:spPr>
        <p:txBody>
          <a:bodyPr wrap="square" lIns="121909" tIns="60954" rIns="121909" bIns="60954">
            <a:spAutoFit/>
          </a:bodyPr>
          <a:lstStyle/>
          <a:p>
            <a:pPr algn="just">
              <a:spcBef>
                <a:spcPct val="0"/>
              </a:spcBef>
            </a:pPr>
            <a:r>
              <a:rPr lang="en-US" sz="3200" dirty="0">
                <a:latin typeface="Arial" panose="020B0604020202020204" pitchFamily="34" charset="0"/>
                <a:cs typeface="Arial" panose="020B0604020202020204" pitchFamily="34" charset="0"/>
              </a:rPr>
              <a:t>            </a:t>
            </a:r>
            <a:r>
              <a:rPr lang="vi-VN" sz="3200" b="1" dirty="0">
                <a:latin typeface="Arial" panose="020B0604020202020204" pitchFamily="34" charset="0"/>
                <a:cs typeface="Arial" panose="020B0604020202020204" pitchFamily="34" charset="0"/>
              </a:rPr>
              <a:t>Cây bút nhỏ nhắn xinh xinh dài bằng một gang tay của em, tròn trĩnh như ngón tay trỏ của chị. Nắp bút làm bằng </a:t>
            </a:r>
            <a:r>
              <a:rPr lang="en-US" sz="3200" b="1" dirty="0" err="1">
                <a:latin typeface="Arial" panose="020B0604020202020204" pitchFamily="34" charset="0"/>
                <a:cs typeface="Arial" panose="020B0604020202020204" pitchFamily="34" charset="0"/>
              </a:rPr>
              <a:t>nhôm</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phủ</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màu</a:t>
            </a:r>
            <a:r>
              <a:rPr lang="en-US" sz="3200" b="1" dirty="0">
                <a:latin typeface="Arial" panose="020B0604020202020204" pitchFamily="34" charset="0"/>
                <a:cs typeface="Arial" panose="020B0604020202020204" pitchFamily="34" charset="0"/>
              </a:rPr>
              <a:t> </a:t>
            </a:r>
            <a:r>
              <a:rPr lang="vi-VN" sz="3200" b="1" dirty="0">
                <a:latin typeface="Arial" panose="020B0604020202020204" pitchFamily="34" charset="0"/>
                <a:cs typeface="Arial" panose="020B0604020202020204" pitchFamily="34" charset="0"/>
              </a:rPr>
              <a:t>vàng óng ánh. Trên nắp bút có khắc số 366. Thân bút là một ống nhựa màu đen, trơn bóng, càng về phía sau càng thon lại như búp măng non.</a:t>
            </a:r>
            <a:endParaRPr lang="en-US" altLang="en-US" sz="3200" b="1" dirty="0">
              <a:solidFill>
                <a:srgbClr val="002060"/>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4853354" y="1942057"/>
            <a:ext cx="4580971" cy="0"/>
          </a:xfrm>
          <a:prstGeom prst="line">
            <a:avLst/>
          </a:prstGeom>
          <a:ln w="57150">
            <a:solidFill>
              <a:srgbClr val="002060"/>
            </a:solidFill>
          </a:ln>
        </p:spPr>
        <p:style>
          <a:lnRef idx="3">
            <a:schemeClr val="accent2"/>
          </a:lnRef>
          <a:fillRef idx="0">
            <a:schemeClr val="accent2"/>
          </a:fillRef>
          <a:effectRef idx="2">
            <a:schemeClr val="accent2"/>
          </a:effectRef>
          <a:fontRef idx="minor">
            <a:schemeClr val="tx1"/>
          </a:fontRef>
        </p:style>
      </p:cxnSp>
      <p:pic>
        <p:nvPicPr>
          <p:cNvPr id="1028" name="Picture 4" descr="Xác Thực Chất Lượng HERO 616 Cổ Điển Hoài Cổ Bút Máy 616-2 Vàng Clip/Nắp  Bút Mực Iridi Mịn Ngòi 0.5Mm Cho Học Sinh Sinh Viên - AliExpress Education  &amp;amp; Office Suppl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4325" y="1426301"/>
            <a:ext cx="1947961" cy="15603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19841" b="70734"/>
          <a:stretch>
            <a:fillRect/>
          </a:stretch>
        </p:blipFill>
        <p:spPr>
          <a:xfrm>
            <a:off x="2830286" y="-170547"/>
            <a:ext cx="6429828" cy="1675790"/>
          </a:xfrm>
          <a:prstGeom prst="rect">
            <a:avLst/>
          </a:prstGeom>
        </p:spPr>
      </p:pic>
      <p:sp>
        <p:nvSpPr>
          <p:cNvPr id="2" name="Rectangle 1"/>
          <p:cNvSpPr/>
          <p:nvPr/>
        </p:nvSpPr>
        <p:spPr>
          <a:xfrm>
            <a:off x="943707" y="1505243"/>
            <a:ext cx="10202985" cy="4708981"/>
          </a:xfrm>
          <a:prstGeom prst="rect">
            <a:avLst/>
          </a:prstGeom>
        </p:spPr>
        <p:txBody>
          <a:bodyPr wrap="square">
            <a:spAutoFit/>
          </a:bodyPr>
          <a:lstStyle/>
          <a:p>
            <a:pPr algn="just" defTabSz="1219200">
              <a:spcBef>
                <a:spcPct val="50000"/>
              </a:spcBef>
            </a:pPr>
            <a:r>
              <a:rPr lang="vi-VN"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Mỗi đoạn văn miêu tả đồ vật có một nội dung nhất định, chẳng hạn: giới thiệu về đồ vật, tả bao quát về đồ vật, tả từng bộ phận của đồ vật hoặc nêu lên tình cảm, thái độ của người viết về đồ vật...</a:t>
            </a:r>
          </a:p>
          <a:p>
            <a:pPr algn="just" defTabSz="1219200">
              <a:spcBef>
                <a:spcPct val="50000"/>
              </a:spcBef>
            </a:pPr>
            <a:r>
              <a:rPr lang="en-US"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vi-VN"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Khi viết, hết mỗi đoạn văn cần xuống dòng.</a:t>
            </a:r>
          </a:p>
        </p:txBody>
      </p:sp>
      <p:sp>
        <p:nvSpPr>
          <p:cNvPr id="3" name="TextBox 2"/>
          <p:cNvSpPr txBox="1"/>
          <p:nvPr/>
        </p:nvSpPr>
        <p:spPr>
          <a:xfrm>
            <a:off x="4059850" y="397247"/>
            <a:ext cx="5413418" cy="923330"/>
          </a:xfrm>
          <a:prstGeom prst="rect">
            <a:avLst/>
          </a:prstGeom>
          <a:noFill/>
          <a:effectLst>
            <a:glow>
              <a:schemeClr val="accent1">
                <a:alpha val="40000"/>
              </a:schemeClr>
            </a:glow>
          </a:effectLst>
        </p:spPr>
        <p:txBody>
          <a:bodyPr wrap="square" rtlCol="0">
            <a:spAutoFit/>
          </a:bodyPr>
          <a:lstStyle/>
          <a:p>
            <a:r>
              <a:rPr lang="en-US" sz="5400" dirty="0" err="1">
                <a:solidFill>
                  <a:srgbClr val="FF0000"/>
                </a:solidFill>
                <a:effectLst>
                  <a:glow rad="381000">
                    <a:schemeClr val="bg1">
                      <a:alpha val="53000"/>
                    </a:schemeClr>
                  </a:glow>
                </a:effectLst>
                <a:latin typeface="UTM Showcard" panose="02040603050506020204" pitchFamily="18" charset="0"/>
              </a:rPr>
              <a:t>Ghi</a:t>
            </a:r>
            <a:r>
              <a:rPr lang="en-US" sz="5400" dirty="0">
                <a:solidFill>
                  <a:srgbClr val="FF0000"/>
                </a:solidFill>
                <a:effectLst>
                  <a:glow rad="381000">
                    <a:schemeClr val="bg1">
                      <a:alpha val="53000"/>
                    </a:schemeClr>
                  </a:glow>
                </a:effectLst>
                <a:latin typeface="UTM Showcard" panose="02040603050506020204" pitchFamily="18" charset="0"/>
              </a:rPr>
              <a:t> </a:t>
            </a:r>
            <a:r>
              <a:rPr lang="en-US" sz="5400" dirty="0" err="1">
                <a:solidFill>
                  <a:srgbClr val="FF0000"/>
                </a:solidFill>
                <a:effectLst>
                  <a:glow rad="381000">
                    <a:schemeClr val="bg1">
                      <a:alpha val="53000"/>
                    </a:schemeClr>
                  </a:glow>
                </a:effectLst>
                <a:latin typeface="UTM Showcard" panose="02040603050506020204" pitchFamily="18" charset="0"/>
              </a:rPr>
              <a:t>nhớ</a:t>
            </a:r>
            <a:endParaRPr lang="en-US" sz="5400" dirty="0">
              <a:solidFill>
                <a:srgbClr val="FF0000"/>
              </a:solidFill>
              <a:effectLst>
                <a:glow rad="381000">
                  <a:schemeClr val="bg1">
                    <a:alpha val="53000"/>
                  </a:schemeClr>
                </a:glow>
              </a:effectLst>
              <a:latin typeface="UTM Showcard"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5303443" y="514786"/>
            <a:ext cx="1386843" cy="1338075"/>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7437"/>
          <a:stretch>
            <a:fillRect/>
          </a:stretch>
        </p:blipFill>
        <p:spPr>
          <a:xfrm>
            <a:off x="7275992" y="4041335"/>
            <a:ext cx="3582796" cy="24581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4" y="4041335"/>
            <a:ext cx="3546081" cy="2567435"/>
          </a:xfrm>
          <a:prstGeom prst="rect">
            <a:avLst/>
          </a:prstGeom>
          <a:effectLst>
            <a:outerShdw blurRad="76200" dir="13500000" sy="23000" kx="1200000" algn="br" rotWithShape="0">
              <a:prstClr val="black">
                <a:alpha val="20000"/>
              </a:prstClr>
            </a:outerShdw>
          </a:effectLst>
          <a:scene3d>
            <a:camera prst="perspectiveFront"/>
            <a:lightRig rig="threePt" dir="t"/>
          </a:scene3d>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7065" y="3862345"/>
            <a:ext cx="3304351" cy="3304351"/>
          </a:xfrm>
          <a:prstGeom prst="rect">
            <a:avLst/>
          </a:prstGeom>
          <a:effectLst>
            <a:outerShdw blurRad="50800" dist="38100" dir="8100000" algn="tr" rotWithShape="0">
              <a:prstClr val="black">
                <a:alpha val="40000"/>
              </a:prstClr>
            </a:outerShdw>
          </a:effectLst>
        </p:spPr>
      </p:pic>
      <p:sp>
        <p:nvSpPr>
          <p:cNvPr id="8" name="TextBox 7"/>
          <p:cNvSpPr txBox="1"/>
          <p:nvPr/>
        </p:nvSpPr>
        <p:spPr>
          <a:xfrm>
            <a:off x="1903072" y="1383862"/>
            <a:ext cx="10343240" cy="2215991"/>
          </a:xfrm>
          <a:prstGeom prst="rect">
            <a:avLst/>
          </a:prstGeom>
          <a:noFill/>
        </p:spPr>
        <p:txBody>
          <a:bodyPr wrap="square" rtlCol="0">
            <a:spAutoFit/>
          </a:bodyPr>
          <a:lstStyle/>
          <a:p>
            <a:r>
              <a:rPr lang="en-US" sz="13800" dirty="0" err="1">
                <a:solidFill>
                  <a:schemeClr val="accent1">
                    <a:lumMod val="50000"/>
                  </a:schemeClr>
                </a:solidFill>
                <a:latin typeface="UTM Flamenco" panose="02040603050506020204" pitchFamily="18" charset="0"/>
              </a:rPr>
              <a:t>Chào</a:t>
            </a:r>
            <a:r>
              <a:rPr lang="en-US" sz="13800" dirty="0">
                <a:solidFill>
                  <a:schemeClr val="accent1">
                    <a:lumMod val="50000"/>
                  </a:schemeClr>
                </a:solidFill>
                <a:latin typeface="UTM Flamenco" panose="02040603050506020204" pitchFamily="18" charset="0"/>
              </a:rPr>
              <a:t> </a:t>
            </a:r>
            <a:r>
              <a:rPr lang="en-US" sz="13800" dirty="0" err="1">
                <a:solidFill>
                  <a:schemeClr val="accent1">
                    <a:lumMod val="50000"/>
                  </a:schemeClr>
                </a:solidFill>
                <a:latin typeface="UTM Flamenco" panose="02040603050506020204" pitchFamily="18" charset="0"/>
              </a:rPr>
              <a:t>các</a:t>
            </a:r>
            <a:r>
              <a:rPr lang="en-US" sz="13800" dirty="0">
                <a:solidFill>
                  <a:schemeClr val="accent1">
                    <a:lumMod val="50000"/>
                  </a:schemeClr>
                </a:solidFill>
                <a:latin typeface="UTM Flamenco" panose="02040603050506020204" pitchFamily="18" charset="0"/>
              </a:rPr>
              <a:t> </a:t>
            </a:r>
            <a:r>
              <a:rPr lang="en-US" sz="13800" dirty="0" err="1">
                <a:solidFill>
                  <a:schemeClr val="accent1">
                    <a:lumMod val="50000"/>
                  </a:schemeClr>
                </a:solidFill>
                <a:latin typeface="UTM Flamenco" panose="02040603050506020204" pitchFamily="18" charset="0"/>
              </a:rPr>
              <a:t>em</a:t>
            </a:r>
            <a:r>
              <a:rPr lang="en-US" sz="13800" dirty="0">
                <a:solidFill>
                  <a:schemeClr val="accent1">
                    <a:lumMod val="50000"/>
                  </a:schemeClr>
                </a:solidFill>
                <a:latin typeface="UTM Flamenco" panose="02040603050506020204" pitchFamily="18" charset="0"/>
              </a:rPr>
              <a:t>!</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5597797" y="4726890"/>
            <a:ext cx="1386843" cy="1338075"/>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1514451" y="4555869"/>
            <a:ext cx="1386843" cy="1338075"/>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6847244" y="3807473"/>
            <a:ext cx="1386843" cy="1338075"/>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4038063" cy="3682899"/>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698625" y="0"/>
            <a:ext cx="2547687" cy="6847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4" presetClass="entr" presetSubtype="1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37" presetClass="path" presetSubtype="0" accel="50000" decel="50000" fill="hold" nodeType="withEffect">
                                  <p:stCondLst>
                                    <p:cond delay="0"/>
                                  </p:stCondLst>
                                  <p:childTnLst>
                                    <p:animMotion origin="layout" path="M -0.29049 0.00717 L -0.22344 0.04722 C -0.2095 0.05625 -0.18854 0.06111 -0.16653 0.06111 C -0.14153 0.06111 -0.12148 0.05625 -0.10755 0.04722 L -0.04049 0.00717 " pathEditMode="relative" rAng="0" ptsTypes="AAAAA">
                                      <p:cBhvr>
                                        <p:cTn id="24" dur="2000" fill="hold"/>
                                        <p:tgtEl>
                                          <p:spTgt spid="6"/>
                                        </p:tgtEl>
                                        <p:attrNameLst>
                                          <p:attrName>ppt_x</p:attrName>
                                          <p:attrName>ppt_y</p:attrName>
                                        </p:attrNameLst>
                                      </p:cBhvr>
                                      <p:rCtr x="12500" y="2685"/>
                                    </p:animMotion>
                                  </p:childTnLst>
                                </p:cTn>
                              </p:par>
                            </p:childTnLst>
                          </p:cTn>
                        </p:par>
                        <p:par>
                          <p:cTn id="25" fill="hold">
                            <p:stCondLst>
                              <p:cond delay="3000"/>
                            </p:stCondLst>
                            <p:childTnLst>
                              <p:par>
                                <p:cTn id="26" presetID="47"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9" name="Rectangle 68"/>
          <p:cNvSpPr/>
          <p:nvPr/>
        </p:nvSpPr>
        <p:spPr>
          <a:xfrm>
            <a:off x="152400" y="133350"/>
            <a:ext cx="11877675" cy="66008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rgbClr val="054078"/>
              </a:solidFill>
              <a:latin typeface="Arial" panose="020B0604020202020204" pitchFamily="34" charset="0"/>
              <a:cs typeface="Arial" panose="020B0604020202020204" pitchFamily="34" charset="0"/>
            </a:endParaRPr>
          </a:p>
        </p:txBody>
      </p:sp>
      <p:graphicFrame>
        <p:nvGraphicFramePr>
          <p:cNvPr id="2" name="Diagram 1"/>
          <p:cNvGraphicFramePr/>
          <p:nvPr/>
        </p:nvGraphicFramePr>
        <p:xfrm>
          <a:off x="522476" y="154940"/>
          <a:ext cx="10934321" cy="63601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5592" y="3846683"/>
            <a:ext cx="6102831" cy="3256627"/>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34886" y="443642"/>
            <a:ext cx="1865758" cy="1865758"/>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8459" y="259074"/>
            <a:ext cx="1865758" cy="18657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8" y="3494840"/>
            <a:ext cx="4762500" cy="3571875"/>
          </a:xfrm>
          <a:prstGeom prst="rect">
            <a:avLst/>
          </a:prstGeom>
          <a:effectLst>
            <a:outerShdw blurRad="50800" dist="38100" dir="18900000" algn="bl" rotWithShape="0">
              <a:prstClr val="black">
                <a:alpha val="40000"/>
              </a:prstClr>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9443" y="1646665"/>
            <a:ext cx="4762500" cy="4762500"/>
          </a:xfrm>
          <a:prstGeom prst="rect">
            <a:avLst/>
          </a:prstGeom>
        </p:spPr>
      </p:pic>
      <p:sp>
        <p:nvSpPr>
          <p:cNvPr id="3" name="Google Shape;4003;p26"/>
          <p:cNvSpPr txBox="1"/>
          <p:nvPr/>
        </p:nvSpPr>
        <p:spPr>
          <a:xfrm>
            <a:off x="887529" y="1146969"/>
            <a:ext cx="9690931" cy="1738800"/>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altLang="en-GB" sz="11000" b="1" dirty="0">
                <a:ln w="38100">
                  <a:noFill/>
                </a:ln>
                <a:solidFill>
                  <a:srgbClr val="00B0F0"/>
                </a:solidFill>
                <a:latin typeface="UTM Eremitage" panose="02040603050506020204" pitchFamily="18" charset="0"/>
                <a:cs typeface="Algerian" panose="04020705040A02060702" charset="0"/>
              </a:rPr>
              <a:t>KHÁM PHÁ</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185" y="3749802"/>
            <a:ext cx="5922952" cy="3160639"/>
          </a:xfrm>
          <a:prstGeom prst="rect">
            <a:avLst/>
          </a:prstGeom>
        </p:spPr>
      </p:pic>
      <p:grpSp>
        <p:nvGrpSpPr>
          <p:cNvPr id="8" name="Group 7"/>
          <p:cNvGrpSpPr/>
          <p:nvPr/>
        </p:nvGrpSpPr>
        <p:grpSpPr>
          <a:xfrm>
            <a:off x="527905" y="339452"/>
            <a:ext cx="1125050" cy="882679"/>
            <a:chOff x="527905" y="339452"/>
            <a:chExt cx="1125050" cy="882679"/>
          </a:xfrm>
        </p:grpSpPr>
        <p:pic>
          <p:nvPicPr>
            <p:cNvPr id="6" name="Picture 5"/>
            <p:cNvPicPr>
              <a:picLocks noChangeAspect="1"/>
            </p:cNvPicPr>
            <p:nvPr/>
          </p:nvPicPr>
          <p:blipFill>
            <a:blip r:embed="rId5"/>
            <a:stretch>
              <a:fillRect/>
            </a:stretch>
          </p:blipFill>
          <p:spPr>
            <a:xfrm>
              <a:off x="527905" y="339452"/>
              <a:ext cx="1125050" cy="882679"/>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7" name="Rectangle 6"/>
            <p:cNvSpPr/>
            <p:nvPr/>
          </p:nvSpPr>
          <p:spPr>
            <a:xfrm>
              <a:off x="723182" y="626902"/>
              <a:ext cx="734495" cy="307777"/>
            </a:xfrm>
            <a:prstGeom prst="rect">
              <a:avLst/>
            </a:prstGeom>
            <a:noFill/>
          </p:spPr>
          <p:txBody>
            <a:bodyPr wrap="none" lIns="91440" tIns="45720" rIns="91440" bIns="45720">
              <a:spAutoFit/>
            </a:bodyPr>
            <a:lstStyle/>
            <a:p>
              <a:pPr algn="ctr"/>
              <a:r>
                <a:rPr lang="en-US" sz="1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KTUTS</a:t>
              </a:r>
            </a:p>
          </p:txBody>
        </p:sp>
      </p:grpSp>
      <p:pic>
        <p:nvPicPr>
          <p:cNvPr id="1026" name="Picture 2" descr="Vector bông hoa hồng 1 - Free.Vector6.co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32952" y="282936"/>
            <a:ext cx="1234955" cy="1234955"/>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783181" y="746524"/>
            <a:ext cx="734495" cy="307777"/>
          </a:xfrm>
          <a:prstGeom prst="rect">
            <a:avLst/>
          </a:prstGeom>
          <a:noFill/>
        </p:spPr>
        <p:txBody>
          <a:bodyPr wrap="none" lIns="91440" tIns="45720" rIns="91440" bIns="45720">
            <a:spAutoFit/>
          </a:bodyPr>
          <a:lstStyle/>
          <a:p>
            <a:pPr algn="ctr"/>
            <a:r>
              <a:rPr lang="en-US" sz="1400" b="0" cap="none" spc="0" dirty="0">
                <a:ln w="0"/>
                <a:solidFill>
                  <a:srgbClr val="B1CB63"/>
                </a:solidFill>
                <a:effectLst>
                  <a:reflection blurRad="6350" stA="53000" endA="300" endPos="35500" dir="5400000" sy="-90000" algn="bl" rotWithShape="0"/>
                </a:effectLst>
                <a:latin typeface="Brush Script MT" panose="03060802040406070304" pitchFamily="66" charset="0"/>
              </a:rPr>
              <a:t>KTUTS</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9443" y="165269"/>
            <a:ext cx="1865758" cy="1865758"/>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00036" y="3385465"/>
            <a:ext cx="2729845" cy="2729845"/>
          </a:xfrm>
          <a:prstGeom prst="rect">
            <a:avLst/>
          </a:prstGeom>
          <a:effectLst>
            <a:outerShdw blurRad="50800" dist="38100" dir="16200000"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repeatCount="indefinite" fill="hold" nodeType="afterEffect">
                                  <p:stCondLst>
                                    <p:cond delay="0"/>
                                  </p:stCondLst>
                                  <p:endCondLst>
                                    <p:cond evt="onNext" delay="0">
                                      <p:tgtEl>
                                        <p:sldTgt/>
                                      </p:tgtEl>
                                    </p:cond>
                                  </p:end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par>
                          <p:cTn id="17" fill="hold">
                            <p:stCondLst>
                              <p:cond delay="2000"/>
                            </p:stCondLst>
                            <p:childTnLst>
                              <p:par>
                                <p:cTn id="18" presetID="56" presetClass="entr" presetSubtype="0" fill="hold" grpId="1"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by="(-#ppt_w*2)" calcmode="lin" valueType="num">
                                      <p:cBhvr rctx="PPT">
                                        <p:cTn id="20" dur="250" autoRev="1" fill="hold">
                                          <p:stCondLst>
                                            <p:cond delay="0"/>
                                          </p:stCondLst>
                                        </p:cTn>
                                        <p:tgtEl>
                                          <p:spTgt spid="3"/>
                                        </p:tgtEl>
                                        <p:attrNameLst>
                                          <p:attrName>ppt_w</p:attrName>
                                        </p:attrNameLst>
                                      </p:cBhvr>
                                    </p:anim>
                                    <p:anim by="(#ppt_w*0.50)" calcmode="lin" valueType="num">
                                      <p:cBhvr>
                                        <p:cTn id="21" dur="250" decel="50000" autoRev="1" fill="hold">
                                          <p:stCondLst>
                                            <p:cond delay="0"/>
                                          </p:stCondLst>
                                        </p:cTn>
                                        <p:tgtEl>
                                          <p:spTgt spid="3"/>
                                        </p:tgtEl>
                                        <p:attrNameLst>
                                          <p:attrName>ppt_x</p:attrName>
                                        </p:attrNameLst>
                                      </p:cBhvr>
                                    </p:anim>
                                    <p:anim from="(-#ppt_h/2)" to="(#ppt_y)" calcmode="lin" valueType="num">
                                      <p:cBhvr>
                                        <p:cTn id="22" dur="500" fill="hold">
                                          <p:stCondLst>
                                            <p:cond delay="0"/>
                                          </p:stCondLst>
                                        </p:cTn>
                                        <p:tgtEl>
                                          <p:spTgt spid="3"/>
                                        </p:tgtEl>
                                        <p:attrNameLst>
                                          <p:attrName>ppt_y</p:attrName>
                                        </p:attrNameLst>
                                      </p:cBhvr>
                                    </p:anim>
                                    <p:animRot by="21600000">
                                      <p:cBhvr>
                                        <p:cTn id="23" dur="500" fill="hold">
                                          <p:stCondLst>
                                            <p:cond delay="0"/>
                                          </p:stCondLst>
                                        </p:cTn>
                                        <p:tgtEl>
                                          <p:spTgt spid="3"/>
                                        </p:tgtEl>
                                        <p:attrNameLst>
                                          <p:attrName>r</p:attrName>
                                        </p:attrNameLst>
                                      </p:cBhvr>
                                    </p:animRot>
                                  </p:childTnLst>
                                </p:cTn>
                              </p:par>
                              <p:par>
                                <p:cTn id="24" presetID="2" presetClass="entr" presetSubtype="8"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7437"/>
          <a:stretch>
            <a:fillRect/>
          </a:stretch>
        </p:blipFill>
        <p:spPr>
          <a:xfrm>
            <a:off x="7414516" y="4024593"/>
            <a:ext cx="3582796" cy="24581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525" y="4041335"/>
            <a:ext cx="3546081" cy="2567435"/>
          </a:xfrm>
          <a:prstGeom prst="rect">
            <a:avLst/>
          </a:prstGeom>
          <a:effectLst>
            <a:outerShdw blurRad="76200" dir="13500000" sy="23000" kx="1200000" algn="br" rotWithShape="0">
              <a:prstClr val="black">
                <a:alpha val="20000"/>
              </a:prstClr>
            </a:outerShdw>
          </a:effectLst>
          <a:scene3d>
            <a:camera prst="perspectiveFront"/>
            <a:lightRig rig="threePt" dir="t"/>
          </a:scene3d>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4141" y="-154551"/>
            <a:ext cx="3089293" cy="3089293"/>
          </a:xfrm>
          <a:prstGeom prst="rect">
            <a:avLst/>
          </a:prstGeom>
          <a:effectLst>
            <a:outerShdw blurRad="50800" dist="38100" dir="8100000" algn="tr" rotWithShape="0">
              <a:prstClr val="black">
                <a:alpha val="40000"/>
              </a:prstClr>
            </a:outerShdw>
          </a:effectLst>
        </p:spPr>
      </p:pic>
      <p:sp>
        <p:nvSpPr>
          <p:cNvPr id="13" name="TextBox 12"/>
          <p:cNvSpPr txBox="1"/>
          <p:nvPr/>
        </p:nvSpPr>
        <p:spPr>
          <a:xfrm>
            <a:off x="1305533" y="1116411"/>
            <a:ext cx="10225548" cy="2651239"/>
          </a:xfrm>
          <a:prstGeom prst="rect">
            <a:avLst/>
          </a:prstGeom>
          <a:noFill/>
          <a:effectLst>
            <a:glow>
              <a:schemeClr val="accent1">
                <a:alpha val="40000"/>
              </a:schemeClr>
            </a:glow>
          </a:effectLst>
        </p:spPr>
        <p:txBody>
          <a:bodyPr wrap="square" rtlCol="0">
            <a:spAutoFit/>
          </a:bodyPr>
          <a:lstStyle/>
          <a:p>
            <a:pPr algn="ctr">
              <a:lnSpc>
                <a:spcPct val="150000"/>
              </a:lnSpc>
            </a:pP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Đoạn</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văn</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trong</a:t>
            </a:r>
            <a:endPar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endParaRPr>
          </a:p>
          <a:p>
            <a:pPr algn="ctr">
              <a:lnSpc>
                <a:spcPct val="150000"/>
              </a:lnSpc>
            </a:pP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bài</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văn</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Miêu</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tả</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đồ</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vật</a:t>
            </a:r>
            <a:endPar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endParaRP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806097">
            <a:off x="10303891" y="1772672"/>
            <a:ext cx="1386843" cy="1338075"/>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806097">
            <a:off x="891419" y="4162943"/>
            <a:ext cx="1386843" cy="1338075"/>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806097">
            <a:off x="6721095" y="3782332"/>
            <a:ext cx="1386843" cy="1338075"/>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6786967">
            <a:off x="358440" y="-633423"/>
            <a:ext cx="2359157" cy="3063246"/>
          </a:xfrm>
          <a:prstGeom prst="rect">
            <a:avLst/>
          </a:prstGeom>
        </p:spPr>
      </p:pic>
      <p:pic>
        <p:nvPicPr>
          <p:cNvPr id="26" name="Picture 25"/>
          <p:cNvPicPr>
            <a:picLocks noChangeAspect="1"/>
          </p:cNvPicPr>
          <p:nvPr/>
        </p:nvPicPr>
        <p:blipFill>
          <a:blip r:embed="rId8">
            <a:extLst>
              <a:ext uri="{BEBA8EAE-BF5A-486C-A8C5-ECC9F3942E4B}">
                <a14:imgProps xmlns:a14="http://schemas.microsoft.com/office/drawing/2010/main">
                  <a14:imgLayer r:embed="rId9">
                    <a14:imgEffect>
                      <a14:artisticCrisscrossEtching/>
                    </a14:imgEffect>
                  </a14:imgLayer>
                </a14:imgProps>
              </a:ext>
              <a:ext uri="{28A0092B-C50C-407E-A947-70E740481C1C}">
                <a14:useLocalDpi xmlns:a14="http://schemas.microsoft.com/office/drawing/2010/main" val="0"/>
              </a:ext>
            </a:extLst>
          </a:blip>
          <a:stretch>
            <a:fillRect/>
          </a:stretch>
        </p:blipFill>
        <p:spPr>
          <a:xfrm rot="9019332">
            <a:off x="-479793" y="782277"/>
            <a:ext cx="2403841" cy="3743225"/>
          </a:xfrm>
          <a:prstGeom prst="rect">
            <a:avLst/>
          </a:prstGeom>
        </p:spPr>
      </p:pic>
      <p:pic>
        <p:nvPicPr>
          <p:cNvPr id="27" name="Picture 26"/>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2000">
                        <a14:foregroundMark x1="92000" y1="43375" x2="92000" y2="43375"/>
                        <a14:foregroundMark x1="53625" y1="25875" x2="53625" y2="25875"/>
                        <a14:foregroundMark x1="53625" y1="24500" x2="53625" y2="24500"/>
                      </a14:backgroundRemoval>
                    </a14:imgEffect>
                    <a14:imgEffect>
                      <a14:sharpenSoften amount="39000"/>
                    </a14:imgEffect>
                  </a14:imgLayer>
                </a14:imgProps>
              </a:ext>
              <a:ext uri="{28A0092B-C50C-407E-A947-70E740481C1C}">
                <a14:useLocalDpi xmlns:a14="http://schemas.microsoft.com/office/drawing/2010/main" val="0"/>
              </a:ext>
            </a:extLst>
          </a:blip>
          <a:stretch>
            <a:fillRect/>
          </a:stretch>
        </p:blipFill>
        <p:spPr>
          <a:xfrm rot="5400000">
            <a:off x="-509292" y="-120130"/>
            <a:ext cx="3437961" cy="3437961"/>
          </a:xfrm>
          <a:prstGeom prst="rect">
            <a:avLst/>
          </a:prstGeom>
        </p:spPr>
      </p:pic>
      <p:grpSp>
        <p:nvGrpSpPr>
          <p:cNvPr id="15" name="Group 14"/>
          <p:cNvGrpSpPr/>
          <p:nvPr/>
        </p:nvGrpSpPr>
        <p:grpSpPr>
          <a:xfrm rot="300000">
            <a:off x="3931848" y="-37237"/>
            <a:ext cx="4406794" cy="1894533"/>
            <a:chOff x="1258246" y="80571"/>
            <a:chExt cx="3898558" cy="1894533"/>
          </a:xfrm>
          <a:solidFill>
            <a:schemeClr val="accent6">
              <a:lumMod val="60000"/>
              <a:lumOff val="40000"/>
            </a:schemeClr>
          </a:solidFill>
        </p:grpSpPr>
        <p:sp>
          <p:nvSpPr>
            <p:cNvPr id="16" name="Freeform: Shape 55"/>
            <p:cNvSpPr/>
            <p:nvPr/>
          </p:nvSpPr>
          <p:spPr>
            <a:xfrm rot="3990233">
              <a:off x="2325663" y="-856038"/>
              <a:ext cx="1763726" cy="3898557"/>
            </a:xfrm>
            <a:custGeom>
              <a:avLst/>
              <a:gdLst/>
              <a:ahLst/>
              <a:cxnLst/>
              <a:rect l="l" t="t" r="r" b="b"/>
              <a:pathLst>
                <a:path w="2015545" h="3898557">
                  <a:moveTo>
                    <a:pt x="237125" y="3509429"/>
                  </a:moveTo>
                  <a:cubicBezTo>
                    <a:pt x="237188" y="3511139"/>
                    <a:pt x="237821" y="3513039"/>
                    <a:pt x="239025" y="3515129"/>
                  </a:cubicBezTo>
                  <a:cubicBezTo>
                    <a:pt x="240228" y="3517219"/>
                    <a:pt x="241621" y="3518359"/>
                    <a:pt x="243205" y="3518549"/>
                  </a:cubicBezTo>
                  <a:cubicBezTo>
                    <a:pt x="246751" y="3518043"/>
                    <a:pt x="248778" y="3516016"/>
                    <a:pt x="249285" y="3512469"/>
                  </a:cubicBezTo>
                  <a:close/>
                  <a:moveTo>
                    <a:pt x="249285" y="3485109"/>
                  </a:moveTo>
                  <a:cubicBezTo>
                    <a:pt x="249158" y="3486819"/>
                    <a:pt x="249411" y="3488719"/>
                    <a:pt x="250045" y="3490809"/>
                  </a:cubicBezTo>
                  <a:cubicBezTo>
                    <a:pt x="250678" y="3492899"/>
                    <a:pt x="252451" y="3494039"/>
                    <a:pt x="255365" y="3494229"/>
                  </a:cubicBezTo>
                  <a:lnTo>
                    <a:pt x="258405" y="3494229"/>
                  </a:lnTo>
                  <a:cubicBezTo>
                    <a:pt x="258405" y="3488149"/>
                    <a:pt x="255365" y="3485109"/>
                    <a:pt x="249285" y="3485109"/>
                  </a:cubicBezTo>
                  <a:close/>
                  <a:moveTo>
                    <a:pt x="516810" y="3442548"/>
                  </a:moveTo>
                  <a:cubicBezTo>
                    <a:pt x="516747" y="3444258"/>
                    <a:pt x="516874" y="3446158"/>
                    <a:pt x="517190" y="3448248"/>
                  </a:cubicBezTo>
                  <a:cubicBezTo>
                    <a:pt x="517507" y="3450338"/>
                    <a:pt x="518394" y="3451478"/>
                    <a:pt x="519850" y="3451668"/>
                  </a:cubicBezTo>
                  <a:lnTo>
                    <a:pt x="528971" y="3448628"/>
                  </a:lnTo>
                  <a:close/>
                  <a:moveTo>
                    <a:pt x="747855" y="3430388"/>
                  </a:moveTo>
                  <a:lnTo>
                    <a:pt x="760015" y="3451668"/>
                  </a:lnTo>
                  <a:lnTo>
                    <a:pt x="756975" y="3475989"/>
                  </a:lnTo>
                  <a:cubicBezTo>
                    <a:pt x="749438" y="3476875"/>
                    <a:pt x="745512" y="3480422"/>
                    <a:pt x="745195" y="3486629"/>
                  </a:cubicBezTo>
                  <a:cubicBezTo>
                    <a:pt x="744878" y="3492835"/>
                    <a:pt x="738672" y="3496382"/>
                    <a:pt x="726575" y="3497269"/>
                  </a:cubicBezTo>
                  <a:cubicBezTo>
                    <a:pt x="727461" y="3485362"/>
                    <a:pt x="731008" y="3474215"/>
                    <a:pt x="737215" y="3463828"/>
                  </a:cubicBezTo>
                  <a:cubicBezTo>
                    <a:pt x="743422" y="3453441"/>
                    <a:pt x="746968" y="3442294"/>
                    <a:pt x="747855" y="3430388"/>
                  </a:cubicBezTo>
                  <a:close/>
                  <a:moveTo>
                    <a:pt x="580652" y="3354386"/>
                  </a:moveTo>
                  <a:cubicBezTo>
                    <a:pt x="580525" y="3356096"/>
                    <a:pt x="580778" y="3357996"/>
                    <a:pt x="581412" y="3360086"/>
                  </a:cubicBezTo>
                  <a:cubicBezTo>
                    <a:pt x="582045" y="3362176"/>
                    <a:pt x="583818" y="3363316"/>
                    <a:pt x="586732" y="3363506"/>
                  </a:cubicBezTo>
                  <a:lnTo>
                    <a:pt x="592812" y="3363506"/>
                  </a:lnTo>
                  <a:cubicBezTo>
                    <a:pt x="592685" y="3360466"/>
                    <a:pt x="591418" y="3358186"/>
                    <a:pt x="589012" y="3356666"/>
                  </a:cubicBezTo>
                  <a:cubicBezTo>
                    <a:pt x="586605" y="3355146"/>
                    <a:pt x="583818" y="3354386"/>
                    <a:pt x="580652" y="3354386"/>
                  </a:cubicBezTo>
                  <a:close/>
                  <a:moveTo>
                    <a:pt x="778256" y="3254064"/>
                  </a:moveTo>
                  <a:cubicBezTo>
                    <a:pt x="778319" y="3255901"/>
                    <a:pt x="778952" y="3258307"/>
                    <a:pt x="780156" y="3261284"/>
                  </a:cubicBezTo>
                  <a:cubicBezTo>
                    <a:pt x="781359" y="3264261"/>
                    <a:pt x="782752" y="3265907"/>
                    <a:pt x="784336" y="3266224"/>
                  </a:cubicBezTo>
                  <a:cubicBezTo>
                    <a:pt x="787249" y="3266034"/>
                    <a:pt x="789023" y="3264894"/>
                    <a:pt x="789656" y="3262804"/>
                  </a:cubicBezTo>
                  <a:cubicBezTo>
                    <a:pt x="790289" y="3260714"/>
                    <a:pt x="790543" y="3258814"/>
                    <a:pt x="790416" y="3257104"/>
                  </a:cubicBezTo>
                  <a:close/>
                  <a:moveTo>
                    <a:pt x="462089" y="3217583"/>
                  </a:moveTo>
                  <a:lnTo>
                    <a:pt x="462089" y="3232783"/>
                  </a:lnTo>
                  <a:cubicBezTo>
                    <a:pt x="462216" y="3237154"/>
                    <a:pt x="463482" y="3239814"/>
                    <a:pt x="465889" y="3240764"/>
                  </a:cubicBezTo>
                  <a:cubicBezTo>
                    <a:pt x="468296" y="3241714"/>
                    <a:pt x="471083" y="3242094"/>
                    <a:pt x="474249" y="3241904"/>
                  </a:cubicBezTo>
                  <a:close/>
                  <a:moveTo>
                    <a:pt x="680974" y="3196303"/>
                  </a:moveTo>
                  <a:cubicBezTo>
                    <a:pt x="671853" y="3196556"/>
                    <a:pt x="665013" y="3199849"/>
                    <a:pt x="660453" y="3206183"/>
                  </a:cubicBezTo>
                  <a:cubicBezTo>
                    <a:pt x="655893" y="3212516"/>
                    <a:pt x="653613" y="3220370"/>
                    <a:pt x="653613" y="3229743"/>
                  </a:cubicBezTo>
                  <a:lnTo>
                    <a:pt x="653613" y="3232783"/>
                  </a:lnTo>
                  <a:cubicBezTo>
                    <a:pt x="652980" y="3232720"/>
                    <a:pt x="650446" y="3232847"/>
                    <a:pt x="646013" y="3233164"/>
                  </a:cubicBezTo>
                  <a:cubicBezTo>
                    <a:pt x="641580" y="3233480"/>
                    <a:pt x="639046" y="3234367"/>
                    <a:pt x="638413" y="3235824"/>
                  </a:cubicBezTo>
                  <a:cubicBezTo>
                    <a:pt x="639363" y="3237407"/>
                    <a:pt x="643543" y="3238800"/>
                    <a:pt x="650953" y="3240004"/>
                  </a:cubicBezTo>
                  <a:cubicBezTo>
                    <a:pt x="658363" y="3241207"/>
                    <a:pt x="663303" y="3241840"/>
                    <a:pt x="665773" y="3241904"/>
                  </a:cubicBezTo>
                  <a:lnTo>
                    <a:pt x="684014" y="3226703"/>
                  </a:lnTo>
                  <a:cubicBezTo>
                    <a:pt x="679517" y="3226323"/>
                    <a:pt x="676350" y="3224043"/>
                    <a:pt x="674514" y="3219863"/>
                  </a:cubicBezTo>
                  <a:cubicBezTo>
                    <a:pt x="672677" y="3215683"/>
                    <a:pt x="671790" y="3211883"/>
                    <a:pt x="671853" y="3208463"/>
                  </a:cubicBezTo>
                  <a:close/>
                  <a:moveTo>
                    <a:pt x="492490" y="3184142"/>
                  </a:moveTo>
                  <a:cubicBezTo>
                    <a:pt x="491096" y="3184269"/>
                    <a:pt x="490083" y="3184776"/>
                    <a:pt x="489450" y="3185662"/>
                  </a:cubicBezTo>
                  <a:cubicBezTo>
                    <a:pt x="488816" y="3186549"/>
                    <a:pt x="487803" y="3187056"/>
                    <a:pt x="486410" y="3187183"/>
                  </a:cubicBezTo>
                  <a:cubicBezTo>
                    <a:pt x="486473" y="3189019"/>
                    <a:pt x="487106" y="3191426"/>
                    <a:pt x="488310" y="3194403"/>
                  </a:cubicBezTo>
                  <a:cubicBezTo>
                    <a:pt x="489513" y="3197379"/>
                    <a:pt x="490906" y="3199026"/>
                    <a:pt x="492490" y="3199343"/>
                  </a:cubicBezTo>
                  <a:cubicBezTo>
                    <a:pt x="495403" y="3199153"/>
                    <a:pt x="497177" y="3198013"/>
                    <a:pt x="497810" y="3195923"/>
                  </a:cubicBezTo>
                  <a:cubicBezTo>
                    <a:pt x="498443" y="3193833"/>
                    <a:pt x="498697" y="3191933"/>
                    <a:pt x="498570" y="3190223"/>
                  </a:cubicBezTo>
                  <a:cubicBezTo>
                    <a:pt x="498063" y="3186676"/>
                    <a:pt x="496036" y="3184649"/>
                    <a:pt x="492490" y="3184142"/>
                  </a:cubicBezTo>
                  <a:close/>
                  <a:moveTo>
                    <a:pt x="848177" y="3153742"/>
                  </a:moveTo>
                  <a:cubicBezTo>
                    <a:pt x="838107" y="3154565"/>
                    <a:pt x="832407" y="3159759"/>
                    <a:pt x="831077" y="3169322"/>
                  </a:cubicBezTo>
                  <a:cubicBezTo>
                    <a:pt x="829747" y="3178886"/>
                    <a:pt x="829367" y="3187879"/>
                    <a:pt x="829937" y="3196303"/>
                  </a:cubicBezTo>
                  <a:cubicBezTo>
                    <a:pt x="825187" y="3196303"/>
                    <a:pt x="820247" y="3197063"/>
                    <a:pt x="815116" y="3198583"/>
                  </a:cubicBezTo>
                  <a:cubicBezTo>
                    <a:pt x="809986" y="3200103"/>
                    <a:pt x="805806" y="3202383"/>
                    <a:pt x="802576" y="3205423"/>
                  </a:cubicBezTo>
                  <a:lnTo>
                    <a:pt x="808656" y="3232783"/>
                  </a:lnTo>
                  <a:cubicBezTo>
                    <a:pt x="810113" y="3224613"/>
                    <a:pt x="813280" y="3216633"/>
                    <a:pt x="818156" y="3208843"/>
                  </a:cubicBezTo>
                  <a:cubicBezTo>
                    <a:pt x="823033" y="3201053"/>
                    <a:pt x="830000" y="3196873"/>
                    <a:pt x="839057" y="3196303"/>
                  </a:cubicBezTo>
                  <a:cubicBezTo>
                    <a:pt x="839437" y="3188829"/>
                    <a:pt x="840957" y="3181736"/>
                    <a:pt x="843617" y="3175022"/>
                  </a:cubicBezTo>
                  <a:cubicBezTo>
                    <a:pt x="846277" y="3168309"/>
                    <a:pt x="847797" y="3161215"/>
                    <a:pt x="848177" y="3153742"/>
                  </a:cubicBezTo>
                  <a:close/>
                  <a:moveTo>
                    <a:pt x="720494" y="3102061"/>
                  </a:moveTo>
                  <a:cubicBezTo>
                    <a:pt x="717581" y="3102504"/>
                    <a:pt x="715808" y="3104657"/>
                    <a:pt x="715174" y="3108521"/>
                  </a:cubicBezTo>
                  <a:cubicBezTo>
                    <a:pt x="714541" y="3112384"/>
                    <a:pt x="714288" y="3115298"/>
                    <a:pt x="714414" y="3117261"/>
                  </a:cubicBezTo>
                  <a:cubicBezTo>
                    <a:pt x="714288" y="3124924"/>
                    <a:pt x="712261" y="3131638"/>
                    <a:pt x="708334" y="3137402"/>
                  </a:cubicBezTo>
                  <a:cubicBezTo>
                    <a:pt x="704407" y="3143165"/>
                    <a:pt x="699341" y="3147598"/>
                    <a:pt x="693134" y="3150702"/>
                  </a:cubicBezTo>
                  <a:cubicBezTo>
                    <a:pt x="692754" y="3158175"/>
                    <a:pt x="691234" y="3165269"/>
                    <a:pt x="688574" y="3171982"/>
                  </a:cubicBezTo>
                  <a:cubicBezTo>
                    <a:pt x="685914" y="3178696"/>
                    <a:pt x="684394" y="3185789"/>
                    <a:pt x="684014" y="3193263"/>
                  </a:cubicBezTo>
                  <a:cubicBezTo>
                    <a:pt x="693007" y="3182559"/>
                    <a:pt x="700861" y="3171286"/>
                    <a:pt x="707574" y="3159442"/>
                  </a:cubicBezTo>
                  <a:cubicBezTo>
                    <a:pt x="714288" y="3147598"/>
                    <a:pt x="720621" y="3135565"/>
                    <a:pt x="726575" y="3123341"/>
                  </a:cubicBezTo>
                  <a:cubicBezTo>
                    <a:pt x="726511" y="3121124"/>
                    <a:pt x="725878" y="3117198"/>
                    <a:pt x="724675" y="3111561"/>
                  </a:cubicBezTo>
                  <a:cubicBezTo>
                    <a:pt x="723471" y="3105924"/>
                    <a:pt x="722078" y="3102758"/>
                    <a:pt x="720494" y="3102061"/>
                  </a:cubicBezTo>
                  <a:close/>
                  <a:moveTo>
                    <a:pt x="528971" y="3074700"/>
                  </a:moveTo>
                  <a:lnTo>
                    <a:pt x="516810" y="3111181"/>
                  </a:lnTo>
                  <a:cubicBezTo>
                    <a:pt x="516304" y="3111117"/>
                    <a:pt x="514277" y="3111244"/>
                    <a:pt x="510730" y="3111561"/>
                  </a:cubicBezTo>
                  <a:cubicBezTo>
                    <a:pt x="507183" y="3111878"/>
                    <a:pt x="505157" y="3112764"/>
                    <a:pt x="504650" y="3114221"/>
                  </a:cubicBezTo>
                  <a:cubicBezTo>
                    <a:pt x="505283" y="3117451"/>
                    <a:pt x="508577" y="3120871"/>
                    <a:pt x="514530" y="3124481"/>
                  </a:cubicBezTo>
                  <a:cubicBezTo>
                    <a:pt x="520484" y="3128091"/>
                    <a:pt x="525297" y="3130751"/>
                    <a:pt x="528971" y="3132461"/>
                  </a:cubicBezTo>
                  <a:lnTo>
                    <a:pt x="550251" y="3102061"/>
                  </a:lnTo>
                  <a:close/>
                  <a:moveTo>
                    <a:pt x="571531" y="2968298"/>
                  </a:moveTo>
                  <a:cubicBezTo>
                    <a:pt x="558864" y="2992112"/>
                    <a:pt x="547718" y="3017446"/>
                    <a:pt x="538091" y="3044299"/>
                  </a:cubicBezTo>
                  <a:cubicBezTo>
                    <a:pt x="539674" y="3050506"/>
                    <a:pt x="542587" y="3055573"/>
                    <a:pt x="546831" y="3059500"/>
                  </a:cubicBezTo>
                  <a:cubicBezTo>
                    <a:pt x="551074" y="3063426"/>
                    <a:pt x="556268" y="3065453"/>
                    <a:pt x="562411" y="3065580"/>
                  </a:cubicBezTo>
                  <a:cubicBezTo>
                    <a:pt x="565578" y="3056207"/>
                    <a:pt x="569885" y="3042273"/>
                    <a:pt x="575331" y="3023779"/>
                  </a:cubicBezTo>
                  <a:cubicBezTo>
                    <a:pt x="580778" y="3005285"/>
                    <a:pt x="586605" y="2992872"/>
                    <a:pt x="592812" y="2986538"/>
                  </a:cubicBezTo>
                  <a:close/>
                  <a:moveTo>
                    <a:pt x="629293" y="2861896"/>
                  </a:moveTo>
                  <a:lnTo>
                    <a:pt x="614092" y="2880136"/>
                  </a:lnTo>
                  <a:lnTo>
                    <a:pt x="614092" y="2889256"/>
                  </a:lnTo>
                  <a:lnTo>
                    <a:pt x="620172" y="2889256"/>
                  </a:lnTo>
                  <a:cubicBezTo>
                    <a:pt x="626126" y="2889510"/>
                    <a:pt x="630179" y="2889003"/>
                    <a:pt x="632333" y="2887736"/>
                  </a:cubicBezTo>
                  <a:cubicBezTo>
                    <a:pt x="634486" y="2886470"/>
                    <a:pt x="635499" y="2882923"/>
                    <a:pt x="635373" y="2877096"/>
                  </a:cubicBezTo>
                  <a:close/>
                  <a:moveTo>
                    <a:pt x="991060" y="2840615"/>
                  </a:moveTo>
                  <a:lnTo>
                    <a:pt x="966740" y="2880136"/>
                  </a:lnTo>
                  <a:cubicBezTo>
                    <a:pt x="972820" y="2889763"/>
                    <a:pt x="975860" y="2900910"/>
                    <a:pt x="975860" y="2913577"/>
                  </a:cubicBezTo>
                  <a:cubicBezTo>
                    <a:pt x="974150" y="2913450"/>
                    <a:pt x="972250" y="2913704"/>
                    <a:pt x="970160" y="2914337"/>
                  </a:cubicBezTo>
                  <a:cubicBezTo>
                    <a:pt x="968070" y="2914970"/>
                    <a:pt x="966929" y="2916744"/>
                    <a:pt x="966740" y="2919657"/>
                  </a:cubicBezTo>
                  <a:cubicBezTo>
                    <a:pt x="966929" y="2922697"/>
                    <a:pt x="968070" y="2925737"/>
                    <a:pt x="970160" y="2928777"/>
                  </a:cubicBezTo>
                  <a:cubicBezTo>
                    <a:pt x="972250" y="2931817"/>
                    <a:pt x="974150" y="2934857"/>
                    <a:pt x="975860" y="2937898"/>
                  </a:cubicBezTo>
                  <a:lnTo>
                    <a:pt x="997140" y="2947018"/>
                  </a:lnTo>
                  <a:lnTo>
                    <a:pt x="1000180" y="2937898"/>
                  </a:lnTo>
                  <a:lnTo>
                    <a:pt x="984980" y="2925737"/>
                  </a:lnTo>
                  <a:cubicBezTo>
                    <a:pt x="984917" y="2921050"/>
                    <a:pt x="985803" y="2916744"/>
                    <a:pt x="987640" y="2912817"/>
                  </a:cubicBezTo>
                  <a:cubicBezTo>
                    <a:pt x="989477" y="2908890"/>
                    <a:pt x="992643" y="2906103"/>
                    <a:pt x="997140" y="2904457"/>
                  </a:cubicBezTo>
                  <a:cubicBezTo>
                    <a:pt x="997457" y="2893817"/>
                    <a:pt x="997583" y="2883176"/>
                    <a:pt x="997520" y="2872536"/>
                  </a:cubicBezTo>
                  <a:cubicBezTo>
                    <a:pt x="997457" y="2861896"/>
                    <a:pt x="995303" y="2851256"/>
                    <a:pt x="991060" y="2840615"/>
                  </a:cubicBezTo>
                  <a:close/>
                  <a:moveTo>
                    <a:pt x="662733" y="2813255"/>
                  </a:moveTo>
                  <a:lnTo>
                    <a:pt x="656653" y="2825415"/>
                  </a:lnTo>
                  <a:cubicBezTo>
                    <a:pt x="660200" y="2822375"/>
                    <a:pt x="662227" y="2819335"/>
                    <a:pt x="662733" y="2816295"/>
                  </a:cubicBezTo>
                  <a:close/>
                  <a:moveTo>
                    <a:pt x="1054901" y="2734213"/>
                  </a:moveTo>
                  <a:cubicBezTo>
                    <a:pt x="1054395" y="2737253"/>
                    <a:pt x="1055408" y="2740293"/>
                    <a:pt x="1057941" y="2743333"/>
                  </a:cubicBezTo>
                  <a:lnTo>
                    <a:pt x="1057941" y="2734213"/>
                  </a:lnTo>
                  <a:close/>
                  <a:moveTo>
                    <a:pt x="1091382" y="2700772"/>
                  </a:moveTo>
                  <a:cubicBezTo>
                    <a:pt x="1085809" y="2700772"/>
                    <a:pt x="1081755" y="2703813"/>
                    <a:pt x="1079222" y="2709893"/>
                  </a:cubicBezTo>
                  <a:lnTo>
                    <a:pt x="1088342" y="2709893"/>
                  </a:lnTo>
                  <a:cubicBezTo>
                    <a:pt x="1088469" y="2708373"/>
                    <a:pt x="1088975" y="2706853"/>
                    <a:pt x="1089862" y="2705333"/>
                  </a:cubicBezTo>
                  <a:cubicBezTo>
                    <a:pt x="1090749" y="2703813"/>
                    <a:pt x="1091255" y="2702292"/>
                    <a:pt x="1091382" y="2700772"/>
                  </a:cubicBezTo>
                  <a:close/>
                  <a:moveTo>
                    <a:pt x="1109622" y="2655171"/>
                  </a:moveTo>
                  <a:lnTo>
                    <a:pt x="1109622" y="2670372"/>
                  </a:lnTo>
                  <a:lnTo>
                    <a:pt x="1088342" y="2670372"/>
                  </a:lnTo>
                  <a:lnTo>
                    <a:pt x="1088342" y="2682532"/>
                  </a:lnTo>
                  <a:lnTo>
                    <a:pt x="1094422" y="2691652"/>
                  </a:lnTo>
                  <a:lnTo>
                    <a:pt x="1118743" y="2670372"/>
                  </a:lnTo>
                  <a:lnTo>
                    <a:pt x="1118743" y="2658212"/>
                  </a:lnTo>
                  <a:close/>
                  <a:moveTo>
                    <a:pt x="1130903" y="2624771"/>
                  </a:moveTo>
                  <a:lnTo>
                    <a:pt x="1121783" y="2627811"/>
                  </a:lnTo>
                  <a:lnTo>
                    <a:pt x="1121783" y="2652132"/>
                  </a:lnTo>
                  <a:cubicBezTo>
                    <a:pt x="1126153" y="2648902"/>
                    <a:pt x="1128813" y="2644722"/>
                    <a:pt x="1129763" y="2639591"/>
                  </a:cubicBezTo>
                  <a:cubicBezTo>
                    <a:pt x="1130713" y="2634461"/>
                    <a:pt x="1131093" y="2629521"/>
                    <a:pt x="1130903" y="2624771"/>
                  </a:cubicBezTo>
                  <a:close/>
                  <a:moveTo>
                    <a:pt x="1155223" y="2551809"/>
                  </a:moveTo>
                  <a:cubicBezTo>
                    <a:pt x="1152310" y="2561436"/>
                    <a:pt x="1149017" y="2570303"/>
                    <a:pt x="1145343" y="2578410"/>
                  </a:cubicBezTo>
                  <a:cubicBezTo>
                    <a:pt x="1141670" y="2586517"/>
                    <a:pt x="1136856" y="2590824"/>
                    <a:pt x="1130903" y="2591330"/>
                  </a:cubicBezTo>
                  <a:cubicBezTo>
                    <a:pt x="1131093" y="2593673"/>
                    <a:pt x="1132233" y="2598107"/>
                    <a:pt x="1134323" y="2604631"/>
                  </a:cubicBezTo>
                  <a:cubicBezTo>
                    <a:pt x="1136413" y="2611154"/>
                    <a:pt x="1138313" y="2614827"/>
                    <a:pt x="1140023" y="2615651"/>
                  </a:cubicBezTo>
                  <a:cubicBezTo>
                    <a:pt x="1141480" y="2615461"/>
                    <a:pt x="1142366" y="2614321"/>
                    <a:pt x="1142683" y="2612231"/>
                  </a:cubicBezTo>
                  <a:cubicBezTo>
                    <a:pt x="1143000" y="2610141"/>
                    <a:pt x="1143126" y="2608241"/>
                    <a:pt x="1143063" y="2606531"/>
                  </a:cubicBezTo>
                  <a:cubicBezTo>
                    <a:pt x="1148067" y="2599880"/>
                    <a:pt x="1153260" y="2591140"/>
                    <a:pt x="1158644" y="2580310"/>
                  </a:cubicBezTo>
                  <a:cubicBezTo>
                    <a:pt x="1164027" y="2569480"/>
                    <a:pt x="1166940" y="2559980"/>
                    <a:pt x="1167384" y="2551809"/>
                  </a:cubicBezTo>
                  <a:close/>
                  <a:moveTo>
                    <a:pt x="1255545" y="2454527"/>
                  </a:moveTo>
                  <a:cubicBezTo>
                    <a:pt x="1254089" y="2457441"/>
                    <a:pt x="1253202" y="2459974"/>
                    <a:pt x="1252885" y="2462128"/>
                  </a:cubicBezTo>
                  <a:cubicBezTo>
                    <a:pt x="1252569" y="2464281"/>
                    <a:pt x="1252442" y="2466814"/>
                    <a:pt x="1252505" y="2469728"/>
                  </a:cubicBezTo>
                  <a:cubicBezTo>
                    <a:pt x="1256052" y="2466181"/>
                    <a:pt x="1258079" y="2461114"/>
                    <a:pt x="1258586" y="2454527"/>
                  </a:cubicBezTo>
                  <a:close/>
                  <a:moveTo>
                    <a:pt x="1237305" y="2393726"/>
                  </a:moveTo>
                  <a:cubicBezTo>
                    <a:pt x="1236292" y="2405380"/>
                    <a:pt x="1232238" y="2415513"/>
                    <a:pt x="1225145" y="2424127"/>
                  </a:cubicBezTo>
                  <a:cubicBezTo>
                    <a:pt x="1218051" y="2432740"/>
                    <a:pt x="1213998" y="2442874"/>
                    <a:pt x="1212985" y="2454527"/>
                  </a:cubicBezTo>
                  <a:lnTo>
                    <a:pt x="1194744" y="2478848"/>
                  </a:lnTo>
                  <a:cubicBezTo>
                    <a:pt x="1193477" y="2480558"/>
                    <a:pt x="1193731" y="2482458"/>
                    <a:pt x="1195504" y="2484548"/>
                  </a:cubicBezTo>
                  <a:cubicBezTo>
                    <a:pt x="1197278" y="2486638"/>
                    <a:pt x="1199051" y="2487778"/>
                    <a:pt x="1200824" y="2487968"/>
                  </a:cubicBezTo>
                  <a:lnTo>
                    <a:pt x="1219065" y="2484928"/>
                  </a:lnTo>
                  <a:cubicBezTo>
                    <a:pt x="1222358" y="2477265"/>
                    <a:pt x="1225652" y="2469031"/>
                    <a:pt x="1228945" y="2460228"/>
                  </a:cubicBezTo>
                  <a:cubicBezTo>
                    <a:pt x="1232238" y="2451424"/>
                    <a:pt x="1234012" y="2442430"/>
                    <a:pt x="1234265" y="2433247"/>
                  </a:cubicBezTo>
                  <a:cubicBezTo>
                    <a:pt x="1237242" y="2426850"/>
                    <a:pt x="1240408" y="2419884"/>
                    <a:pt x="1243765" y="2412346"/>
                  </a:cubicBezTo>
                  <a:cubicBezTo>
                    <a:pt x="1247122" y="2404810"/>
                    <a:pt x="1251049" y="2398603"/>
                    <a:pt x="1255545" y="2393726"/>
                  </a:cubicBezTo>
                  <a:close/>
                  <a:moveTo>
                    <a:pt x="1292026" y="2354205"/>
                  </a:moveTo>
                  <a:lnTo>
                    <a:pt x="1273786" y="2372446"/>
                  </a:lnTo>
                  <a:cubicBezTo>
                    <a:pt x="1274483" y="2367886"/>
                    <a:pt x="1272329" y="2365606"/>
                    <a:pt x="1267326" y="2365606"/>
                  </a:cubicBezTo>
                  <a:cubicBezTo>
                    <a:pt x="1262322" y="2365606"/>
                    <a:pt x="1259409" y="2367886"/>
                    <a:pt x="1258586" y="2372446"/>
                  </a:cubicBezTo>
                  <a:lnTo>
                    <a:pt x="1279866" y="2399806"/>
                  </a:lnTo>
                  <a:lnTo>
                    <a:pt x="1292026" y="2399806"/>
                  </a:lnTo>
                  <a:lnTo>
                    <a:pt x="1295066" y="2372446"/>
                  </a:lnTo>
                  <a:close/>
                  <a:moveTo>
                    <a:pt x="1325467" y="2299484"/>
                  </a:moveTo>
                  <a:lnTo>
                    <a:pt x="1310267" y="2323805"/>
                  </a:lnTo>
                  <a:lnTo>
                    <a:pt x="1319387" y="2323805"/>
                  </a:lnTo>
                  <a:cubicBezTo>
                    <a:pt x="1322934" y="2317218"/>
                    <a:pt x="1324960" y="2309111"/>
                    <a:pt x="1325467" y="2299484"/>
                  </a:cubicBezTo>
                  <a:close/>
                  <a:moveTo>
                    <a:pt x="1261626" y="2290364"/>
                  </a:moveTo>
                  <a:cubicBezTo>
                    <a:pt x="1261499" y="2291757"/>
                    <a:pt x="1260992" y="2292771"/>
                    <a:pt x="1260106" y="2293404"/>
                  </a:cubicBezTo>
                  <a:cubicBezTo>
                    <a:pt x="1259219" y="2294037"/>
                    <a:pt x="1258712" y="2295051"/>
                    <a:pt x="1258586" y="2296444"/>
                  </a:cubicBezTo>
                  <a:lnTo>
                    <a:pt x="1258586" y="2311644"/>
                  </a:lnTo>
                  <a:cubicBezTo>
                    <a:pt x="1258586" y="2317915"/>
                    <a:pt x="1259346" y="2324375"/>
                    <a:pt x="1260866" y="2331025"/>
                  </a:cubicBezTo>
                  <a:cubicBezTo>
                    <a:pt x="1262386" y="2337675"/>
                    <a:pt x="1264666" y="2343375"/>
                    <a:pt x="1267706" y="2348125"/>
                  </a:cubicBezTo>
                  <a:lnTo>
                    <a:pt x="1276826" y="2293404"/>
                  </a:lnTo>
                  <a:close/>
                  <a:moveTo>
                    <a:pt x="1295066" y="2244763"/>
                  </a:moveTo>
                  <a:lnTo>
                    <a:pt x="1282906" y="2250843"/>
                  </a:lnTo>
                  <a:lnTo>
                    <a:pt x="1270746" y="2272124"/>
                  </a:lnTo>
                  <a:lnTo>
                    <a:pt x="1285946" y="2266043"/>
                  </a:lnTo>
                  <a:lnTo>
                    <a:pt x="1295066" y="2250843"/>
                  </a:lnTo>
                  <a:close/>
                  <a:moveTo>
                    <a:pt x="1334587" y="2123161"/>
                  </a:moveTo>
                  <a:cubicBezTo>
                    <a:pt x="1334840" y="2132788"/>
                    <a:pt x="1335094" y="2143934"/>
                    <a:pt x="1335347" y="2156601"/>
                  </a:cubicBezTo>
                  <a:cubicBezTo>
                    <a:pt x="1335600" y="2169268"/>
                    <a:pt x="1334334" y="2180415"/>
                    <a:pt x="1331547" y="2190042"/>
                  </a:cubicBezTo>
                  <a:cubicBezTo>
                    <a:pt x="1337627" y="2183962"/>
                    <a:pt x="1340667" y="2174842"/>
                    <a:pt x="1340667" y="2162681"/>
                  </a:cubicBezTo>
                  <a:lnTo>
                    <a:pt x="1355868" y="2132281"/>
                  </a:lnTo>
                  <a:close/>
                  <a:moveTo>
                    <a:pt x="1431869" y="1931637"/>
                  </a:moveTo>
                  <a:lnTo>
                    <a:pt x="1428829" y="1952917"/>
                  </a:lnTo>
                  <a:cubicBezTo>
                    <a:pt x="1424206" y="1957667"/>
                    <a:pt x="1419772" y="1963367"/>
                    <a:pt x="1415529" y="1970018"/>
                  </a:cubicBezTo>
                  <a:cubicBezTo>
                    <a:pt x="1411285" y="1976668"/>
                    <a:pt x="1407612" y="1983128"/>
                    <a:pt x="1404509" y="1989398"/>
                  </a:cubicBezTo>
                  <a:cubicBezTo>
                    <a:pt x="1405015" y="2002065"/>
                    <a:pt x="1400962" y="2013212"/>
                    <a:pt x="1392348" y="2022839"/>
                  </a:cubicBezTo>
                  <a:cubicBezTo>
                    <a:pt x="1388802" y="2020369"/>
                    <a:pt x="1385255" y="2020749"/>
                    <a:pt x="1381708" y="2023979"/>
                  </a:cubicBezTo>
                  <a:cubicBezTo>
                    <a:pt x="1378161" y="2027209"/>
                    <a:pt x="1377655" y="2029869"/>
                    <a:pt x="1380188" y="2031959"/>
                  </a:cubicBezTo>
                  <a:lnTo>
                    <a:pt x="1361948" y="2053239"/>
                  </a:lnTo>
                  <a:lnTo>
                    <a:pt x="1352827" y="2083640"/>
                  </a:lnTo>
                  <a:lnTo>
                    <a:pt x="1346747" y="2083640"/>
                  </a:lnTo>
                  <a:lnTo>
                    <a:pt x="1346747" y="2104920"/>
                  </a:lnTo>
                  <a:lnTo>
                    <a:pt x="1361948" y="2111000"/>
                  </a:lnTo>
                  <a:cubicBezTo>
                    <a:pt x="1360554" y="2109354"/>
                    <a:pt x="1360301" y="2108087"/>
                    <a:pt x="1361188" y="2107200"/>
                  </a:cubicBezTo>
                  <a:cubicBezTo>
                    <a:pt x="1362074" y="2106314"/>
                    <a:pt x="1363341" y="2106567"/>
                    <a:pt x="1364988" y="2107960"/>
                  </a:cubicBezTo>
                  <a:lnTo>
                    <a:pt x="1371068" y="2095800"/>
                  </a:lnTo>
                  <a:cubicBezTo>
                    <a:pt x="1372778" y="2096750"/>
                    <a:pt x="1374678" y="2095610"/>
                    <a:pt x="1376768" y="2092380"/>
                  </a:cubicBezTo>
                  <a:cubicBezTo>
                    <a:pt x="1378858" y="2089150"/>
                    <a:pt x="1379998" y="2087250"/>
                    <a:pt x="1380188" y="2086680"/>
                  </a:cubicBezTo>
                  <a:lnTo>
                    <a:pt x="1401468" y="2050199"/>
                  </a:lnTo>
                  <a:cubicBezTo>
                    <a:pt x="1402038" y="2041966"/>
                    <a:pt x="1405459" y="2028032"/>
                    <a:pt x="1411729" y="2008398"/>
                  </a:cubicBezTo>
                  <a:cubicBezTo>
                    <a:pt x="1417999" y="1988765"/>
                    <a:pt x="1423699" y="1976351"/>
                    <a:pt x="1428829" y="1971158"/>
                  </a:cubicBezTo>
                  <a:lnTo>
                    <a:pt x="1444029" y="1980278"/>
                  </a:lnTo>
                  <a:cubicBezTo>
                    <a:pt x="1445423" y="1974008"/>
                    <a:pt x="1447196" y="1967548"/>
                    <a:pt x="1449349" y="1960897"/>
                  </a:cubicBezTo>
                  <a:cubicBezTo>
                    <a:pt x="1451503" y="1954247"/>
                    <a:pt x="1454796" y="1948547"/>
                    <a:pt x="1459230" y="1943797"/>
                  </a:cubicBezTo>
                  <a:lnTo>
                    <a:pt x="1444029" y="1940757"/>
                  </a:lnTo>
                  <a:close/>
                  <a:moveTo>
                    <a:pt x="1480510" y="1901236"/>
                  </a:moveTo>
                  <a:cubicBezTo>
                    <a:pt x="1481017" y="1904783"/>
                    <a:pt x="1480003" y="1906810"/>
                    <a:pt x="1477470" y="1907316"/>
                  </a:cubicBezTo>
                  <a:lnTo>
                    <a:pt x="1474430" y="1931637"/>
                  </a:lnTo>
                  <a:lnTo>
                    <a:pt x="1477470" y="1940757"/>
                  </a:lnTo>
                  <a:cubicBezTo>
                    <a:pt x="1480637" y="1936070"/>
                    <a:pt x="1483424" y="1931003"/>
                    <a:pt x="1485830" y="1925557"/>
                  </a:cubicBezTo>
                  <a:cubicBezTo>
                    <a:pt x="1488237" y="1920110"/>
                    <a:pt x="1489504" y="1915043"/>
                    <a:pt x="1489630" y="1910356"/>
                  </a:cubicBezTo>
                  <a:cubicBezTo>
                    <a:pt x="1489630" y="1904276"/>
                    <a:pt x="1486590" y="1901236"/>
                    <a:pt x="1480510" y="1901236"/>
                  </a:cubicBezTo>
                  <a:close/>
                  <a:moveTo>
                    <a:pt x="1453150" y="1892116"/>
                  </a:moveTo>
                  <a:lnTo>
                    <a:pt x="1453150" y="1904276"/>
                  </a:lnTo>
                  <a:cubicBezTo>
                    <a:pt x="1454733" y="1902630"/>
                    <a:pt x="1456126" y="1900603"/>
                    <a:pt x="1457330" y="1898196"/>
                  </a:cubicBezTo>
                  <a:cubicBezTo>
                    <a:pt x="1458533" y="1895789"/>
                    <a:pt x="1459166" y="1893763"/>
                    <a:pt x="1459230" y="1892116"/>
                  </a:cubicBezTo>
                  <a:close/>
                  <a:moveTo>
                    <a:pt x="1501791" y="1785714"/>
                  </a:moveTo>
                  <a:cubicBezTo>
                    <a:pt x="1499827" y="1785714"/>
                    <a:pt x="1496914" y="1786474"/>
                    <a:pt x="1493050" y="1787994"/>
                  </a:cubicBezTo>
                  <a:cubicBezTo>
                    <a:pt x="1489187" y="1789514"/>
                    <a:pt x="1487034" y="1791794"/>
                    <a:pt x="1486590" y="1794834"/>
                  </a:cubicBezTo>
                  <a:cubicBezTo>
                    <a:pt x="1486780" y="1796291"/>
                    <a:pt x="1487920" y="1797177"/>
                    <a:pt x="1490010" y="1797494"/>
                  </a:cubicBezTo>
                  <a:cubicBezTo>
                    <a:pt x="1492100" y="1797811"/>
                    <a:pt x="1494000" y="1797937"/>
                    <a:pt x="1495710" y="1797874"/>
                  </a:cubicBezTo>
                  <a:close/>
                  <a:moveTo>
                    <a:pt x="1629473" y="1524268"/>
                  </a:moveTo>
                  <a:lnTo>
                    <a:pt x="1629473" y="1536429"/>
                  </a:lnTo>
                  <a:lnTo>
                    <a:pt x="1632513" y="1527309"/>
                  </a:lnTo>
                  <a:close/>
                  <a:moveTo>
                    <a:pt x="1644673" y="1442187"/>
                  </a:moveTo>
                  <a:lnTo>
                    <a:pt x="1644673" y="1445227"/>
                  </a:lnTo>
                  <a:cubicBezTo>
                    <a:pt x="1644167" y="1454854"/>
                    <a:pt x="1648220" y="1459920"/>
                    <a:pt x="1656834" y="1460427"/>
                  </a:cubicBezTo>
                  <a:close/>
                  <a:moveTo>
                    <a:pt x="1748036" y="1357065"/>
                  </a:moveTo>
                  <a:lnTo>
                    <a:pt x="1738916" y="1366185"/>
                  </a:lnTo>
                  <a:cubicBezTo>
                    <a:pt x="1740562" y="1367578"/>
                    <a:pt x="1741829" y="1368592"/>
                    <a:pt x="1742716" y="1369225"/>
                  </a:cubicBezTo>
                  <a:cubicBezTo>
                    <a:pt x="1743602" y="1369859"/>
                    <a:pt x="1743349" y="1370872"/>
                    <a:pt x="1741955" y="1372265"/>
                  </a:cubicBezTo>
                  <a:cubicBezTo>
                    <a:pt x="1741449" y="1375305"/>
                    <a:pt x="1739422" y="1378346"/>
                    <a:pt x="1735875" y="1381386"/>
                  </a:cubicBezTo>
                  <a:lnTo>
                    <a:pt x="1720675" y="1390506"/>
                  </a:lnTo>
                  <a:lnTo>
                    <a:pt x="1714595" y="1384426"/>
                  </a:lnTo>
                  <a:cubicBezTo>
                    <a:pt x="1711048" y="1393546"/>
                    <a:pt x="1709021" y="1399626"/>
                    <a:pt x="1708515" y="1402666"/>
                  </a:cubicBezTo>
                  <a:cubicBezTo>
                    <a:pt x="1701928" y="1411533"/>
                    <a:pt x="1695341" y="1420400"/>
                    <a:pt x="1688754" y="1429266"/>
                  </a:cubicBezTo>
                  <a:cubicBezTo>
                    <a:pt x="1682168" y="1438133"/>
                    <a:pt x="1678621" y="1448520"/>
                    <a:pt x="1678114" y="1460427"/>
                  </a:cubicBezTo>
                  <a:lnTo>
                    <a:pt x="1665954" y="1487788"/>
                  </a:lnTo>
                  <a:cubicBezTo>
                    <a:pt x="1661584" y="1491018"/>
                    <a:pt x="1658924" y="1495198"/>
                    <a:pt x="1657974" y="1500328"/>
                  </a:cubicBezTo>
                  <a:cubicBezTo>
                    <a:pt x="1657024" y="1505458"/>
                    <a:pt x="1656644" y="1510398"/>
                    <a:pt x="1656834" y="1515148"/>
                  </a:cubicBezTo>
                  <a:cubicBezTo>
                    <a:pt x="1655314" y="1528829"/>
                    <a:pt x="1649234" y="1542509"/>
                    <a:pt x="1638593" y="1556189"/>
                  </a:cubicBezTo>
                  <a:cubicBezTo>
                    <a:pt x="1627953" y="1569869"/>
                    <a:pt x="1621873" y="1583550"/>
                    <a:pt x="1620353" y="1597230"/>
                  </a:cubicBezTo>
                  <a:lnTo>
                    <a:pt x="1608193" y="1606350"/>
                  </a:lnTo>
                  <a:cubicBezTo>
                    <a:pt x="1606483" y="1612430"/>
                    <a:pt x="1603823" y="1618510"/>
                    <a:pt x="1600213" y="1624591"/>
                  </a:cubicBezTo>
                  <a:cubicBezTo>
                    <a:pt x="1596602" y="1630671"/>
                    <a:pt x="1593182" y="1636751"/>
                    <a:pt x="1589952" y="1642831"/>
                  </a:cubicBezTo>
                  <a:lnTo>
                    <a:pt x="1589952" y="1664111"/>
                  </a:lnTo>
                  <a:cubicBezTo>
                    <a:pt x="1601036" y="1660185"/>
                    <a:pt x="1610789" y="1652078"/>
                    <a:pt x="1619213" y="1639791"/>
                  </a:cubicBezTo>
                  <a:cubicBezTo>
                    <a:pt x="1627636" y="1627504"/>
                    <a:pt x="1632070" y="1616357"/>
                    <a:pt x="1632513" y="1606350"/>
                  </a:cubicBezTo>
                  <a:cubicBezTo>
                    <a:pt x="1635680" y="1606477"/>
                    <a:pt x="1638467" y="1606224"/>
                    <a:pt x="1640873" y="1605590"/>
                  </a:cubicBezTo>
                  <a:cubicBezTo>
                    <a:pt x="1643280" y="1604957"/>
                    <a:pt x="1644547" y="1603183"/>
                    <a:pt x="1644673" y="1600270"/>
                  </a:cubicBezTo>
                  <a:cubicBezTo>
                    <a:pt x="1644293" y="1595520"/>
                    <a:pt x="1644293" y="1591340"/>
                    <a:pt x="1644673" y="1587730"/>
                  </a:cubicBezTo>
                  <a:cubicBezTo>
                    <a:pt x="1645054" y="1584120"/>
                    <a:pt x="1648094" y="1582220"/>
                    <a:pt x="1653794" y="1582030"/>
                  </a:cubicBezTo>
                  <a:lnTo>
                    <a:pt x="1690274" y="1484748"/>
                  </a:lnTo>
                  <a:cubicBezTo>
                    <a:pt x="1699901" y="1484748"/>
                    <a:pt x="1704968" y="1481708"/>
                    <a:pt x="1705475" y="1475628"/>
                  </a:cubicBezTo>
                  <a:cubicBezTo>
                    <a:pt x="1705221" y="1469674"/>
                    <a:pt x="1705728" y="1465620"/>
                    <a:pt x="1706995" y="1463467"/>
                  </a:cubicBezTo>
                  <a:cubicBezTo>
                    <a:pt x="1708261" y="1461314"/>
                    <a:pt x="1711808" y="1460301"/>
                    <a:pt x="1717635" y="1460427"/>
                  </a:cubicBezTo>
                  <a:lnTo>
                    <a:pt x="1732835" y="1430027"/>
                  </a:lnTo>
                  <a:cubicBezTo>
                    <a:pt x="1732835" y="1425150"/>
                    <a:pt x="1733595" y="1417423"/>
                    <a:pt x="1735115" y="1406846"/>
                  </a:cubicBezTo>
                  <a:cubicBezTo>
                    <a:pt x="1736635" y="1396269"/>
                    <a:pt x="1738916" y="1384742"/>
                    <a:pt x="1741955" y="1372265"/>
                  </a:cubicBezTo>
                  <a:cubicBezTo>
                    <a:pt x="1745502" y="1365678"/>
                    <a:pt x="1747529" y="1360612"/>
                    <a:pt x="1748036" y="1357065"/>
                  </a:cubicBezTo>
                  <a:close/>
                  <a:moveTo>
                    <a:pt x="1748036" y="1317544"/>
                  </a:moveTo>
                  <a:lnTo>
                    <a:pt x="1746605" y="1320048"/>
                  </a:lnTo>
                  <a:lnTo>
                    <a:pt x="1754116" y="1317544"/>
                  </a:lnTo>
                  <a:close/>
                  <a:moveTo>
                    <a:pt x="1789837" y="1301584"/>
                  </a:moveTo>
                  <a:cubicBezTo>
                    <a:pt x="1785656" y="1301837"/>
                    <a:pt x="1781856" y="1302091"/>
                    <a:pt x="1778436" y="1302344"/>
                  </a:cubicBezTo>
                  <a:cubicBezTo>
                    <a:pt x="1775586" y="1308424"/>
                    <a:pt x="1772926" y="1314504"/>
                    <a:pt x="1770456" y="1320584"/>
                  </a:cubicBezTo>
                  <a:cubicBezTo>
                    <a:pt x="1767986" y="1326665"/>
                    <a:pt x="1764566" y="1332744"/>
                    <a:pt x="1760196" y="1338825"/>
                  </a:cubicBezTo>
                  <a:cubicBezTo>
                    <a:pt x="1766276" y="1338825"/>
                    <a:pt x="1772356" y="1341865"/>
                    <a:pt x="1778436" y="1347945"/>
                  </a:cubicBezTo>
                  <a:lnTo>
                    <a:pt x="1787556" y="1317544"/>
                  </a:lnTo>
                  <a:cubicBezTo>
                    <a:pt x="1789267" y="1315897"/>
                    <a:pt x="1791167" y="1313871"/>
                    <a:pt x="1793257" y="1311464"/>
                  </a:cubicBezTo>
                  <a:cubicBezTo>
                    <a:pt x="1795347" y="1309057"/>
                    <a:pt x="1796487" y="1307031"/>
                    <a:pt x="1796677" y="1305384"/>
                  </a:cubicBezTo>
                  <a:cubicBezTo>
                    <a:pt x="1796297" y="1302597"/>
                    <a:pt x="1794017" y="1301330"/>
                    <a:pt x="1789837" y="1301584"/>
                  </a:cubicBezTo>
                  <a:close/>
                  <a:moveTo>
                    <a:pt x="1790597" y="1217222"/>
                  </a:moveTo>
                  <a:lnTo>
                    <a:pt x="1778436" y="1223302"/>
                  </a:lnTo>
                  <a:cubicBezTo>
                    <a:pt x="1777930" y="1234956"/>
                    <a:pt x="1775903" y="1245089"/>
                    <a:pt x="1772356" y="1253703"/>
                  </a:cubicBezTo>
                  <a:cubicBezTo>
                    <a:pt x="1776726" y="1247623"/>
                    <a:pt x="1780146" y="1241543"/>
                    <a:pt x="1782616" y="1235462"/>
                  </a:cubicBezTo>
                  <a:cubicBezTo>
                    <a:pt x="1785086" y="1229382"/>
                    <a:pt x="1787747" y="1223302"/>
                    <a:pt x="1790597" y="1217222"/>
                  </a:cubicBezTo>
                  <a:close/>
                  <a:moveTo>
                    <a:pt x="1811877" y="1186822"/>
                  </a:moveTo>
                  <a:cubicBezTo>
                    <a:pt x="1811370" y="1192395"/>
                    <a:pt x="1812384" y="1196449"/>
                    <a:pt x="1814917" y="1198982"/>
                  </a:cubicBezTo>
                  <a:lnTo>
                    <a:pt x="1820997" y="1198982"/>
                  </a:lnTo>
                  <a:cubicBezTo>
                    <a:pt x="1823531" y="1198475"/>
                    <a:pt x="1824544" y="1196449"/>
                    <a:pt x="1824037" y="1192902"/>
                  </a:cubicBezTo>
                  <a:cubicBezTo>
                    <a:pt x="1824037" y="1189988"/>
                    <a:pt x="1823277" y="1188215"/>
                    <a:pt x="1821757" y="1187582"/>
                  </a:cubicBezTo>
                  <a:cubicBezTo>
                    <a:pt x="1820237" y="1186948"/>
                    <a:pt x="1817957" y="1186695"/>
                    <a:pt x="1814917" y="1186822"/>
                  </a:cubicBezTo>
                  <a:close/>
                  <a:moveTo>
                    <a:pt x="1836198" y="1113860"/>
                  </a:moveTo>
                  <a:lnTo>
                    <a:pt x="1836198" y="1135140"/>
                  </a:lnTo>
                  <a:cubicBezTo>
                    <a:pt x="1833031" y="1135140"/>
                    <a:pt x="1830244" y="1135901"/>
                    <a:pt x="1827837" y="1137420"/>
                  </a:cubicBezTo>
                  <a:cubicBezTo>
                    <a:pt x="1825431" y="1138941"/>
                    <a:pt x="1824164" y="1141220"/>
                    <a:pt x="1824037" y="1144261"/>
                  </a:cubicBezTo>
                  <a:cubicBezTo>
                    <a:pt x="1824037" y="1147554"/>
                    <a:pt x="1824797" y="1150848"/>
                    <a:pt x="1826317" y="1154141"/>
                  </a:cubicBezTo>
                  <a:cubicBezTo>
                    <a:pt x="1827837" y="1157434"/>
                    <a:pt x="1830117" y="1159208"/>
                    <a:pt x="1833157" y="1159461"/>
                  </a:cubicBezTo>
                  <a:cubicBezTo>
                    <a:pt x="1834614" y="1159208"/>
                    <a:pt x="1835501" y="1158194"/>
                    <a:pt x="1835817" y="1156421"/>
                  </a:cubicBezTo>
                  <a:cubicBezTo>
                    <a:pt x="1836134" y="1154648"/>
                    <a:pt x="1836261" y="1153634"/>
                    <a:pt x="1836198" y="1153381"/>
                  </a:cubicBezTo>
                  <a:lnTo>
                    <a:pt x="1851398" y="1126020"/>
                  </a:lnTo>
                  <a:close/>
                  <a:moveTo>
                    <a:pt x="1848358" y="1074339"/>
                  </a:moveTo>
                  <a:lnTo>
                    <a:pt x="1848358" y="1083459"/>
                  </a:lnTo>
                  <a:lnTo>
                    <a:pt x="1836198" y="1098660"/>
                  </a:lnTo>
                  <a:lnTo>
                    <a:pt x="1836198" y="1104740"/>
                  </a:lnTo>
                  <a:lnTo>
                    <a:pt x="1851398" y="1092580"/>
                  </a:lnTo>
                  <a:lnTo>
                    <a:pt x="1851398" y="1083459"/>
                  </a:lnTo>
                  <a:cubicBezTo>
                    <a:pt x="1851461" y="1083079"/>
                    <a:pt x="1851334" y="1081559"/>
                    <a:pt x="1851018" y="1078899"/>
                  </a:cubicBezTo>
                  <a:cubicBezTo>
                    <a:pt x="1850701" y="1076239"/>
                    <a:pt x="1849814" y="1074719"/>
                    <a:pt x="1848358" y="1074339"/>
                  </a:cubicBezTo>
                  <a:close/>
                  <a:moveTo>
                    <a:pt x="1653794" y="554488"/>
                  </a:moveTo>
                  <a:lnTo>
                    <a:pt x="1620353" y="584889"/>
                  </a:lnTo>
                  <a:cubicBezTo>
                    <a:pt x="1611106" y="594642"/>
                    <a:pt x="1607559" y="604776"/>
                    <a:pt x="1609713" y="615290"/>
                  </a:cubicBezTo>
                  <a:cubicBezTo>
                    <a:pt x="1611866" y="625803"/>
                    <a:pt x="1611359" y="632897"/>
                    <a:pt x="1608193" y="636570"/>
                  </a:cubicBezTo>
                  <a:lnTo>
                    <a:pt x="1629473" y="633530"/>
                  </a:lnTo>
                  <a:lnTo>
                    <a:pt x="1632513" y="633530"/>
                  </a:lnTo>
                  <a:lnTo>
                    <a:pt x="1629473" y="603129"/>
                  </a:lnTo>
                  <a:lnTo>
                    <a:pt x="1656834" y="581849"/>
                  </a:lnTo>
                  <a:lnTo>
                    <a:pt x="1665954" y="557528"/>
                  </a:lnTo>
                  <a:close/>
                  <a:moveTo>
                    <a:pt x="1741955" y="817"/>
                  </a:moveTo>
                  <a:cubicBezTo>
                    <a:pt x="1746769" y="-386"/>
                    <a:pt x="1750822" y="-260"/>
                    <a:pt x="1754116" y="1197"/>
                  </a:cubicBezTo>
                  <a:cubicBezTo>
                    <a:pt x="1755636" y="8607"/>
                    <a:pt x="1750316" y="24948"/>
                    <a:pt x="1738155" y="50218"/>
                  </a:cubicBezTo>
                  <a:cubicBezTo>
                    <a:pt x="1725995" y="75489"/>
                    <a:pt x="1716115" y="92589"/>
                    <a:pt x="1708515" y="101519"/>
                  </a:cubicBezTo>
                  <a:lnTo>
                    <a:pt x="1711555" y="101519"/>
                  </a:lnTo>
                  <a:cubicBezTo>
                    <a:pt x="1716052" y="105953"/>
                    <a:pt x="1718458" y="110006"/>
                    <a:pt x="1718775" y="113679"/>
                  </a:cubicBezTo>
                  <a:cubicBezTo>
                    <a:pt x="1719092" y="117353"/>
                    <a:pt x="1717698" y="121406"/>
                    <a:pt x="1714595" y="125840"/>
                  </a:cubicBezTo>
                  <a:cubicBezTo>
                    <a:pt x="1710795" y="148893"/>
                    <a:pt x="1703955" y="172707"/>
                    <a:pt x="1694075" y="197281"/>
                  </a:cubicBezTo>
                  <a:cubicBezTo>
                    <a:pt x="1684194" y="221855"/>
                    <a:pt x="1675834" y="245669"/>
                    <a:pt x="1668994" y="268722"/>
                  </a:cubicBezTo>
                  <a:cubicBezTo>
                    <a:pt x="1671844" y="272966"/>
                    <a:pt x="1672224" y="275879"/>
                    <a:pt x="1670134" y="277463"/>
                  </a:cubicBezTo>
                  <a:cubicBezTo>
                    <a:pt x="1668044" y="279046"/>
                    <a:pt x="1664624" y="281199"/>
                    <a:pt x="1659874" y="283923"/>
                  </a:cubicBezTo>
                  <a:cubicBezTo>
                    <a:pt x="1659620" y="287090"/>
                    <a:pt x="1659367" y="289876"/>
                    <a:pt x="1659114" y="292283"/>
                  </a:cubicBezTo>
                  <a:cubicBezTo>
                    <a:pt x="1658860" y="294690"/>
                    <a:pt x="1660127" y="295956"/>
                    <a:pt x="1662914" y="296083"/>
                  </a:cubicBezTo>
                  <a:cubicBezTo>
                    <a:pt x="1660697" y="301086"/>
                    <a:pt x="1657530" y="307040"/>
                    <a:pt x="1653414" y="313944"/>
                  </a:cubicBezTo>
                  <a:cubicBezTo>
                    <a:pt x="1649297" y="320847"/>
                    <a:pt x="1648410" y="326040"/>
                    <a:pt x="1650754" y="329524"/>
                  </a:cubicBezTo>
                  <a:lnTo>
                    <a:pt x="1668994" y="311283"/>
                  </a:lnTo>
                  <a:cubicBezTo>
                    <a:pt x="1672161" y="308243"/>
                    <a:pt x="1674187" y="305203"/>
                    <a:pt x="1675074" y="302163"/>
                  </a:cubicBezTo>
                  <a:cubicBezTo>
                    <a:pt x="1675961" y="299123"/>
                    <a:pt x="1674947" y="296083"/>
                    <a:pt x="1672034" y="293043"/>
                  </a:cubicBezTo>
                  <a:cubicBezTo>
                    <a:pt x="1675264" y="289813"/>
                    <a:pt x="1678684" y="285633"/>
                    <a:pt x="1682294" y="280503"/>
                  </a:cubicBezTo>
                  <a:cubicBezTo>
                    <a:pt x="1685904" y="275373"/>
                    <a:pt x="1688564" y="270433"/>
                    <a:pt x="1690274" y="265683"/>
                  </a:cubicBezTo>
                  <a:lnTo>
                    <a:pt x="1714595" y="210961"/>
                  </a:lnTo>
                  <a:lnTo>
                    <a:pt x="1732835" y="195761"/>
                  </a:lnTo>
                  <a:cubicBezTo>
                    <a:pt x="1736129" y="192594"/>
                    <a:pt x="1738662" y="189048"/>
                    <a:pt x="1740435" y="185121"/>
                  </a:cubicBezTo>
                  <a:cubicBezTo>
                    <a:pt x="1742209" y="181194"/>
                    <a:pt x="1741702" y="177647"/>
                    <a:pt x="1738916" y="174481"/>
                  </a:cubicBezTo>
                  <a:lnTo>
                    <a:pt x="1751076" y="150160"/>
                  </a:lnTo>
                  <a:cubicBezTo>
                    <a:pt x="1749556" y="140027"/>
                    <a:pt x="1752596" y="131413"/>
                    <a:pt x="1760196" y="124319"/>
                  </a:cubicBezTo>
                  <a:cubicBezTo>
                    <a:pt x="1767796" y="117226"/>
                    <a:pt x="1770836" y="108613"/>
                    <a:pt x="1769316" y="98479"/>
                  </a:cubicBezTo>
                  <a:lnTo>
                    <a:pt x="1808837" y="65038"/>
                  </a:lnTo>
                  <a:cubicBezTo>
                    <a:pt x="1816437" y="73525"/>
                    <a:pt x="1820237" y="79352"/>
                    <a:pt x="1820237" y="82519"/>
                  </a:cubicBezTo>
                  <a:cubicBezTo>
                    <a:pt x="1820237" y="85685"/>
                    <a:pt x="1816437" y="89992"/>
                    <a:pt x="1808837" y="95439"/>
                  </a:cubicBezTo>
                  <a:cubicBezTo>
                    <a:pt x="1814600" y="103989"/>
                    <a:pt x="1814474" y="110449"/>
                    <a:pt x="1808457" y="114819"/>
                  </a:cubicBezTo>
                  <a:cubicBezTo>
                    <a:pt x="1802440" y="119190"/>
                    <a:pt x="1801553" y="124889"/>
                    <a:pt x="1805797" y="131920"/>
                  </a:cubicBezTo>
                  <a:cubicBezTo>
                    <a:pt x="1800413" y="139836"/>
                    <a:pt x="1794460" y="152883"/>
                    <a:pt x="1787937" y="171060"/>
                  </a:cubicBezTo>
                  <a:cubicBezTo>
                    <a:pt x="1781413" y="189237"/>
                    <a:pt x="1779260" y="201524"/>
                    <a:pt x="1781476" y="207921"/>
                  </a:cubicBezTo>
                  <a:lnTo>
                    <a:pt x="1757156" y="265683"/>
                  </a:lnTo>
                  <a:cubicBezTo>
                    <a:pt x="1763489" y="273409"/>
                    <a:pt x="1766783" y="281516"/>
                    <a:pt x="1767036" y="290003"/>
                  </a:cubicBezTo>
                  <a:cubicBezTo>
                    <a:pt x="1767289" y="298490"/>
                    <a:pt x="1762983" y="306597"/>
                    <a:pt x="1754116" y="314324"/>
                  </a:cubicBezTo>
                  <a:cubicBezTo>
                    <a:pt x="1751076" y="326864"/>
                    <a:pt x="1746516" y="339784"/>
                    <a:pt x="1740435" y="353084"/>
                  </a:cubicBezTo>
                  <a:cubicBezTo>
                    <a:pt x="1734355" y="366385"/>
                    <a:pt x="1726755" y="377785"/>
                    <a:pt x="1717635" y="387285"/>
                  </a:cubicBezTo>
                  <a:lnTo>
                    <a:pt x="1726755" y="411605"/>
                  </a:lnTo>
                  <a:lnTo>
                    <a:pt x="1705475" y="426806"/>
                  </a:lnTo>
                  <a:lnTo>
                    <a:pt x="1705475" y="460247"/>
                  </a:lnTo>
                  <a:cubicBezTo>
                    <a:pt x="1701485" y="466453"/>
                    <a:pt x="1698825" y="472280"/>
                    <a:pt x="1697495" y="477727"/>
                  </a:cubicBezTo>
                  <a:cubicBezTo>
                    <a:pt x="1696165" y="483174"/>
                    <a:pt x="1692745" y="487480"/>
                    <a:pt x="1687234" y="490647"/>
                  </a:cubicBezTo>
                  <a:cubicBezTo>
                    <a:pt x="1685841" y="494130"/>
                    <a:pt x="1685588" y="498564"/>
                    <a:pt x="1686474" y="503947"/>
                  </a:cubicBezTo>
                  <a:cubicBezTo>
                    <a:pt x="1687361" y="509331"/>
                    <a:pt x="1688628" y="513004"/>
                    <a:pt x="1690274" y="514968"/>
                  </a:cubicBezTo>
                  <a:cubicBezTo>
                    <a:pt x="1691985" y="517818"/>
                    <a:pt x="1693885" y="518958"/>
                    <a:pt x="1695975" y="518388"/>
                  </a:cubicBezTo>
                  <a:cubicBezTo>
                    <a:pt x="1698065" y="517818"/>
                    <a:pt x="1699205" y="516678"/>
                    <a:pt x="1699395" y="514968"/>
                  </a:cubicBezTo>
                  <a:cubicBezTo>
                    <a:pt x="1693188" y="505847"/>
                    <a:pt x="1694201" y="498247"/>
                    <a:pt x="1702435" y="492167"/>
                  </a:cubicBezTo>
                  <a:cubicBezTo>
                    <a:pt x="1710668" y="486087"/>
                    <a:pt x="1717762" y="481527"/>
                    <a:pt x="1723715" y="478487"/>
                  </a:cubicBezTo>
                  <a:lnTo>
                    <a:pt x="1723715" y="432886"/>
                  </a:lnTo>
                  <a:lnTo>
                    <a:pt x="1726755" y="432886"/>
                  </a:lnTo>
                  <a:cubicBezTo>
                    <a:pt x="1728465" y="429719"/>
                    <a:pt x="1729605" y="426172"/>
                    <a:pt x="1730175" y="422246"/>
                  </a:cubicBezTo>
                  <a:cubicBezTo>
                    <a:pt x="1730745" y="418319"/>
                    <a:pt x="1729605" y="414772"/>
                    <a:pt x="1726755" y="411605"/>
                  </a:cubicBezTo>
                  <a:cubicBezTo>
                    <a:pt x="1735242" y="403689"/>
                    <a:pt x="1741829" y="395202"/>
                    <a:pt x="1746516" y="386145"/>
                  </a:cubicBezTo>
                  <a:cubicBezTo>
                    <a:pt x="1751202" y="377088"/>
                    <a:pt x="1757789" y="369361"/>
                    <a:pt x="1766276" y="362964"/>
                  </a:cubicBezTo>
                  <a:cubicBezTo>
                    <a:pt x="1756269" y="353148"/>
                    <a:pt x="1753482" y="346181"/>
                    <a:pt x="1757916" y="342064"/>
                  </a:cubicBezTo>
                  <a:cubicBezTo>
                    <a:pt x="1762349" y="337947"/>
                    <a:pt x="1770203" y="331740"/>
                    <a:pt x="1781476" y="323444"/>
                  </a:cubicBezTo>
                  <a:cubicBezTo>
                    <a:pt x="1788380" y="315273"/>
                    <a:pt x="1793573" y="300453"/>
                    <a:pt x="1797057" y="278983"/>
                  </a:cubicBezTo>
                  <a:cubicBezTo>
                    <a:pt x="1800540" y="257512"/>
                    <a:pt x="1806494" y="241932"/>
                    <a:pt x="1814917" y="232242"/>
                  </a:cubicBezTo>
                  <a:cubicBezTo>
                    <a:pt x="1818020" y="230848"/>
                    <a:pt x="1820934" y="230595"/>
                    <a:pt x="1823657" y="231482"/>
                  </a:cubicBezTo>
                  <a:cubicBezTo>
                    <a:pt x="1826381" y="232369"/>
                    <a:pt x="1828534" y="233635"/>
                    <a:pt x="1830117" y="235282"/>
                  </a:cubicBezTo>
                  <a:cubicBezTo>
                    <a:pt x="1837021" y="243642"/>
                    <a:pt x="1838414" y="253522"/>
                    <a:pt x="1834297" y="264922"/>
                  </a:cubicBezTo>
                  <a:cubicBezTo>
                    <a:pt x="1830181" y="276323"/>
                    <a:pt x="1824734" y="284683"/>
                    <a:pt x="1817957" y="290003"/>
                  </a:cubicBezTo>
                  <a:cubicBezTo>
                    <a:pt x="1810737" y="309573"/>
                    <a:pt x="1804657" y="328194"/>
                    <a:pt x="1799717" y="345864"/>
                  </a:cubicBezTo>
                  <a:cubicBezTo>
                    <a:pt x="1794777" y="363534"/>
                    <a:pt x="1788696" y="381395"/>
                    <a:pt x="1781476" y="399445"/>
                  </a:cubicBezTo>
                  <a:cubicBezTo>
                    <a:pt x="1784263" y="402358"/>
                    <a:pt x="1784770" y="404892"/>
                    <a:pt x="1782996" y="407045"/>
                  </a:cubicBezTo>
                  <a:cubicBezTo>
                    <a:pt x="1781223" y="409199"/>
                    <a:pt x="1778690" y="411732"/>
                    <a:pt x="1775396" y="414646"/>
                  </a:cubicBezTo>
                  <a:cubicBezTo>
                    <a:pt x="1772483" y="417749"/>
                    <a:pt x="1771469" y="420662"/>
                    <a:pt x="1772356" y="423386"/>
                  </a:cubicBezTo>
                  <a:cubicBezTo>
                    <a:pt x="1773243" y="426109"/>
                    <a:pt x="1775270" y="428262"/>
                    <a:pt x="1778436" y="429846"/>
                  </a:cubicBezTo>
                  <a:cubicBezTo>
                    <a:pt x="1773686" y="434533"/>
                    <a:pt x="1769506" y="439599"/>
                    <a:pt x="1765896" y="445046"/>
                  </a:cubicBezTo>
                  <a:cubicBezTo>
                    <a:pt x="1762286" y="450493"/>
                    <a:pt x="1760386" y="455560"/>
                    <a:pt x="1760196" y="460247"/>
                  </a:cubicBezTo>
                  <a:lnTo>
                    <a:pt x="1748036" y="481527"/>
                  </a:lnTo>
                  <a:cubicBezTo>
                    <a:pt x="1752469" y="487734"/>
                    <a:pt x="1754242" y="493560"/>
                    <a:pt x="1753356" y="499007"/>
                  </a:cubicBezTo>
                  <a:cubicBezTo>
                    <a:pt x="1752469" y="504454"/>
                    <a:pt x="1749682" y="508761"/>
                    <a:pt x="1744996" y="511927"/>
                  </a:cubicBezTo>
                  <a:cubicBezTo>
                    <a:pt x="1755319" y="511168"/>
                    <a:pt x="1768873" y="510407"/>
                    <a:pt x="1785656" y="509647"/>
                  </a:cubicBezTo>
                  <a:cubicBezTo>
                    <a:pt x="1802440" y="508888"/>
                    <a:pt x="1815234" y="512688"/>
                    <a:pt x="1824037" y="521048"/>
                  </a:cubicBezTo>
                  <a:cubicBezTo>
                    <a:pt x="1828597" y="527445"/>
                    <a:pt x="1830877" y="533651"/>
                    <a:pt x="1830877" y="539668"/>
                  </a:cubicBezTo>
                  <a:cubicBezTo>
                    <a:pt x="1830877" y="545685"/>
                    <a:pt x="1828597" y="549612"/>
                    <a:pt x="1824037" y="551448"/>
                  </a:cubicBezTo>
                  <a:cubicBezTo>
                    <a:pt x="1823721" y="553222"/>
                    <a:pt x="1822834" y="555755"/>
                    <a:pt x="1821377" y="559048"/>
                  </a:cubicBezTo>
                  <a:cubicBezTo>
                    <a:pt x="1819920" y="562342"/>
                    <a:pt x="1819794" y="564875"/>
                    <a:pt x="1820997" y="566649"/>
                  </a:cubicBezTo>
                  <a:lnTo>
                    <a:pt x="1830117" y="560569"/>
                  </a:lnTo>
                  <a:lnTo>
                    <a:pt x="1869638" y="530168"/>
                  </a:lnTo>
                  <a:lnTo>
                    <a:pt x="1875718" y="508888"/>
                  </a:lnTo>
                  <a:cubicBezTo>
                    <a:pt x="1872932" y="504644"/>
                    <a:pt x="1872425" y="501731"/>
                    <a:pt x="1874198" y="500147"/>
                  </a:cubicBezTo>
                  <a:cubicBezTo>
                    <a:pt x="1875972" y="498564"/>
                    <a:pt x="1878505" y="496410"/>
                    <a:pt x="1881798" y="493687"/>
                  </a:cubicBezTo>
                  <a:cubicBezTo>
                    <a:pt x="1883192" y="490710"/>
                    <a:pt x="1883445" y="488304"/>
                    <a:pt x="1882559" y="486467"/>
                  </a:cubicBezTo>
                  <a:cubicBezTo>
                    <a:pt x="1881672" y="484630"/>
                    <a:pt x="1880405" y="482984"/>
                    <a:pt x="1878758" y="481527"/>
                  </a:cubicBezTo>
                  <a:cubicBezTo>
                    <a:pt x="1887625" y="472153"/>
                    <a:pt x="1895732" y="462020"/>
                    <a:pt x="1903079" y="451126"/>
                  </a:cubicBezTo>
                  <a:cubicBezTo>
                    <a:pt x="1910426" y="440233"/>
                    <a:pt x="1918533" y="430099"/>
                    <a:pt x="1927399" y="420726"/>
                  </a:cubicBezTo>
                  <a:cubicBezTo>
                    <a:pt x="1930566" y="406729"/>
                    <a:pt x="1936393" y="393682"/>
                    <a:pt x="1944880" y="381585"/>
                  </a:cubicBezTo>
                  <a:cubicBezTo>
                    <a:pt x="1953367" y="369488"/>
                    <a:pt x="1963754" y="360241"/>
                    <a:pt x="1976040" y="353844"/>
                  </a:cubicBezTo>
                  <a:lnTo>
                    <a:pt x="1973000" y="338644"/>
                  </a:lnTo>
                  <a:cubicBezTo>
                    <a:pt x="1971607" y="334021"/>
                    <a:pt x="1972114" y="329587"/>
                    <a:pt x="1974520" y="325344"/>
                  </a:cubicBezTo>
                  <a:cubicBezTo>
                    <a:pt x="1976927" y="321100"/>
                    <a:pt x="1980474" y="317427"/>
                    <a:pt x="1985161" y="314324"/>
                  </a:cubicBezTo>
                  <a:cubicBezTo>
                    <a:pt x="1991241" y="301657"/>
                    <a:pt x="1997321" y="299630"/>
                    <a:pt x="2003401" y="308243"/>
                  </a:cubicBezTo>
                  <a:cubicBezTo>
                    <a:pt x="2009798" y="314133"/>
                    <a:pt x="2013724" y="319834"/>
                    <a:pt x="2015181" y="325344"/>
                  </a:cubicBezTo>
                  <a:cubicBezTo>
                    <a:pt x="2016638" y="330854"/>
                    <a:pt x="2013724" y="337314"/>
                    <a:pt x="2006441" y="344724"/>
                  </a:cubicBezTo>
                  <a:cubicBezTo>
                    <a:pt x="2000551" y="350234"/>
                    <a:pt x="1993331" y="359734"/>
                    <a:pt x="1984781" y="373224"/>
                  </a:cubicBezTo>
                  <a:cubicBezTo>
                    <a:pt x="1976230" y="386715"/>
                    <a:pt x="1974330" y="398495"/>
                    <a:pt x="1979080" y="408565"/>
                  </a:cubicBezTo>
                  <a:cubicBezTo>
                    <a:pt x="1977370" y="417749"/>
                    <a:pt x="1973190" y="432063"/>
                    <a:pt x="1966540" y="451506"/>
                  </a:cubicBezTo>
                  <a:cubicBezTo>
                    <a:pt x="1959890" y="470950"/>
                    <a:pt x="1951910" y="486024"/>
                    <a:pt x="1942600" y="496727"/>
                  </a:cubicBezTo>
                  <a:cubicBezTo>
                    <a:pt x="1946843" y="501287"/>
                    <a:pt x="1948236" y="505087"/>
                    <a:pt x="1946780" y="508127"/>
                  </a:cubicBezTo>
                  <a:cubicBezTo>
                    <a:pt x="1945323" y="511168"/>
                    <a:pt x="1942916" y="513448"/>
                    <a:pt x="1939560" y="514968"/>
                  </a:cubicBezTo>
                  <a:cubicBezTo>
                    <a:pt x="1934683" y="520478"/>
                    <a:pt x="1935316" y="528458"/>
                    <a:pt x="1941460" y="538908"/>
                  </a:cubicBezTo>
                  <a:cubicBezTo>
                    <a:pt x="1947603" y="549358"/>
                    <a:pt x="1952037" y="556579"/>
                    <a:pt x="1954760" y="560569"/>
                  </a:cubicBezTo>
                  <a:cubicBezTo>
                    <a:pt x="1947983" y="570322"/>
                    <a:pt x="1937216" y="591096"/>
                    <a:pt x="1922459" y="622890"/>
                  </a:cubicBezTo>
                  <a:cubicBezTo>
                    <a:pt x="1907702" y="654684"/>
                    <a:pt x="1902256" y="675458"/>
                    <a:pt x="1906119" y="685211"/>
                  </a:cubicBezTo>
                  <a:lnTo>
                    <a:pt x="1881798" y="706492"/>
                  </a:lnTo>
                  <a:cubicBezTo>
                    <a:pt x="1877175" y="715485"/>
                    <a:pt x="1872742" y="724099"/>
                    <a:pt x="1868498" y="732332"/>
                  </a:cubicBezTo>
                  <a:cubicBezTo>
                    <a:pt x="1864255" y="740566"/>
                    <a:pt x="1860581" y="749179"/>
                    <a:pt x="1857478" y="758173"/>
                  </a:cubicBezTo>
                  <a:lnTo>
                    <a:pt x="1860518" y="767293"/>
                  </a:lnTo>
                  <a:cubicBezTo>
                    <a:pt x="1870208" y="765139"/>
                    <a:pt x="1877428" y="756526"/>
                    <a:pt x="1882178" y="741452"/>
                  </a:cubicBezTo>
                  <a:cubicBezTo>
                    <a:pt x="1886929" y="726379"/>
                    <a:pt x="1894909" y="717765"/>
                    <a:pt x="1906119" y="715612"/>
                  </a:cubicBezTo>
                  <a:cubicBezTo>
                    <a:pt x="1911692" y="715105"/>
                    <a:pt x="1918786" y="713078"/>
                    <a:pt x="1927399" y="709532"/>
                  </a:cubicBezTo>
                  <a:lnTo>
                    <a:pt x="1906119" y="700411"/>
                  </a:lnTo>
                  <a:lnTo>
                    <a:pt x="1915239" y="694331"/>
                  </a:lnTo>
                  <a:cubicBezTo>
                    <a:pt x="1919736" y="691545"/>
                    <a:pt x="1923663" y="691038"/>
                    <a:pt x="1927019" y="692811"/>
                  </a:cubicBezTo>
                  <a:cubicBezTo>
                    <a:pt x="1930376" y="694585"/>
                    <a:pt x="1933543" y="697118"/>
                    <a:pt x="1936520" y="700411"/>
                  </a:cubicBezTo>
                  <a:cubicBezTo>
                    <a:pt x="1939686" y="695978"/>
                    <a:pt x="1942473" y="691924"/>
                    <a:pt x="1944880" y="688251"/>
                  </a:cubicBezTo>
                  <a:cubicBezTo>
                    <a:pt x="1947286" y="684578"/>
                    <a:pt x="1948553" y="680524"/>
                    <a:pt x="1948680" y="676091"/>
                  </a:cubicBezTo>
                  <a:cubicBezTo>
                    <a:pt x="1951530" y="672798"/>
                    <a:pt x="1953430" y="667984"/>
                    <a:pt x="1954380" y="661651"/>
                  </a:cubicBezTo>
                  <a:cubicBezTo>
                    <a:pt x="1955330" y="655317"/>
                    <a:pt x="1956470" y="648984"/>
                    <a:pt x="1957800" y="642650"/>
                  </a:cubicBezTo>
                  <a:cubicBezTo>
                    <a:pt x="1948173" y="642143"/>
                    <a:pt x="1940066" y="637077"/>
                    <a:pt x="1933480" y="627450"/>
                  </a:cubicBezTo>
                  <a:cubicBezTo>
                    <a:pt x="1943106" y="621370"/>
                    <a:pt x="1948173" y="612249"/>
                    <a:pt x="1948680" y="600089"/>
                  </a:cubicBezTo>
                  <a:lnTo>
                    <a:pt x="1979080" y="606169"/>
                  </a:lnTo>
                  <a:cubicBezTo>
                    <a:pt x="1974837" y="610730"/>
                    <a:pt x="1971924" y="615290"/>
                    <a:pt x="1970340" y="619850"/>
                  </a:cubicBezTo>
                  <a:cubicBezTo>
                    <a:pt x="1968757" y="624410"/>
                    <a:pt x="1966604" y="628970"/>
                    <a:pt x="1963880" y="633530"/>
                  </a:cubicBezTo>
                  <a:lnTo>
                    <a:pt x="1976040" y="642650"/>
                  </a:lnTo>
                  <a:cubicBezTo>
                    <a:pt x="1982120" y="642650"/>
                    <a:pt x="1985161" y="645690"/>
                    <a:pt x="1985161" y="651771"/>
                  </a:cubicBezTo>
                  <a:cubicBezTo>
                    <a:pt x="1984907" y="657914"/>
                    <a:pt x="1983134" y="663867"/>
                    <a:pt x="1979841" y="669631"/>
                  </a:cubicBezTo>
                  <a:cubicBezTo>
                    <a:pt x="1976547" y="675394"/>
                    <a:pt x="1973254" y="680588"/>
                    <a:pt x="1969960" y="685211"/>
                  </a:cubicBezTo>
                  <a:cubicBezTo>
                    <a:pt x="1974710" y="686478"/>
                    <a:pt x="1979650" y="686984"/>
                    <a:pt x="1984781" y="686731"/>
                  </a:cubicBezTo>
                  <a:cubicBezTo>
                    <a:pt x="1989911" y="686478"/>
                    <a:pt x="1994091" y="686984"/>
                    <a:pt x="1997321" y="688251"/>
                  </a:cubicBezTo>
                  <a:cubicBezTo>
                    <a:pt x="1999538" y="693318"/>
                    <a:pt x="1997384" y="699905"/>
                    <a:pt x="1990861" y="708012"/>
                  </a:cubicBezTo>
                  <a:cubicBezTo>
                    <a:pt x="1984337" y="716118"/>
                    <a:pt x="1978384" y="722705"/>
                    <a:pt x="1973000" y="727772"/>
                  </a:cubicBezTo>
                  <a:cubicBezTo>
                    <a:pt x="1972874" y="734105"/>
                    <a:pt x="1971607" y="739679"/>
                    <a:pt x="1969200" y="744492"/>
                  </a:cubicBezTo>
                  <a:cubicBezTo>
                    <a:pt x="1966793" y="749306"/>
                    <a:pt x="1964007" y="751839"/>
                    <a:pt x="1960840" y="752092"/>
                  </a:cubicBezTo>
                  <a:lnTo>
                    <a:pt x="1945640" y="773373"/>
                  </a:lnTo>
                  <a:lnTo>
                    <a:pt x="1945640" y="800733"/>
                  </a:lnTo>
                  <a:lnTo>
                    <a:pt x="1954760" y="791613"/>
                  </a:lnTo>
                  <a:lnTo>
                    <a:pt x="1966920" y="767293"/>
                  </a:lnTo>
                  <a:cubicBezTo>
                    <a:pt x="1968567" y="764253"/>
                    <a:pt x="1970594" y="761973"/>
                    <a:pt x="1973000" y="760453"/>
                  </a:cubicBezTo>
                  <a:cubicBezTo>
                    <a:pt x="1975407" y="758933"/>
                    <a:pt x="1977434" y="758173"/>
                    <a:pt x="1979080" y="758173"/>
                  </a:cubicBezTo>
                  <a:cubicBezTo>
                    <a:pt x="1978827" y="759883"/>
                    <a:pt x="1977814" y="762543"/>
                    <a:pt x="1976040" y="766153"/>
                  </a:cubicBezTo>
                  <a:cubicBezTo>
                    <a:pt x="1974267" y="769763"/>
                    <a:pt x="1973254" y="773183"/>
                    <a:pt x="1973000" y="776413"/>
                  </a:cubicBezTo>
                  <a:cubicBezTo>
                    <a:pt x="1976547" y="784647"/>
                    <a:pt x="1972494" y="794780"/>
                    <a:pt x="1960840" y="806814"/>
                  </a:cubicBezTo>
                  <a:cubicBezTo>
                    <a:pt x="1949186" y="818847"/>
                    <a:pt x="1945133" y="828981"/>
                    <a:pt x="1948680" y="837214"/>
                  </a:cubicBezTo>
                  <a:lnTo>
                    <a:pt x="1936520" y="858495"/>
                  </a:lnTo>
                  <a:cubicBezTo>
                    <a:pt x="1936013" y="865082"/>
                    <a:pt x="1933986" y="873188"/>
                    <a:pt x="1930439" y="882815"/>
                  </a:cubicBezTo>
                  <a:cubicBezTo>
                    <a:pt x="1936900" y="875215"/>
                    <a:pt x="1942980" y="866855"/>
                    <a:pt x="1948680" y="857735"/>
                  </a:cubicBezTo>
                  <a:cubicBezTo>
                    <a:pt x="1954380" y="848614"/>
                    <a:pt x="1957420" y="838734"/>
                    <a:pt x="1957800" y="828094"/>
                  </a:cubicBezTo>
                  <a:lnTo>
                    <a:pt x="1982120" y="837214"/>
                  </a:lnTo>
                  <a:lnTo>
                    <a:pt x="1976040" y="870655"/>
                  </a:lnTo>
                  <a:lnTo>
                    <a:pt x="1991241" y="867615"/>
                  </a:lnTo>
                  <a:lnTo>
                    <a:pt x="2006441" y="885855"/>
                  </a:lnTo>
                  <a:lnTo>
                    <a:pt x="1991241" y="931456"/>
                  </a:lnTo>
                  <a:cubicBezTo>
                    <a:pt x="1979460" y="942793"/>
                    <a:pt x="1969580" y="955840"/>
                    <a:pt x="1961600" y="970597"/>
                  </a:cubicBezTo>
                  <a:cubicBezTo>
                    <a:pt x="1953620" y="985354"/>
                    <a:pt x="1945260" y="997641"/>
                    <a:pt x="1936520" y="1007458"/>
                  </a:cubicBezTo>
                  <a:lnTo>
                    <a:pt x="1930439" y="1007458"/>
                  </a:lnTo>
                  <a:lnTo>
                    <a:pt x="1930439" y="1016578"/>
                  </a:lnTo>
                  <a:lnTo>
                    <a:pt x="1912199" y="1046979"/>
                  </a:lnTo>
                  <a:cubicBezTo>
                    <a:pt x="1910932" y="1059899"/>
                    <a:pt x="1905866" y="1071299"/>
                    <a:pt x="1896999" y="1081179"/>
                  </a:cubicBezTo>
                  <a:cubicBezTo>
                    <a:pt x="1888132" y="1091059"/>
                    <a:pt x="1883065" y="1103980"/>
                    <a:pt x="1881798" y="1119940"/>
                  </a:cubicBezTo>
                  <a:cubicBezTo>
                    <a:pt x="1878125" y="1126337"/>
                    <a:pt x="1872552" y="1137104"/>
                    <a:pt x="1865078" y="1152241"/>
                  </a:cubicBezTo>
                  <a:cubicBezTo>
                    <a:pt x="1857605" y="1167378"/>
                    <a:pt x="1852031" y="1175865"/>
                    <a:pt x="1848358" y="1177701"/>
                  </a:cubicBezTo>
                  <a:cubicBezTo>
                    <a:pt x="1848864" y="1187328"/>
                    <a:pt x="1847851" y="1198475"/>
                    <a:pt x="1845318" y="1211142"/>
                  </a:cubicBezTo>
                  <a:lnTo>
                    <a:pt x="1848358" y="1211142"/>
                  </a:lnTo>
                  <a:cubicBezTo>
                    <a:pt x="1851904" y="1214182"/>
                    <a:pt x="1850891" y="1217222"/>
                    <a:pt x="1845318" y="1220262"/>
                  </a:cubicBezTo>
                  <a:lnTo>
                    <a:pt x="1839238" y="1220262"/>
                  </a:lnTo>
                  <a:cubicBezTo>
                    <a:pt x="1835691" y="1228876"/>
                    <a:pt x="1830624" y="1232929"/>
                    <a:pt x="1824037" y="1232422"/>
                  </a:cubicBezTo>
                  <a:cubicBezTo>
                    <a:pt x="1823531" y="1242936"/>
                    <a:pt x="1821504" y="1253070"/>
                    <a:pt x="1817957" y="1262823"/>
                  </a:cubicBezTo>
                  <a:cubicBezTo>
                    <a:pt x="1814410" y="1272577"/>
                    <a:pt x="1812384" y="1282710"/>
                    <a:pt x="1811877" y="1293224"/>
                  </a:cubicBezTo>
                  <a:lnTo>
                    <a:pt x="1830117" y="1317544"/>
                  </a:lnTo>
                  <a:cubicBezTo>
                    <a:pt x="1833664" y="1317037"/>
                    <a:pt x="1835691" y="1318051"/>
                    <a:pt x="1836198" y="1320584"/>
                  </a:cubicBezTo>
                  <a:cubicBezTo>
                    <a:pt x="1836071" y="1323814"/>
                    <a:pt x="1834804" y="1327234"/>
                    <a:pt x="1832397" y="1330844"/>
                  </a:cubicBezTo>
                  <a:cubicBezTo>
                    <a:pt x="1829991" y="1334454"/>
                    <a:pt x="1827204" y="1337114"/>
                    <a:pt x="1824037" y="1338825"/>
                  </a:cubicBezTo>
                  <a:cubicBezTo>
                    <a:pt x="1824164" y="1343575"/>
                    <a:pt x="1823151" y="1347755"/>
                    <a:pt x="1820997" y="1351365"/>
                  </a:cubicBezTo>
                  <a:cubicBezTo>
                    <a:pt x="1818844" y="1354975"/>
                    <a:pt x="1814790" y="1356875"/>
                    <a:pt x="1808837" y="1357065"/>
                  </a:cubicBezTo>
                  <a:lnTo>
                    <a:pt x="1799717" y="1357065"/>
                  </a:lnTo>
                  <a:lnTo>
                    <a:pt x="1796677" y="1390506"/>
                  </a:lnTo>
                  <a:lnTo>
                    <a:pt x="1766276" y="1448267"/>
                  </a:lnTo>
                  <a:lnTo>
                    <a:pt x="1754116" y="1457387"/>
                  </a:lnTo>
                  <a:cubicBezTo>
                    <a:pt x="1753799" y="1466761"/>
                    <a:pt x="1751392" y="1476894"/>
                    <a:pt x="1746896" y="1487788"/>
                  </a:cubicBezTo>
                  <a:cubicBezTo>
                    <a:pt x="1742399" y="1498681"/>
                    <a:pt x="1737712" y="1508815"/>
                    <a:pt x="1732835" y="1518188"/>
                  </a:cubicBezTo>
                  <a:lnTo>
                    <a:pt x="1732835" y="1554669"/>
                  </a:lnTo>
                  <a:lnTo>
                    <a:pt x="1708515" y="1575949"/>
                  </a:lnTo>
                  <a:lnTo>
                    <a:pt x="1696355" y="1606350"/>
                  </a:lnTo>
                  <a:lnTo>
                    <a:pt x="1678114" y="1621550"/>
                  </a:lnTo>
                  <a:cubicBezTo>
                    <a:pt x="1677228" y="1631494"/>
                    <a:pt x="1673681" y="1639727"/>
                    <a:pt x="1667474" y="1646251"/>
                  </a:cubicBezTo>
                  <a:cubicBezTo>
                    <a:pt x="1661267" y="1652774"/>
                    <a:pt x="1657720" y="1661768"/>
                    <a:pt x="1656834" y="1673231"/>
                  </a:cubicBezTo>
                  <a:lnTo>
                    <a:pt x="1629473" y="1724912"/>
                  </a:lnTo>
                  <a:cubicBezTo>
                    <a:pt x="1620353" y="1726939"/>
                    <a:pt x="1615033" y="1735046"/>
                    <a:pt x="1613513" y="1749233"/>
                  </a:cubicBezTo>
                  <a:cubicBezTo>
                    <a:pt x="1611993" y="1763420"/>
                    <a:pt x="1605153" y="1771527"/>
                    <a:pt x="1592992" y="1773554"/>
                  </a:cubicBezTo>
                  <a:lnTo>
                    <a:pt x="1596032" y="1688432"/>
                  </a:lnTo>
                  <a:lnTo>
                    <a:pt x="1577792" y="1682352"/>
                  </a:lnTo>
                  <a:lnTo>
                    <a:pt x="1565632" y="1703632"/>
                  </a:lnTo>
                  <a:cubicBezTo>
                    <a:pt x="1561958" y="1715919"/>
                    <a:pt x="1557145" y="1733146"/>
                    <a:pt x="1551192" y="1755313"/>
                  </a:cubicBezTo>
                  <a:cubicBezTo>
                    <a:pt x="1545238" y="1777480"/>
                    <a:pt x="1541945" y="1794707"/>
                    <a:pt x="1541311" y="1806994"/>
                  </a:cubicBezTo>
                  <a:cubicBezTo>
                    <a:pt x="1541818" y="1819978"/>
                    <a:pt x="1540045" y="1827451"/>
                    <a:pt x="1535991" y="1829415"/>
                  </a:cubicBezTo>
                  <a:cubicBezTo>
                    <a:pt x="1531938" y="1831378"/>
                    <a:pt x="1522564" y="1832011"/>
                    <a:pt x="1507871" y="1831315"/>
                  </a:cubicBezTo>
                  <a:lnTo>
                    <a:pt x="1504831" y="1840435"/>
                  </a:lnTo>
                  <a:cubicBezTo>
                    <a:pt x="1508631" y="1844235"/>
                    <a:pt x="1511671" y="1849555"/>
                    <a:pt x="1513951" y="1856395"/>
                  </a:cubicBezTo>
                  <a:cubicBezTo>
                    <a:pt x="1516231" y="1863235"/>
                    <a:pt x="1513191" y="1867035"/>
                    <a:pt x="1504831" y="1867795"/>
                  </a:cubicBezTo>
                  <a:cubicBezTo>
                    <a:pt x="1502741" y="1867859"/>
                    <a:pt x="1499320" y="1868492"/>
                    <a:pt x="1494570" y="1869696"/>
                  </a:cubicBezTo>
                  <a:cubicBezTo>
                    <a:pt x="1489820" y="1870899"/>
                    <a:pt x="1487160" y="1872292"/>
                    <a:pt x="1486590" y="1873876"/>
                  </a:cubicBezTo>
                  <a:lnTo>
                    <a:pt x="1486590" y="1876916"/>
                  </a:lnTo>
                  <a:lnTo>
                    <a:pt x="1529151" y="1901236"/>
                  </a:lnTo>
                  <a:cubicBezTo>
                    <a:pt x="1536688" y="1893383"/>
                    <a:pt x="1542135" y="1884009"/>
                    <a:pt x="1545491" y="1873116"/>
                  </a:cubicBezTo>
                  <a:cubicBezTo>
                    <a:pt x="1548848" y="1862222"/>
                    <a:pt x="1550495" y="1851329"/>
                    <a:pt x="1550432" y="1840435"/>
                  </a:cubicBezTo>
                  <a:cubicBezTo>
                    <a:pt x="1559045" y="1831821"/>
                    <a:pt x="1563098" y="1821688"/>
                    <a:pt x="1562592" y="1810034"/>
                  </a:cubicBezTo>
                  <a:lnTo>
                    <a:pt x="1574752" y="1782674"/>
                  </a:lnTo>
                  <a:cubicBezTo>
                    <a:pt x="1574689" y="1780837"/>
                    <a:pt x="1574815" y="1778430"/>
                    <a:pt x="1575132" y="1775454"/>
                  </a:cubicBezTo>
                  <a:cubicBezTo>
                    <a:pt x="1575449" y="1772477"/>
                    <a:pt x="1576335" y="1770830"/>
                    <a:pt x="1577792" y="1770513"/>
                  </a:cubicBezTo>
                  <a:cubicBezTo>
                    <a:pt x="1583999" y="1771590"/>
                    <a:pt x="1589066" y="1777037"/>
                    <a:pt x="1592992" y="1786854"/>
                  </a:cubicBezTo>
                  <a:cubicBezTo>
                    <a:pt x="1596919" y="1796671"/>
                    <a:pt x="1598946" y="1804398"/>
                    <a:pt x="1599073" y="1810034"/>
                  </a:cubicBezTo>
                  <a:cubicBezTo>
                    <a:pt x="1599199" y="1811744"/>
                    <a:pt x="1598946" y="1813644"/>
                    <a:pt x="1598313" y="1815734"/>
                  </a:cubicBezTo>
                  <a:cubicBezTo>
                    <a:pt x="1597679" y="1817825"/>
                    <a:pt x="1595906" y="1818964"/>
                    <a:pt x="1592992" y="1819154"/>
                  </a:cubicBezTo>
                  <a:cubicBezTo>
                    <a:pt x="1589889" y="1832328"/>
                    <a:pt x="1584696" y="1847782"/>
                    <a:pt x="1577412" y="1865515"/>
                  </a:cubicBezTo>
                  <a:cubicBezTo>
                    <a:pt x="1570129" y="1883249"/>
                    <a:pt x="1561135" y="1897183"/>
                    <a:pt x="1550432" y="1907316"/>
                  </a:cubicBezTo>
                  <a:cubicBezTo>
                    <a:pt x="1550052" y="1913016"/>
                    <a:pt x="1548532" y="1917577"/>
                    <a:pt x="1545871" y="1920997"/>
                  </a:cubicBezTo>
                  <a:cubicBezTo>
                    <a:pt x="1543211" y="1924417"/>
                    <a:pt x="1541691" y="1928977"/>
                    <a:pt x="1541311" y="1934677"/>
                  </a:cubicBezTo>
                  <a:cubicBezTo>
                    <a:pt x="1536751" y="1945507"/>
                    <a:pt x="1531431" y="1956527"/>
                    <a:pt x="1525351" y="1967737"/>
                  </a:cubicBezTo>
                  <a:cubicBezTo>
                    <a:pt x="1519271" y="1978948"/>
                    <a:pt x="1512431" y="1989208"/>
                    <a:pt x="1504831" y="1998518"/>
                  </a:cubicBezTo>
                  <a:cubicBezTo>
                    <a:pt x="1504831" y="2001812"/>
                    <a:pt x="1504071" y="2005105"/>
                    <a:pt x="1502551" y="2008398"/>
                  </a:cubicBezTo>
                  <a:cubicBezTo>
                    <a:pt x="1501031" y="2011692"/>
                    <a:pt x="1498750" y="2013465"/>
                    <a:pt x="1495710" y="2013718"/>
                  </a:cubicBezTo>
                  <a:cubicBezTo>
                    <a:pt x="1490010" y="2012705"/>
                    <a:pt x="1486970" y="2007892"/>
                    <a:pt x="1486590" y="1999278"/>
                  </a:cubicBezTo>
                  <a:cubicBezTo>
                    <a:pt x="1486210" y="1990665"/>
                    <a:pt x="1486210" y="1984331"/>
                    <a:pt x="1486590" y="1980278"/>
                  </a:cubicBezTo>
                  <a:lnTo>
                    <a:pt x="1462270" y="1989398"/>
                  </a:lnTo>
                  <a:lnTo>
                    <a:pt x="1459230" y="2019798"/>
                  </a:lnTo>
                  <a:lnTo>
                    <a:pt x="1431869" y="2074520"/>
                  </a:lnTo>
                  <a:lnTo>
                    <a:pt x="1428829" y="2074520"/>
                  </a:lnTo>
                  <a:lnTo>
                    <a:pt x="1404509" y="2129241"/>
                  </a:lnTo>
                  <a:cubicBezTo>
                    <a:pt x="1401722" y="2131647"/>
                    <a:pt x="1400455" y="2136714"/>
                    <a:pt x="1400708" y="2144441"/>
                  </a:cubicBezTo>
                  <a:cubicBezTo>
                    <a:pt x="1400962" y="2152168"/>
                    <a:pt x="1401215" y="2157235"/>
                    <a:pt x="1401468" y="2159641"/>
                  </a:cubicBezTo>
                  <a:cubicBezTo>
                    <a:pt x="1405079" y="2155968"/>
                    <a:pt x="1408499" y="2156475"/>
                    <a:pt x="1411729" y="2161161"/>
                  </a:cubicBezTo>
                  <a:cubicBezTo>
                    <a:pt x="1414959" y="2165848"/>
                    <a:pt x="1414579" y="2169395"/>
                    <a:pt x="1410589" y="2171802"/>
                  </a:cubicBezTo>
                  <a:cubicBezTo>
                    <a:pt x="1408879" y="2171675"/>
                    <a:pt x="1406979" y="2171928"/>
                    <a:pt x="1404889" y="2172562"/>
                  </a:cubicBezTo>
                  <a:cubicBezTo>
                    <a:pt x="1402799" y="2173195"/>
                    <a:pt x="1401658" y="2174968"/>
                    <a:pt x="1401468" y="2177882"/>
                  </a:cubicBezTo>
                  <a:cubicBezTo>
                    <a:pt x="1401722" y="2181048"/>
                    <a:pt x="1403495" y="2184595"/>
                    <a:pt x="1406789" y="2188522"/>
                  </a:cubicBezTo>
                  <a:cubicBezTo>
                    <a:pt x="1410082" y="2192449"/>
                    <a:pt x="1413375" y="2195995"/>
                    <a:pt x="1416669" y="2199162"/>
                  </a:cubicBezTo>
                  <a:cubicBezTo>
                    <a:pt x="1416035" y="2205306"/>
                    <a:pt x="1412742" y="2215059"/>
                    <a:pt x="1406789" y="2228423"/>
                  </a:cubicBezTo>
                  <a:cubicBezTo>
                    <a:pt x="1400835" y="2241786"/>
                    <a:pt x="1396022" y="2249260"/>
                    <a:pt x="1392348" y="2250843"/>
                  </a:cubicBezTo>
                  <a:cubicBezTo>
                    <a:pt x="1392792" y="2261167"/>
                    <a:pt x="1391905" y="2267880"/>
                    <a:pt x="1389688" y="2270984"/>
                  </a:cubicBezTo>
                  <a:cubicBezTo>
                    <a:pt x="1387472" y="2274087"/>
                    <a:pt x="1381265" y="2275480"/>
                    <a:pt x="1371068" y="2275164"/>
                  </a:cubicBezTo>
                  <a:lnTo>
                    <a:pt x="1371068" y="2308604"/>
                  </a:lnTo>
                  <a:cubicBezTo>
                    <a:pt x="1363341" y="2304044"/>
                    <a:pt x="1355994" y="2298724"/>
                    <a:pt x="1349027" y="2292644"/>
                  </a:cubicBezTo>
                  <a:cubicBezTo>
                    <a:pt x="1342061" y="2286564"/>
                    <a:pt x="1336234" y="2279724"/>
                    <a:pt x="1331547" y="2272124"/>
                  </a:cubicBezTo>
                  <a:cubicBezTo>
                    <a:pt x="1332054" y="2278204"/>
                    <a:pt x="1331040" y="2284284"/>
                    <a:pt x="1328507" y="2290364"/>
                  </a:cubicBezTo>
                  <a:lnTo>
                    <a:pt x="1346747" y="2320765"/>
                  </a:lnTo>
                  <a:cubicBezTo>
                    <a:pt x="1343327" y="2332482"/>
                    <a:pt x="1335727" y="2354649"/>
                    <a:pt x="1323947" y="2387266"/>
                  </a:cubicBezTo>
                  <a:cubicBezTo>
                    <a:pt x="1312167" y="2419884"/>
                    <a:pt x="1298486" y="2438250"/>
                    <a:pt x="1282906" y="2442367"/>
                  </a:cubicBezTo>
                  <a:cubicBezTo>
                    <a:pt x="1282589" y="2448257"/>
                    <a:pt x="1280183" y="2456998"/>
                    <a:pt x="1275686" y="2468588"/>
                  </a:cubicBezTo>
                  <a:cubicBezTo>
                    <a:pt x="1271189" y="2480178"/>
                    <a:pt x="1266502" y="2486638"/>
                    <a:pt x="1261626" y="2487968"/>
                  </a:cubicBezTo>
                  <a:cubicBezTo>
                    <a:pt x="1260169" y="2487588"/>
                    <a:pt x="1259282" y="2486068"/>
                    <a:pt x="1258966" y="2483408"/>
                  </a:cubicBezTo>
                  <a:cubicBezTo>
                    <a:pt x="1258649" y="2480748"/>
                    <a:pt x="1258522" y="2479228"/>
                    <a:pt x="1258586" y="2478848"/>
                  </a:cubicBezTo>
                  <a:lnTo>
                    <a:pt x="1246425" y="2475808"/>
                  </a:lnTo>
                  <a:lnTo>
                    <a:pt x="1237305" y="2487968"/>
                  </a:lnTo>
                  <a:lnTo>
                    <a:pt x="1258586" y="2509249"/>
                  </a:lnTo>
                  <a:cubicBezTo>
                    <a:pt x="1258332" y="2525779"/>
                    <a:pt x="1255039" y="2540599"/>
                    <a:pt x="1248705" y="2553709"/>
                  </a:cubicBezTo>
                  <a:cubicBezTo>
                    <a:pt x="1242372" y="2566820"/>
                    <a:pt x="1234518" y="2579360"/>
                    <a:pt x="1225145" y="2591330"/>
                  </a:cubicBezTo>
                  <a:cubicBezTo>
                    <a:pt x="1226095" y="2596017"/>
                    <a:pt x="1228755" y="2604884"/>
                    <a:pt x="1233125" y="2617931"/>
                  </a:cubicBezTo>
                  <a:cubicBezTo>
                    <a:pt x="1237495" y="2630978"/>
                    <a:pt x="1237875" y="2638325"/>
                    <a:pt x="1234265" y="2639971"/>
                  </a:cubicBezTo>
                  <a:cubicBezTo>
                    <a:pt x="1229768" y="2639845"/>
                    <a:pt x="1225842" y="2638578"/>
                    <a:pt x="1222485" y="2636171"/>
                  </a:cubicBezTo>
                  <a:cubicBezTo>
                    <a:pt x="1219128" y="2633764"/>
                    <a:pt x="1215961" y="2630978"/>
                    <a:pt x="1212985" y="2627811"/>
                  </a:cubicBezTo>
                  <a:cubicBezTo>
                    <a:pt x="1212985" y="2638958"/>
                    <a:pt x="1211465" y="2650865"/>
                    <a:pt x="1208424" y="2663532"/>
                  </a:cubicBezTo>
                  <a:cubicBezTo>
                    <a:pt x="1205384" y="2676199"/>
                    <a:pt x="1200824" y="2686586"/>
                    <a:pt x="1194744" y="2694692"/>
                  </a:cubicBezTo>
                  <a:lnTo>
                    <a:pt x="1179544" y="2670372"/>
                  </a:lnTo>
                  <a:lnTo>
                    <a:pt x="1188664" y="2639971"/>
                  </a:lnTo>
                  <a:cubicBezTo>
                    <a:pt x="1186954" y="2638451"/>
                    <a:pt x="1185054" y="2636931"/>
                    <a:pt x="1182964" y="2635411"/>
                  </a:cubicBezTo>
                  <a:cubicBezTo>
                    <a:pt x="1180874" y="2633891"/>
                    <a:pt x="1179734" y="2632371"/>
                    <a:pt x="1179544" y="2630851"/>
                  </a:cubicBezTo>
                  <a:cubicBezTo>
                    <a:pt x="1180241" y="2627938"/>
                    <a:pt x="1183407" y="2626164"/>
                    <a:pt x="1189044" y="2625531"/>
                  </a:cubicBezTo>
                  <a:cubicBezTo>
                    <a:pt x="1194681" y="2624898"/>
                    <a:pt x="1198608" y="2624644"/>
                    <a:pt x="1200824" y="2624771"/>
                  </a:cubicBezTo>
                  <a:cubicBezTo>
                    <a:pt x="1201014" y="2615524"/>
                    <a:pt x="1202914" y="2605897"/>
                    <a:pt x="1206524" y="2595890"/>
                  </a:cubicBezTo>
                  <a:cubicBezTo>
                    <a:pt x="1210135" y="2585884"/>
                    <a:pt x="1214315" y="2576257"/>
                    <a:pt x="1219065" y="2567010"/>
                  </a:cubicBezTo>
                  <a:cubicBezTo>
                    <a:pt x="1219001" y="2565236"/>
                    <a:pt x="1218368" y="2562703"/>
                    <a:pt x="1217165" y="2559410"/>
                  </a:cubicBezTo>
                  <a:cubicBezTo>
                    <a:pt x="1215961" y="2556116"/>
                    <a:pt x="1214568" y="2553583"/>
                    <a:pt x="1212985" y="2551809"/>
                  </a:cubicBezTo>
                  <a:lnTo>
                    <a:pt x="1191704" y="2579170"/>
                  </a:lnTo>
                  <a:lnTo>
                    <a:pt x="1176504" y="2582210"/>
                  </a:lnTo>
                  <a:lnTo>
                    <a:pt x="1176504" y="2624771"/>
                  </a:lnTo>
                  <a:cubicBezTo>
                    <a:pt x="1165674" y="2633511"/>
                    <a:pt x="1156173" y="2646431"/>
                    <a:pt x="1148003" y="2663532"/>
                  </a:cubicBezTo>
                  <a:cubicBezTo>
                    <a:pt x="1139833" y="2680632"/>
                    <a:pt x="1134133" y="2695073"/>
                    <a:pt x="1130903" y="2706853"/>
                  </a:cubicBezTo>
                  <a:cubicBezTo>
                    <a:pt x="1130396" y="2712679"/>
                    <a:pt x="1128370" y="2717746"/>
                    <a:pt x="1124823" y="2722053"/>
                  </a:cubicBezTo>
                  <a:cubicBezTo>
                    <a:pt x="1121276" y="2726360"/>
                    <a:pt x="1119249" y="2731426"/>
                    <a:pt x="1118743" y="2737253"/>
                  </a:cubicBezTo>
                  <a:lnTo>
                    <a:pt x="1109622" y="2761574"/>
                  </a:lnTo>
                  <a:lnTo>
                    <a:pt x="1112663" y="2761574"/>
                  </a:lnTo>
                  <a:cubicBezTo>
                    <a:pt x="1112156" y="2767401"/>
                    <a:pt x="1110129" y="2772467"/>
                    <a:pt x="1106582" y="2776774"/>
                  </a:cubicBezTo>
                  <a:cubicBezTo>
                    <a:pt x="1103036" y="2781081"/>
                    <a:pt x="1101009" y="2786147"/>
                    <a:pt x="1100502" y="2791974"/>
                  </a:cubicBezTo>
                  <a:cubicBezTo>
                    <a:pt x="1100756" y="2796724"/>
                    <a:pt x="1100249" y="2800905"/>
                    <a:pt x="1098982" y="2804515"/>
                  </a:cubicBezTo>
                  <a:cubicBezTo>
                    <a:pt x="1097716" y="2808125"/>
                    <a:pt x="1094169" y="2810025"/>
                    <a:pt x="1088342" y="2810215"/>
                  </a:cubicBezTo>
                  <a:cubicBezTo>
                    <a:pt x="1088722" y="2819082"/>
                    <a:pt x="1087962" y="2824909"/>
                    <a:pt x="1086062" y="2827695"/>
                  </a:cubicBezTo>
                  <a:cubicBezTo>
                    <a:pt x="1084162" y="2830482"/>
                    <a:pt x="1078842" y="2831748"/>
                    <a:pt x="1070102" y="2831495"/>
                  </a:cubicBezTo>
                  <a:lnTo>
                    <a:pt x="1070102" y="2864936"/>
                  </a:lnTo>
                  <a:lnTo>
                    <a:pt x="1054901" y="2858856"/>
                  </a:lnTo>
                  <a:lnTo>
                    <a:pt x="1036661" y="2901417"/>
                  </a:lnTo>
                  <a:lnTo>
                    <a:pt x="1042741" y="2907497"/>
                  </a:lnTo>
                  <a:lnTo>
                    <a:pt x="1030581" y="2916617"/>
                  </a:lnTo>
                  <a:lnTo>
                    <a:pt x="1024501" y="2928777"/>
                  </a:lnTo>
                  <a:lnTo>
                    <a:pt x="1033621" y="2950058"/>
                  </a:lnTo>
                  <a:lnTo>
                    <a:pt x="1030581" y="2974378"/>
                  </a:lnTo>
                  <a:cubicBezTo>
                    <a:pt x="1023107" y="2975391"/>
                    <a:pt x="1019054" y="2979445"/>
                    <a:pt x="1018421" y="2986538"/>
                  </a:cubicBezTo>
                  <a:cubicBezTo>
                    <a:pt x="1017787" y="2993632"/>
                    <a:pt x="1010694" y="2997685"/>
                    <a:pt x="997140" y="2998698"/>
                  </a:cubicBezTo>
                  <a:lnTo>
                    <a:pt x="997140" y="2983498"/>
                  </a:lnTo>
                  <a:lnTo>
                    <a:pt x="988020" y="2986538"/>
                  </a:lnTo>
                  <a:cubicBezTo>
                    <a:pt x="986120" y="2990845"/>
                    <a:pt x="983080" y="2998192"/>
                    <a:pt x="978900" y="3008579"/>
                  </a:cubicBezTo>
                  <a:cubicBezTo>
                    <a:pt x="974720" y="3018966"/>
                    <a:pt x="971680" y="3024793"/>
                    <a:pt x="969780" y="3026059"/>
                  </a:cubicBezTo>
                  <a:cubicBezTo>
                    <a:pt x="968323" y="3025806"/>
                    <a:pt x="967436" y="3024793"/>
                    <a:pt x="967119" y="3023019"/>
                  </a:cubicBezTo>
                  <a:cubicBezTo>
                    <a:pt x="966803" y="3021246"/>
                    <a:pt x="966676" y="3020232"/>
                    <a:pt x="966740" y="3019979"/>
                  </a:cubicBezTo>
                  <a:cubicBezTo>
                    <a:pt x="958379" y="3019472"/>
                    <a:pt x="955339" y="3016686"/>
                    <a:pt x="957619" y="3011619"/>
                  </a:cubicBezTo>
                  <a:cubicBezTo>
                    <a:pt x="959899" y="3006552"/>
                    <a:pt x="962939" y="3002245"/>
                    <a:pt x="966740" y="2998698"/>
                  </a:cubicBezTo>
                  <a:lnTo>
                    <a:pt x="954579" y="2971338"/>
                  </a:lnTo>
                  <a:lnTo>
                    <a:pt x="966740" y="2950058"/>
                  </a:lnTo>
                  <a:lnTo>
                    <a:pt x="945459" y="2940937"/>
                  </a:lnTo>
                  <a:cubicBezTo>
                    <a:pt x="944572" y="2951134"/>
                    <a:pt x="941026" y="2960381"/>
                    <a:pt x="934819" y="2968678"/>
                  </a:cubicBezTo>
                  <a:cubicBezTo>
                    <a:pt x="928612" y="2976975"/>
                    <a:pt x="925065" y="2986982"/>
                    <a:pt x="924179" y="2998698"/>
                  </a:cubicBezTo>
                  <a:cubicBezTo>
                    <a:pt x="915122" y="3010986"/>
                    <a:pt x="906635" y="3023652"/>
                    <a:pt x="898718" y="3036699"/>
                  </a:cubicBezTo>
                  <a:cubicBezTo>
                    <a:pt x="890801" y="3049746"/>
                    <a:pt x="883074" y="3062413"/>
                    <a:pt x="875538" y="3074700"/>
                  </a:cubicBezTo>
                  <a:cubicBezTo>
                    <a:pt x="874018" y="3082047"/>
                    <a:pt x="870978" y="3091674"/>
                    <a:pt x="866417" y="3103581"/>
                  </a:cubicBezTo>
                  <a:cubicBezTo>
                    <a:pt x="861857" y="3115488"/>
                    <a:pt x="855777" y="3122075"/>
                    <a:pt x="848177" y="3123341"/>
                  </a:cubicBezTo>
                  <a:cubicBezTo>
                    <a:pt x="848557" y="3125685"/>
                    <a:pt x="850077" y="3130118"/>
                    <a:pt x="852737" y="3136642"/>
                  </a:cubicBezTo>
                  <a:cubicBezTo>
                    <a:pt x="855397" y="3143165"/>
                    <a:pt x="856917" y="3146838"/>
                    <a:pt x="857297" y="3147662"/>
                  </a:cubicBezTo>
                  <a:cubicBezTo>
                    <a:pt x="858754" y="3147282"/>
                    <a:pt x="859641" y="3145762"/>
                    <a:pt x="859957" y="3143102"/>
                  </a:cubicBezTo>
                  <a:cubicBezTo>
                    <a:pt x="860274" y="3140442"/>
                    <a:pt x="860401" y="3138922"/>
                    <a:pt x="860337" y="3138541"/>
                  </a:cubicBezTo>
                  <a:cubicBezTo>
                    <a:pt x="868951" y="3120618"/>
                    <a:pt x="879084" y="3103264"/>
                    <a:pt x="890738" y="3086480"/>
                  </a:cubicBezTo>
                  <a:cubicBezTo>
                    <a:pt x="902392" y="3069697"/>
                    <a:pt x="909485" y="3051583"/>
                    <a:pt x="912018" y="3032139"/>
                  </a:cubicBezTo>
                  <a:lnTo>
                    <a:pt x="927219" y="3032139"/>
                  </a:lnTo>
                  <a:cubicBezTo>
                    <a:pt x="934186" y="3031823"/>
                    <a:pt x="942292" y="3032456"/>
                    <a:pt x="951539" y="3034039"/>
                  </a:cubicBezTo>
                  <a:cubicBezTo>
                    <a:pt x="960786" y="3035623"/>
                    <a:pt x="965853" y="3040056"/>
                    <a:pt x="966740" y="3047340"/>
                  </a:cubicBezTo>
                  <a:cubicBezTo>
                    <a:pt x="966423" y="3061147"/>
                    <a:pt x="963256" y="3074573"/>
                    <a:pt x="957239" y="3087620"/>
                  </a:cubicBezTo>
                  <a:cubicBezTo>
                    <a:pt x="951223" y="3100667"/>
                    <a:pt x="944256" y="3112574"/>
                    <a:pt x="936339" y="3123341"/>
                  </a:cubicBezTo>
                  <a:cubicBezTo>
                    <a:pt x="936719" y="3130688"/>
                    <a:pt x="938239" y="3137275"/>
                    <a:pt x="940899" y="3143102"/>
                  </a:cubicBezTo>
                  <a:cubicBezTo>
                    <a:pt x="943559" y="3148928"/>
                    <a:pt x="945079" y="3155515"/>
                    <a:pt x="945459" y="3162862"/>
                  </a:cubicBezTo>
                  <a:lnTo>
                    <a:pt x="924179" y="3156782"/>
                  </a:lnTo>
                  <a:cubicBezTo>
                    <a:pt x="924305" y="3166155"/>
                    <a:pt x="923292" y="3176289"/>
                    <a:pt x="921139" y="3187183"/>
                  </a:cubicBezTo>
                  <a:cubicBezTo>
                    <a:pt x="918985" y="3198076"/>
                    <a:pt x="914932" y="3208210"/>
                    <a:pt x="908978" y="3217583"/>
                  </a:cubicBezTo>
                  <a:lnTo>
                    <a:pt x="893778" y="3196303"/>
                  </a:lnTo>
                  <a:lnTo>
                    <a:pt x="902898" y="3168942"/>
                  </a:lnTo>
                  <a:cubicBezTo>
                    <a:pt x="901188" y="3167422"/>
                    <a:pt x="899288" y="3165902"/>
                    <a:pt x="897198" y="3164382"/>
                  </a:cubicBezTo>
                  <a:cubicBezTo>
                    <a:pt x="895108" y="3162862"/>
                    <a:pt x="893968" y="3161342"/>
                    <a:pt x="893778" y="3159822"/>
                  </a:cubicBezTo>
                  <a:cubicBezTo>
                    <a:pt x="894348" y="3156909"/>
                    <a:pt x="897008" y="3155135"/>
                    <a:pt x="901758" y="3154502"/>
                  </a:cubicBezTo>
                  <a:cubicBezTo>
                    <a:pt x="906508" y="3153868"/>
                    <a:pt x="909928" y="3153615"/>
                    <a:pt x="912018" y="3153742"/>
                  </a:cubicBezTo>
                  <a:lnTo>
                    <a:pt x="930259" y="3102061"/>
                  </a:lnTo>
                  <a:lnTo>
                    <a:pt x="927219" y="3089900"/>
                  </a:lnTo>
                  <a:lnTo>
                    <a:pt x="915058" y="3074700"/>
                  </a:lnTo>
                  <a:lnTo>
                    <a:pt x="899858" y="3089900"/>
                  </a:lnTo>
                  <a:lnTo>
                    <a:pt x="890738" y="3153742"/>
                  </a:lnTo>
                  <a:cubicBezTo>
                    <a:pt x="881364" y="3162229"/>
                    <a:pt x="872751" y="3174135"/>
                    <a:pt x="864897" y="3189462"/>
                  </a:cubicBezTo>
                  <a:cubicBezTo>
                    <a:pt x="857044" y="3204789"/>
                    <a:pt x="851471" y="3218216"/>
                    <a:pt x="848177" y="3229743"/>
                  </a:cubicBezTo>
                  <a:cubicBezTo>
                    <a:pt x="847797" y="3240257"/>
                    <a:pt x="845517" y="3250390"/>
                    <a:pt x="841337" y="3260144"/>
                  </a:cubicBezTo>
                  <a:cubicBezTo>
                    <a:pt x="837157" y="3269898"/>
                    <a:pt x="833357" y="3280031"/>
                    <a:pt x="829937" y="3290545"/>
                  </a:cubicBezTo>
                  <a:cubicBezTo>
                    <a:pt x="815243" y="3303212"/>
                    <a:pt x="802070" y="3317398"/>
                    <a:pt x="790416" y="3333105"/>
                  </a:cubicBezTo>
                  <a:lnTo>
                    <a:pt x="769135" y="3393907"/>
                  </a:lnTo>
                  <a:cubicBezTo>
                    <a:pt x="767299" y="3393780"/>
                    <a:pt x="764892" y="3394033"/>
                    <a:pt x="761915" y="3394667"/>
                  </a:cubicBezTo>
                  <a:cubicBezTo>
                    <a:pt x="758939" y="3395300"/>
                    <a:pt x="757292" y="3397074"/>
                    <a:pt x="756975" y="3399987"/>
                  </a:cubicBezTo>
                  <a:cubicBezTo>
                    <a:pt x="757292" y="3401633"/>
                    <a:pt x="758939" y="3403660"/>
                    <a:pt x="761915" y="3406067"/>
                  </a:cubicBezTo>
                  <a:cubicBezTo>
                    <a:pt x="764892" y="3408474"/>
                    <a:pt x="767299" y="3410500"/>
                    <a:pt x="769135" y="3412147"/>
                  </a:cubicBezTo>
                  <a:lnTo>
                    <a:pt x="735695" y="3430388"/>
                  </a:lnTo>
                  <a:lnTo>
                    <a:pt x="714414" y="3430388"/>
                  </a:lnTo>
                  <a:cubicBezTo>
                    <a:pt x="715048" y="3419114"/>
                    <a:pt x="716821" y="3408221"/>
                    <a:pt x="719734" y="3397707"/>
                  </a:cubicBezTo>
                  <a:cubicBezTo>
                    <a:pt x="722648" y="3387193"/>
                    <a:pt x="722901" y="3371740"/>
                    <a:pt x="720494" y="3351346"/>
                  </a:cubicBezTo>
                  <a:cubicBezTo>
                    <a:pt x="714034" y="3360213"/>
                    <a:pt x="707954" y="3369080"/>
                    <a:pt x="702254" y="3377947"/>
                  </a:cubicBezTo>
                  <a:cubicBezTo>
                    <a:pt x="696554" y="3386813"/>
                    <a:pt x="693514" y="3397200"/>
                    <a:pt x="693134" y="3409107"/>
                  </a:cubicBezTo>
                  <a:cubicBezTo>
                    <a:pt x="678440" y="3420761"/>
                    <a:pt x="665267" y="3433934"/>
                    <a:pt x="653613" y="3448628"/>
                  </a:cubicBezTo>
                  <a:cubicBezTo>
                    <a:pt x="636703" y="3450148"/>
                    <a:pt x="630243" y="3456228"/>
                    <a:pt x="634233" y="3466868"/>
                  </a:cubicBezTo>
                  <a:cubicBezTo>
                    <a:pt x="638223" y="3477508"/>
                    <a:pt x="635563" y="3483589"/>
                    <a:pt x="626253" y="3485109"/>
                  </a:cubicBezTo>
                  <a:lnTo>
                    <a:pt x="614092" y="3485109"/>
                  </a:lnTo>
                  <a:cubicBezTo>
                    <a:pt x="613586" y="3493659"/>
                    <a:pt x="611559" y="3500119"/>
                    <a:pt x="608012" y="3504489"/>
                  </a:cubicBezTo>
                  <a:cubicBezTo>
                    <a:pt x="604465" y="3508859"/>
                    <a:pt x="602439" y="3514559"/>
                    <a:pt x="601932" y="3521590"/>
                  </a:cubicBezTo>
                  <a:lnTo>
                    <a:pt x="580652" y="3539830"/>
                  </a:lnTo>
                  <a:lnTo>
                    <a:pt x="568491" y="3515509"/>
                  </a:lnTo>
                  <a:cubicBezTo>
                    <a:pt x="562411" y="3515509"/>
                    <a:pt x="559371" y="3512469"/>
                    <a:pt x="559371" y="3506389"/>
                  </a:cubicBezTo>
                  <a:cubicBezTo>
                    <a:pt x="560258" y="3494419"/>
                    <a:pt x="563805" y="3482639"/>
                    <a:pt x="570011" y="3471048"/>
                  </a:cubicBezTo>
                  <a:cubicBezTo>
                    <a:pt x="576218" y="3459458"/>
                    <a:pt x="579765" y="3446918"/>
                    <a:pt x="580652" y="3433427"/>
                  </a:cubicBezTo>
                  <a:cubicBezTo>
                    <a:pt x="580715" y="3433174"/>
                    <a:pt x="580588" y="3432161"/>
                    <a:pt x="580272" y="3430388"/>
                  </a:cubicBezTo>
                  <a:cubicBezTo>
                    <a:pt x="579955" y="3428614"/>
                    <a:pt x="579068" y="3427601"/>
                    <a:pt x="577612" y="3427347"/>
                  </a:cubicBezTo>
                  <a:cubicBezTo>
                    <a:pt x="575965" y="3428044"/>
                    <a:pt x="573938" y="3431211"/>
                    <a:pt x="571531" y="3436848"/>
                  </a:cubicBezTo>
                  <a:cubicBezTo>
                    <a:pt x="569125" y="3442484"/>
                    <a:pt x="567098" y="3446411"/>
                    <a:pt x="565451" y="3448628"/>
                  </a:cubicBezTo>
                  <a:cubicBezTo>
                    <a:pt x="561905" y="3451668"/>
                    <a:pt x="559878" y="3454708"/>
                    <a:pt x="559371" y="3457748"/>
                  </a:cubicBezTo>
                  <a:cubicBezTo>
                    <a:pt x="559751" y="3462498"/>
                    <a:pt x="559751" y="3466678"/>
                    <a:pt x="559371" y="3470288"/>
                  </a:cubicBezTo>
                  <a:cubicBezTo>
                    <a:pt x="558991" y="3473899"/>
                    <a:pt x="555951" y="3475798"/>
                    <a:pt x="550251" y="3475989"/>
                  </a:cubicBezTo>
                  <a:lnTo>
                    <a:pt x="538091" y="3482069"/>
                  </a:lnTo>
                  <a:lnTo>
                    <a:pt x="507690" y="3485109"/>
                  </a:lnTo>
                  <a:lnTo>
                    <a:pt x="498570" y="3509429"/>
                  </a:lnTo>
                  <a:cubicBezTo>
                    <a:pt x="493946" y="3511139"/>
                    <a:pt x="489513" y="3513799"/>
                    <a:pt x="485270" y="3517409"/>
                  </a:cubicBezTo>
                  <a:cubicBezTo>
                    <a:pt x="481026" y="3521019"/>
                    <a:pt x="477353" y="3524439"/>
                    <a:pt x="474249" y="3527669"/>
                  </a:cubicBezTo>
                  <a:cubicBezTo>
                    <a:pt x="470956" y="3527606"/>
                    <a:pt x="467663" y="3528493"/>
                    <a:pt x="464369" y="3530330"/>
                  </a:cubicBezTo>
                  <a:cubicBezTo>
                    <a:pt x="461076" y="3532166"/>
                    <a:pt x="459302" y="3535333"/>
                    <a:pt x="459049" y="3539830"/>
                  </a:cubicBezTo>
                  <a:lnTo>
                    <a:pt x="462089" y="3551990"/>
                  </a:lnTo>
                  <a:lnTo>
                    <a:pt x="434729" y="3551990"/>
                  </a:lnTo>
                  <a:cubicBezTo>
                    <a:pt x="435932" y="3546100"/>
                    <a:pt x="438845" y="3537360"/>
                    <a:pt x="443469" y="3525769"/>
                  </a:cubicBezTo>
                  <a:cubicBezTo>
                    <a:pt x="448092" y="3514179"/>
                    <a:pt x="447205" y="3507719"/>
                    <a:pt x="440809" y="3506389"/>
                  </a:cubicBezTo>
                  <a:cubicBezTo>
                    <a:pt x="437705" y="3506579"/>
                    <a:pt x="434792" y="3507719"/>
                    <a:pt x="432068" y="3509809"/>
                  </a:cubicBezTo>
                  <a:cubicBezTo>
                    <a:pt x="429345" y="3511899"/>
                    <a:pt x="427192" y="3513799"/>
                    <a:pt x="425608" y="3515509"/>
                  </a:cubicBezTo>
                  <a:lnTo>
                    <a:pt x="419528" y="3551990"/>
                  </a:lnTo>
                  <a:lnTo>
                    <a:pt x="404328" y="3573270"/>
                  </a:lnTo>
                  <a:cubicBezTo>
                    <a:pt x="404328" y="3582264"/>
                    <a:pt x="402808" y="3590117"/>
                    <a:pt x="399768" y="3596831"/>
                  </a:cubicBezTo>
                  <a:cubicBezTo>
                    <a:pt x="396728" y="3603544"/>
                    <a:pt x="392168" y="3609878"/>
                    <a:pt x="386088" y="3615831"/>
                  </a:cubicBezTo>
                  <a:lnTo>
                    <a:pt x="386088" y="3640152"/>
                  </a:lnTo>
                  <a:cubicBezTo>
                    <a:pt x="377474" y="3649779"/>
                    <a:pt x="373421" y="3660925"/>
                    <a:pt x="373927" y="3673592"/>
                  </a:cubicBezTo>
                  <a:cubicBezTo>
                    <a:pt x="369051" y="3672136"/>
                    <a:pt x="364364" y="3672769"/>
                    <a:pt x="359867" y="3675493"/>
                  </a:cubicBezTo>
                  <a:cubicBezTo>
                    <a:pt x="355370" y="3678216"/>
                    <a:pt x="352964" y="3682649"/>
                    <a:pt x="352647" y="3688793"/>
                  </a:cubicBezTo>
                  <a:lnTo>
                    <a:pt x="334406" y="3716153"/>
                  </a:lnTo>
                  <a:lnTo>
                    <a:pt x="310086" y="3707033"/>
                  </a:lnTo>
                  <a:cubicBezTo>
                    <a:pt x="314076" y="3697153"/>
                    <a:pt x="316736" y="3685753"/>
                    <a:pt x="318066" y="3672833"/>
                  </a:cubicBezTo>
                  <a:cubicBezTo>
                    <a:pt x="319396" y="3659912"/>
                    <a:pt x="322816" y="3650032"/>
                    <a:pt x="328326" y="3643192"/>
                  </a:cubicBezTo>
                  <a:cubicBezTo>
                    <a:pt x="327820" y="3633565"/>
                    <a:pt x="331873" y="3628498"/>
                    <a:pt x="340487" y="3627992"/>
                  </a:cubicBezTo>
                  <a:cubicBezTo>
                    <a:pt x="347073" y="3628435"/>
                    <a:pt x="355180" y="3628308"/>
                    <a:pt x="364807" y="3627612"/>
                  </a:cubicBezTo>
                  <a:cubicBezTo>
                    <a:pt x="374434" y="3626915"/>
                    <a:pt x="373421" y="3622988"/>
                    <a:pt x="361767" y="3615831"/>
                  </a:cubicBezTo>
                  <a:lnTo>
                    <a:pt x="373927" y="3585431"/>
                  </a:lnTo>
                  <a:lnTo>
                    <a:pt x="361767" y="3585431"/>
                  </a:lnTo>
                  <a:lnTo>
                    <a:pt x="373927" y="3570230"/>
                  </a:lnTo>
                  <a:lnTo>
                    <a:pt x="373927" y="3539830"/>
                  </a:lnTo>
                  <a:lnTo>
                    <a:pt x="395208" y="3524629"/>
                  </a:lnTo>
                  <a:lnTo>
                    <a:pt x="395208" y="3497269"/>
                  </a:lnTo>
                  <a:cubicBezTo>
                    <a:pt x="400781" y="3487642"/>
                    <a:pt x="407875" y="3479535"/>
                    <a:pt x="416488" y="3472948"/>
                  </a:cubicBezTo>
                  <a:lnTo>
                    <a:pt x="425608" y="3448628"/>
                  </a:lnTo>
                  <a:cubicBezTo>
                    <a:pt x="416108" y="3446221"/>
                    <a:pt x="413068" y="3435834"/>
                    <a:pt x="416488" y="3417467"/>
                  </a:cubicBezTo>
                  <a:cubicBezTo>
                    <a:pt x="419908" y="3399100"/>
                    <a:pt x="422948" y="3387193"/>
                    <a:pt x="425608" y="3381747"/>
                  </a:cubicBezTo>
                  <a:cubicBezTo>
                    <a:pt x="431308" y="3380353"/>
                    <a:pt x="434349" y="3374020"/>
                    <a:pt x="434729" y="3362746"/>
                  </a:cubicBezTo>
                  <a:cubicBezTo>
                    <a:pt x="435109" y="3351473"/>
                    <a:pt x="435109" y="3343619"/>
                    <a:pt x="434729" y="3339186"/>
                  </a:cubicBezTo>
                  <a:cubicBezTo>
                    <a:pt x="439225" y="3337412"/>
                    <a:pt x="442392" y="3334119"/>
                    <a:pt x="444229" y="3329305"/>
                  </a:cubicBezTo>
                  <a:cubicBezTo>
                    <a:pt x="446065" y="3324492"/>
                    <a:pt x="446952" y="3319679"/>
                    <a:pt x="446889" y="3314865"/>
                  </a:cubicBezTo>
                  <a:cubicBezTo>
                    <a:pt x="446382" y="3309165"/>
                    <a:pt x="444355" y="3304605"/>
                    <a:pt x="440809" y="3301185"/>
                  </a:cubicBezTo>
                  <a:cubicBezTo>
                    <a:pt x="437262" y="3297765"/>
                    <a:pt x="435235" y="3293205"/>
                    <a:pt x="434729" y="3287505"/>
                  </a:cubicBezTo>
                  <a:cubicBezTo>
                    <a:pt x="423012" y="3289784"/>
                    <a:pt x="417565" y="3298905"/>
                    <a:pt x="418388" y="3314865"/>
                  </a:cubicBezTo>
                  <a:cubicBezTo>
                    <a:pt x="419212" y="3330826"/>
                    <a:pt x="414525" y="3339946"/>
                    <a:pt x="404328" y="3342226"/>
                  </a:cubicBezTo>
                  <a:cubicBezTo>
                    <a:pt x="404011" y="3351536"/>
                    <a:pt x="400844" y="3360276"/>
                    <a:pt x="394828" y="3368446"/>
                  </a:cubicBezTo>
                  <a:cubicBezTo>
                    <a:pt x="388811" y="3376616"/>
                    <a:pt x="381844" y="3383076"/>
                    <a:pt x="373927" y="3387827"/>
                  </a:cubicBezTo>
                  <a:lnTo>
                    <a:pt x="373927" y="3427347"/>
                  </a:lnTo>
                  <a:cubicBezTo>
                    <a:pt x="347263" y="3440204"/>
                    <a:pt x="331430" y="3454771"/>
                    <a:pt x="326426" y="3471048"/>
                  </a:cubicBezTo>
                  <a:cubicBezTo>
                    <a:pt x="321423" y="3487325"/>
                    <a:pt x="313949" y="3510252"/>
                    <a:pt x="304006" y="3539830"/>
                  </a:cubicBezTo>
                  <a:cubicBezTo>
                    <a:pt x="293746" y="3540717"/>
                    <a:pt x="284625" y="3544263"/>
                    <a:pt x="276645" y="3550470"/>
                  </a:cubicBezTo>
                  <a:cubicBezTo>
                    <a:pt x="268665" y="3556677"/>
                    <a:pt x="259545" y="3560224"/>
                    <a:pt x="249285" y="3561110"/>
                  </a:cubicBezTo>
                  <a:lnTo>
                    <a:pt x="249285" y="3594551"/>
                  </a:lnTo>
                  <a:lnTo>
                    <a:pt x="240165" y="3594551"/>
                  </a:lnTo>
                  <a:cubicBezTo>
                    <a:pt x="234338" y="3594551"/>
                    <a:pt x="230791" y="3593031"/>
                    <a:pt x="229524" y="3589991"/>
                  </a:cubicBezTo>
                  <a:cubicBezTo>
                    <a:pt x="228258" y="3586951"/>
                    <a:pt x="227751" y="3582391"/>
                    <a:pt x="228004" y="3576311"/>
                  </a:cubicBezTo>
                  <a:lnTo>
                    <a:pt x="237125" y="3551990"/>
                  </a:lnTo>
                  <a:cubicBezTo>
                    <a:pt x="236934" y="3549773"/>
                    <a:pt x="235794" y="3545846"/>
                    <a:pt x="233704" y="3540210"/>
                  </a:cubicBezTo>
                  <a:cubicBezTo>
                    <a:pt x="231614" y="3534573"/>
                    <a:pt x="229714" y="3531406"/>
                    <a:pt x="228004" y="3530710"/>
                  </a:cubicBezTo>
                  <a:lnTo>
                    <a:pt x="228004" y="3539830"/>
                  </a:lnTo>
                  <a:cubicBezTo>
                    <a:pt x="221038" y="3544770"/>
                    <a:pt x="212931" y="3551610"/>
                    <a:pt x="203684" y="3560350"/>
                  </a:cubicBezTo>
                  <a:cubicBezTo>
                    <a:pt x="194437" y="3569090"/>
                    <a:pt x="189370" y="3577451"/>
                    <a:pt x="188484" y="3585431"/>
                  </a:cubicBezTo>
                  <a:cubicBezTo>
                    <a:pt x="183987" y="3588724"/>
                    <a:pt x="180820" y="3593537"/>
                    <a:pt x="178983" y="3599871"/>
                  </a:cubicBezTo>
                  <a:cubicBezTo>
                    <a:pt x="177147" y="3606204"/>
                    <a:pt x="176260" y="3612538"/>
                    <a:pt x="176323" y="3618871"/>
                  </a:cubicBezTo>
                  <a:lnTo>
                    <a:pt x="155043" y="3631032"/>
                  </a:lnTo>
                  <a:cubicBezTo>
                    <a:pt x="155106" y="3635908"/>
                    <a:pt x="154219" y="3641355"/>
                    <a:pt x="152383" y="3647372"/>
                  </a:cubicBezTo>
                  <a:cubicBezTo>
                    <a:pt x="150546" y="3653389"/>
                    <a:pt x="147379" y="3658075"/>
                    <a:pt x="142883" y="3661432"/>
                  </a:cubicBezTo>
                  <a:lnTo>
                    <a:pt x="142883" y="3685753"/>
                  </a:lnTo>
                  <a:lnTo>
                    <a:pt x="130722" y="3694873"/>
                  </a:lnTo>
                  <a:cubicBezTo>
                    <a:pt x="130406" y="3704120"/>
                    <a:pt x="127239" y="3712987"/>
                    <a:pt x="121222" y="3721474"/>
                  </a:cubicBezTo>
                  <a:cubicBezTo>
                    <a:pt x="115205" y="3729960"/>
                    <a:pt x="108238" y="3737307"/>
                    <a:pt x="100322" y="3743514"/>
                  </a:cubicBezTo>
                  <a:cubicBezTo>
                    <a:pt x="94115" y="3753204"/>
                    <a:pt x="86768" y="3764224"/>
                    <a:pt x="78281" y="3776575"/>
                  </a:cubicBezTo>
                  <a:cubicBezTo>
                    <a:pt x="69794" y="3788925"/>
                    <a:pt x="60928" y="3799185"/>
                    <a:pt x="51681" y="3807355"/>
                  </a:cubicBezTo>
                  <a:cubicBezTo>
                    <a:pt x="51871" y="3812105"/>
                    <a:pt x="51491" y="3817045"/>
                    <a:pt x="50541" y="3822176"/>
                  </a:cubicBezTo>
                  <a:cubicBezTo>
                    <a:pt x="49591" y="3827306"/>
                    <a:pt x="46931" y="3831486"/>
                    <a:pt x="42560" y="3834716"/>
                  </a:cubicBezTo>
                  <a:cubicBezTo>
                    <a:pt x="42307" y="3844089"/>
                    <a:pt x="39774" y="3853463"/>
                    <a:pt x="34960" y="3862836"/>
                  </a:cubicBezTo>
                  <a:cubicBezTo>
                    <a:pt x="30147" y="3872210"/>
                    <a:pt x="24573" y="3880063"/>
                    <a:pt x="18240" y="3886397"/>
                  </a:cubicBezTo>
                  <a:cubicBezTo>
                    <a:pt x="18240" y="3889564"/>
                    <a:pt x="17480" y="3892350"/>
                    <a:pt x="15960" y="3894757"/>
                  </a:cubicBezTo>
                  <a:cubicBezTo>
                    <a:pt x="14440" y="3897164"/>
                    <a:pt x="12160" y="3898430"/>
                    <a:pt x="9120" y="3898557"/>
                  </a:cubicBezTo>
                  <a:lnTo>
                    <a:pt x="0" y="3895517"/>
                  </a:lnTo>
                  <a:lnTo>
                    <a:pt x="9120" y="3865117"/>
                  </a:lnTo>
                  <a:cubicBezTo>
                    <a:pt x="12160" y="3861886"/>
                    <a:pt x="14440" y="3857706"/>
                    <a:pt x="15960" y="3852576"/>
                  </a:cubicBezTo>
                  <a:cubicBezTo>
                    <a:pt x="17480" y="3847446"/>
                    <a:pt x="18240" y="3842506"/>
                    <a:pt x="18240" y="3837756"/>
                  </a:cubicBezTo>
                  <a:lnTo>
                    <a:pt x="30400" y="3810395"/>
                  </a:lnTo>
                  <a:cubicBezTo>
                    <a:pt x="29767" y="3803555"/>
                    <a:pt x="29514" y="3795955"/>
                    <a:pt x="29640" y="3787595"/>
                  </a:cubicBezTo>
                  <a:cubicBezTo>
                    <a:pt x="29767" y="3779235"/>
                    <a:pt x="34074" y="3774675"/>
                    <a:pt x="42560" y="3773915"/>
                  </a:cubicBezTo>
                  <a:cubicBezTo>
                    <a:pt x="43574" y="3744274"/>
                    <a:pt x="52187" y="3709313"/>
                    <a:pt x="68401" y="3669033"/>
                  </a:cubicBezTo>
                  <a:cubicBezTo>
                    <a:pt x="84615" y="3628752"/>
                    <a:pt x="102348" y="3596831"/>
                    <a:pt x="121602" y="3573270"/>
                  </a:cubicBezTo>
                  <a:cubicBezTo>
                    <a:pt x="121982" y="3562884"/>
                    <a:pt x="123502" y="3553257"/>
                    <a:pt x="126162" y="3544390"/>
                  </a:cubicBezTo>
                  <a:cubicBezTo>
                    <a:pt x="128822" y="3535523"/>
                    <a:pt x="130342" y="3525896"/>
                    <a:pt x="130722" y="3515509"/>
                  </a:cubicBezTo>
                  <a:cubicBezTo>
                    <a:pt x="135219" y="3515319"/>
                    <a:pt x="138386" y="3513419"/>
                    <a:pt x="140222" y="3509809"/>
                  </a:cubicBezTo>
                  <a:cubicBezTo>
                    <a:pt x="142059" y="3506199"/>
                    <a:pt x="142946" y="3502019"/>
                    <a:pt x="142883" y="3497269"/>
                  </a:cubicBezTo>
                  <a:cubicBezTo>
                    <a:pt x="143389" y="3484919"/>
                    <a:pt x="145416" y="3477699"/>
                    <a:pt x="148963" y="3475608"/>
                  </a:cubicBezTo>
                  <a:cubicBezTo>
                    <a:pt x="152509" y="3473518"/>
                    <a:pt x="154536" y="3468578"/>
                    <a:pt x="155043" y="3460788"/>
                  </a:cubicBezTo>
                  <a:lnTo>
                    <a:pt x="170243" y="3430388"/>
                  </a:lnTo>
                  <a:cubicBezTo>
                    <a:pt x="174740" y="3428741"/>
                    <a:pt x="177907" y="3425954"/>
                    <a:pt x="179743" y="3422027"/>
                  </a:cubicBezTo>
                  <a:cubicBezTo>
                    <a:pt x="181580" y="3418100"/>
                    <a:pt x="182467" y="3413794"/>
                    <a:pt x="182403" y="3409107"/>
                  </a:cubicBezTo>
                  <a:lnTo>
                    <a:pt x="179363" y="3393907"/>
                  </a:lnTo>
                  <a:lnTo>
                    <a:pt x="206724" y="3299665"/>
                  </a:lnTo>
                  <a:lnTo>
                    <a:pt x="218884" y="3290545"/>
                  </a:lnTo>
                  <a:lnTo>
                    <a:pt x="228004" y="3275344"/>
                  </a:lnTo>
                  <a:cubicBezTo>
                    <a:pt x="228004" y="3270468"/>
                    <a:pt x="228764" y="3265021"/>
                    <a:pt x="230284" y="3259004"/>
                  </a:cubicBezTo>
                  <a:cubicBezTo>
                    <a:pt x="231804" y="3252987"/>
                    <a:pt x="234084" y="3248300"/>
                    <a:pt x="237125" y="3244944"/>
                  </a:cubicBezTo>
                  <a:cubicBezTo>
                    <a:pt x="235351" y="3239433"/>
                    <a:pt x="235098" y="3232214"/>
                    <a:pt x="236364" y="3223283"/>
                  </a:cubicBezTo>
                  <a:cubicBezTo>
                    <a:pt x="237631" y="3214353"/>
                    <a:pt x="241938" y="3209413"/>
                    <a:pt x="249285" y="3208463"/>
                  </a:cubicBezTo>
                  <a:cubicBezTo>
                    <a:pt x="250361" y="3200103"/>
                    <a:pt x="255808" y="3186422"/>
                    <a:pt x="265625" y="3167422"/>
                  </a:cubicBezTo>
                  <a:cubicBezTo>
                    <a:pt x="275442" y="3148422"/>
                    <a:pt x="283169" y="3137782"/>
                    <a:pt x="288806" y="3135501"/>
                  </a:cubicBezTo>
                  <a:lnTo>
                    <a:pt x="297926" y="3114221"/>
                  </a:lnTo>
                  <a:cubicBezTo>
                    <a:pt x="298812" y="3095220"/>
                    <a:pt x="302359" y="3078500"/>
                    <a:pt x="308566" y="3064060"/>
                  </a:cubicBezTo>
                  <a:cubicBezTo>
                    <a:pt x="314773" y="3049620"/>
                    <a:pt x="318319" y="3032899"/>
                    <a:pt x="319206" y="3013899"/>
                  </a:cubicBezTo>
                  <a:lnTo>
                    <a:pt x="328326" y="3001739"/>
                  </a:lnTo>
                  <a:cubicBezTo>
                    <a:pt x="329720" y="2990465"/>
                    <a:pt x="335293" y="2977291"/>
                    <a:pt x="345047" y="2962218"/>
                  </a:cubicBezTo>
                  <a:cubicBezTo>
                    <a:pt x="354800" y="2947144"/>
                    <a:pt x="360374" y="2933971"/>
                    <a:pt x="361767" y="2922697"/>
                  </a:cubicBezTo>
                  <a:cubicBezTo>
                    <a:pt x="370761" y="2916997"/>
                    <a:pt x="374814" y="2907877"/>
                    <a:pt x="373927" y="2895336"/>
                  </a:cubicBezTo>
                  <a:cubicBezTo>
                    <a:pt x="373041" y="2882796"/>
                    <a:pt x="377094" y="2873676"/>
                    <a:pt x="386088" y="2867976"/>
                  </a:cubicBezTo>
                  <a:cubicBezTo>
                    <a:pt x="387924" y="2858349"/>
                    <a:pt x="395651" y="2834282"/>
                    <a:pt x="409268" y="2795775"/>
                  </a:cubicBezTo>
                  <a:cubicBezTo>
                    <a:pt x="422885" y="2757267"/>
                    <a:pt x="431372" y="2734720"/>
                    <a:pt x="434729" y="2728133"/>
                  </a:cubicBezTo>
                  <a:cubicBezTo>
                    <a:pt x="432955" y="2723003"/>
                    <a:pt x="432702" y="2717303"/>
                    <a:pt x="433969" y="2711033"/>
                  </a:cubicBezTo>
                  <a:cubicBezTo>
                    <a:pt x="435235" y="2704763"/>
                    <a:pt x="439542" y="2701342"/>
                    <a:pt x="446889" y="2700772"/>
                  </a:cubicBezTo>
                  <a:cubicBezTo>
                    <a:pt x="455946" y="2679429"/>
                    <a:pt x="467473" y="2657515"/>
                    <a:pt x="481469" y="2635031"/>
                  </a:cubicBezTo>
                  <a:cubicBezTo>
                    <a:pt x="495466" y="2612547"/>
                    <a:pt x="503193" y="2589873"/>
                    <a:pt x="504650" y="2567010"/>
                  </a:cubicBezTo>
                  <a:cubicBezTo>
                    <a:pt x="506487" y="2565553"/>
                    <a:pt x="508893" y="2563906"/>
                    <a:pt x="511870" y="2562070"/>
                  </a:cubicBezTo>
                  <a:cubicBezTo>
                    <a:pt x="514847" y="2560233"/>
                    <a:pt x="516494" y="2557826"/>
                    <a:pt x="516810" y="2554849"/>
                  </a:cubicBezTo>
                  <a:cubicBezTo>
                    <a:pt x="516430" y="2553393"/>
                    <a:pt x="514910" y="2552506"/>
                    <a:pt x="512250" y="2552189"/>
                  </a:cubicBezTo>
                  <a:cubicBezTo>
                    <a:pt x="509590" y="2551873"/>
                    <a:pt x="508070" y="2551746"/>
                    <a:pt x="507690" y="2551809"/>
                  </a:cubicBezTo>
                  <a:lnTo>
                    <a:pt x="516810" y="2524449"/>
                  </a:lnTo>
                  <a:lnTo>
                    <a:pt x="528971" y="2518369"/>
                  </a:lnTo>
                  <a:cubicBezTo>
                    <a:pt x="535051" y="2509945"/>
                    <a:pt x="540371" y="2498672"/>
                    <a:pt x="544931" y="2484548"/>
                  </a:cubicBezTo>
                  <a:cubicBezTo>
                    <a:pt x="549491" y="2470424"/>
                    <a:pt x="553291" y="2458391"/>
                    <a:pt x="556331" y="2448447"/>
                  </a:cubicBezTo>
                  <a:cubicBezTo>
                    <a:pt x="554684" y="2442114"/>
                    <a:pt x="554938" y="2436540"/>
                    <a:pt x="557091" y="2431727"/>
                  </a:cubicBezTo>
                  <a:cubicBezTo>
                    <a:pt x="559244" y="2426914"/>
                    <a:pt x="564058" y="2424380"/>
                    <a:pt x="571531" y="2424127"/>
                  </a:cubicBezTo>
                  <a:lnTo>
                    <a:pt x="580652" y="2402846"/>
                  </a:lnTo>
                  <a:cubicBezTo>
                    <a:pt x="584198" y="2397843"/>
                    <a:pt x="588505" y="2386569"/>
                    <a:pt x="593572" y="2369026"/>
                  </a:cubicBezTo>
                  <a:cubicBezTo>
                    <a:pt x="598639" y="2351482"/>
                    <a:pt x="601425" y="2339448"/>
                    <a:pt x="601932" y="2332925"/>
                  </a:cubicBezTo>
                  <a:cubicBezTo>
                    <a:pt x="602819" y="2323171"/>
                    <a:pt x="606365" y="2316078"/>
                    <a:pt x="612572" y="2311644"/>
                  </a:cubicBezTo>
                  <a:cubicBezTo>
                    <a:pt x="618779" y="2307211"/>
                    <a:pt x="622326" y="2300118"/>
                    <a:pt x="623212" y="2290364"/>
                  </a:cubicBezTo>
                  <a:lnTo>
                    <a:pt x="647533" y="2247803"/>
                  </a:lnTo>
                  <a:cubicBezTo>
                    <a:pt x="648926" y="2241596"/>
                    <a:pt x="654500" y="2226649"/>
                    <a:pt x="664253" y="2202962"/>
                  </a:cubicBezTo>
                  <a:cubicBezTo>
                    <a:pt x="674007" y="2179275"/>
                    <a:pt x="679580" y="2165848"/>
                    <a:pt x="680974" y="2162681"/>
                  </a:cubicBezTo>
                  <a:cubicBezTo>
                    <a:pt x="680340" y="2156095"/>
                    <a:pt x="680087" y="2149508"/>
                    <a:pt x="680214" y="2142921"/>
                  </a:cubicBezTo>
                  <a:cubicBezTo>
                    <a:pt x="680340" y="2136334"/>
                    <a:pt x="684647" y="2132788"/>
                    <a:pt x="693134" y="2132281"/>
                  </a:cubicBezTo>
                  <a:cubicBezTo>
                    <a:pt x="702444" y="2110620"/>
                    <a:pt x="714984" y="2087060"/>
                    <a:pt x="730755" y="2061599"/>
                  </a:cubicBezTo>
                  <a:cubicBezTo>
                    <a:pt x="746525" y="2036139"/>
                    <a:pt x="755265" y="2011058"/>
                    <a:pt x="756975" y="1986358"/>
                  </a:cubicBezTo>
                  <a:cubicBezTo>
                    <a:pt x="758812" y="1984711"/>
                    <a:pt x="761219" y="1982684"/>
                    <a:pt x="764195" y="1980278"/>
                  </a:cubicBezTo>
                  <a:cubicBezTo>
                    <a:pt x="767172" y="1977871"/>
                    <a:pt x="768819" y="1975844"/>
                    <a:pt x="769135" y="1974198"/>
                  </a:cubicBezTo>
                  <a:cubicBezTo>
                    <a:pt x="768945" y="1971284"/>
                    <a:pt x="767805" y="1969511"/>
                    <a:pt x="765715" y="1968878"/>
                  </a:cubicBezTo>
                  <a:cubicBezTo>
                    <a:pt x="763625" y="1968244"/>
                    <a:pt x="761725" y="1967991"/>
                    <a:pt x="760015" y="1968118"/>
                  </a:cubicBezTo>
                  <a:lnTo>
                    <a:pt x="769135" y="1940757"/>
                  </a:lnTo>
                  <a:cubicBezTo>
                    <a:pt x="778762" y="1934170"/>
                    <a:pt x="786869" y="1926063"/>
                    <a:pt x="793456" y="1916437"/>
                  </a:cubicBezTo>
                  <a:lnTo>
                    <a:pt x="811696" y="1855635"/>
                  </a:lnTo>
                  <a:cubicBezTo>
                    <a:pt x="810176" y="1849302"/>
                    <a:pt x="810936" y="1843728"/>
                    <a:pt x="813976" y="1838915"/>
                  </a:cubicBezTo>
                  <a:cubicBezTo>
                    <a:pt x="817016" y="1834101"/>
                    <a:pt x="822337" y="1831568"/>
                    <a:pt x="829937" y="1831315"/>
                  </a:cubicBezTo>
                  <a:cubicBezTo>
                    <a:pt x="830317" y="1825741"/>
                    <a:pt x="831837" y="1821688"/>
                    <a:pt x="834497" y="1819154"/>
                  </a:cubicBezTo>
                  <a:cubicBezTo>
                    <a:pt x="837157" y="1816621"/>
                    <a:pt x="838677" y="1812568"/>
                    <a:pt x="839057" y="1806994"/>
                  </a:cubicBezTo>
                  <a:cubicBezTo>
                    <a:pt x="841400" y="1802877"/>
                    <a:pt x="845834" y="1790591"/>
                    <a:pt x="852357" y="1770133"/>
                  </a:cubicBezTo>
                  <a:cubicBezTo>
                    <a:pt x="858881" y="1749676"/>
                    <a:pt x="862554" y="1736629"/>
                    <a:pt x="863377" y="1730993"/>
                  </a:cubicBezTo>
                  <a:cubicBezTo>
                    <a:pt x="864264" y="1721113"/>
                    <a:pt x="867811" y="1713512"/>
                    <a:pt x="874018" y="1708192"/>
                  </a:cubicBezTo>
                  <a:cubicBezTo>
                    <a:pt x="880224" y="1702872"/>
                    <a:pt x="883771" y="1695272"/>
                    <a:pt x="884658" y="1685392"/>
                  </a:cubicBezTo>
                  <a:lnTo>
                    <a:pt x="896818" y="1661071"/>
                  </a:lnTo>
                  <a:cubicBezTo>
                    <a:pt x="897578" y="1653978"/>
                    <a:pt x="900618" y="1648405"/>
                    <a:pt x="905938" y="1644351"/>
                  </a:cubicBezTo>
                  <a:cubicBezTo>
                    <a:pt x="911258" y="1640297"/>
                    <a:pt x="914298" y="1634724"/>
                    <a:pt x="915058" y="1627630"/>
                  </a:cubicBezTo>
                  <a:cubicBezTo>
                    <a:pt x="924179" y="1627124"/>
                    <a:pt x="930259" y="1622057"/>
                    <a:pt x="933299" y="1612430"/>
                  </a:cubicBezTo>
                  <a:cubicBezTo>
                    <a:pt x="933362" y="1611037"/>
                    <a:pt x="933236" y="1610024"/>
                    <a:pt x="932919" y="1609390"/>
                  </a:cubicBezTo>
                  <a:cubicBezTo>
                    <a:pt x="932602" y="1608757"/>
                    <a:pt x="931715" y="1607743"/>
                    <a:pt x="930259" y="1606350"/>
                  </a:cubicBezTo>
                  <a:lnTo>
                    <a:pt x="936339" y="1597230"/>
                  </a:lnTo>
                  <a:cubicBezTo>
                    <a:pt x="937796" y="1594317"/>
                    <a:pt x="938682" y="1591783"/>
                    <a:pt x="938999" y="1589630"/>
                  </a:cubicBezTo>
                  <a:cubicBezTo>
                    <a:pt x="939316" y="1587477"/>
                    <a:pt x="939442" y="1584943"/>
                    <a:pt x="939379" y="1582030"/>
                  </a:cubicBezTo>
                  <a:cubicBezTo>
                    <a:pt x="951476" y="1563663"/>
                    <a:pt x="962243" y="1544155"/>
                    <a:pt x="971680" y="1523508"/>
                  </a:cubicBezTo>
                  <a:cubicBezTo>
                    <a:pt x="981116" y="1502861"/>
                    <a:pt x="989603" y="1481834"/>
                    <a:pt x="997140" y="1460427"/>
                  </a:cubicBezTo>
                  <a:cubicBezTo>
                    <a:pt x="997964" y="1455487"/>
                    <a:pt x="1001637" y="1445607"/>
                    <a:pt x="1008160" y="1430787"/>
                  </a:cubicBezTo>
                  <a:cubicBezTo>
                    <a:pt x="1014684" y="1415966"/>
                    <a:pt x="1019117" y="1407606"/>
                    <a:pt x="1021461" y="1405706"/>
                  </a:cubicBezTo>
                  <a:cubicBezTo>
                    <a:pt x="1021777" y="1395256"/>
                    <a:pt x="1024184" y="1385756"/>
                    <a:pt x="1028681" y="1377205"/>
                  </a:cubicBezTo>
                  <a:cubicBezTo>
                    <a:pt x="1033178" y="1368655"/>
                    <a:pt x="1037864" y="1359915"/>
                    <a:pt x="1042741" y="1350985"/>
                  </a:cubicBezTo>
                  <a:lnTo>
                    <a:pt x="1054901" y="1341865"/>
                  </a:lnTo>
                  <a:cubicBezTo>
                    <a:pt x="1055028" y="1340345"/>
                    <a:pt x="1055535" y="1338825"/>
                    <a:pt x="1056421" y="1337305"/>
                  </a:cubicBezTo>
                  <a:cubicBezTo>
                    <a:pt x="1057308" y="1335785"/>
                    <a:pt x="1057815" y="1334265"/>
                    <a:pt x="1057941" y="1332744"/>
                  </a:cubicBezTo>
                  <a:cubicBezTo>
                    <a:pt x="1059398" y="1328311"/>
                    <a:pt x="1060285" y="1324258"/>
                    <a:pt x="1060601" y="1320584"/>
                  </a:cubicBezTo>
                  <a:cubicBezTo>
                    <a:pt x="1060918" y="1316911"/>
                    <a:pt x="1061045" y="1312857"/>
                    <a:pt x="1060981" y="1308424"/>
                  </a:cubicBezTo>
                  <a:cubicBezTo>
                    <a:pt x="1064528" y="1307917"/>
                    <a:pt x="1066555" y="1305891"/>
                    <a:pt x="1067062" y="1302344"/>
                  </a:cubicBezTo>
                  <a:cubicBezTo>
                    <a:pt x="1067188" y="1300697"/>
                    <a:pt x="1067695" y="1298670"/>
                    <a:pt x="1068582" y="1296264"/>
                  </a:cubicBezTo>
                  <a:cubicBezTo>
                    <a:pt x="1069468" y="1293857"/>
                    <a:pt x="1069975" y="1291830"/>
                    <a:pt x="1070102" y="1290184"/>
                  </a:cubicBezTo>
                  <a:lnTo>
                    <a:pt x="1073142" y="1290184"/>
                  </a:lnTo>
                  <a:cubicBezTo>
                    <a:pt x="1073648" y="1287144"/>
                    <a:pt x="1075675" y="1284104"/>
                    <a:pt x="1079222" y="1281063"/>
                  </a:cubicBezTo>
                  <a:lnTo>
                    <a:pt x="1088342" y="1253703"/>
                  </a:lnTo>
                  <a:cubicBezTo>
                    <a:pt x="1089799" y="1247369"/>
                    <a:pt x="1090685" y="1241036"/>
                    <a:pt x="1091002" y="1234702"/>
                  </a:cubicBezTo>
                  <a:cubicBezTo>
                    <a:pt x="1091319" y="1228369"/>
                    <a:pt x="1091445" y="1223555"/>
                    <a:pt x="1091382" y="1220262"/>
                  </a:cubicBezTo>
                  <a:cubicBezTo>
                    <a:pt x="1094675" y="1220452"/>
                    <a:pt x="1097969" y="1220072"/>
                    <a:pt x="1101262" y="1219122"/>
                  </a:cubicBezTo>
                  <a:cubicBezTo>
                    <a:pt x="1104556" y="1218172"/>
                    <a:pt x="1106329" y="1215512"/>
                    <a:pt x="1106582" y="1211142"/>
                  </a:cubicBezTo>
                  <a:cubicBezTo>
                    <a:pt x="1106329" y="1206645"/>
                    <a:pt x="1106836" y="1203479"/>
                    <a:pt x="1108102" y="1201642"/>
                  </a:cubicBezTo>
                  <a:cubicBezTo>
                    <a:pt x="1109369" y="1199805"/>
                    <a:pt x="1112916" y="1198918"/>
                    <a:pt x="1118743" y="1198982"/>
                  </a:cubicBezTo>
                  <a:lnTo>
                    <a:pt x="1130903" y="1174661"/>
                  </a:lnTo>
                  <a:lnTo>
                    <a:pt x="1143063" y="1165541"/>
                  </a:lnTo>
                  <a:lnTo>
                    <a:pt x="1164344" y="1126020"/>
                  </a:lnTo>
                  <a:cubicBezTo>
                    <a:pt x="1164850" y="1120193"/>
                    <a:pt x="1166877" y="1115127"/>
                    <a:pt x="1170424" y="1110820"/>
                  </a:cubicBezTo>
                  <a:cubicBezTo>
                    <a:pt x="1173970" y="1106513"/>
                    <a:pt x="1175997" y="1101446"/>
                    <a:pt x="1176504" y="1095620"/>
                  </a:cubicBezTo>
                  <a:lnTo>
                    <a:pt x="1191704" y="1071299"/>
                  </a:lnTo>
                  <a:lnTo>
                    <a:pt x="1200824" y="1053059"/>
                  </a:lnTo>
                  <a:cubicBezTo>
                    <a:pt x="1202281" y="1042292"/>
                    <a:pt x="1204688" y="1031905"/>
                    <a:pt x="1208044" y="1021898"/>
                  </a:cubicBezTo>
                  <a:cubicBezTo>
                    <a:pt x="1211401" y="1011891"/>
                    <a:pt x="1216088" y="1003024"/>
                    <a:pt x="1222105" y="995298"/>
                  </a:cubicBezTo>
                  <a:cubicBezTo>
                    <a:pt x="1229705" y="975157"/>
                    <a:pt x="1235785" y="956157"/>
                    <a:pt x="1240345" y="938296"/>
                  </a:cubicBezTo>
                  <a:cubicBezTo>
                    <a:pt x="1244905" y="920436"/>
                    <a:pt x="1247945" y="905996"/>
                    <a:pt x="1249465" y="894975"/>
                  </a:cubicBezTo>
                  <a:cubicBezTo>
                    <a:pt x="1252505" y="897509"/>
                    <a:pt x="1255545" y="898522"/>
                    <a:pt x="1258586" y="898016"/>
                  </a:cubicBezTo>
                  <a:lnTo>
                    <a:pt x="1270746" y="888895"/>
                  </a:lnTo>
                  <a:cubicBezTo>
                    <a:pt x="1272329" y="887249"/>
                    <a:pt x="1272962" y="885222"/>
                    <a:pt x="1272646" y="882815"/>
                  </a:cubicBezTo>
                  <a:cubicBezTo>
                    <a:pt x="1272329" y="880408"/>
                    <a:pt x="1270682" y="878382"/>
                    <a:pt x="1267706" y="876735"/>
                  </a:cubicBezTo>
                  <a:cubicBezTo>
                    <a:pt x="1276003" y="866728"/>
                    <a:pt x="1284489" y="853301"/>
                    <a:pt x="1293166" y="836454"/>
                  </a:cubicBezTo>
                  <a:cubicBezTo>
                    <a:pt x="1301843" y="819607"/>
                    <a:pt x="1306530" y="804660"/>
                    <a:pt x="1307227" y="791613"/>
                  </a:cubicBezTo>
                  <a:cubicBezTo>
                    <a:pt x="1311977" y="788510"/>
                    <a:pt x="1315397" y="784836"/>
                    <a:pt x="1317487" y="780593"/>
                  </a:cubicBezTo>
                  <a:cubicBezTo>
                    <a:pt x="1319577" y="776350"/>
                    <a:pt x="1319197" y="771916"/>
                    <a:pt x="1316347" y="767293"/>
                  </a:cubicBezTo>
                  <a:cubicBezTo>
                    <a:pt x="1318373" y="757096"/>
                    <a:pt x="1322680" y="749369"/>
                    <a:pt x="1329267" y="744112"/>
                  </a:cubicBezTo>
                  <a:cubicBezTo>
                    <a:pt x="1335854" y="738856"/>
                    <a:pt x="1341681" y="733409"/>
                    <a:pt x="1346747" y="727772"/>
                  </a:cubicBezTo>
                  <a:cubicBezTo>
                    <a:pt x="1351054" y="724732"/>
                    <a:pt x="1353081" y="721692"/>
                    <a:pt x="1352827" y="718652"/>
                  </a:cubicBezTo>
                  <a:cubicBezTo>
                    <a:pt x="1352574" y="715612"/>
                    <a:pt x="1351561" y="712572"/>
                    <a:pt x="1349787" y="709532"/>
                  </a:cubicBezTo>
                  <a:lnTo>
                    <a:pt x="1377148" y="660891"/>
                  </a:lnTo>
                  <a:cubicBezTo>
                    <a:pt x="1378985" y="657851"/>
                    <a:pt x="1381391" y="654051"/>
                    <a:pt x="1384368" y="649490"/>
                  </a:cubicBezTo>
                  <a:cubicBezTo>
                    <a:pt x="1387345" y="644930"/>
                    <a:pt x="1388992" y="639610"/>
                    <a:pt x="1389308" y="633530"/>
                  </a:cubicBezTo>
                  <a:cubicBezTo>
                    <a:pt x="1403368" y="615860"/>
                    <a:pt x="1414769" y="595719"/>
                    <a:pt x="1423509" y="573109"/>
                  </a:cubicBezTo>
                  <a:cubicBezTo>
                    <a:pt x="1432249" y="550498"/>
                    <a:pt x="1445169" y="531118"/>
                    <a:pt x="1462270" y="514968"/>
                  </a:cubicBezTo>
                  <a:lnTo>
                    <a:pt x="1459230" y="493687"/>
                  </a:lnTo>
                  <a:lnTo>
                    <a:pt x="1492670" y="442006"/>
                  </a:lnTo>
                  <a:cubicBezTo>
                    <a:pt x="1493240" y="434089"/>
                    <a:pt x="1497420" y="420282"/>
                    <a:pt x="1505211" y="400585"/>
                  </a:cubicBezTo>
                  <a:cubicBezTo>
                    <a:pt x="1513001" y="380888"/>
                    <a:pt x="1520981" y="366321"/>
                    <a:pt x="1529151" y="356884"/>
                  </a:cubicBezTo>
                  <a:cubicBezTo>
                    <a:pt x="1529151" y="345231"/>
                    <a:pt x="1535231" y="335097"/>
                    <a:pt x="1547391" y="326484"/>
                  </a:cubicBezTo>
                  <a:cubicBezTo>
                    <a:pt x="1543338" y="320404"/>
                    <a:pt x="1543085" y="315083"/>
                    <a:pt x="1546631" y="310523"/>
                  </a:cubicBezTo>
                  <a:cubicBezTo>
                    <a:pt x="1550178" y="305963"/>
                    <a:pt x="1554485" y="302163"/>
                    <a:pt x="1559552" y="299123"/>
                  </a:cubicBezTo>
                  <a:lnTo>
                    <a:pt x="1672034" y="101519"/>
                  </a:lnTo>
                  <a:cubicBezTo>
                    <a:pt x="1678938" y="93729"/>
                    <a:pt x="1684131" y="85749"/>
                    <a:pt x="1687614" y="77579"/>
                  </a:cubicBezTo>
                  <a:cubicBezTo>
                    <a:pt x="1691098" y="69408"/>
                    <a:pt x="1697051" y="62188"/>
                    <a:pt x="1705475" y="55918"/>
                  </a:cubicBezTo>
                  <a:cubicBezTo>
                    <a:pt x="1705601" y="51168"/>
                    <a:pt x="1706868" y="46228"/>
                    <a:pt x="1709275" y="41098"/>
                  </a:cubicBezTo>
                  <a:cubicBezTo>
                    <a:pt x="1711682" y="35968"/>
                    <a:pt x="1714468" y="31787"/>
                    <a:pt x="1717635" y="28557"/>
                  </a:cubicBezTo>
                  <a:lnTo>
                    <a:pt x="1729795" y="7277"/>
                  </a:lnTo>
                  <a:cubicBezTo>
                    <a:pt x="1733089" y="4174"/>
                    <a:pt x="1737142" y="2020"/>
                    <a:pt x="1741955" y="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57"/>
            <p:cNvSpPr/>
            <p:nvPr/>
          </p:nvSpPr>
          <p:spPr>
            <a:xfrm rot="3990233" flipH="1" flipV="1">
              <a:off x="2325662" y="-986845"/>
              <a:ext cx="1763726" cy="3898557"/>
            </a:xfrm>
            <a:custGeom>
              <a:avLst/>
              <a:gdLst/>
              <a:ahLst/>
              <a:cxnLst/>
              <a:rect l="l" t="t" r="r" b="b"/>
              <a:pathLst>
                <a:path w="2015545" h="3898557">
                  <a:moveTo>
                    <a:pt x="237125" y="3509429"/>
                  </a:moveTo>
                  <a:cubicBezTo>
                    <a:pt x="237188" y="3511139"/>
                    <a:pt x="237821" y="3513039"/>
                    <a:pt x="239025" y="3515129"/>
                  </a:cubicBezTo>
                  <a:cubicBezTo>
                    <a:pt x="240228" y="3517219"/>
                    <a:pt x="241621" y="3518359"/>
                    <a:pt x="243205" y="3518549"/>
                  </a:cubicBezTo>
                  <a:cubicBezTo>
                    <a:pt x="246751" y="3518043"/>
                    <a:pt x="248778" y="3516016"/>
                    <a:pt x="249285" y="3512469"/>
                  </a:cubicBezTo>
                  <a:close/>
                  <a:moveTo>
                    <a:pt x="249285" y="3485109"/>
                  </a:moveTo>
                  <a:cubicBezTo>
                    <a:pt x="249158" y="3486819"/>
                    <a:pt x="249411" y="3488719"/>
                    <a:pt x="250045" y="3490809"/>
                  </a:cubicBezTo>
                  <a:cubicBezTo>
                    <a:pt x="250678" y="3492899"/>
                    <a:pt x="252451" y="3494039"/>
                    <a:pt x="255365" y="3494229"/>
                  </a:cubicBezTo>
                  <a:lnTo>
                    <a:pt x="258405" y="3494229"/>
                  </a:lnTo>
                  <a:cubicBezTo>
                    <a:pt x="258405" y="3488149"/>
                    <a:pt x="255365" y="3485109"/>
                    <a:pt x="249285" y="3485109"/>
                  </a:cubicBezTo>
                  <a:close/>
                  <a:moveTo>
                    <a:pt x="516810" y="3442548"/>
                  </a:moveTo>
                  <a:cubicBezTo>
                    <a:pt x="516747" y="3444258"/>
                    <a:pt x="516874" y="3446158"/>
                    <a:pt x="517190" y="3448248"/>
                  </a:cubicBezTo>
                  <a:cubicBezTo>
                    <a:pt x="517507" y="3450338"/>
                    <a:pt x="518394" y="3451478"/>
                    <a:pt x="519850" y="3451668"/>
                  </a:cubicBezTo>
                  <a:lnTo>
                    <a:pt x="528971" y="3448628"/>
                  </a:lnTo>
                  <a:close/>
                  <a:moveTo>
                    <a:pt x="747855" y="3430388"/>
                  </a:moveTo>
                  <a:lnTo>
                    <a:pt x="760015" y="3451668"/>
                  </a:lnTo>
                  <a:lnTo>
                    <a:pt x="756975" y="3475989"/>
                  </a:lnTo>
                  <a:cubicBezTo>
                    <a:pt x="749438" y="3476875"/>
                    <a:pt x="745512" y="3480422"/>
                    <a:pt x="745195" y="3486629"/>
                  </a:cubicBezTo>
                  <a:cubicBezTo>
                    <a:pt x="744878" y="3492835"/>
                    <a:pt x="738672" y="3496382"/>
                    <a:pt x="726575" y="3497269"/>
                  </a:cubicBezTo>
                  <a:cubicBezTo>
                    <a:pt x="727461" y="3485362"/>
                    <a:pt x="731008" y="3474215"/>
                    <a:pt x="737215" y="3463828"/>
                  </a:cubicBezTo>
                  <a:cubicBezTo>
                    <a:pt x="743422" y="3453441"/>
                    <a:pt x="746968" y="3442294"/>
                    <a:pt x="747855" y="3430388"/>
                  </a:cubicBezTo>
                  <a:close/>
                  <a:moveTo>
                    <a:pt x="580652" y="3354386"/>
                  </a:moveTo>
                  <a:cubicBezTo>
                    <a:pt x="580525" y="3356096"/>
                    <a:pt x="580778" y="3357996"/>
                    <a:pt x="581412" y="3360086"/>
                  </a:cubicBezTo>
                  <a:cubicBezTo>
                    <a:pt x="582045" y="3362176"/>
                    <a:pt x="583818" y="3363316"/>
                    <a:pt x="586732" y="3363506"/>
                  </a:cubicBezTo>
                  <a:lnTo>
                    <a:pt x="592812" y="3363506"/>
                  </a:lnTo>
                  <a:cubicBezTo>
                    <a:pt x="592685" y="3360466"/>
                    <a:pt x="591418" y="3358186"/>
                    <a:pt x="589012" y="3356666"/>
                  </a:cubicBezTo>
                  <a:cubicBezTo>
                    <a:pt x="586605" y="3355146"/>
                    <a:pt x="583818" y="3354386"/>
                    <a:pt x="580652" y="3354386"/>
                  </a:cubicBezTo>
                  <a:close/>
                  <a:moveTo>
                    <a:pt x="778256" y="3254064"/>
                  </a:moveTo>
                  <a:cubicBezTo>
                    <a:pt x="778319" y="3255901"/>
                    <a:pt x="778952" y="3258307"/>
                    <a:pt x="780156" y="3261284"/>
                  </a:cubicBezTo>
                  <a:cubicBezTo>
                    <a:pt x="781359" y="3264261"/>
                    <a:pt x="782752" y="3265907"/>
                    <a:pt x="784336" y="3266224"/>
                  </a:cubicBezTo>
                  <a:cubicBezTo>
                    <a:pt x="787249" y="3266034"/>
                    <a:pt x="789023" y="3264894"/>
                    <a:pt x="789656" y="3262804"/>
                  </a:cubicBezTo>
                  <a:cubicBezTo>
                    <a:pt x="790289" y="3260714"/>
                    <a:pt x="790543" y="3258814"/>
                    <a:pt x="790416" y="3257104"/>
                  </a:cubicBezTo>
                  <a:close/>
                  <a:moveTo>
                    <a:pt x="462089" y="3217583"/>
                  </a:moveTo>
                  <a:lnTo>
                    <a:pt x="462089" y="3232783"/>
                  </a:lnTo>
                  <a:cubicBezTo>
                    <a:pt x="462216" y="3237154"/>
                    <a:pt x="463482" y="3239814"/>
                    <a:pt x="465889" y="3240764"/>
                  </a:cubicBezTo>
                  <a:cubicBezTo>
                    <a:pt x="468296" y="3241714"/>
                    <a:pt x="471083" y="3242094"/>
                    <a:pt x="474249" y="3241904"/>
                  </a:cubicBezTo>
                  <a:close/>
                  <a:moveTo>
                    <a:pt x="680974" y="3196303"/>
                  </a:moveTo>
                  <a:cubicBezTo>
                    <a:pt x="671853" y="3196556"/>
                    <a:pt x="665013" y="3199849"/>
                    <a:pt x="660453" y="3206183"/>
                  </a:cubicBezTo>
                  <a:cubicBezTo>
                    <a:pt x="655893" y="3212516"/>
                    <a:pt x="653613" y="3220370"/>
                    <a:pt x="653613" y="3229743"/>
                  </a:cubicBezTo>
                  <a:lnTo>
                    <a:pt x="653613" y="3232783"/>
                  </a:lnTo>
                  <a:cubicBezTo>
                    <a:pt x="652980" y="3232720"/>
                    <a:pt x="650446" y="3232847"/>
                    <a:pt x="646013" y="3233164"/>
                  </a:cubicBezTo>
                  <a:cubicBezTo>
                    <a:pt x="641580" y="3233480"/>
                    <a:pt x="639046" y="3234367"/>
                    <a:pt x="638413" y="3235824"/>
                  </a:cubicBezTo>
                  <a:cubicBezTo>
                    <a:pt x="639363" y="3237407"/>
                    <a:pt x="643543" y="3238800"/>
                    <a:pt x="650953" y="3240004"/>
                  </a:cubicBezTo>
                  <a:cubicBezTo>
                    <a:pt x="658363" y="3241207"/>
                    <a:pt x="663303" y="3241840"/>
                    <a:pt x="665773" y="3241904"/>
                  </a:cubicBezTo>
                  <a:lnTo>
                    <a:pt x="684014" y="3226703"/>
                  </a:lnTo>
                  <a:cubicBezTo>
                    <a:pt x="679517" y="3226323"/>
                    <a:pt x="676350" y="3224043"/>
                    <a:pt x="674514" y="3219863"/>
                  </a:cubicBezTo>
                  <a:cubicBezTo>
                    <a:pt x="672677" y="3215683"/>
                    <a:pt x="671790" y="3211883"/>
                    <a:pt x="671853" y="3208463"/>
                  </a:cubicBezTo>
                  <a:close/>
                  <a:moveTo>
                    <a:pt x="492490" y="3184142"/>
                  </a:moveTo>
                  <a:cubicBezTo>
                    <a:pt x="491096" y="3184269"/>
                    <a:pt x="490083" y="3184776"/>
                    <a:pt x="489450" y="3185662"/>
                  </a:cubicBezTo>
                  <a:cubicBezTo>
                    <a:pt x="488816" y="3186549"/>
                    <a:pt x="487803" y="3187056"/>
                    <a:pt x="486410" y="3187183"/>
                  </a:cubicBezTo>
                  <a:cubicBezTo>
                    <a:pt x="486473" y="3189019"/>
                    <a:pt x="487106" y="3191426"/>
                    <a:pt x="488310" y="3194403"/>
                  </a:cubicBezTo>
                  <a:cubicBezTo>
                    <a:pt x="489513" y="3197379"/>
                    <a:pt x="490906" y="3199026"/>
                    <a:pt x="492490" y="3199343"/>
                  </a:cubicBezTo>
                  <a:cubicBezTo>
                    <a:pt x="495403" y="3199153"/>
                    <a:pt x="497177" y="3198013"/>
                    <a:pt x="497810" y="3195923"/>
                  </a:cubicBezTo>
                  <a:cubicBezTo>
                    <a:pt x="498443" y="3193833"/>
                    <a:pt x="498697" y="3191933"/>
                    <a:pt x="498570" y="3190223"/>
                  </a:cubicBezTo>
                  <a:cubicBezTo>
                    <a:pt x="498063" y="3186676"/>
                    <a:pt x="496036" y="3184649"/>
                    <a:pt x="492490" y="3184142"/>
                  </a:cubicBezTo>
                  <a:close/>
                  <a:moveTo>
                    <a:pt x="848177" y="3153742"/>
                  </a:moveTo>
                  <a:cubicBezTo>
                    <a:pt x="838107" y="3154565"/>
                    <a:pt x="832407" y="3159759"/>
                    <a:pt x="831077" y="3169322"/>
                  </a:cubicBezTo>
                  <a:cubicBezTo>
                    <a:pt x="829747" y="3178886"/>
                    <a:pt x="829367" y="3187879"/>
                    <a:pt x="829937" y="3196303"/>
                  </a:cubicBezTo>
                  <a:cubicBezTo>
                    <a:pt x="825187" y="3196303"/>
                    <a:pt x="820247" y="3197063"/>
                    <a:pt x="815116" y="3198583"/>
                  </a:cubicBezTo>
                  <a:cubicBezTo>
                    <a:pt x="809986" y="3200103"/>
                    <a:pt x="805806" y="3202383"/>
                    <a:pt x="802576" y="3205423"/>
                  </a:cubicBezTo>
                  <a:lnTo>
                    <a:pt x="808656" y="3232783"/>
                  </a:lnTo>
                  <a:cubicBezTo>
                    <a:pt x="810113" y="3224613"/>
                    <a:pt x="813280" y="3216633"/>
                    <a:pt x="818156" y="3208843"/>
                  </a:cubicBezTo>
                  <a:cubicBezTo>
                    <a:pt x="823033" y="3201053"/>
                    <a:pt x="830000" y="3196873"/>
                    <a:pt x="839057" y="3196303"/>
                  </a:cubicBezTo>
                  <a:cubicBezTo>
                    <a:pt x="839437" y="3188829"/>
                    <a:pt x="840957" y="3181736"/>
                    <a:pt x="843617" y="3175022"/>
                  </a:cubicBezTo>
                  <a:cubicBezTo>
                    <a:pt x="846277" y="3168309"/>
                    <a:pt x="847797" y="3161215"/>
                    <a:pt x="848177" y="3153742"/>
                  </a:cubicBezTo>
                  <a:close/>
                  <a:moveTo>
                    <a:pt x="720494" y="3102061"/>
                  </a:moveTo>
                  <a:cubicBezTo>
                    <a:pt x="717581" y="3102504"/>
                    <a:pt x="715808" y="3104657"/>
                    <a:pt x="715174" y="3108521"/>
                  </a:cubicBezTo>
                  <a:cubicBezTo>
                    <a:pt x="714541" y="3112384"/>
                    <a:pt x="714288" y="3115298"/>
                    <a:pt x="714414" y="3117261"/>
                  </a:cubicBezTo>
                  <a:cubicBezTo>
                    <a:pt x="714288" y="3124924"/>
                    <a:pt x="712261" y="3131638"/>
                    <a:pt x="708334" y="3137402"/>
                  </a:cubicBezTo>
                  <a:cubicBezTo>
                    <a:pt x="704407" y="3143165"/>
                    <a:pt x="699341" y="3147598"/>
                    <a:pt x="693134" y="3150702"/>
                  </a:cubicBezTo>
                  <a:cubicBezTo>
                    <a:pt x="692754" y="3158175"/>
                    <a:pt x="691234" y="3165269"/>
                    <a:pt x="688574" y="3171982"/>
                  </a:cubicBezTo>
                  <a:cubicBezTo>
                    <a:pt x="685914" y="3178696"/>
                    <a:pt x="684394" y="3185789"/>
                    <a:pt x="684014" y="3193263"/>
                  </a:cubicBezTo>
                  <a:cubicBezTo>
                    <a:pt x="693007" y="3182559"/>
                    <a:pt x="700861" y="3171286"/>
                    <a:pt x="707574" y="3159442"/>
                  </a:cubicBezTo>
                  <a:cubicBezTo>
                    <a:pt x="714288" y="3147598"/>
                    <a:pt x="720621" y="3135565"/>
                    <a:pt x="726575" y="3123341"/>
                  </a:cubicBezTo>
                  <a:cubicBezTo>
                    <a:pt x="726511" y="3121124"/>
                    <a:pt x="725878" y="3117198"/>
                    <a:pt x="724675" y="3111561"/>
                  </a:cubicBezTo>
                  <a:cubicBezTo>
                    <a:pt x="723471" y="3105924"/>
                    <a:pt x="722078" y="3102758"/>
                    <a:pt x="720494" y="3102061"/>
                  </a:cubicBezTo>
                  <a:close/>
                  <a:moveTo>
                    <a:pt x="528971" y="3074700"/>
                  </a:moveTo>
                  <a:lnTo>
                    <a:pt x="516810" y="3111181"/>
                  </a:lnTo>
                  <a:cubicBezTo>
                    <a:pt x="516304" y="3111117"/>
                    <a:pt x="514277" y="3111244"/>
                    <a:pt x="510730" y="3111561"/>
                  </a:cubicBezTo>
                  <a:cubicBezTo>
                    <a:pt x="507183" y="3111878"/>
                    <a:pt x="505157" y="3112764"/>
                    <a:pt x="504650" y="3114221"/>
                  </a:cubicBezTo>
                  <a:cubicBezTo>
                    <a:pt x="505283" y="3117451"/>
                    <a:pt x="508577" y="3120871"/>
                    <a:pt x="514530" y="3124481"/>
                  </a:cubicBezTo>
                  <a:cubicBezTo>
                    <a:pt x="520484" y="3128091"/>
                    <a:pt x="525297" y="3130751"/>
                    <a:pt x="528971" y="3132461"/>
                  </a:cubicBezTo>
                  <a:lnTo>
                    <a:pt x="550251" y="3102061"/>
                  </a:lnTo>
                  <a:close/>
                  <a:moveTo>
                    <a:pt x="571531" y="2968298"/>
                  </a:moveTo>
                  <a:cubicBezTo>
                    <a:pt x="558864" y="2992112"/>
                    <a:pt x="547718" y="3017446"/>
                    <a:pt x="538091" y="3044299"/>
                  </a:cubicBezTo>
                  <a:cubicBezTo>
                    <a:pt x="539674" y="3050506"/>
                    <a:pt x="542587" y="3055573"/>
                    <a:pt x="546831" y="3059500"/>
                  </a:cubicBezTo>
                  <a:cubicBezTo>
                    <a:pt x="551074" y="3063426"/>
                    <a:pt x="556268" y="3065453"/>
                    <a:pt x="562411" y="3065580"/>
                  </a:cubicBezTo>
                  <a:cubicBezTo>
                    <a:pt x="565578" y="3056207"/>
                    <a:pt x="569885" y="3042273"/>
                    <a:pt x="575331" y="3023779"/>
                  </a:cubicBezTo>
                  <a:cubicBezTo>
                    <a:pt x="580778" y="3005285"/>
                    <a:pt x="586605" y="2992872"/>
                    <a:pt x="592812" y="2986538"/>
                  </a:cubicBezTo>
                  <a:close/>
                  <a:moveTo>
                    <a:pt x="629293" y="2861896"/>
                  </a:moveTo>
                  <a:lnTo>
                    <a:pt x="614092" y="2880136"/>
                  </a:lnTo>
                  <a:lnTo>
                    <a:pt x="614092" y="2889256"/>
                  </a:lnTo>
                  <a:lnTo>
                    <a:pt x="620172" y="2889256"/>
                  </a:lnTo>
                  <a:cubicBezTo>
                    <a:pt x="626126" y="2889510"/>
                    <a:pt x="630179" y="2889003"/>
                    <a:pt x="632333" y="2887736"/>
                  </a:cubicBezTo>
                  <a:cubicBezTo>
                    <a:pt x="634486" y="2886470"/>
                    <a:pt x="635499" y="2882923"/>
                    <a:pt x="635373" y="2877096"/>
                  </a:cubicBezTo>
                  <a:close/>
                  <a:moveTo>
                    <a:pt x="991060" y="2840615"/>
                  </a:moveTo>
                  <a:lnTo>
                    <a:pt x="966740" y="2880136"/>
                  </a:lnTo>
                  <a:cubicBezTo>
                    <a:pt x="972820" y="2889763"/>
                    <a:pt x="975860" y="2900910"/>
                    <a:pt x="975860" y="2913577"/>
                  </a:cubicBezTo>
                  <a:cubicBezTo>
                    <a:pt x="974150" y="2913450"/>
                    <a:pt x="972250" y="2913704"/>
                    <a:pt x="970160" y="2914337"/>
                  </a:cubicBezTo>
                  <a:cubicBezTo>
                    <a:pt x="968070" y="2914970"/>
                    <a:pt x="966929" y="2916744"/>
                    <a:pt x="966740" y="2919657"/>
                  </a:cubicBezTo>
                  <a:cubicBezTo>
                    <a:pt x="966929" y="2922697"/>
                    <a:pt x="968070" y="2925737"/>
                    <a:pt x="970160" y="2928777"/>
                  </a:cubicBezTo>
                  <a:cubicBezTo>
                    <a:pt x="972250" y="2931817"/>
                    <a:pt x="974150" y="2934857"/>
                    <a:pt x="975860" y="2937898"/>
                  </a:cubicBezTo>
                  <a:lnTo>
                    <a:pt x="997140" y="2947018"/>
                  </a:lnTo>
                  <a:lnTo>
                    <a:pt x="1000180" y="2937898"/>
                  </a:lnTo>
                  <a:lnTo>
                    <a:pt x="984980" y="2925737"/>
                  </a:lnTo>
                  <a:cubicBezTo>
                    <a:pt x="984917" y="2921050"/>
                    <a:pt x="985803" y="2916744"/>
                    <a:pt x="987640" y="2912817"/>
                  </a:cubicBezTo>
                  <a:cubicBezTo>
                    <a:pt x="989477" y="2908890"/>
                    <a:pt x="992643" y="2906103"/>
                    <a:pt x="997140" y="2904457"/>
                  </a:cubicBezTo>
                  <a:cubicBezTo>
                    <a:pt x="997457" y="2893817"/>
                    <a:pt x="997583" y="2883176"/>
                    <a:pt x="997520" y="2872536"/>
                  </a:cubicBezTo>
                  <a:cubicBezTo>
                    <a:pt x="997457" y="2861896"/>
                    <a:pt x="995303" y="2851256"/>
                    <a:pt x="991060" y="2840615"/>
                  </a:cubicBezTo>
                  <a:close/>
                  <a:moveTo>
                    <a:pt x="662733" y="2813255"/>
                  </a:moveTo>
                  <a:lnTo>
                    <a:pt x="656653" y="2825415"/>
                  </a:lnTo>
                  <a:cubicBezTo>
                    <a:pt x="660200" y="2822375"/>
                    <a:pt x="662227" y="2819335"/>
                    <a:pt x="662733" y="2816295"/>
                  </a:cubicBezTo>
                  <a:close/>
                  <a:moveTo>
                    <a:pt x="1054901" y="2734213"/>
                  </a:moveTo>
                  <a:cubicBezTo>
                    <a:pt x="1054395" y="2737253"/>
                    <a:pt x="1055408" y="2740293"/>
                    <a:pt x="1057941" y="2743333"/>
                  </a:cubicBezTo>
                  <a:lnTo>
                    <a:pt x="1057941" y="2734213"/>
                  </a:lnTo>
                  <a:close/>
                  <a:moveTo>
                    <a:pt x="1091382" y="2700772"/>
                  </a:moveTo>
                  <a:cubicBezTo>
                    <a:pt x="1085809" y="2700772"/>
                    <a:pt x="1081755" y="2703813"/>
                    <a:pt x="1079222" y="2709893"/>
                  </a:cubicBezTo>
                  <a:lnTo>
                    <a:pt x="1088342" y="2709893"/>
                  </a:lnTo>
                  <a:cubicBezTo>
                    <a:pt x="1088469" y="2708373"/>
                    <a:pt x="1088975" y="2706853"/>
                    <a:pt x="1089862" y="2705333"/>
                  </a:cubicBezTo>
                  <a:cubicBezTo>
                    <a:pt x="1090749" y="2703813"/>
                    <a:pt x="1091255" y="2702292"/>
                    <a:pt x="1091382" y="2700772"/>
                  </a:cubicBezTo>
                  <a:close/>
                  <a:moveTo>
                    <a:pt x="1109622" y="2655171"/>
                  </a:moveTo>
                  <a:lnTo>
                    <a:pt x="1109622" y="2670372"/>
                  </a:lnTo>
                  <a:lnTo>
                    <a:pt x="1088342" y="2670372"/>
                  </a:lnTo>
                  <a:lnTo>
                    <a:pt x="1088342" y="2682532"/>
                  </a:lnTo>
                  <a:lnTo>
                    <a:pt x="1094422" y="2691652"/>
                  </a:lnTo>
                  <a:lnTo>
                    <a:pt x="1118743" y="2670372"/>
                  </a:lnTo>
                  <a:lnTo>
                    <a:pt x="1118743" y="2658212"/>
                  </a:lnTo>
                  <a:close/>
                  <a:moveTo>
                    <a:pt x="1130903" y="2624771"/>
                  </a:moveTo>
                  <a:lnTo>
                    <a:pt x="1121783" y="2627811"/>
                  </a:lnTo>
                  <a:lnTo>
                    <a:pt x="1121783" y="2652132"/>
                  </a:lnTo>
                  <a:cubicBezTo>
                    <a:pt x="1126153" y="2648902"/>
                    <a:pt x="1128813" y="2644722"/>
                    <a:pt x="1129763" y="2639591"/>
                  </a:cubicBezTo>
                  <a:cubicBezTo>
                    <a:pt x="1130713" y="2634461"/>
                    <a:pt x="1131093" y="2629521"/>
                    <a:pt x="1130903" y="2624771"/>
                  </a:cubicBezTo>
                  <a:close/>
                  <a:moveTo>
                    <a:pt x="1155223" y="2551809"/>
                  </a:moveTo>
                  <a:cubicBezTo>
                    <a:pt x="1152310" y="2561436"/>
                    <a:pt x="1149017" y="2570303"/>
                    <a:pt x="1145343" y="2578410"/>
                  </a:cubicBezTo>
                  <a:cubicBezTo>
                    <a:pt x="1141670" y="2586517"/>
                    <a:pt x="1136856" y="2590824"/>
                    <a:pt x="1130903" y="2591330"/>
                  </a:cubicBezTo>
                  <a:cubicBezTo>
                    <a:pt x="1131093" y="2593673"/>
                    <a:pt x="1132233" y="2598107"/>
                    <a:pt x="1134323" y="2604631"/>
                  </a:cubicBezTo>
                  <a:cubicBezTo>
                    <a:pt x="1136413" y="2611154"/>
                    <a:pt x="1138313" y="2614827"/>
                    <a:pt x="1140023" y="2615651"/>
                  </a:cubicBezTo>
                  <a:cubicBezTo>
                    <a:pt x="1141480" y="2615461"/>
                    <a:pt x="1142366" y="2614321"/>
                    <a:pt x="1142683" y="2612231"/>
                  </a:cubicBezTo>
                  <a:cubicBezTo>
                    <a:pt x="1143000" y="2610141"/>
                    <a:pt x="1143126" y="2608241"/>
                    <a:pt x="1143063" y="2606531"/>
                  </a:cubicBezTo>
                  <a:cubicBezTo>
                    <a:pt x="1148067" y="2599880"/>
                    <a:pt x="1153260" y="2591140"/>
                    <a:pt x="1158644" y="2580310"/>
                  </a:cubicBezTo>
                  <a:cubicBezTo>
                    <a:pt x="1164027" y="2569480"/>
                    <a:pt x="1166940" y="2559980"/>
                    <a:pt x="1167384" y="2551809"/>
                  </a:cubicBezTo>
                  <a:close/>
                  <a:moveTo>
                    <a:pt x="1255545" y="2454527"/>
                  </a:moveTo>
                  <a:cubicBezTo>
                    <a:pt x="1254089" y="2457441"/>
                    <a:pt x="1253202" y="2459974"/>
                    <a:pt x="1252885" y="2462128"/>
                  </a:cubicBezTo>
                  <a:cubicBezTo>
                    <a:pt x="1252569" y="2464281"/>
                    <a:pt x="1252442" y="2466814"/>
                    <a:pt x="1252505" y="2469728"/>
                  </a:cubicBezTo>
                  <a:cubicBezTo>
                    <a:pt x="1256052" y="2466181"/>
                    <a:pt x="1258079" y="2461114"/>
                    <a:pt x="1258586" y="2454527"/>
                  </a:cubicBezTo>
                  <a:close/>
                  <a:moveTo>
                    <a:pt x="1237305" y="2393726"/>
                  </a:moveTo>
                  <a:cubicBezTo>
                    <a:pt x="1236292" y="2405380"/>
                    <a:pt x="1232238" y="2415513"/>
                    <a:pt x="1225145" y="2424127"/>
                  </a:cubicBezTo>
                  <a:cubicBezTo>
                    <a:pt x="1218051" y="2432740"/>
                    <a:pt x="1213998" y="2442874"/>
                    <a:pt x="1212985" y="2454527"/>
                  </a:cubicBezTo>
                  <a:lnTo>
                    <a:pt x="1194744" y="2478848"/>
                  </a:lnTo>
                  <a:cubicBezTo>
                    <a:pt x="1193477" y="2480558"/>
                    <a:pt x="1193731" y="2482458"/>
                    <a:pt x="1195504" y="2484548"/>
                  </a:cubicBezTo>
                  <a:cubicBezTo>
                    <a:pt x="1197278" y="2486638"/>
                    <a:pt x="1199051" y="2487778"/>
                    <a:pt x="1200824" y="2487968"/>
                  </a:cubicBezTo>
                  <a:lnTo>
                    <a:pt x="1219065" y="2484928"/>
                  </a:lnTo>
                  <a:cubicBezTo>
                    <a:pt x="1222358" y="2477265"/>
                    <a:pt x="1225652" y="2469031"/>
                    <a:pt x="1228945" y="2460228"/>
                  </a:cubicBezTo>
                  <a:cubicBezTo>
                    <a:pt x="1232238" y="2451424"/>
                    <a:pt x="1234012" y="2442430"/>
                    <a:pt x="1234265" y="2433247"/>
                  </a:cubicBezTo>
                  <a:cubicBezTo>
                    <a:pt x="1237242" y="2426850"/>
                    <a:pt x="1240408" y="2419884"/>
                    <a:pt x="1243765" y="2412346"/>
                  </a:cubicBezTo>
                  <a:cubicBezTo>
                    <a:pt x="1247122" y="2404810"/>
                    <a:pt x="1251049" y="2398603"/>
                    <a:pt x="1255545" y="2393726"/>
                  </a:cubicBezTo>
                  <a:close/>
                  <a:moveTo>
                    <a:pt x="1292026" y="2354205"/>
                  </a:moveTo>
                  <a:lnTo>
                    <a:pt x="1273786" y="2372446"/>
                  </a:lnTo>
                  <a:cubicBezTo>
                    <a:pt x="1274483" y="2367886"/>
                    <a:pt x="1272329" y="2365606"/>
                    <a:pt x="1267326" y="2365606"/>
                  </a:cubicBezTo>
                  <a:cubicBezTo>
                    <a:pt x="1262322" y="2365606"/>
                    <a:pt x="1259409" y="2367886"/>
                    <a:pt x="1258586" y="2372446"/>
                  </a:cubicBezTo>
                  <a:lnTo>
                    <a:pt x="1279866" y="2399806"/>
                  </a:lnTo>
                  <a:lnTo>
                    <a:pt x="1292026" y="2399806"/>
                  </a:lnTo>
                  <a:lnTo>
                    <a:pt x="1295066" y="2372446"/>
                  </a:lnTo>
                  <a:close/>
                  <a:moveTo>
                    <a:pt x="1325467" y="2299484"/>
                  </a:moveTo>
                  <a:lnTo>
                    <a:pt x="1310267" y="2323805"/>
                  </a:lnTo>
                  <a:lnTo>
                    <a:pt x="1319387" y="2323805"/>
                  </a:lnTo>
                  <a:cubicBezTo>
                    <a:pt x="1322934" y="2317218"/>
                    <a:pt x="1324960" y="2309111"/>
                    <a:pt x="1325467" y="2299484"/>
                  </a:cubicBezTo>
                  <a:close/>
                  <a:moveTo>
                    <a:pt x="1261626" y="2290364"/>
                  </a:moveTo>
                  <a:cubicBezTo>
                    <a:pt x="1261499" y="2291757"/>
                    <a:pt x="1260992" y="2292771"/>
                    <a:pt x="1260106" y="2293404"/>
                  </a:cubicBezTo>
                  <a:cubicBezTo>
                    <a:pt x="1259219" y="2294037"/>
                    <a:pt x="1258712" y="2295051"/>
                    <a:pt x="1258586" y="2296444"/>
                  </a:cubicBezTo>
                  <a:lnTo>
                    <a:pt x="1258586" y="2311644"/>
                  </a:lnTo>
                  <a:cubicBezTo>
                    <a:pt x="1258586" y="2317915"/>
                    <a:pt x="1259346" y="2324375"/>
                    <a:pt x="1260866" y="2331025"/>
                  </a:cubicBezTo>
                  <a:cubicBezTo>
                    <a:pt x="1262386" y="2337675"/>
                    <a:pt x="1264666" y="2343375"/>
                    <a:pt x="1267706" y="2348125"/>
                  </a:cubicBezTo>
                  <a:lnTo>
                    <a:pt x="1276826" y="2293404"/>
                  </a:lnTo>
                  <a:close/>
                  <a:moveTo>
                    <a:pt x="1295066" y="2244763"/>
                  </a:moveTo>
                  <a:lnTo>
                    <a:pt x="1282906" y="2250843"/>
                  </a:lnTo>
                  <a:lnTo>
                    <a:pt x="1270746" y="2272124"/>
                  </a:lnTo>
                  <a:lnTo>
                    <a:pt x="1285946" y="2266043"/>
                  </a:lnTo>
                  <a:lnTo>
                    <a:pt x="1295066" y="2250843"/>
                  </a:lnTo>
                  <a:close/>
                  <a:moveTo>
                    <a:pt x="1334587" y="2123161"/>
                  </a:moveTo>
                  <a:cubicBezTo>
                    <a:pt x="1334840" y="2132788"/>
                    <a:pt x="1335094" y="2143934"/>
                    <a:pt x="1335347" y="2156601"/>
                  </a:cubicBezTo>
                  <a:cubicBezTo>
                    <a:pt x="1335600" y="2169268"/>
                    <a:pt x="1334334" y="2180415"/>
                    <a:pt x="1331547" y="2190042"/>
                  </a:cubicBezTo>
                  <a:cubicBezTo>
                    <a:pt x="1337627" y="2183962"/>
                    <a:pt x="1340667" y="2174842"/>
                    <a:pt x="1340667" y="2162681"/>
                  </a:cubicBezTo>
                  <a:lnTo>
                    <a:pt x="1355868" y="2132281"/>
                  </a:lnTo>
                  <a:close/>
                  <a:moveTo>
                    <a:pt x="1431869" y="1931637"/>
                  </a:moveTo>
                  <a:lnTo>
                    <a:pt x="1428829" y="1952917"/>
                  </a:lnTo>
                  <a:cubicBezTo>
                    <a:pt x="1424206" y="1957667"/>
                    <a:pt x="1419772" y="1963367"/>
                    <a:pt x="1415529" y="1970018"/>
                  </a:cubicBezTo>
                  <a:cubicBezTo>
                    <a:pt x="1411285" y="1976668"/>
                    <a:pt x="1407612" y="1983128"/>
                    <a:pt x="1404509" y="1989398"/>
                  </a:cubicBezTo>
                  <a:cubicBezTo>
                    <a:pt x="1405015" y="2002065"/>
                    <a:pt x="1400962" y="2013212"/>
                    <a:pt x="1392348" y="2022839"/>
                  </a:cubicBezTo>
                  <a:cubicBezTo>
                    <a:pt x="1388802" y="2020369"/>
                    <a:pt x="1385255" y="2020749"/>
                    <a:pt x="1381708" y="2023979"/>
                  </a:cubicBezTo>
                  <a:cubicBezTo>
                    <a:pt x="1378161" y="2027209"/>
                    <a:pt x="1377655" y="2029869"/>
                    <a:pt x="1380188" y="2031959"/>
                  </a:cubicBezTo>
                  <a:lnTo>
                    <a:pt x="1361948" y="2053239"/>
                  </a:lnTo>
                  <a:lnTo>
                    <a:pt x="1352827" y="2083640"/>
                  </a:lnTo>
                  <a:lnTo>
                    <a:pt x="1346747" y="2083640"/>
                  </a:lnTo>
                  <a:lnTo>
                    <a:pt x="1346747" y="2104920"/>
                  </a:lnTo>
                  <a:lnTo>
                    <a:pt x="1361948" y="2111000"/>
                  </a:lnTo>
                  <a:cubicBezTo>
                    <a:pt x="1360554" y="2109354"/>
                    <a:pt x="1360301" y="2108087"/>
                    <a:pt x="1361188" y="2107200"/>
                  </a:cubicBezTo>
                  <a:cubicBezTo>
                    <a:pt x="1362074" y="2106314"/>
                    <a:pt x="1363341" y="2106567"/>
                    <a:pt x="1364988" y="2107960"/>
                  </a:cubicBezTo>
                  <a:lnTo>
                    <a:pt x="1371068" y="2095800"/>
                  </a:lnTo>
                  <a:cubicBezTo>
                    <a:pt x="1372778" y="2096750"/>
                    <a:pt x="1374678" y="2095610"/>
                    <a:pt x="1376768" y="2092380"/>
                  </a:cubicBezTo>
                  <a:cubicBezTo>
                    <a:pt x="1378858" y="2089150"/>
                    <a:pt x="1379998" y="2087250"/>
                    <a:pt x="1380188" y="2086680"/>
                  </a:cubicBezTo>
                  <a:lnTo>
                    <a:pt x="1401468" y="2050199"/>
                  </a:lnTo>
                  <a:cubicBezTo>
                    <a:pt x="1402038" y="2041966"/>
                    <a:pt x="1405459" y="2028032"/>
                    <a:pt x="1411729" y="2008398"/>
                  </a:cubicBezTo>
                  <a:cubicBezTo>
                    <a:pt x="1417999" y="1988765"/>
                    <a:pt x="1423699" y="1976351"/>
                    <a:pt x="1428829" y="1971158"/>
                  </a:cubicBezTo>
                  <a:lnTo>
                    <a:pt x="1444029" y="1980278"/>
                  </a:lnTo>
                  <a:cubicBezTo>
                    <a:pt x="1445423" y="1974008"/>
                    <a:pt x="1447196" y="1967548"/>
                    <a:pt x="1449349" y="1960897"/>
                  </a:cubicBezTo>
                  <a:cubicBezTo>
                    <a:pt x="1451503" y="1954247"/>
                    <a:pt x="1454796" y="1948547"/>
                    <a:pt x="1459230" y="1943797"/>
                  </a:cubicBezTo>
                  <a:lnTo>
                    <a:pt x="1444029" y="1940757"/>
                  </a:lnTo>
                  <a:close/>
                  <a:moveTo>
                    <a:pt x="1480510" y="1901236"/>
                  </a:moveTo>
                  <a:cubicBezTo>
                    <a:pt x="1481017" y="1904783"/>
                    <a:pt x="1480003" y="1906810"/>
                    <a:pt x="1477470" y="1907316"/>
                  </a:cubicBezTo>
                  <a:lnTo>
                    <a:pt x="1474430" y="1931637"/>
                  </a:lnTo>
                  <a:lnTo>
                    <a:pt x="1477470" y="1940757"/>
                  </a:lnTo>
                  <a:cubicBezTo>
                    <a:pt x="1480637" y="1936070"/>
                    <a:pt x="1483424" y="1931003"/>
                    <a:pt x="1485830" y="1925557"/>
                  </a:cubicBezTo>
                  <a:cubicBezTo>
                    <a:pt x="1488237" y="1920110"/>
                    <a:pt x="1489504" y="1915043"/>
                    <a:pt x="1489630" y="1910356"/>
                  </a:cubicBezTo>
                  <a:cubicBezTo>
                    <a:pt x="1489630" y="1904276"/>
                    <a:pt x="1486590" y="1901236"/>
                    <a:pt x="1480510" y="1901236"/>
                  </a:cubicBezTo>
                  <a:close/>
                  <a:moveTo>
                    <a:pt x="1453150" y="1892116"/>
                  </a:moveTo>
                  <a:lnTo>
                    <a:pt x="1453150" y="1904276"/>
                  </a:lnTo>
                  <a:cubicBezTo>
                    <a:pt x="1454733" y="1902630"/>
                    <a:pt x="1456126" y="1900603"/>
                    <a:pt x="1457330" y="1898196"/>
                  </a:cubicBezTo>
                  <a:cubicBezTo>
                    <a:pt x="1458533" y="1895789"/>
                    <a:pt x="1459166" y="1893763"/>
                    <a:pt x="1459230" y="1892116"/>
                  </a:cubicBezTo>
                  <a:close/>
                  <a:moveTo>
                    <a:pt x="1501791" y="1785714"/>
                  </a:moveTo>
                  <a:cubicBezTo>
                    <a:pt x="1499827" y="1785714"/>
                    <a:pt x="1496914" y="1786474"/>
                    <a:pt x="1493050" y="1787994"/>
                  </a:cubicBezTo>
                  <a:cubicBezTo>
                    <a:pt x="1489187" y="1789514"/>
                    <a:pt x="1487034" y="1791794"/>
                    <a:pt x="1486590" y="1794834"/>
                  </a:cubicBezTo>
                  <a:cubicBezTo>
                    <a:pt x="1486780" y="1796291"/>
                    <a:pt x="1487920" y="1797177"/>
                    <a:pt x="1490010" y="1797494"/>
                  </a:cubicBezTo>
                  <a:cubicBezTo>
                    <a:pt x="1492100" y="1797811"/>
                    <a:pt x="1494000" y="1797937"/>
                    <a:pt x="1495710" y="1797874"/>
                  </a:cubicBezTo>
                  <a:close/>
                  <a:moveTo>
                    <a:pt x="1629473" y="1524268"/>
                  </a:moveTo>
                  <a:lnTo>
                    <a:pt x="1629473" y="1536429"/>
                  </a:lnTo>
                  <a:lnTo>
                    <a:pt x="1632513" y="1527309"/>
                  </a:lnTo>
                  <a:close/>
                  <a:moveTo>
                    <a:pt x="1644673" y="1442187"/>
                  </a:moveTo>
                  <a:lnTo>
                    <a:pt x="1644673" y="1445227"/>
                  </a:lnTo>
                  <a:cubicBezTo>
                    <a:pt x="1644167" y="1454854"/>
                    <a:pt x="1648220" y="1459920"/>
                    <a:pt x="1656834" y="1460427"/>
                  </a:cubicBezTo>
                  <a:close/>
                  <a:moveTo>
                    <a:pt x="1748036" y="1357065"/>
                  </a:moveTo>
                  <a:lnTo>
                    <a:pt x="1738916" y="1366185"/>
                  </a:lnTo>
                  <a:cubicBezTo>
                    <a:pt x="1740562" y="1367578"/>
                    <a:pt x="1741829" y="1368592"/>
                    <a:pt x="1742716" y="1369225"/>
                  </a:cubicBezTo>
                  <a:cubicBezTo>
                    <a:pt x="1743602" y="1369859"/>
                    <a:pt x="1743349" y="1370872"/>
                    <a:pt x="1741955" y="1372265"/>
                  </a:cubicBezTo>
                  <a:cubicBezTo>
                    <a:pt x="1741449" y="1375305"/>
                    <a:pt x="1739422" y="1378346"/>
                    <a:pt x="1735875" y="1381386"/>
                  </a:cubicBezTo>
                  <a:lnTo>
                    <a:pt x="1720675" y="1390506"/>
                  </a:lnTo>
                  <a:lnTo>
                    <a:pt x="1714595" y="1384426"/>
                  </a:lnTo>
                  <a:cubicBezTo>
                    <a:pt x="1711048" y="1393546"/>
                    <a:pt x="1709021" y="1399626"/>
                    <a:pt x="1708515" y="1402666"/>
                  </a:cubicBezTo>
                  <a:cubicBezTo>
                    <a:pt x="1701928" y="1411533"/>
                    <a:pt x="1695341" y="1420400"/>
                    <a:pt x="1688754" y="1429266"/>
                  </a:cubicBezTo>
                  <a:cubicBezTo>
                    <a:pt x="1682168" y="1438133"/>
                    <a:pt x="1678621" y="1448520"/>
                    <a:pt x="1678114" y="1460427"/>
                  </a:cubicBezTo>
                  <a:lnTo>
                    <a:pt x="1665954" y="1487788"/>
                  </a:lnTo>
                  <a:cubicBezTo>
                    <a:pt x="1661584" y="1491018"/>
                    <a:pt x="1658924" y="1495198"/>
                    <a:pt x="1657974" y="1500328"/>
                  </a:cubicBezTo>
                  <a:cubicBezTo>
                    <a:pt x="1657024" y="1505458"/>
                    <a:pt x="1656644" y="1510398"/>
                    <a:pt x="1656834" y="1515148"/>
                  </a:cubicBezTo>
                  <a:cubicBezTo>
                    <a:pt x="1655314" y="1528829"/>
                    <a:pt x="1649234" y="1542509"/>
                    <a:pt x="1638593" y="1556189"/>
                  </a:cubicBezTo>
                  <a:cubicBezTo>
                    <a:pt x="1627953" y="1569869"/>
                    <a:pt x="1621873" y="1583550"/>
                    <a:pt x="1620353" y="1597230"/>
                  </a:cubicBezTo>
                  <a:lnTo>
                    <a:pt x="1608193" y="1606350"/>
                  </a:lnTo>
                  <a:cubicBezTo>
                    <a:pt x="1606483" y="1612430"/>
                    <a:pt x="1603823" y="1618510"/>
                    <a:pt x="1600213" y="1624591"/>
                  </a:cubicBezTo>
                  <a:cubicBezTo>
                    <a:pt x="1596602" y="1630671"/>
                    <a:pt x="1593182" y="1636751"/>
                    <a:pt x="1589952" y="1642831"/>
                  </a:cubicBezTo>
                  <a:lnTo>
                    <a:pt x="1589952" y="1664111"/>
                  </a:lnTo>
                  <a:cubicBezTo>
                    <a:pt x="1601036" y="1660185"/>
                    <a:pt x="1610789" y="1652078"/>
                    <a:pt x="1619213" y="1639791"/>
                  </a:cubicBezTo>
                  <a:cubicBezTo>
                    <a:pt x="1627636" y="1627504"/>
                    <a:pt x="1632070" y="1616357"/>
                    <a:pt x="1632513" y="1606350"/>
                  </a:cubicBezTo>
                  <a:cubicBezTo>
                    <a:pt x="1635680" y="1606477"/>
                    <a:pt x="1638467" y="1606224"/>
                    <a:pt x="1640873" y="1605590"/>
                  </a:cubicBezTo>
                  <a:cubicBezTo>
                    <a:pt x="1643280" y="1604957"/>
                    <a:pt x="1644547" y="1603183"/>
                    <a:pt x="1644673" y="1600270"/>
                  </a:cubicBezTo>
                  <a:cubicBezTo>
                    <a:pt x="1644293" y="1595520"/>
                    <a:pt x="1644293" y="1591340"/>
                    <a:pt x="1644673" y="1587730"/>
                  </a:cubicBezTo>
                  <a:cubicBezTo>
                    <a:pt x="1645054" y="1584120"/>
                    <a:pt x="1648094" y="1582220"/>
                    <a:pt x="1653794" y="1582030"/>
                  </a:cubicBezTo>
                  <a:lnTo>
                    <a:pt x="1690274" y="1484748"/>
                  </a:lnTo>
                  <a:cubicBezTo>
                    <a:pt x="1699901" y="1484748"/>
                    <a:pt x="1704968" y="1481708"/>
                    <a:pt x="1705475" y="1475628"/>
                  </a:cubicBezTo>
                  <a:cubicBezTo>
                    <a:pt x="1705221" y="1469674"/>
                    <a:pt x="1705728" y="1465620"/>
                    <a:pt x="1706995" y="1463467"/>
                  </a:cubicBezTo>
                  <a:cubicBezTo>
                    <a:pt x="1708261" y="1461314"/>
                    <a:pt x="1711808" y="1460301"/>
                    <a:pt x="1717635" y="1460427"/>
                  </a:cubicBezTo>
                  <a:lnTo>
                    <a:pt x="1732835" y="1430027"/>
                  </a:lnTo>
                  <a:cubicBezTo>
                    <a:pt x="1732835" y="1425150"/>
                    <a:pt x="1733595" y="1417423"/>
                    <a:pt x="1735115" y="1406846"/>
                  </a:cubicBezTo>
                  <a:cubicBezTo>
                    <a:pt x="1736635" y="1396269"/>
                    <a:pt x="1738916" y="1384742"/>
                    <a:pt x="1741955" y="1372265"/>
                  </a:cubicBezTo>
                  <a:cubicBezTo>
                    <a:pt x="1745502" y="1365678"/>
                    <a:pt x="1747529" y="1360612"/>
                    <a:pt x="1748036" y="1357065"/>
                  </a:cubicBezTo>
                  <a:close/>
                  <a:moveTo>
                    <a:pt x="1748036" y="1317544"/>
                  </a:moveTo>
                  <a:lnTo>
                    <a:pt x="1746605" y="1320048"/>
                  </a:lnTo>
                  <a:lnTo>
                    <a:pt x="1754116" y="1317544"/>
                  </a:lnTo>
                  <a:close/>
                  <a:moveTo>
                    <a:pt x="1789837" y="1301584"/>
                  </a:moveTo>
                  <a:cubicBezTo>
                    <a:pt x="1785656" y="1301837"/>
                    <a:pt x="1781856" y="1302091"/>
                    <a:pt x="1778436" y="1302344"/>
                  </a:cubicBezTo>
                  <a:cubicBezTo>
                    <a:pt x="1775586" y="1308424"/>
                    <a:pt x="1772926" y="1314504"/>
                    <a:pt x="1770456" y="1320584"/>
                  </a:cubicBezTo>
                  <a:cubicBezTo>
                    <a:pt x="1767986" y="1326665"/>
                    <a:pt x="1764566" y="1332744"/>
                    <a:pt x="1760196" y="1338825"/>
                  </a:cubicBezTo>
                  <a:cubicBezTo>
                    <a:pt x="1766276" y="1338825"/>
                    <a:pt x="1772356" y="1341865"/>
                    <a:pt x="1778436" y="1347945"/>
                  </a:cubicBezTo>
                  <a:lnTo>
                    <a:pt x="1787556" y="1317544"/>
                  </a:lnTo>
                  <a:cubicBezTo>
                    <a:pt x="1789267" y="1315897"/>
                    <a:pt x="1791167" y="1313871"/>
                    <a:pt x="1793257" y="1311464"/>
                  </a:cubicBezTo>
                  <a:cubicBezTo>
                    <a:pt x="1795347" y="1309057"/>
                    <a:pt x="1796487" y="1307031"/>
                    <a:pt x="1796677" y="1305384"/>
                  </a:cubicBezTo>
                  <a:cubicBezTo>
                    <a:pt x="1796297" y="1302597"/>
                    <a:pt x="1794017" y="1301330"/>
                    <a:pt x="1789837" y="1301584"/>
                  </a:cubicBezTo>
                  <a:close/>
                  <a:moveTo>
                    <a:pt x="1790597" y="1217222"/>
                  </a:moveTo>
                  <a:lnTo>
                    <a:pt x="1778436" y="1223302"/>
                  </a:lnTo>
                  <a:cubicBezTo>
                    <a:pt x="1777930" y="1234956"/>
                    <a:pt x="1775903" y="1245089"/>
                    <a:pt x="1772356" y="1253703"/>
                  </a:cubicBezTo>
                  <a:cubicBezTo>
                    <a:pt x="1776726" y="1247623"/>
                    <a:pt x="1780146" y="1241543"/>
                    <a:pt x="1782616" y="1235462"/>
                  </a:cubicBezTo>
                  <a:cubicBezTo>
                    <a:pt x="1785086" y="1229382"/>
                    <a:pt x="1787747" y="1223302"/>
                    <a:pt x="1790597" y="1217222"/>
                  </a:cubicBezTo>
                  <a:close/>
                  <a:moveTo>
                    <a:pt x="1811877" y="1186822"/>
                  </a:moveTo>
                  <a:cubicBezTo>
                    <a:pt x="1811370" y="1192395"/>
                    <a:pt x="1812384" y="1196449"/>
                    <a:pt x="1814917" y="1198982"/>
                  </a:cubicBezTo>
                  <a:lnTo>
                    <a:pt x="1820997" y="1198982"/>
                  </a:lnTo>
                  <a:cubicBezTo>
                    <a:pt x="1823531" y="1198475"/>
                    <a:pt x="1824544" y="1196449"/>
                    <a:pt x="1824037" y="1192902"/>
                  </a:cubicBezTo>
                  <a:cubicBezTo>
                    <a:pt x="1824037" y="1189988"/>
                    <a:pt x="1823277" y="1188215"/>
                    <a:pt x="1821757" y="1187582"/>
                  </a:cubicBezTo>
                  <a:cubicBezTo>
                    <a:pt x="1820237" y="1186948"/>
                    <a:pt x="1817957" y="1186695"/>
                    <a:pt x="1814917" y="1186822"/>
                  </a:cubicBezTo>
                  <a:close/>
                  <a:moveTo>
                    <a:pt x="1836198" y="1113860"/>
                  </a:moveTo>
                  <a:lnTo>
                    <a:pt x="1836198" y="1135140"/>
                  </a:lnTo>
                  <a:cubicBezTo>
                    <a:pt x="1833031" y="1135140"/>
                    <a:pt x="1830244" y="1135901"/>
                    <a:pt x="1827837" y="1137420"/>
                  </a:cubicBezTo>
                  <a:cubicBezTo>
                    <a:pt x="1825431" y="1138941"/>
                    <a:pt x="1824164" y="1141220"/>
                    <a:pt x="1824037" y="1144261"/>
                  </a:cubicBezTo>
                  <a:cubicBezTo>
                    <a:pt x="1824037" y="1147554"/>
                    <a:pt x="1824797" y="1150848"/>
                    <a:pt x="1826317" y="1154141"/>
                  </a:cubicBezTo>
                  <a:cubicBezTo>
                    <a:pt x="1827837" y="1157434"/>
                    <a:pt x="1830117" y="1159208"/>
                    <a:pt x="1833157" y="1159461"/>
                  </a:cubicBezTo>
                  <a:cubicBezTo>
                    <a:pt x="1834614" y="1159208"/>
                    <a:pt x="1835501" y="1158194"/>
                    <a:pt x="1835817" y="1156421"/>
                  </a:cubicBezTo>
                  <a:cubicBezTo>
                    <a:pt x="1836134" y="1154648"/>
                    <a:pt x="1836261" y="1153634"/>
                    <a:pt x="1836198" y="1153381"/>
                  </a:cubicBezTo>
                  <a:lnTo>
                    <a:pt x="1851398" y="1126020"/>
                  </a:lnTo>
                  <a:close/>
                  <a:moveTo>
                    <a:pt x="1848358" y="1074339"/>
                  </a:moveTo>
                  <a:lnTo>
                    <a:pt x="1848358" y="1083459"/>
                  </a:lnTo>
                  <a:lnTo>
                    <a:pt x="1836198" y="1098660"/>
                  </a:lnTo>
                  <a:lnTo>
                    <a:pt x="1836198" y="1104740"/>
                  </a:lnTo>
                  <a:lnTo>
                    <a:pt x="1851398" y="1092580"/>
                  </a:lnTo>
                  <a:lnTo>
                    <a:pt x="1851398" y="1083459"/>
                  </a:lnTo>
                  <a:cubicBezTo>
                    <a:pt x="1851461" y="1083079"/>
                    <a:pt x="1851334" y="1081559"/>
                    <a:pt x="1851018" y="1078899"/>
                  </a:cubicBezTo>
                  <a:cubicBezTo>
                    <a:pt x="1850701" y="1076239"/>
                    <a:pt x="1849814" y="1074719"/>
                    <a:pt x="1848358" y="1074339"/>
                  </a:cubicBezTo>
                  <a:close/>
                  <a:moveTo>
                    <a:pt x="1653794" y="554488"/>
                  </a:moveTo>
                  <a:lnTo>
                    <a:pt x="1620353" y="584889"/>
                  </a:lnTo>
                  <a:cubicBezTo>
                    <a:pt x="1611106" y="594642"/>
                    <a:pt x="1607559" y="604776"/>
                    <a:pt x="1609713" y="615290"/>
                  </a:cubicBezTo>
                  <a:cubicBezTo>
                    <a:pt x="1611866" y="625803"/>
                    <a:pt x="1611359" y="632897"/>
                    <a:pt x="1608193" y="636570"/>
                  </a:cubicBezTo>
                  <a:lnTo>
                    <a:pt x="1629473" y="633530"/>
                  </a:lnTo>
                  <a:lnTo>
                    <a:pt x="1632513" y="633530"/>
                  </a:lnTo>
                  <a:lnTo>
                    <a:pt x="1629473" y="603129"/>
                  </a:lnTo>
                  <a:lnTo>
                    <a:pt x="1656834" y="581849"/>
                  </a:lnTo>
                  <a:lnTo>
                    <a:pt x="1665954" y="557528"/>
                  </a:lnTo>
                  <a:close/>
                  <a:moveTo>
                    <a:pt x="1741955" y="817"/>
                  </a:moveTo>
                  <a:cubicBezTo>
                    <a:pt x="1746769" y="-386"/>
                    <a:pt x="1750822" y="-260"/>
                    <a:pt x="1754116" y="1197"/>
                  </a:cubicBezTo>
                  <a:cubicBezTo>
                    <a:pt x="1755636" y="8607"/>
                    <a:pt x="1750316" y="24948"/>
                    <a:pt x="1738155" y="50218"/>
                  </a:cubicBezTo>
                  <a:cubicBezTo>
                    <a:pt x="1725995" y="75489"/>
                    <a:pt x="1716115" y="92589"/>
                    <a:pt x="1708515" y="101519"/>
                  </a:cubicBezTo>
                  <a:lnTo>
                    <a:pt x="1711555" y="101519"/>
                  </a:lnTo>
                  <a:cubicBezTo>
                    <a:pt x="1716052" y="105953"/>
                    <a:pt x="1718458" y="110006"/>
                    <a:pt x="1718775" y="113679"/>
                  </a:cubicBezTo>
                  <a:cubicBezTo>
                    <a:pt x="1719092" y="117353"/>
                    <a:pt x="1717698" y="121406"/>
                    <a:pt x="1714595" y="125840"/>
                  </a:cubicBezTo>
                  <a:cubicBezTo>
                    <a:pt x="1710795" y="148893"/>
                    <a:pt x="1703955" y="172707"/>
                    <a:pt x="1694075" y="197281"/>
                  </a:cubicBezTo>
                  <a:cubicBezTo>
                    <a:pt x="1684194" y="221855"/>
                    <a:pt x="1675834" y="245669"/>
                    <a:pt x="1668994" y="268722"/>
                  </a:cubicBezTo>
                  <a:cubicBezTo>
                    <a:pt x="1671844" y="272966"/>
                    <a:pt x="1672224" y="275879"/>
                    <a:pt x="1670134" y="277463"/>
                  </a:cubicBezTo>
                  <a:cubicBezTo>
                    <a:pt x="1668044" y="279046"/>
                    <a:pt x="1664624" y="281199"/>
                    <a:pt x="1659874" y="283923"/>
                  </a:cubicBezTo>
                  <a:cubicBezTo>
                    <a:pt x="1659620" y="287090"/>
                    <a:pt x="1659367" y="289876"/>
                    <a:pt x="1659114" y="292283"/>
                  </a:cubicBezTo>
                  <a:cubicBezTo>
                    <a:pt x="1658860" y="294690"/>
                    <a:pt x="1660127" y="295956"/>
                    <a:pt x="1662914" y="296083"/>
                  </a:cubicBezTo>
                  <a:cubicBezTo>
                    <a:pt x="1660697" y="301086"/>
                    <a:pt x="1657530" y="307040"/>
                    <a:pt x="1653414" y="313944"/>
                  </a:cubicBezTo>
                  <a:cubicBezTo>
                    <a:pt x="1649297" y="320847"/>
                    <a:pt x="1648410" y="326040"/>
                    <a:pt x="1650754" y="329524"/>
                  </a:cubicBezTo>
                  <a:lnTo>
                    <a:pt x="1668994" y="311283"/>
                  </a:lnTo>
                  <a:cubicBezTo>
                    <a:pt x="1672161" y="308243"/>
                    <a:pt x="1674187" y="305203"/>
                    <a:pt x="1675074" y="302163"/>
                  </a:cubicBezTo>
                  <a:cubicBezTo>
                    <a:pt x="1675961" y="299123"/>
                    <a:pt x="1674947" y="296083"/>
                    <a:pt x="1672034" y="293043"/>
                  </a:cubicBezTo>
                  <a:cubicBezTo>
                    <a:pt x="1675264" y="289813"/>
                    <a:pt x="1678684" y="285633"/>
                    <a:pt x="1682294" y="280503"/>
                  </a:cubicBezTo>
                  <a:cubicBezTo>
                    <a:pt x="1685904" y="275373"/>
                    <a:pt x="1688564" y="270433"/>
                    <a:pt x="1690274" y="265683"/>
                  </a:cubicBezTo>
                  <a:lnTo>
                    <a:pt x="1714595" y="210961"/>
                  </a:lnTo>
                  <a:lnTo>
                    <a:pt x="1732835" y="195761"/>
                  </a:lnTo>
                  <a:cubicBezTo>
                    <a:pt x="1736129" y="192594"/>
                    <a:pt x="1738662" y="189048"/>
                    <a:pt x="1740435" y="185121"/>
                  </a:cubicBezTo>
                  <a:cubicBezTo>
                    <a:pt x="1742209" y="181194"/>
                    <a:pt x="1741702" y="177647"/>
                    <a:pt x="1738916" y="174481"/>
                  </a:cubicBezTo>
                  <a:lnTo>
                    <a:pt x="1751076" y="150160"/>
                  </a:lnTo>
                  <a:cubicBezTo>
                    <a:pt x="1749556" y="140027"/>
                    <a:pt x="1752596" y="131413"/>
                    <a:pt x="1760196" y="124319"/>
                  </a:cubicBezTo>
                  <a:cubicBezTo>
                    <a:pt x="1767796" y="117226"/>
                    <a:pt x="1770836" y="108613"/>
                    <a:pt x="1769316" y="98479"/>
                  </a:cubicBezTo>
                  <a:lnTo>
                    <a:pt x="1808837" y="65038"/>
                  </a:lnTo>
                  <a:cubicBezTo>
                    <a:pt x="1816437" y="73525"/>
                    <a:pt x="1820237" y="79352"/>
                    <a:pt x="1820237" y="82519"/>
                  </a:cubicBezTo>
                  <a:cubicBezTo>
                    <a:pt x="1820237" y="85685"/>
                    <a:pt x="1816437" y="89992"/>
                    <a:pt x="1808837" y="95439"/>
                  </a:cubicBezTo>
                  <a:cubicBezTo>
                    <a:pt x="1814600" y="103989"/>
                    <a:pt x="1814474" y="110449"/>
                    <a:pt x="1808457" y="114819"/>
                  </a:cubicBezTo>
                  <a:cubicBezTo>
                    <a:pt x="1802440" y="119190"/>
                    <a:pt x="1801553" y="124889"/>
                    <a:pt x="1805797" y="131920"/>
                  </a:cubicBezTo>
                  <a:cubicBezTo>
                    <a:pt x="1800413" y="139836"/>
                    <a:pt x="1794460" y="152883"/>
                    <a:pt x="1787937" y="171060"/>
                  </a:cubicBezTo>
                  <a:cubicBezTo>
                    <a:pt x="1781413" y="189237"/>
                    <a:pt x="1779260" y="201524"/>
                    <a:pt x="1781476" y="207921"/>
                  </a:cubicBezTo>
                  <a:lnTo>
                    <a:pt x="1757156" y="265683"/>
                  </a:lnTo>
                  <a:cubicBezTo>
                    <a:pt x="1763489" y="273409"/>
                    <a:pt x="1766783" y="281516"/>
                    <a:pt x="1767036" y="290003"/>
                  </a:cubicBezTo>
                  <a:cubicBezTo>
                    <a:pt x="1767289" y="298490"/>
                    <a:pt x="1762983" y="306597"/>
                    <a:pt x="1754116" y="314324"/>
                  </a:cubicBezTo>
                  <a:cubicBezTo>
                    <a:pt x="1751076" y="326864"/>
                    <a:pt x="1746516" y="339784"/>
                    <a:pt x="1740435" y="353084"/>
                  </a:cubicBezTo>
                  <a:cubicBezTo>
                    <a:pt x="1734355" y="366385"/>
                    <a:pt x="1726755" y="377785"/>
                    <a:pt x="1717635" y="387285"/>
                  </a:cubicBezTo>
                  <a:lnTo>
                    <a:pt x="1726755" y="411605"/>
                  </a:lnTo>
                  <a:lnTo>
                    <a:pt x="1705475" y="426806"/>
                  </a:lnTo>
                  <a:lnTo>
                    <a:pt x="1705475" y="460247"/>
                  </a:lnTo>
                  <a:cubicBezTo>
                    <a:pt x="1701485" y="466453"/>
                    <a:pt x="1698825" y="472280"/>
                    <a:pt x="1697495" y="477727"/>
                  </a:cubicBezTo>
                  <a:cubicBezTo>
                    <a:pt x="1696165" y="483174"/>
                    <a:pt x="1692745" y="487480"/>
                    <a:pt x="1687234" y="490647"/>
                  </a:cubicBezTo>
                  <a:cubicBezTo>
                    <a:pt x="1685841" y="494130"/>
                    <a:pt x="1685588" y="498564"/>
                    <a:pt x="1686474" y="503947"/>
                  </a:cubicBezTo>
                  <a:cubicBezTo>
                    <a:pt x="1687361" y="509331"/>
                    <a:pt x="1688628" y="513004"/>
                    <a:pt x="1690274" y="514968"/>
                  </a:cubicBezTo>
                  <a:cubicBezTo>
                    <a:pt x="1691985" y="517818"/>
                    <a:pt x="1693885" y="518958"/>
                    <a:pt x="1695975" y="518388"/>
                  </a:cubicBezTo>
                  <a:cubicBezTo>
                    <a:pt x="1698065" y="517818"/>
                    <a:pt x="1699205" y="516678"/>
                    <a:pt x="1699395" y="514968"/>
                  </a:cubicBezTo>
                  <a:cubicBezTo>
                    <a:pt x="1693188" y="505847"/>
                    <a:pt x="1694201" y="498247"/>
                    <a:pt x="1702435" y="492167"/>
                  </a:cubicBezTo>
                  <a:cubicBezTo>
                    <a:pt x="1710668" y="486087"/>
                    <a:pt x="1717762" y="481527"/>
                    <a:pt x="1723715" y="478487"/>
                  </a:cubicBezTo>
                  <a:lnTo>
                    <a:pt x="1723715" y="432886"/>
                  </a:lnTo>
                  <a:lnTo>
                    <a:pt x="1726755" y="432886"/>
                  </a:lnTo>
                  <a:cubicBezTo>
                    <a:pt x="1728465" y="429719"/>
                    <a:pt x="1729605" y="426172"/>
                    <a:pt x="1730175" y="422246"/>
                  </a:cubicBezTo>
                  <a:cubicBezTo>
                    <a:pt x="1730745" y="418319"/>
                    <a:pt x="1729605" y="414772"/>
                    <a:pt x="1726755" y="411605"/>
                  </a:cubicBezTo>
                  <a:cubicBezTo>
                    <a:pt x="1735242" y="403689"/>
                    <a:pt x="1741829" y="395202"/>
                    <a:pt x="1746516" y="386145"/>
                  </a:cubicBezTo>
                  <a:cubicBezTo>
                    <a:pt x="1751202" y="377088"/>
                    <a:pt x="1757789" y="369361"/>
                    <a:pt x="1766276" y="362964"/>
                  </a:cubicBezTo>
                  <a:cubicBezTo>
                    <a:pt x="1756269" y="353148"/>
                    <a:pt x="1753482" y="346181"/>
                    <a:pt x="1757916" y="342064"/>
                  </a:cubicBezTo>
                  <a:cubicBezTo>
                    <a:pt x="1762349" y="337947"/>
                    <a:pt x="1770203" y="331740"/>
                    <a:pt x="1781476" y="323444"/>
                  </a:cubicBezTo>
                  <a:cubicBezTo>
                    <a:pt x="1788380" y="315273"/>
                    <a:pt x="1793573" y="300453"/>
                    <a:pt x="1797057" y="278983"/>
                  </a:cubicBezTo>
                  <a:cubicBezTo>
                    <a:pt x="1800540" y="257512"/>
                    <a:pt x="1806494" y="241932"/>
                    <a:pt x="1814917" y="232242"/>
                  </a:cubicBezTo>
                  <a:cubicBezTo>
                    <a:pt x="1818020" y="230848"/>
                    <a:pt x="1820934" y="230595"/>
                    <a:pt x="1823657" y="231482"/>
                  </a:cubicBezTo>
                  <a:cubicBezTo>
                    <a:pt x="1826381" y="232369"/>
                    <a:pt x="1828534" y="233635"/>
                    <a:pt x="1830117" y="235282"/>
                  </a:cubicBezTo>
                  <a:cubicBezTo>
                    <a:pt x="1837021" y="243642"/>
                    <a:pt x="1838414" y="253522"/>
                    <a:pt x="1834297" y="264922"/>
                  </a:cubicBezTo>
                  <a:cubicBezTo>
                    <a:pt x="1830181" y="276323"/>
                    <a:pt x="1824734" y="284683"/>
                    <a:pt x="1817957" y="290003"/>
                  </a:cubicBezTo>
                  <a:cubicBezTo>
                    <a:pt x="1810737" y="309573"/>
                    <a:pt x="1804657" y="328194"/>
                    <a:pt x="1799717" y="345864"/>
                  </a:cubicBezTo>
                  <a:cubicBezTo>
                    <a:pt x="1794777" y="363534"/>
                    <a:pt x="1788696" y="381395"/>
                    <a:pt x="1781476" y="399445"/>
                  </a:cubicBezTo>
                  <a:cubicBezTo>
                    <a:pt x="1784263" y="402358"/>
                    <a:pt x="1784770" y="404892"/>
                    <a:pt x="1782996" y="407045"/>
                  </a:cubicBezTo>
                  <a:cubicBezTo>
                    <a:pt x="1781223" y="409199"/>
                    <a:pt x="1778690" y="411732"/>
                    <a:pt x="1775396" y="414646"/>
                  </a:cubicBezTo>
                  <a:cubicBezTo>
                    <a:pt x="1772483" y="417749"/>
                    <a:pt x="1771469" y="420662"/>
                    <a:pt x="1772356" y="423386"/>
                  </a:cubicBezTo>
                  <a:cubicBezTo>
                    <a:pt x="1773243" y="426109"/>
                    <a:pt x="1775270" y="428262"/>
                    <a:pt x="1778436" y="429846"/>
                  </a:cubicBezTo>
                  <a:cubicBezTo>
                    <a:pt x="1773686" y="434533"/>
                    <a:pt x="1769506" y="439599"/>
                    <a:pt x="1765896" y="445046"/>
                  </a:cubicBezTo>
                  <a:cubicBezTo>
                    <a:pt x="1762286" y="450493"/>
                    <a:pt x="1760386" y="455560"/>
                    <a:pt x="1760196" y="460247"/>
                  </a:cubicBezTo>
                  <a:lnTo>
                    <a:pt x="1748036" y="481527"/>
                  </a:lnTo>
                  <a:cubicBezTo>
                    <a:pt x="1752469" y="487734"/>
                    <a:pt x="1754242" y="493560"/>
                    <a:pt x="1753356" y="499007"/>
                  </a:cubicBezTo>
                  <a:cubicBezTo>
                    <a:pt x="1752469" y="504454"/>
                    <a:pt x="1749682" y="508761"/>
                    <a:pt x="1744996" y="511927"/>
                  </a:cubicBezTo>
                  <a:cubicBezTo>
                    <a:pt x="1755319" y="511168"/>
                    <a:pt x="1768873" y="510407"/>
                    <a:pt x="1785656" y="509647"/>
                  </a:cubicBezTo>
                  <a:cubicBezTo>
                    <a:pt x="1802440" y="508888"/>
                    <a:pt x="1815234" y="512688"/>
                    <a:pt x="1824037" y="521048"/>
                  </a:cubicBezTo>
                  <a:cubicBezTo>
                    <a:pt x="1828597" y="527445"/>
                    <a:pt x="1830877" y="533651"/>
                    <a:pt x="1830877" y="539668"/>
                  </a:cubicBezTo>
                  <a:cubicBezTo>
                    <a:pt x="1830877" y="545685"/>
                    <a:pt x="1828597" y="549612"/>
                    <a:pt x="1824037" y="551448"/>
                  </a:cubicBezTo>
                  <a:cubicBezTo>
                    <a:pt x="1823721" y="553222"/>
                    <a:pt x="1822834" y="555755"/>
                    <a:pt x="1821377" y="559048"/>
                  </a:cubicBezTo>
                  <a:cubicBezTo>
                    <a:pt x="1819920" y="562342"/>
                    <a:pt x="1819794" y="564875"/>
                    <a:pt x="1820997" y="566649"/>
                  </a:cubicBezTo>
                  <a:lnTo>
                    <a:pt x="1830117" y="560569"/>
                  </a:lnTo>
                  <a:lnTo>
                    <a:pt x="1869638" y="530168"/>
                  </a:lnTo>
                  <a:lnTo>
                    <a:pt x="1875718" y="508888"/>
                  </a:lnTo>
                  <a:cubicBezTo>
                    <a:pt x="1872932" y="504644"/>
                    <a:pt x="1872425" y="501731"/>
                    <a:pt x="1874198" y="500147"/>
                  </a:cubicBezTo>
                  <a:cubicBezTo>
                    <a:pt x="1875972" y="498564"/>
                    <a:pt x="1878505" y="496410"/>
                    <a:pt x="1881798" y="493687"/>
                  </a:cubicBezTo>
                  <a:cubicBezTo>
                    <a:pt x="1883192" y="490710"/>
                    <a:pt x="1883445" y="488304"/>
                    <a:pt x="1882559" y="486467"/>
                  </a:cubicBezTo>
                  <a:cubicBezTo>
                    <a:pt x="1881672" y="484630"/>
                    <a:pt x="1880405" y="482984"/>
                    <a:pt x="1878758" y="481527"/>
                  </a:cubicBezTo>
                  <a:cubicBezTo>
                    <a:pt x="1887625" y="472153"/>
                    <a:pt x="1895732" y="462020"/>
                    <a:pt x="1903079" y="451126"/>
                  </a:cubicBezTo>
                  <a:cubicBezTo>
                    <a:pt x="1910426" y="440233"/>
                    <a:pt x="1918533" y="430099"/>
                    <a:pt x="1927399" y="420726"/>
                  </a:cubicBezTo>
                  <a:cubicBezTo>
                    <a:pt x="1930566" y="406729"/>
                    <a:pt x="1936393" y="393682"/>
                    <a:pt x="1944880" y="381585"/>
                  </a:cubicBezTo>
                  <a:cubicBezTo>
                    <a:pt x="1953367" y="369488"/>
                    <a:pt x="1963754" y="360241"/>
                    <a:pt x="1976040" y="353844"/>
                  </a:cubicBezTo>
                  <a:lnTo>
                    <a:pt x="1973000" y="338644"/>
                  </a:lnTo>
                  <a:cubicBezTo>
                    <a:pt x="1971607" y="334021"/>
                    <a:pt x="1972114" y="329587"/>
                    <a:pt x="1974520" y="325344"/>
                  </a:cubicBezTo>
                  <a:cubicBezTo>
                    <a:pt x="1976927" y="321100"/>
                    <a:pt x="1980474" y="317427"/>
                    <a:pt x="1985161" y="314324"/>
                  </a:cubicBezTo>
                  <a:cubicBezTo>
                    <a:pt x="1991241" y="301657"/>
                    <a:pt x="1997321" y="299630"/>
                    <a:pt x="2003401" y="308243"/>
                  </a:cubicBezTo>
                  <a:cubicBezTo>
                    <a:pt x="2009798" y="314133"/>
                    <a:pt x="2013724" y="319834"/>
                    <a:pt x="2015181" y="325344"/>
                  </a:cubicBezTo>
                  <a:cubicBezTo>
                    <a:pt x="2016638" y="330854"/>
                    <a:pt x="2013724" y="337314"/>
                    <a:pt x="2006441" y="344724"/>
                  </a:cubicBezTo>
                  <a:cubicBezTo>
                    <a:pt x="2000551" y="350234"/>
                    <a:pt x="1993331" y="359734"/>
                    <a:pt x="1984781" y="373224"/>
                  </a:cubicBezTo>
                  <a:cubicBezTo>
                    <a:pt x="1976230" y="386715"/>
                    <a:pt x="1974330" y="398495"/>
                    <a:pt x="1979080" y="408565"/>
                  </a:cubicBezTo>
                  <a:cubicBezTo>
                    <a:pt x="1977370" y="417749"/>
                    <a:pt x="1973190" y="432063"/>
                    <a:pt x="1966540" y="451506"/>
                  </a:cubicBezTo>
                  <a:cubicBezTo>
                    <a:pt x="1959890" y="470950"/>
                    <a:pt x="1951910" y="486024"/>
                    <a:pt x="1942600" y="496727"/>
                  </a:cubicBezTo>
                  <a:cubicBezTo>
                    <a:pt x="1946843" y="501287"/>
                    <a:pt x="1948236" y="505087"/>
                    <a:pt x="1946780" y="508127"/>
                  </a:cubicBezTo>
                  <a:cubicBezTo>
                    <a:pt x="1945323" y="511168"/>
                    <a:pt x="1942916" y="513448"/>
                    <a:pt x="1939560" y="514968"/>
                  </a:cubicBezTo>
                  <a:cubicBezTo>
                    <a:pt x="1934683" y="520478"/>
                    <a:pt x="1935316" y="528458"/>
                    <a:pt x="1941460" y="538908"/>
                  </a:cubicBezTo>
                  <a:cubicBezTo>
                    <a:pt x="1947603" y="549358"/>
                    <a:pt x="1952037" y="556579"/>
                    <a:pt x="1954760" y="560569"/>
                  </a:cubicBezTo>
                  <a:cubicBezTo>
                    <a:pt x="1947983" y="570322"/>
                    <a:pt x="1937216" y="591096"/>
                    <a:pt x="1922459" y="622890"/>
                  </a:cubicBezTo>
                  <a:cubicBezTo>
                    <a:pt x="1907702" y="654684"/>
                    <a:pt x="1902256" y="675458"/>
                    <a:pt x="1906119" y="685211"/>
                  </a:cubicBezTo>
                  <a:lnTo>
                    <a:pt x="1881798" y="706492"/>
                  </a:lnTo>
                  <a:cubicBezTo>
                    <a:pt x="1877175" y="715485"/>
                    <a:pt x="1872742" y="724099"/>
                    <a:pt x="1868498" y="732332"/>
                  </a:cubicBezTo>
                  <a:cubicBezTo>
                    <a:pt x="1864255" y="740566"/>
                    <a:pt x="1860581" y="749179"/>
                    <a:pt x="1857478" y="758173"/>
                  </a:cubicBezTo>
                  <a:lnTo>
                    <a:pt x="1860518" y="767293"/>
                  </a:lnTo>
                  <a:cubicBezTo>
                    <a:pt x="1870208" y="765139"/>
                    <a:pt x="1877428" y="756526"/>
                    <a:pt x="1882178" y="741452"/>
                  </a:cubicBezTo>
                  <a:cubicBezTo>
                    <a:pt x="1886929" y="726379"/>
                    <a:pt x="1894909" y="717765"/>
                    <a:pt x="1906119" y="715612"/>
                  </a:cubicBezTo>
                  <a:cubicBezTo>
                    <a:pt x="1911692" y="715105"/>
                    <a:pt x="1918786" y="713078"/>
                    <a:pt x="1927399" y="709532"/>
                  </a:cubicBezTo>
                  <a:lnTo>
                    <a:pt x="1906119" y="700411"/>
                  </a:lnTo>
                  <a:lnTo>
                    <a:pt x="1915239" y="694331"/>
                  </a:lnTo>
                  <a:cubicBezTo>
                    <a:pt x="1919736" y="691545"/>
                    <a:pt x="1923663" y="691038"/>
                    <a:pt x="1927019" y="692811"/>
                  </a:cubicBezTo>
                  <a:cubicBezTo>
                    <a:pt x="1930376" y="694585"/>
                    <a:pt x="1933543" y="697118"/>
                    <a:pt x="1936520" y="700411"/>
                  </a:cubicBezTo>
                  <a:cubicBezTo>
                    <a:pt x="1939686" y="695978"/>
                    <a:pt x="1942473" y="691924"/>
                    <a:pt x="1944880" y="688251"/>
                  </a:cubicBezTo>
                  <a:cubicBezTo>
                    <a:pt x="1947286" y="684578"/>
                    <a:pt x="1948553" y="680524"/>
                    <a:pt x="1948680" y="676091"/>
                  </a:cubicBezTo>
                  <a:cubicBezTo>
                    <a:pt x="1951530" y="672798"/>
                    <a:pt x="1953430" y="667984"/>
                    <a:pt x="1954380" y="661651"/>
                  </a:cubicBezTo>
                  <a:cubicBezTo>
                    <a:pt x="1955330" y="655317"/>
                    <a:pt x="1956470" y="648984"/>
                    <a:pt x="1957800" y="642650"/>
                  </a:cubicBezTo>
                  <a:cubicBezTo>
                    <a:pt x="1948173" y="642143"/>
                    <a:pt x="1940066" y="637077"/>
                    <a:pt x="1933480" y="627450"/>
                  </a:cubicBezTo>
                  <a:cubicBezTo>
                    <a:pt x="1943106" y="621370"/>
                    <a:pt x="1948173" y="612249"/>
                    <a:pt x="1948680" y="600089"/>
                  </a:cubicBezTo>
                  <a:lnTo>
                    <a:pt x="1979080" y="606169"/>
                  </a:lnTo>
                  <a:cubicBezTo>
                    <a:pt x="1974837" y="610730"/>
                    <a:pt x="1971924" y="615290"/>
                    <a:pt x="1970340" y="619850"/>
                  </a:cubicBezTo>
                  <a:cubicBezTo>
                    <a:pt x="1968757" y="624410"/>
                    <a:pt x="1966604" y="628970"/>
                    <a:pt x="1963880" y="633530"/>
                  </a:cubicBezTo>
                  <a:lnTo>
                    <a:pt x="1976040" y="642650"/>
                  </a:lnTo>
                  <a:cubicBezTo>
                    <a:pt x="1982120" y="642650"/>
                    <a:pt x="1985161" y="645690"/>
                    <a:pt x="1985161" y="651771"/>
                  </a:cubicBezTo>
                  <a:cubicBezTo>
                    <a:pt x="1984907" y="657914"/>
                    <a:pt x="1983134" y="663867"/>
                    <a:pt x="1979841" y="669631"/>
                  </a:cubicBezTo>
                  <a:cubicBezTo>
                    <a:pt x="1976547" y="675394"/>
                    <a:pt x="1973254" y="680588"/>
                    <a:pt x="1969960" y="685211"/>
                  </a:cubicBezTo>
                  <a:cubicBezTo>
                    <a:pt x="1974710" y="686478"/>
                    <a:pt x="1979650" y="686984"/>
                    <a:pt x="1984781" y="686731"/>
                  </a:cubicBezTo>
                  <a:cubicBezTo>
                    <a:pt x="1989911" y="686478"/>
                    <a:pt x="1994091" y="686984"/>
                    <a:pt x="1997321" y="688251"/>
                  </a:cubicBezTo>
                  <a:cubicBezTo>
                    <a:pt x="1999538" y="693318"/>
                    <a:pt x="1997384" y="699905"/>
                    <a:pt x="1990861" y="708012"/>
                  </a:cubicBezTo>
                  <a:cubicBezTo>
                    <a:pt x="1984337" y="716118"/>
                    <a:pt x="1978384" y="722705"/>
                    <a:pt x="1973000" y="727772"/>
                  </a:cubicBezTo>
                  <a:cubicBezTo>
                    <a:pt x="1972874" y="734105"/>
                    <a:pt x="1971607" y="739679"/>
                    <a:pt x="1969200" y="744492"/>
                  </a:cubicBezTo>
                  <a:cubicBezTo>
                    <a:pt x="1966793" y="749306"/>
                    <a:pt x="1964007" y="751839"/>
                    <a:pt x="1960840" y="752092"/>
                  </a:cubicBezTo>
                  <a:lnTo>
                    <a:pt x="1945640" y="773373"/>
                  </a:lnTo>
                  <a:lnTo>
                    <a:pt x="1945640" y="800733"/>
                  </a:lnTo>
                  <a:lnTo>
                    <a:pt x="1954760" y="791613"/>
                  </a:lnTo>
                  <a:lnTo>
                    <a:pt x="1966920" y="767293"/>
                  </a:lnTo>
                  <a:cubicBezTo>
                    <a:pt x="1968567" y="764253"/>
                    <a:pt x="1970594" y="761973"/>
                    <a:pt x="1973000" y="760453"/>
                  </a:cubicBezTo>
                  <a:cubicBezTo>
                    <a:pt x="1975407" y="758933"/>
                    <a:pt x="1977434" y="758173"/>
                    <a:pt x="1979080" y="758173"/>
                  </a:cubicBezTo>
                  <a:cubicBezTo>
                    <a:pt x="1978827" y="759883"/>
                    <a:pt x="1977814" y="762543"/>
                    <a:pt x="1976040" y="766153"/>
                  </a:cubicBezTo>
                  <a:cubicBezTo>
                    <a:pt x="1974267" y="769763"/>
                    <a:pt x="1973254" y="773183"/>
                    <a:pt x="1973000" y="776413"/>
                  </a:cubicBezTo>
                  <a:cubicBezTo>
                    <a:pt x="1976547" y="784647"/>
                    <a:pt x="1972494" y="794780"/>
                    <a:pt x="1960840" y="806814"/>
                  </a:cubicBezTo>
                  <a:cubicBezTo>
                    <a:pt x="1949186" y="818847"/>
                    <a:pt x="1945133" y="828981"/>
                    <a:pt x="1948680" y="837214"/>
                  </a:cubicBezTo>
                  <a:lnTo>
                    <a:pt x="1936520" y="858495"/>
                  </a:lnTo>
                  <a:cubicBezTo>
                    <a:pt x="1936013" y="865082"/>
                    <a:pt x="1933986" y="873188"/>
                    <a:pt x="1930439" y="882815"/>
                  </a:cubicBezTo>
                  <a:cubicBezTo>
                    <a:pt x="1936900" y="875215"/>
                    <a:pt x="1942980" y="866855"/>
                    <a:pt x="1948680" y="857735"/>
                  </a:cubicBezTo>
                  <a:cubicBezTo>
                    <a:pt x="1954380" y="848614"/>
                    <a:pt x="1957420" y="838734"/>
                    <a:pt x="1957800" y="828094"/>
                  </a:cubicBezTo>
                  <a:lnTo>
                    <a:pt x="1982120" y="837214"/>
                  </a:lnTo>
                  <a:lnTo>
                    <a:pt x="1976040" y="870655"/>
                  </a:lnTo>
                  <a:lnTo>
                    <a:pt x="1991241" y="867615"/>
                  </a:lnTo>
                  <a:lnTo>
                    <a:pt x="2006441" y="885855"/>
                  </a:lnTo>
                  <a:lnTo>
                    <a:pt x="1991241" y="931456"/>
                  </a:lnTo>
                  <a:cubicBezTo>
                    <a:pt x="1979460" y="942793"/>
                    <a:pt x="1969580" y="955840"/>
                    <a:pt x="1961600" y="970597"/>
                  </a:cubicBezTo>
                  <a:cubicBezTo>
                    <a:pt x="1953620" y="985354"/>
                    <a:pt x="1945260" y="997641"/>
                    <a:pt x="1936520" y="1007458"/>
                  </a:cubicBezTo>
                  <a:lnTo>
                    <a:pt x="1930439" y="1007458"/>
                  </a:lnTo>
                  <a:lnTo>
                    <a:pt x="1930439" y="1016578"/>
                  </a:lnTo>
                  <a:lnTo>
                    <a:pt x="1912199" y="1046979"/>
                  </a:lnTo>
                  <a:cubicBezTo>
                    <a:pt x="1910932" y="1059899"/>
                    <a:pt x="1905866" y="1071299"/>
                    <a:pt x="1896999" y="1081179"/>
                  </a:cubicBezTo>
                  <a:cubicBezTo>
                    <a:pt x="1888132" y="1091059"/>
                    <a:pt x="1883065" y="1103980"/>
                    <a:pt x="1881798" y="1119940"/>
                  </a:cubicBezTo>
                  <a:cubicBezTo>
                    <a:pt x="1878125" y="1126337"/>
                    <a:pt x="1872552" y="1137104"/>
                    <a:pt x="1865078" y="1152241"/>
                  </a:cubicBezTo>
                  <a:cubicBezTo>
                    <a:pt x="1857605" y="1167378"/>
                    <a:pt x="1852031" y="1175865"/>
                    <a:pt x="1848358" y="1177701"/>
                  </a:cubicBezTo>
                  <a:cubicBezTo>
                    <a:pt x="1848864" y="1187328"/>
                    <a:pt x="1847851" y="1198475"/>
                    <a:pt x="1845318" y="1211142"/>
                  </a:cubicBezTo>
                  <a:lnTo>
                    <a:pt x="1848358" y="1211142"/>
                  </a:lnTo>
                  <a:cubicBezTo>
                    <a:pt x="1851904" y="1214182"/>
                    <a:pt x="1850891" y="1217222"/>
                    <a:pt x="1845318" y="1220262"/>
                  </a:cubicBezTo>
                  <a:lnTo>
                    <a:pt x="1839238" y="1220262"/>
                  </a:lnTo>
                  <a:cubicBezTo>
                    <a:pt x="1835691" y="1228876"/>
                    <a:pt x="1830624" y="1232929"/>
                    <a:pt x="1824037" y="1232422"/>
                  </a:cubicBezTo>
                  <a:cubicBezTo>
                    <a:pt x="1823531" y="1242936"/>
                    <a:pt x="1821504" y="1253070"/>
                    <a:pt x="1817957" y="1262823"/>
                  </a:cubicBezTo>
                  <a:cubicBezTo>
                    <a:pt x="1814410" y="1272577"/>
                    <a:pt x="1812384" y="1282710"/>
                    <a:pt x="1811877" y="1293224"/>
                  </a:cubicBezTo>
                  <a:lnTo>
                    <a:pt x="1830117" y="1317544"/>
                  </a:lnTo>
                  <a:cubicBezTo>
                    <a:pt x="1833664" y="1317037"/>
                    <a:pt x="1835691" y="1318051"/>
                    <a:pt x="1836198" y="1320584"/>
                  </a:cubicBezTo>
                  <a:cubicBezTo>
                    <a:pt x="1836071" y="1323814"/>
                    <a:pt x="1834804" y="1327234"/>
                    <a:pt x="1832397" y="1330844"/>
                  </a:cubicBezTo>
                  <a:cubicBezTo>
                    <a:pt x="1829991" y="1334454"/>
                    <a:pt x="1827204" y="1337114"/>
                    <a:pt x="1824037" y="1338825"/>
                  </a:cubicBezTo>
                  <a:cubicBezTo>
                    <a:pt x="1824164" y="1343575"/>
                    <a:pt x="1823151" y="1347755"/>
                    <a:pt x="1820997" y="1351365"/>
                  </a:cubicBezTo>
                  <a:cubicBezTo>
                    <a:pt x="1818844" y="1354975"/>
                    <a:pt x="1814790" y="1356875"/>
                    <a:pt x="1808837" y="1357065"/>
                  </a:cubicBezTo>
                  <a:lnTo>
                    <a:pt x="1799717" y="1357065"/>
                  </a:lnTo>
                  <a:lnTo>
                    <a:pt x="1796677" y="1390506"/>
                  </a:lnTo>
                  <a:lnTo>
                    <a:pt x="1766276" y="1448267"/>
                  </a:lnTo>
                  <a:lnTo>
                    <a:pt x="1754116" y="1457387"/>
                  </a:lnTo>
                  <a:cubicBezTo>
                    <a:pt x="1753799" y="1466761"/>
                    <a:pt x="1751392" y="1476894"/>
                    <a:pt x="1746896" y="1487788"/>
                  </a:cubicBezTo>
                  <a:cubicBezTo>
                    <a:pt x="1742399" y="1498681"/>
                    <a:pt x="1737712" y="1508815"/>
                    <a:pt x="1732835" y="1518188"/>
                  </a:cubicBezTo>
                  <a:lnTo>
                    <a:pt x="1732835" y="1554669"/>
                  </a:lnTo>
                  <a:lnTo>
                    <a:pt x="1708515" y="1575949"/>
                  </a:lnTo>
                  <a:lnTo>
                    <a:pt x="1696355" y="1606350"/>
                  </a:lnTo>
                  <a:lnTo>
                    <a:pt x="1678114" y="1621550"/>
                  </a:lnTo>
                  <a:cubicBezTo>
                    <a:pt x="1677228" y="1631494"/>
                    <a:pt x="1673681" y="1639727"/>
                    <a:pt x="1667474" y="1646251"/>
                  </a:cubicBezTo>
                  <a:cubicBezTo>
                    <a:pt x="1661267" y="1652774"/>
                    <a:pt x="1657720" y="1661768"/>
                    <a:pt x="1656834" y="1673231"/>
                  </a:cubicBezTo>
                  <a:lnTo>
                    <a:pt x="1629473" y="1724912"/>
                  </a:lnTo>
                  <a:cubicBezTo>
                    <a:pt x="1620353" y="1726939"/>
                    <a:pt x="1615033" y="1735046"/>
                    <a:pt x="1613513" y="1749233"/>
                  </a:cubicBezTo>
                  <a:cubicBezTo>
                    <a:pt x="1611993" y="1763420"/>
                    <a:pt x="1605153" y="1771527"/>
                    <a:pt x="1592992" y="1773554"/>
                  </a:cubicBezTo>
                  <a:lnTo>
                    <a:pt x="1596032" y="1688432"/>
                  </a:lnTo>
                  <a:lnTo>
                    <a:pt x="1577792" y="1682352"/>
                  </a:lnTo>
                  <a:lnTo>
                    <a:pt x="1565632" y="1703632"/>
                  </a:lnTo>
                  <a:cubicBezTo>
                    <a:pt x="1561958" y="1715919"/>
                    <a:pt x="1557145" y="1733146"/>
                    <a:pt x="1551192" y="1755313"/>
                  </a:cubicBezTo>
                  <a:cubicBezTo>
                    <a:pt x="1545238" y="1777480"/>
                    <a:pt x="1541945" y="1794707"/>
                    <a:pt x="1541311" y="1806994"/>
                  </a:cubicBezTo>
                  <a:cubicBezTo>
                    <a:pt x="1541818" y="1819978"/>
                    <a:pt x="1540045" y="1827451"/>
                    <a:pt x="1535991" y="1829415"/>
                  </a:cubicBezTo>
                  <a:cubicBezTo>
                    <a:pt x="1531938" y="1831378"/>
                    <a:pt x="1522564" y="1832011"/>
                    <a:pt x="1507871" y="1831315"/>
                  </a:cubicBezTo>
                  <a:lnTo>
                    <a:pt x="1504831" y="1840435"/>
                  </a:lnTo>
                  <a:cubicBezTo>
                    <a:pt x="1508631" y="1844235"/>
                    <a:pt x="1511671" y="1849555"/>
                    <a:pt x="1513951" y="1856395"/>
                  </a:cubicBezTo>
                  <a:cubicBezTo>
                    <a:pt x="1516231" y="1863235"/>
                    <a:pt x="1513191" y="1867035"/>
                    <a:pt x="1504831" y="1867795"/>
                  </a:cubicBezTo>
                  <a:cubicBezTo>
                    <a:pt x="1502741" y="1867859"/>
                    <a:pt x="1499320" y="1868492"/>
                    <a:pt x="1494570" y="1869696"/>
                  </a:cubicBezTo>
                  <a:cubicBezTo>
                    <a:pt x="1489820" y="1870899"/>
                    <a:pt x="1487160" y="1872292"/>
                    <a:pt x="1486590" y="1873876"/>
                  </a:cubicBezTo>
                  <a:lnTo>
                    <a:pt x="1486590" y="1876916"/>
                  </a:lnTo>
                  <a:lnTo>
                    <a:pt x="1529151" y="1901236"/>
                  </a:lnTo>
                  <a:cubicBezTo>
                    <a:pt x="1536688" y="1893383"/>
                    <a:pt x="1542135" y="1884009"/>
                    <a:pt x="1545491" y="1873116"/>
                  </a:cubicBezTo>
                  <a:cubicBezTo>
                    <a:pt x="1548848" y="1862222"/>
                    <a:pt x="1550495" y="1851329"/>
                    <a:pt x="1550432" y="1840435"/>
                  </a:cubicBezTo>
                  <a:cubicBezTo>
                    <a:pt x="1559045" y="1831821"/>
                    <a:pt x="1563098" y="1821688"/>
                    <a:pt x="1562592" y="1810034"/>
                  </a:cubicBezTo>
                  <a:lnTo>
                    <a:pt x="1574752" y="1782674"/>
                  </a:lnTo>
                  <a:cubicBezTo>
                    <a:pt x="1574689" y="1780837"/>
                    <a:pt x="1574815" y="1778430"/>
                    <a:pt x="1575132" y="1775454"/>
                  </a:cubicBezTo>
                  <a:cubicBezTo>
                    <a:pt x="1575449" y="1772477"/>
                    <a:pt x="1576335" y="1770830"/>
                    <a:pt x="1577792" y="1770513"/>
                  </a:cubicBezTo>
                  <a:cubicBezTo>
                    <a:pt x="1583999" y="1771590"/>
                    <a:pt x="1589066" y="1777037"/>
                    <a:pt x="1592992" y="1786854"/>
                  </a:cubicBezTo>
                  <a:cubicBezTo>
                    <a:pt x="1596919" y="1796671"/>
                    <a:pt x="1598946" y="1804398"/>
                    <a:pt x="1599073" y="1810034"/>
                  </a:cubicBezTo>
                  <a:cubicBezTo>
                    <a:pt x="1599199" y="1811744"/>
                    <a:pt x="1598946" y="1813644"/>
                    <a:pt x="1598313" y="1815734"/>
                  </a:cubicBezTo>
                  <a:cubicBezTo>
                    <a:pt x="1597679" y="1817825"/>
                    <a:pt x="1595906" y="1818964"/>
                    <a:pt x="1592992" y="1819154"/>
                  </a:cubicBezTo>
                  <a:cubicBezTo>
                    <a:pt x="1589889" y="1832328"/>
                    <a:pt x="1584696" y="1847782"/>
                    <a:pt x="1577412" y="1865515"/>
                  </a:cubicBezTo>
                  <a:cubicBezTo>
                    <a:pt x="1570129" y="1883249"/>
                    <a:pt x="1561135" y="1897183"/>
                    <a:pt x="1550432" y="1907316"/>
                  </a:cubicBezTo>
                  <a:cubicBezTo>
                    <a:pt x="1550052" y="1913016"/>
                    <a:pt x="1548532" y="1917577"/>
                    <a:pt x="1545871" y="1920997"/>
                  </a:cubicBezTo>
                  <a:cubicBezTo>
                    <a:pt x="1543211" y="1924417"/>
                    <a:pt x="1541691" y="1928977"/>
                    <a:pt x="1541311" y="1934677"/>
                  </a:cubicBezTo>
                  <a:cubicBezTo>
                    <a:pt x="1536751" y="1945507"/>
                    <a:pt x="1531431" y="1956527"/>
                    <a:pt x="1525351" y="1967737"/>
                  </a:cubicBezTo>
                  <a:cubicBezTo>
                    <a:pt x="1519271" y="1978948"/>
                    <a:pt x="1512431" y="1989208"/>
                    <a:pt x="1504831" y="1998518"/>
                  </a:cubicBezTo>
                  <a:cubicBezTo>
                    <a:pt x="1504831" y="2001812"/>
                    <a:pt x="1504071" y="2005105"/>
                    <a:pt x="1502551" y="2008398"/>
                  </a:cubicBezTo>
                  <a:cubicBezTo>
                    <a:pt x="1501031" y="2011692"/>
                    <a:pt x="1498750" y="2013465"/>
                    <a:pt x="1495710" y="2013718"/>
                  </a:cubicBezTo>
                  <a:cubicBezTo>
                    <a:pt x="1490010" y="2012705"/>
                    <a:pt x="1486970" y="2007892"/>
                    <a:pt x="1486590" y="1999278"/>
                  </a:cubicBezTo>
                  <a:cubicBezTo>
                    <a:pt x="1486210" y="1990665"/>
                    <a:pt x="1486210" y="1984331"/>
                    <a:pt x="1486590" y="1980278"/>
                  </a:cubicBezTo>
                  <a:lnTo>
                    <a:pt x="1462270" y="1989398"/>
                  </a:lnTo>
                  <a:lnTo>
                    <a:pt x="1459230" y="2019798"/>
                  </a:lnTo>
                  <a:lnTo>
                    <a:pt x="1431869" y="2074520"/>
                  </a:lnTo>
                  <a:lnTo>
                    <a:pt x="1428829" y="2074520"/>
                  </a:lnTo>
                  <a:lnTo>
                    <a:pt x="1404509" y="2129241"/>
                  </a:lnTo>
                  <a:cubicBezTo>
                    <a:pt x="1401722" y="2131647"/>
                    <a:pt x="1400455" y="2136714"/>
                    <a:pt x="1400708" y="2144441"/>
                  </a:cubicBezTo>
                  <a:cubicBezTo>
                    <a:pt x="1400962" y="2152168"/>
                    <a:pt x="1401215" y="2157235"/>
                    <a:pt x="1401468" y="2159641"/>
                  </a:cubicBezTo>
                  <a:cubicBezTo>
                    <a:pt x="1405079" y="2155968"/>
                    <a:pt x="1408499" y="2156475"/>
                    <a:pt x="1411729" y="2161161"/>
                  </a:cubicBezTo>
                  <a:cubicBezTo>
                    <a:pt x="1414959" y="2165848"/>
                    <a:pt x="1414579" y="2169395"/>
                    <a:pt x="1410589" y="2171802"/>
                  </a:cubicBezTo>
                  <a:cubicBezTo>
                    <a:pt x="1408879" y="2171675"/>
                    <a:pt x="1406979" y="2171928"/>
                    <a:pt x="1404889" y="2172562"/>
                  </a:cubicBezTo>
                  <a:cubicBezTo>
                    <a:pt x="1402799" y="2173195"/>
                    <a:pt x="1401658" y="2174968"/>
                    <a:pt x="1401468" y="2177882"/>
                  </a:cubicBezTo>
                  <a:cubicBezTo>
                    <a:pt x="1401722" y="2181048"/>
                    <a:pt x="1403495" y="2184595"/>
                    <a:pt x="1406789" y="2188522"/>
                  </a:cubicBezTo>
                  <a:cubicBezTo>
                    <a:pt x="1410082" y="2192449"/>
                    <a:pt x="1413375" y="2195995"/>
                    <a:pt x="1416669" y="2199162"/>
                  </a:cubicBezTo>
                  <a:cubicBezTo>
                    <a:pt x="1416035" y="2205306"/>
                    <a:pt x="1412742" y="2215059"/>
                    <a:pt x="1406789" y="2228423"/>
                  </a:cubicBezTo>
                  <a:cubicBezTo>
                    <a:pt x="1400835" y="2241786"/>
                    <a:pt x="1396022" y="2249260"/>
                    <a:pt x="1392348" y="2250843"/>
                  </a:cubicBezTo>
                  <a:cubicBezTo>
                    <a:pt x="1392792" y="2261167"/>
                    <a:pt x="1391905" y="2267880"/>
                    <a:pt x="1389688" y="2270984"/>
                  </a:cubicBezTo>
                  <a:cubicBezTo>
                    <a:pt x="1387472" y="2274087"/>
                    <a:pt x="1381265" y="2275480"/>
                    <a:pt x="1371068" y="2275164"/>
                  </a:cubicBezTo>
                  <a:lnTo>
                    <a:pt x="1371068" y="2308604"/>
                  </a:lnTo>
                  <a:cubicBezTo>
                    <a:pt x="1363341" y="2304044"/>
                    <a:pt x="1355994" y="2298724"/>
                    <a:pt x="1349027" y="2292644"/>
                  </a:cubicBezTo>
                  <a:cubicBezTo>
                    <a:pt x="1342061" y="2286564"/>
                    <a:pt x="1336234" y="2279724"/>
                    <a:pt x="1331547" y="2272124"/>
                  </a:cubicBezTo>
                  <a:cubicBezTo>
                    <a:pt x="1332054" y="2278204"/>
                    <a:pt x="1331040" y="2284284"/>
                    <a:pt x="1328507" y="2290364"/>
                  </a:cubicBezTo>
                  <a:lnTo>
                    <a:pt x="1346747" y="2320765"/>
                  </a:lnTo>
                  <a:cubicBezTo>
                    <a:pt x="1343327" y="2332482"/>
                    <a:pt x="1335727" y="2354649"/>
                    <a:pt x="1323947" y="2387266"/>
                  </a:cubicBezTo>
                  <a:cubicBezTo>
                    <a:pt x="1312167" y="2419884"/>
                    <a:pt x="1298486" y="2438250"/>
                    <a:pt x="1282906" y="2442367"/>
                  </a:cubicBezTo>
                  <a:cubicBezTo>
                    <a:pt x="1282589" y="2448257"/>
                    <a:pt x="1280183" y="2456998"/>
                    <a:pt x="1275686" y="2468588"/>
                  </a:cubicBezTo>
                  <a:cubicBezTo>
                    <a:pt x="1271189" y="2480178"/>
                    <a:pt x="1266502" y="2486638"/>
                    <a:pt x="1261626" y="2487968"/>
                  </a:cubicBezTo>
                  <a:cubicBezTo>
                    <a:pt x="1260169" y="2487588"/>
                    <a:pt x="1259282" y="2486068"/>
                    <a:pt x="1258966" y="2483408"/>
                  </a:cubicBezTo>
                  <a:cubicBezTo>
                    <a:pt x="1258649" y="2480748"/>
                    <a:pt x="1258522" y="2479228"/>
                    <a:pt x="1258586" y="2478848"/>
                  </a:cubicBezTo>
                  <a:lnTo>
                    <a:pt x="1246425" y="2475808"/>
                  </a:lnTo>
                  <a:lnTo>
                    <a:pt x="1237305" y="2487968"/>
                  </a:lnTo>
                  <a:lnTo>
                    <a:pt x="1258586" y="2509249"/>
                  </a:lnTo>
                  <a:cubicBezTo>
                    <a:pt x="1258332" y="2525779"/>
                    <a:pt x="1255039" y="2540599"/>
                    <a:pt x="1248705" y="2553709"/>
                  </a:cubicBezTo>
                  <a:cubicBezTo>
                    <a:pt x="1242372" y="2566820"/>
                    <a:pt x="1234518" y="2579360"/>
                    <a:pt x="1225145" y="2591330"/>
                  </a:cubicBezTo>
                  <a:cubicBezTo>
                    <a:pt x="1226095" y="2596017"/>
                    <a:pt x="1228755" y="2604884"/>
                    <a:pt x="1233125" y="2617931"/>
                  </a:cubicBezTo>
                  <a:cubicBezTo>
                    <a:pt x="1237495" y="2630978"/>
                    <a:pt x="1237875" y="2638325"/>
                    <a:pt x="1234265" y="2639971"/>
                  </a:cubicBezTo>
                  <a:cubicBezTo>
                    <a:pt x="1229768" y="2639845"/>
                    <a:pt x="1225842" y="2638578"/>
                    <a:pt x="1222485" y="2636171"/>
                  </a:cubicBezTo>
                  <a:cubicBezTo>
                    <a:pt x="1219128" y="2633764"/>
                    <a:pt x="1215961" y="2630978"/>
                    <a:pt x="1212985" y="2627811"/>
                  </a:cubicBezTo>
                  <a:cubicBezTo>
                    <a:pt x="1212985" y="2638958"/>
                    <a:pt x="1211465" y="2650865"/>
                    <a:pt x="1208424" y="2663532"/>
                  </a:cubicBezTo>
                  <a:cubicBezTo>
                    <a:pt x="1205384" y="2676199"/>
                    <a:pt x="1200824" y="2686586"/>
                    <a:pt x="1194744" y="2694692"/>
                  </a:cubicBezTo>
                  <a:lnTo>
                    <a:pt x="1179544" y="2670372"/>
                  </a:lnTo>
                  <a:lnTo>
                    <a:pt x="1188664" y="2639971"/>
                  </a:lnTo>
                  <a:cubicBezTo>
                    <a:pt x="1186954" y="2638451"/>
                    <a:pt x="1185054" y="2636931"/>
                    <a:pt x="1182964" y="2635411"/>
                  </a:cubicBezTo>
                  <a:cubicBezTo>
                    <a:pt x="1180874" y="2633891"/>
                    <a:pt x="1179734" y="2632371"/>
                    <a:pt x="1179544" y="2630851"/>
                  </a:cubicBezTo>
                  <a:cubicBezTo>
                    <a:pt x="1180241" y="2627938"/>
                    <a:pt x="1183407" y="2626164"/>
                    <a:pt x="1189044" y="2625531"/>
                  </a:cubicBezTo>
                  <a:cubicBezTo>
                    <a:pt x="1194681" y="2624898"/>
                    <a:pt x="1198608" y="2624644"/>
                    <a:pt x="1200824" y="2624771"/>
                  </a:cubicBezTo>
                  <a:cubicBezTo>
                    <a:pt x="1201014" y="2615524"/>
                    <a:pt x="1202914" y="2605897"/>
                    <a:pt x="1206524" y="2595890"/>
                  </a:cubicBezTo>
                  <a:cubicBezTo>
                    <a:pt x="1210135" y="2585884"/>
                    <a:pt x="1214315" y="2576257"/>
                    <a:pt x="1219065" y="2567010"/>
                  </a:cubicBezTo>
                  <a:cubicBezTo>
                    <a:pt x="1219001" y="2565236"/>
                    <a:pt x="1218368" y="2562703"/>
                    <a:pt x="1217165" y="2559410"/>
                  </a:cubicBezTo>
                  <a:cubicBezTo>
                    <a:pt x="1215961" y="2556116"/>
                    <a:pt x="1214568" y="2553583"/>
                    <a:pt x="1212985" y="2551809"/>
                  </a:cubicBezTo>
                  <a:lnTo>
                    <a:pt x="1191704" y="2579170"/>
                  </a:lnTo>
                  <a:lnTo>
                    <a:pt x="1176504" y="2582210"/>
                  </a:lnTo>
                  <a:lnTo>
                    <a:pt x="1176504" y="2624771"/>
                  </a:lnTo>
                  <a:cubicBezTo>
                    <a:pt x="1165674" y="2633511"/>
                    <a:pt x="1156173" y="2646431"/>
                    <a:pt x="1148003" y="2663532"/>
                  </a:cubicBezTo>
                  <a:cubicBezTo>
                    <a:pt x="1139833" y="2680632"/>
                    <a:pt x="1134133" y="2695073"/>
                    <a:pt x="1130903" y="2706853"/>
                  </a:cubicBezTo>
                  <a:cubicBezTo>
                    <a:pt x="1130396" y="2712679"/>
                    <a:pt x="1128370" y="2717746"/>
                    <a:pt x="1124823" y="2722053"/>
                  </a:cubicBezTo>
                  <a:cubicBezTo>
                    <a:pt x="1121276" y="2726360"/>
                    <a:pt x="1119249" y="2731426"/>
                    <a:pt x="1118743" y="2737253"/>
                  </a:cubicBezTo>
                  <a:lnTo>
                    <a:pt x="1109622" y="2761574"/>
                  </a:lnTo>
                  <a:lnTo>
                    <a:pt x="1112663" y="2761574"/>
                  </a:lnTo>
                  <a:cubicBezTo>
                    <a:pt x="1112156" y="2767401"/>
                    <a:pt x="1110129" y="2772467"/>
                    <a:pt x="1106582" y="2776774"/>
                  </a:cubicBezTo>
                  <a:cubicBezTo>
                    <a:pt x="1103036" y="2781081"/>
                    <a:pt x="1101009" y="2786147"/>
                    <a:pt x="1100502" y="2791974"/>
                  </a:cubicBezTo>
                  <a:cubicBezTo>
                    <a:pt x="1100756" y="2796724"/>
                    <a:pt x="1100249" y="2800905"/>
                    <a:pt x="1098982" y="2804515"/>
                  </a:cubicBezTo>
                  <a:cubicBezTo>
                    <a:pt x="1097716" y="2808125"/>
                    <a:pt x="1094169" y="2810025"/>
                    <a:pt x="1088342" y="2810215"/>
                  </a:cubicBezTo>
                  <a:cubicBezTo>
                    <a:pt x="1088722" y="2819082"/>
                    <a:pt x="1087962" y="2824909"/>
                    <a:pt x="1086062" y="2827695"/>
                  </a:cubicBezTo>
                  <a:cubicBezTo>
                    <a:pt x="1084162" y="2830482"/>
                    <a:pt x="1078842" y="2831748"/>
                    <a:pt x="1070102" y="2831495"/>
                  </a:cubicBezTo>
                  <a:lnTo>
                    <a:pt x="1070102" y="2864936"/>
                  </a:lnTo>
                  <a:lnTo>
                    <a:pt x="1054901" y="2858856"/>
                  </a:lnTo>
                  <a:lnTo>
                    <a:pt x="1036661" y="2901417"/>
                  </a:lnTo>
                  <a:lnTo>
                    <a:pt x="1042741" y="2907497"/>
                  </a:lnTo>
                  <a:lnTo>
                    <a:pt x="1030581" y="2916617"/>
                  </a:lnTo>
                  <a:lnTo>
                    <a:pt x="1024501" y="2928777"/>
                  </a:lnTo>
                  <a:lnTo>
                    <a:pt x="1033621" y="2950058"/>
                  </a:lnTo>
                  <a:lnTo>
                    <a:pt x="1030581" y="2974378"/>
                  </a:lnTo>
                  <a:cubicBezTo>
                    <a:pt x="1023107" y="2975391"/>
                    <a:pt x="1019054" y="2979445"/>
                    <a:pt x="1018421" y="2986538"/>
                  </a:cubicBezTo>
                  <a:cubicBezTo>
                    <a:pt x="1017787" y="2993632"/>
                    <a:pt x="1010694" y="2997685"/>
                    <a:pt x="997140" y="2998698"/>
                  </a:cubicBezTo>
                  <a:lnTo>
                    <a:pt x="997140" y="2983498"/>
                  </a:lnTo>
                  <a:lnTo>
                    <a:pt x="988020" y="2986538"/>
                  </a:lnTo>
                  <a:cubicBezTo>
                    <a:pt x="986120" y="2990845"/>
                    <a:pt x="983080" y="2998192"/>
                    <a:pt x="978900" y="3008579"/>
                  </a:cubicBezTo>
                  <a:cubicBezTo>
                    <a:pt x="974720" y="3018966"/>
                    <a:pt x="971680" y="3024793"/>
                    <a:pt x="969780" y="3026059"/>
                  </a:cubicBezTo>
                  <a:cubicBezTo>
                    <a:pt x="968323" y="3025806"/>
                    <a:pt x="967436" y="3024793"/>
                    <a:pt x="967119" y="3023019"/>
                  </a:cubicBezTo>
                  <a:cubicBezTo>
                    <a:pt x="966803" y="3021246"/>
                    <a:pt x="966676" y="3020232"/>
                    <a:pt x="966740" y="3019979"/>
                  </a:cubicBezTo>
                  <a:cubicBezTo>
                    <a:pt x="958379" y="3019472"/>
                    <a:pt x="955339" y="3016686"/>
                    <a:pt x="957619" y="3011619"/>
                  </a:cubicBezTo>
                  <a:cubicBezTo>
                    <a:pt x="959899" y="3006552"/>
                    <a:pt x="962939" y="3002245"/>
                    <a:pt x="966740" y="2998698"/>
                  </a:cubicBezTo>
                  <a:lnTo>
                    <a:pt x="954579" y="2971338"/>
                  </a:lnTo>
                  <a:lnTo>
                    <a:pt x="966740" y="2950058"/>
                  </a:lnTo>
                  <a:lnTo>
                    <a:pt x="945459" y="2940937"/>
                  </a:lnTo>
                  <a:cubicBezTo>
                    <a:pt x="944572" y="2951134"/>
                    <a:pt x="941026" y="2960381"/>
                    <a:pt x="934819" y="2968678"/>
                  </a:cubicBezTo>
                  <a:cubicBezTo>
                    <a:pt x="928612" y="2976975"/>
                    <a:pt x="925065" y="2986982"/>
                    <a:pt x="924179" y="2998698"/>
                  </a:cubicBezTo>
                  <a:cubicBezTo>
                    <a:pt x="915122" y="3010986"/>
                    <a:pt x="906635" y="3023652"/>
                    <a:pt x="898718" y="3036699"/>
                  </a:cubicBezTo>
                  <a:cubicBezTo>
                    <a:pt x="890801" y="3049746"/>
                    <a:pt x="883074" y="3062413"/>
                    <a:pt x="875538" y="3074700"/>
                  </a:cubicBezTo>
                  <a:cubicBezTo>
                    <a:pt x="874018" y="3082047"/>
                    <a:pt x="870978" y="3091674"/>
                    <a:pt x="866417" y="3103581"/>
                  </a:cubicBezTo>
                  <a:cubicBezTo>
                    <a:pt x="861857" y="3115488"/>
                    <a:pt x="855777" y="3122075"/>
                    <a:pt x="848177" y="3123341"/>
                  </a:cubicBezTo>
                  <a:cubicBezTo>
                    <a:pt x="848557" y="3125685"/>
                    <a:pt x="850077" y="3130118"/>
                    <a:pt x="852737" y="3136642"/>
                  </a:cubicBezTo>
                  <a:cubicBezTo>
                    <a:pt x="855397" y="3143165"/>
                    <a:pt x="856917" y="3146838"/>
                    <a:pt x="857297" y="3147662"/>
                  </a:cubicBezTo>
                  <a:cubicBezTo>
                    <a:pt x="858754" y="3147282"/>
                    <a:pt x="859641" y="3145762"/>
                    <a:pt x="859957" y="3143102"/>
                  </a:cubicBezTo>
                  <a:cubicBezTo>
                    <a:pt x="860274" y="3140442"/>
                    <a:pt x="860401" y="3138922"/>
                    <a:pt x="860337" y="3138541"/>
                  </a:cubicBezTo>
                  <a:cubicBezTo>
                    <a:pt x="868951" y="3120618"/>
                    <a:pt x="879084" y="3103264"/>
                    <a:pt x="890738" y="3086480"/>
                  </a:cubicBezTo>
                  <a:cubicBezTo>
                    <a:pt x="902392" y="3069697"/>
                    <a:pt x="909485" y="3051583"/>
                    <a:pt x="912018" y="3032139"/>
                  </a:cubicBezTo>
                  <a:lnTo>
                    <a:pt x="927219" y="3032139"/>
                  </a:lnTo>
                  <a:cubicBezTo>
                    <a:pt x="934186" y="3031823"/>
                    <a:pt x="942292" y="3032456"/>
                    <a:pt x="951539" y="3034039"/>
                  </a:cubicBezTo>
                  <a:cubicBezTo>
                    <a:pt x="960786" y="3035623"/>
                    <a:pt x="965853" y="3040056"/>
                    <a:pt x="966740" y="3047340"/>
                  </a:cubicBezTo>
                  <a:cubicBezTo>
                    <a:pt x="966423" y="3061147"/>
                    <a:pt x="963256" y="3074573"/>
                    <a:pt x="957239" y="3087620"/>
                  </a:cubicBezTo>
                  <a:cubicBezTo>
                    <a:pt x="951223" y="3100667"/>
                    <a:pt x="944256" y="3112574"/>
                    <a:pt x="936339" y="3123341"/>
                  </a:cubicBezTo>
                  <a:cubicBezTo>
                    <a:pt x="936719" y="3130688"/>
                    <a:pt x="938239" y="3137275"/>
                    <a:pt x="940899" y="3143102"/>
                  </a:cubicBezTo>
                  <a:cubicBezTo>
                    <a:pt x="943559" y="3148928"/>
                    <a:pt x="945079" y="3155515"/>
                    <a:pt x="945459" y="3162862"/>
                  </a:cubicBezTo>
                  <a:lnTo>
                    <a:pt x="924179" y="3156782"/>
                  </a:lnTo>
                  <a:cubicBezTo>
                    <a:pt x="924305" y="3166155"/>
                    <a:pt x="923292" y="3176289"/>
                    <a:pt x="921139" y="3187183"/>
                  </a:cubicBezTo>
                  <a:cubicBezTo>
                    <a:pt x="918985" y="3198076"/>
                    <a:pt x="914932" y="3208210"/>
                    <a:pt x="908978" y="3217583"/>
                  </a:cubicBezTo>
                  <a:lnTo>
                    <a:pt x="893778" y="3196303"/>
                  </a:lnTo>
                  <a:lnTo>
                    <a:pt x="902898" y="3168942"/>
                  </a:lnTo>
                  <a:cubicBezTo>
                    <a:pt x="901188" y="3167422"/>
                    <a:pt x="899288" y="3165902"/>
                    <a:pt x="897198" y="3164382"/>
                  </a:cubicBezTo>
                  <a:cubicBezTo>
                    <a:pt x="895108" y="3162862"/>
                    <a:pt x="893968" y="3161342"/>
                    <a:pt x="893778" y="3159822"/>
                  </a:cubicBezTo>
                  <a:cubicBezTo>
                    <a:pt x="894348" y="3156909"/>
                    <a:pt x="897008" y="3155135"/>
                    <a:pt x="901758" y="3154502"/>
                  </a:cubicBezTo>
                  <a:cubicBezTo>
                    <a:pt x="906508" y="3153868"/>
                    <a:pt x="909928" y="3153615"/>
                    <a:pt x="912018" y="3153742"/>
                  </a:cubicBezTo>
                  <a:lnTo>
                    <a:pt x="930259" y="3102061"/>
                  </a:lnTo>
                  <a:lnTo>
                    <a:pt x="927219" y="3089900"/>
                  </a:lnTo>
                  <a:lnTo>
                    <a:pt x="915058" y="3074700"/>
                  </a:lnTo>
                  <a:lnTo>
                    <a:pt x="899858" y="3089900"/>
                  </a:lnTo>
                  <a:lnTo>
                    <a:pt x="890738" y="3153742"/>
                  </a:lnTo>
                  <a:cubicBezTo>
                    <a:pt x="881364" y="3162229"/>
                    <a:pt x="872751" y="3174135"/>
                    <a:pt x="864897" y="3189462"/>
                  </a:cubicBezTo>
                  <a:cubicBezTo>
                    <a:pt x="857044" y="3204789"/>
                    <a:pt x="851471" y="3218216"/>
                    <a:pt x="848177" y="3229743"/>
                  </a:cubicBezTo>
                  <a:cubicBezTo>
                    <a:pt x="847797" y="3240257"/>
                    <a:pt x="845517" y="3250390"/>
                    <a:pt x="841337" y="3260144"/>
                  </a:cubicBezTo>
                  <a:cubicBezTo>
                    <a:pt x="837157" y="3269898"/>
                    <a:pt x="833357" y="3280031"/>
                    <a:pt x="829937" y="3290545"/>
                  </a:cubicBezTo>
                  <a:cubicBezTo>
                    <a:pt x="815243" y="3303212"/>
                    <a:pt x="802070" y="3317398"/>
                    <a:pt x="790416" y="3333105"/>
                  </a:cubicBezTo>
                  <a:lnTo>
                    <a:pt x="769135" y="3393907"/>
                  </a:lnTo>
                  <a:cubicBezTo>
                    <a:pt x="767299" y="3393780"/>
                    <a:pt x="764892" y="3394033"/>
                    <a:pt x="761915" y="3394667"/>
                  </a:cubicBezTo>
                  <a:cubicBezTo>
                    <a:pt x="758939" y="3395300"/>
                    <a:pt x="757292" y="3397074"/>
                    <a:pt x="756975" y="3399987"/>
                  </a:cubicBezTo>
                  <a:cubicBezTo>
                    <a:pt x="757292" y="3401633"/>
                    <a:pt x="758939" y="3403660"/>
                    <a:pt x="761915" y="3406067"/>
                  </a:cubicBezTo>
                  <a:cubicBezTo>
                    <a:pt x="764892" y="3408474"/>
                    <a:pt x="767299" y="3410500"/>
                    <a:pt x="769135" y="3412147"/>
                  </a:cubicBezTo>
                  <a:lnTo>
                    <a:pt x="735695" y="3430388"/>
                  </a:lnTo>
                  <a:lnTo>
                    <a:pt x="714414" y="3430388"/>
                  </a:lnTo>
                  <a:cubicBezTo>
                    <a:pt x="715048" y="3419114"/>
                    <a:pt x="716821" y="3408221"/>
                    <a:pt x="719734" y="3397707"/>
                  </a:cubicBezTo>
                  <a:cubicBezTo>
                    <a:pt x="722648" y="3387193"/>
                    <a:pt x="722901" y="3371740"/>
                    <a:pt x="720494" y="3351346"/>
                  </a:cubicBezTo>
                  <a:cubicBezTo>
                    <a:pt x="714034" y="3360213"/>
                    <a:pt x="707954" y="3369080"/>
                    <a:pt x="702254" y="3377947"/>
                  </a:cubicBezTo>
                  <a:cubicBezTo>
                    <a:pt x="696554" y="3386813"/>
                    <a:pt x="693514" y="3397200"/>
                    <a:pt x="693134" y="3409107"/>
                  </a:cubicBezTo>
                  <a:cubicBezTo>
                    <a:pt x="678440" y="3420761"/>
                    <a:pt x="665267" y="3433934"/>
                    <a:pt x="653613" y="3448628"/>
                  </a:cubicBezTo>
                  <a:cubicBezTo>
                    <a:pt x="636703" y="3450148"/>
                    <a:pt x="630243" y="3456228"/>
                    <a:pt x="634233" y="3466868"/>
                  </a:cubicBezTo>
                  <a:cubicBezTo>
                    <a:pt x="638223" y="3477508"/>
                    <a:pt x="635563" y="3483589"/>
                    <a:pt x="626253" y="3485109"/>
                  </a:cubicBezTo>
                  <a:lnTo>
                    <a:pt x="614092" y="3485109"/>
                  </a:lnTo>
                  <a:cubicBezTo>
                    <a:pt x="613586" y="3493659"/>
                    <a:pt x="611559" y="3500119"/>
                    <a:pt x="608012" y="3504489"/>
                  </a:cubicBezTo>
                  <a:cubicBezTo>
                    <a:pt x="604465" y="3508859"/>
                    <a:pt x="602439" y="3514559"/>
                    <a:pt x="601932" y="3521590"/>
                  </a:cubicBezTo>
                  <a:lnTo>
                    <a:pt x="580652" y="3539830"/>
                  </a:lnTo>
                  <a:lnTo>
                    <a:pt x="568491" y="3515509"/>
                  </a:lnTo>
                  <a:cubicBezTo>
                    <a:pt x="562411" y="3515509"/>
                    <a:pt x="559371" y="3512469"/>
                    <a:pt x="559371" y="3506389"/>
                  </a:cubicBezTo>
                  <a:cubicBezTo>
                    <a:pt x="560258" y="3494419"/>
                    <a:pt x="563805" y="3482639"/>
                    <a:pt x="570011" y="3471048"/>
                  </a:cubicBezTo>
                  <a:cubicBezTo>
                    <a:pt x="576218" y="3459458"/>
                    <a:pt x="579765" y="3446918"/>
                    <a:pt x="580652" y="3433427"/>
                  </a:cubicBezTo>
                  <a:cubicBezTo>
                    <a:pt x="580715" y="3433174"/>
                    <a:pt x="580588" y="3432161"/>
                    <a:pt x="580272" y="3430388"/>
                  </a:cubicBezTo>
                  <a:cubicBezTo>
                    <a:pt x="579955" y="3428614"/>
                    <a:pt x="579068" y="3427601"/>
                    <a:pt x="577612" y="3427347"/>
                  </a:cubicBezTo>
                  <a:cubicBezTo>
                    <a:pt x="575965" y="3428044"/>
                    <a:pt x="573938" y="3431211"/>
                    <a:pt x="571531" y="3436848"/>
                  </a:cubicBezTo>
                  <a:cubicBezTo>
                    <a:pt x="569125" y="3442484"/>
                    <a:pt x="567098" y="3446411"/>
                    <a:pt x="565451" y="3448628"/>
                  </a:cubicBezTo>
                  <a:cubicBezTo>
                    <a:pt x="561905" y="3451668"/>
                    <a:pt x="559878" y="3454708"/>
                    <a:pt x="559371" y="3457748"/>
                  </a:cubicBezTo>
                  <a:cubicBezTo>
                    <a:pt x="559751" y="3462498"/>
                    <a:pt x="559751" y="3466678"/>
                    <a:pt x="559371" y="3470288"/>
                  </a:cubicBezTo>
                  <a:cubicBezTo>
                    <a:pt x="558991" y="3473899"/>
                    <a:pt x="555951" y="3475798"/>
                    <a:pt x="550251" y="3475989"/>
                  </a:cubicBezTo>
                  <a:lnTo>
                    <a:pt x="538091" y="3482069"/>
                  </a:lnTo>
                  <a:lnTo>
                    <a:pt x="507690" y="3485109"/>
                  </a:lnTo>
                  <a:lnTo>
                    <a:pt x="498570" y="3509429"/>
                  </a:lnTo>
                  <a:cubicBezTo>
                    <a:pt x="493946" y="3511139"/>
                    <a:pt x="489513" y="3513799"/>
                    <a:pt x="485270" y="3517409"/>
                  </a:cubicBezTo>
                  <a:cubicBezTo>
                    <a:pt x="481026" y="3521019"/>
                    <a:pt x="477353" y="3524439"/>
                    <a:pt x="474249" y="3527669"/>
                  </a:cubicBezTo>
                  <a:cubicBezTo>
                    <a:pt x="470956" y="3527606"/>
                    <a:pt x="467663" y="3528493"/>
                    <a:pt x="464369" y="3530330"/>
                  </a:cubicBezTo>
                  <a:cubicBezTo>
                    <a:pt x="461076" y="3532166"/>
                    <a:pt x="459302" y="3535333"/>
                    <a:pt x="459049" y="3539830"/>
                  </a:cubicBezTo>
                  <a:lnTo>
                    <a:pt x="462089" y="3551990"/>
                  </a:lnTo>
                  <a:lnTo>
                    <a:pt x="434729" y="3551990"/>
                  </a:lnTo>
                  <a:cubicBezTo>
                    <a:pt x="435932" y="3546100"/>
                    <a:pt x="438845" y="3537360"/>
                    <a:pt x="443469" y="3525769"/>
                  </a:cubicBezTo>
                  <a:cubicBezTo>
                    <a:pt x="448092" y="3514179"/>
                    <a:pt x="447205" y="3507719"/>
                    <a:pt x="440809" y="3506389"/>
                  </a:cubicBezTo>
                  <a:cubicBezTo>
                    <a:pt x="437705" y="3506579"/>
                    <a:pt x="434792" y="3507719"/>
                    <a:pt x="432068" y="3509809"/>
                  </a:cubicBezTo>
                  <a:cubicBezTo>
                    <a:pt x="429345" y="3511899"/>
                    <a:pt x="427192" y="3513799"/>
                    <a:pt x="425608" y="3515509"/>
                  </a:cubicBezTo>
                  <a:lnTo>
                    <a:pt x="419528" y="3551990"/>
                  </a:lnTo>
                  <a:lnTo>
                    <a:pt x="404328" y="3573270"/>
                  </a:lnTo>
                  <a:cubicBezTo>
                    <a:pt x="404328" y="3582264"/>
                    <a:pt x="402808" y="3590117"/>
                    <a:pt x="399768" y="3596831"/>
                  </a:cubicBezTo>
                  <a:cubicBezTo>
                    <a:pt x="396728" y="3603544"/>
                    <a:pt x="392168" y="3609878"/>
                    <a:pt x="386088" y="3615831"/>
                  </a:cubicBezTo>
                  <a:lnTo>
                    <a:pt x="386088" y="3640152"/>
                  </a:lnTo>
                  <a:cubicBezTo>
                    <a:pt x="377474" y="3649779"/>
                    <a:pt x="373421" y="3660925"/>
                    <a:pt x="373927" y="3673592"/>
                  </a:cubicBezTo>
                  <a:cubicBezTo>
                    <a:pt x="369051" y="3672136"/>
                    <a:pt x="364364" y="3672769"/>
                    <a:pt x="359867" y="3675493"/>
                  </a:cubicBezTo>
                  <a:cubicBezTo>
                    <a:pt x="355370" y="3678216"/>
                    <a:pt x="352964" y="3682649"/>
                    <a:pt x="352647" y="3688793"/>
                  </a:cubicBezTo>
                  <a:lnTo>
                    <a:pt x="334406" y="3716153"/>
                  </a:lnTo>
                  <a:lnTo>
                    <a:pt x="310086" y="3707033"/>
                  </a:lnTo>
                  <a:cubicBezTo>
                    <a:pt x="314076" y="3697153"/>
                    <a:pt x="316736" y="3685753"/>
                    <a:pt x="318066" y="3672833"/>
                  </a:cubicBezTo>
                  <a:cubicBezTo>
                    <a:pt x="319396" y="3659912"/>
                    <a:pt x="322816" y="3650032"/>
                    <a:pt x="328326" y="3643192"/>
                  </a:cubicBezTo>
                  <a:cubicBezTo>
                    <a:pt x="327820" y="3633565"/>
                    <a:pt x="331873" y="3628498"/>
                    <a:pt x="340487" y="3627992"/>
                  </a:cubicBezTo>
                  <a:cubicBezTo>
                    <a:pt x="347073" y="3628435"/>
                    <a:pt x="355180" y="3628308"/>
                    <a:pt x="364807" y="3627612"/>
                  </a:cubicBezTo>
                  <a:cubicBezTo>
                    <a:pt x="374434" y="3626915"/>
                    <a:pt x="373421" y="3622988"/>
                    <a:pt x="361767" y="3615831"/>
                  </a:cubicBezTo>
                  <a:lnTo>
                    <a:pt x="373927" y="3585431"/>
                  </a:lnTo>
                  <a:lnTo>
                    <a:pt x="361767" y="3585431"/>
                  </a:lnTo>
                  <a:lnTo>
                    <a:pt x="373927" y="3570230"/>
                  </a:lnTo>
                  <a:lnTo>
                    <a:pt x="373927" y="3539830"/>
                  </a:lnTo>
                  <a:lnTo>
                    <a:pt x="395208" y="3524629"/>
                  </a:lnTo>
                  <a:lnTo>
                    <a:pt x="395208" y="3497269"/>
                  </a:lnTo>
                  <a:cubicBezTo>
                    <a:pt x="400781" y="3487642"/>
                    <a:pt x="407875" y="3479535"/>
                    <a:pt x="416488" y="3472948"/>
                  </a:cubicBezTo>
                  <a:lnTo>
                    <a:pt x="425608" y="3448628"/>
                  </a:lnTo>
                  <a:cubicBezTo>
                    <a:pt x="416108" y="3446221"/>
                    <a:pt x="413068" y="3435834"/>
                    <a:pt x="416488" y="3417467"/>
                  </a:cubicBezTo>
                  <a:cubicBezTo>
                    <a:pt x="419908" y="3399100"/>
                    <a:pt x="422948" y="3387193"/>
                    <a:pt x="425608" y="3381747"/>
                  </a:cubicBezTo>
                  <a:cubicBezTo>
                    <a:pt x="431308" y="3380353"/>
                    <a:pt x="434349" y="3374020"/>
                    <a:pt x="434729" y="3362746"/>
                  </a:cubicBezTo>
                  <a:cubicBezTo>
                    <a:pt x="435109" y="3351473"/>
                    <a:pt x="435109" y="3343619"/>
                    <a:pt x="434729" y="3339186"/>
                  </a:cubicBezTo>
                  <a:cubicBezTo>
                    <a:pt x="439225" y="3337412"/>
                    <a:pt x="442392" y="3334119"/>
                    <a:pt x="444229" y="3329305"/>
                  </a:cubicBezTo>
                  <a:cubicBezTo>
                    <a:pt x="446065" y="3324492"/>
                    <a:pt x="446952" y="3319679"/>
                    <a:pt x="446889" y="3314865"/>
                  </a:cubicBezTo>
                  <a:cubicBezTo>
                    <a:pt x="446382" y="3309165"/>
                    <a:pt x="444355" y="3304605"/>
                    <a:pt x="440809" y="3301185"/>
                  </a:cubicBezTo>
                  <a:cubicBezTo>
                    <a:pt x="437262" y="3297765"/>
                    <a:pt x="435235" y="3293205"/>
                    <a:pt x="434729" y="3287505"/>
                  </a:cubicBezTo>
                  <a:cubicBezTo>
                    <a:pt x="423012" y="3289784"/>
                    <a:pt x="417565" y="3298905"/>
                    <a:pt x="418388" y="3314865"/>
                  </a:cubicBezTo>
                  <a:cubicBezTo>
                    <a:pt x="419212" y="3330826"/>
                    <a:pt x="414525" y="3339946"/>
                    <a:pt x="404328" y="3342226"/>
                  </a:cubicBezTo>
                  <a:cubicBezTo>
                    <a:pt x="404011" y="3351536"/>
                    <a:pt x="400844" y="3360276"/>
                    <a:pt x="394828" y="3368446"/>
                  </a:cubicBezTo>
                  <a:cubicBezTo>
                    <a:pt x="388811" y="3376616"/>
                    <a:pt x="381844" y="3383076"/>
                    <a:pt x="373927" y="3387827"/>
                  </a:cubicBezTo>
                  <a:lnTo>
                    <a:pt x="373927" y="3427347"/>
                  </a:lnTo>
                  <a:cubicBezTo>
                    <a:pt x="347263" y="3440204"/>
                    <a:pt x="331430" y="3454771"/>
                    <a:pt x="326426" y="3471048"/>
                  </a:cubicBezTo>
                  <a:cubicBezTo>
                    <a:pt x="321423" y="3487325"/>
                    <a:pt x="313949" y="3510252"/>
                    <a:pt x="304006" y="3539830"/>
                  </a:cubicBezTo>
                  <a:cubicBezTo>
                    <a:pt x="293746" y="3540717"/>
                    <a:pt x="284625" y="3544263"/>
                    <a:pt x="276645" y="3550470"/>
                  </a:cubicBezTo>
                  <a:cubicBezTo>
                    <a:pt x="268665" y="3556677"/>
                    <a:pt x="259545" y="3560224"/>
                    <a:pt x="249285" y="3561110"/>
                  </a:cubicBezTo>
                  <a:lnTo>
                    <a:pt x="249285" y="3594551"/>
                  </a:lnTo>
                  <a:lnTo>
                    <a:pt x="240165" y="3594551"/>
                  </a:lnTo>
                  <a:cubicBezTo>
                    <a:pt x="234338" y="3594551"/>
                    <a:pt x="230791" y="3593031"/>
                    <a:pt x="229524" y="3589991"/>
                  </a:cubicBezTo>
                  <a:cubicBezTo>
                    <a:pt x="228258" y="3586951"/>
                    <a:pt x="227751" y="3582391"/>
                    <a:pt x="228004" y="3576311"/>
                  </a:cubicBezTo>
                  <a:lnTo>
                    <a:pt x="237125" y="3551990"/>
                  </a:lnTo>
                  <a:cubicBezTo>
                    <a:pt x="236934" y="3549773"/>
                    <a:pt x="235794" y="3545846"/>
                    <a:pt x="233704" y="3540210"/>
                  </a:cubicBezTo>
                  <a:cubicBezTo>
                    <a:pt x="231614" y="3534573"/>
                    <a:pt x="229714" y="3531406"/>
                    <a:pt x="228004" y="3530710"/>
                  </a:cubicBezTo>
                  <a:lnTo>
                    <a:pt x="228004" y="3539830"/>
                  </a:lnTo>
                  <a:cubicBezTo>
                    <a:pt x="221038" y="3544770"/>
                    <a:pt x="212931" y="3551610"/>
                    <a:pt x="203684" y="3560350"/>
                  </a:cubicBezTo>
                  <a:cubicBezTo>
                    <a:pt x="194437" y="3569090"/>
                    <a:pt x="189370" y="3577451"/>
                    <a:pt x="188484" y="3585431"/>
                  </a:cubicBezTo>
                  <a:cubicBezTo>
                    <a:pt x="183987" y="3588724"/>
                    <a:pt x="180820" y="3593537"/>
                    <a:pt x="178983" y="3599871"/>
                  </a:cubicBezTo>
                  <a:cubicBezTo>
                    <a:pt x="177147" y="3606204"/>
                    <a:pt x="176260" y="3612538"/>
                    <a:pt x="176323" y="3618871"/>
                  </a:cubicBezTo>
                  <a:lnTo>
                    <a:pt x="155043" y="3631032"/>
                  </a:lnTo>
                  <a:cubicBezTo>
                    <a:pt x="155106" y="3635908"/>
                    <a:pt x="154219" y="3641355"/>
                    <a:pt x="152383" y="3647372"/>
                  </a:cubicBezTo>
                  <a:cubicBezTo>
                    <a:pt x="150546" y="3653389"/>
                    <a:pt x="147379" y="3658075"/>
                    <a:pt x="142883" y="3661432"/>
                  </a:cubicBezTo>
                  <a:lnTo>
                    <a:pt x="142883" y="3685753"/>
                  </a:lnTo>
                  <a:lnTo>
                    <a:pt x="130722" y="3694873"/>
                  </a:lnTo>
                  <a:cubicBezTo>
                    <a:pt x="130406" y="3704120"/>
                    <a:pt x="127239" y="3712987"/>
                    <a:pt x="121222" y="3721474"/>
                  </a:cubicBezTo>
                  <a:cubicBezTo>
                    <a:pt x="115205" y="3729960"/>
                    <a:pt x="108238" y="3737307"/>
                    <a:pt x="100322" y="3743514"/>
                  </a:cubicBezTo>
                  <a:cubicBezTo>
                    <a:pt x="94115" y="3753204"/>
                    <a:pt x="86768" y="3764224"/>
                    <a:pt x="78281" y="3776575"/>
                  </a:cubicBezTo>
                  <a:cubicBezTo>
                    <a:pt x="69794" y="3788925"/>
                    <a:pt x="60928" y="3799185"/>
                    <a:pt x="51681" y="3807355"/>
                  </a:cubicBezTo>
                  <a:cubicBezTo>
                    <a:pt x="51871" y="3812105"/>
                    <a:pt x="51491" y="3817045"/>
                    <a:pt x="50541" y="3822176"/>
                  </a:cubicBezTo>
                  <a:cubicBezTo>
                    <a:pt x="49591" y="3827306"/>
                    <a:pt x="46931" y="3831486"/>
                    <a:pt x="42560" y="3834716"/>
                  </a:cubicBezTo>
                  <a:cubicBezTo>
                    <a:pt x="42307" y="3844089"/>
                    <a:pt x="39774" y="3853463"/>
                    <a:pt x="34960" y="3862836"/>
                  </a:cubicBezTo>
                  <a:cubicBezTo>
                    <a:pt x="30147" y="3872210"/>
                    <a:pt x="24573" y="3880063"/>
                    <a:pt x="18240" y="3886397"/>
                  </a:cubicBezTo>
                  <a:cubicBezTo>
                    <a:pt x="18240" y="3889564"/>
                    <a:pt x="17480" y="3892350"/>
                    <a:pt x="15960" y="3894757"/>
                  </a:cubicBezTo>
                  <a:cubicBezTo>
                    <a:pt x="14440" y="3897164"/>
                    <a:pt x="12160" y="3898430"/>
                    <a:pt x="9120" y="3898557"/>
                  </a:cubicBezTo>
                  <a:lnTo>
                    <a:pt x="0" y="3895517"/>
                  </a:lnTo>
                  <a:lnTo>
                    <a:pt x="9120" y="3865117"/>
                  </a:lnTo>
                  <a:cubicBezTo>
                    <a:pt x="12160" y="3861886"/>
                    <a:pt x="14440" y="3857706"/>
                    <a:pt x="15960" y="3852576"/>
                  </a:cubicBezTo>
                  <a:cubicBezTo>
                    <a:pt x="17480" y="3847446"/>
                    <a:pt x="18240" y="3842506"/>
                    <a:pt x="18240" y="3837756"/>
                  </a:cubicBezTo>
                  <a:lnTo>
                    <a:pt x="30400" y="3810395"/>
                  </a:lnTo>
                  <a:cubicBezTo>
                    <a:pt x="29767" y="3803555"/>
                    <a:pt x="29514" y="3795955"/>
                    <a:pt x="29640" y="3787595"/>
                  </a:cubicBezTo>
                  <a:cubicBezTo>
                    <a:pt x="29767" y="3779235"/>
                    <a:pt x="34074" y="3774675"/>
                    <a:pt x="42560" y="3773915"/>
                  </a:cubicBezTo>
                  <a:cubicBezTo>
                    <a:pt x="43574" y="3744274"/>
                    <a:pt x="52187" y="3709313"/>
                    <a:pt x="68401" y="3669033"/>
                  </a:cubicBezTo>
                  <a:cubicBezTo>
                    <a:pt x="84615" y="3628752"/>
                    <a:pt x="102348" y="3596831"/>
                    <a:pt x="121602" y="3573270"/>
                  </a:cubicBezTo>
                  <a:cubicBezTo>
                    <a:pt x="121982" y="3562884"/>
                    <a:pt x="123502" y="3553257"/>
                    <a:pt x="126162" y="3544390"/>
                  </a:cubicBezTo>
                  <a:cubicBezTo>
                    <a:pt x="128822" y="3535523"/>
                    <a:pt x="130342" y="3525896"/>
                    <a:pt x="130722" y="3515509"/>
                  </a:cubicBezTo>
                  <a:cubicBezTo>
                    <a:pt x="135219" y="3515319"/>
                    <a:pt x="138386" y="3513419"/>
                    <a:pt x="140222" y="3509809"/>
                  </a:cubicBezTo>
                  <a:cubicBezTo>
                    <a:pt x="142059" y="3506199"/>
                    <a:pt x="142946" y="3502019"/>
                    <a:pt x="142883" y="3497269"/>
                  </a:cubicBezTo>
                  <a:cubicBezTo>
                    <a:pt x="143389" y="3484919"/>
                    <a:pt x="145416" y="3477699"/>
                    <a:pt x="148963" y="3475608"/>
                  </a:cubicBezTo>
                  <a:cubicBezTo>
                    <a:pt x="152509" y="3473518"/>
                    <a:pt x="154536" y="3468578"/>
                    <a:pt x="155043" y="3460788"/>
                  </a:cubicBezTo>
                  <a:lnTo>
                    <a:pt x="170243" y="3430388"/>
                  </a:lnTo>
                  <a:cubicBezTo>
                    <a:pt x="174740" y="3428741"/>
                    <a:pt x="177907" y="3425954"/>
                    <a:pt x="179743" y="3422027"/>
                  </a:cubicBezTo>
                  <a:cubicBezTo>
                    <a:pt x="181580" y="3418100"/>
                    <a:pt x="182467" y="3413794"/>
                    <a:pt x="182403" y="3409107"/>
                  </a:cubicBezTo>
                  <a:lnTo>
                    <a:pt x="179363" y="3393907"/>
                  </a:lnTo>
                  <a:lnTo>
                    <a:pt x="206724" y="3299665"/>
                  </a:lnTo>
                  <a:lnTo>
                    <a:pt x="218884" y="3290545"/>
                  </a:lnTo>
                  <a:lnTo>
                    <a:pt x="228004" y="3275344"/>
                  </a:lnTo>
                  <a:cubicBezTo>
                    <a:pt x="228004" y="3270468"/>
                    <a:pt x="228764" y="3265021"/>
                    <a:pt x="230284" y="3259004"/>
                  </a:cubicBezTo>
                  <a:cubicBezTo>
                    <a:pt x="231804" y="3252987"/>
                    <a:pt x="234084" y="3248300"/>
                    <a:pt x="237125" y="3244944"/>
                  </a:cubicBezTo>
                  <a:cubicBezTo>
                    <a:pt x="235351" y="3239433"/>
                    <a:pt x="235098" y="3232214"/>
                    <a:pt x="236364" y="3223283"/>
                  </a:cubicBezTo>
                  <a:cubicBezTo>
                    <a:pt x="237631" y="3214353"/>
                    <a:pt x="241938" y="3209413"/>
                    <a:pt x="249285" y="3208463"/>
                  </a:cubicBezTo>
                  <a:cubicBezTo>
                    <a:pt x="250361" y="3200103"/>
                    <a:pt x="255808" y="3186422"/>
                    <a:pt x="265625" y="3167422"/>
                  </a:cubicBezTo>
                  <a:cubicBezTo>
                    <a:pt x="275442" y="3148422"/>
                    <a:pt x="283169" y="3137782"/>
                    <a:pt x="288806" y="3135501"/>
                  </a:cubicBezTo>
                  <a:lnTo>
                    <a:pt x="297926" y="3114221"/>
                  </a:lnTo>
                  <a:cubicBezTo>
                    <a:pt x="298812" y="3095220"/>
                    <a:pt x="302359" y="3078500"/>
                    <a:pt x="308566" y="3064060"/>
                  </a:cubicBezTo>
                  <a:cubicBezTo>
                    <a:pt x="314773" y="3049620"/>
                    <a:pt x="318319" y="3032899"/>
                    <a:pt x="319206" y="3013899"/>
                  </a:cubicBezTo>
                  <a:lnTo>
                    <a:pt x="328326" y="3001739"/>
                  </a:lnTo>
                  <a:cubicBezTo>
                    <a:pt x="329720" y="2990465"/>
                    <a:pt x="335293" y="2977291"/>
                    <a:pt x="345047" y="2962218"/>
                  </a:cubicBezTo>
                  <a:cubicBezTo>
                    <a:pt x="354800" y="2947144"/>
                    <a:pt x="360374" y="2933971"/>
                    <a:pt x="361767" y="2922697"/>
                  </a:cubicBezTo>
                  <a:cubicBezTo>
                    <a:pt x="370761" y="2916997"/>
                    <a:pt x="374814" y="2907877"/>
                    <a:pt x="373927" y="2895336"/>
                  </a:cubicBezTo>
                  <a:cubicBezTo>
                    <a:pt x="373041" y="2882796"/>
                    <a:pt x="377094" y="2873676"/>
                    <a:pt x="386088" y="2867976"/>
                  </a:cubicBezTo>
                  <a:cubicBezTo>
                    <a:pt x="387924" y="2858349"/>
                    <a:pt x="395651" y="2834282"/>
                    <a:pt x="409268" y="2795775"/>
                  </a:cubicBezTo>
                  <a:cubicBezTo>
                    <a:pt x="422885" y="2757267"/>
                    <a:pt x="431372" y="2734720"/>
                    <a:pt x="434729" y="2728133"/>
                  </a:cubicBezTo>
                  <a:cubicBezTo>
                    <a:pt x="432955" y="2723003"/>
                    <a:pt x="432702" y="2717303"/>
                    <a:pt x="433969" y="2711033"/>
                  </a:cubicBezTo>
                  <a:cubicBezTo>
                    <a:pt x="435235" y="2704763"/>
                    <a:pt x="439542" y="2701342"/>
                    <a:pt x="446889" y="2700772"/>
                  </a:cubicBezTo>
                  <a:cubicBezTo>
                    <a:pt x="455946" y="2679429"/>
                    <a:pt x="467473" y="2657515"/>
                    <a:pt x="481469" y="2635031"/>
                  </a:cubicBezTo>
                  <a:cubicBezTo>
                    <a:pt x="495466" y="2612547"/>
                    <a:pt x="503193" y="2589873"/>
                    <a:pt x="504650" y="2567010"/>
                  </a:cubicBezTo>
                  <a:cubicBezTo>
                    <a:pt x="506487" y="2565553"/>
                    <a:pt x="508893" y="2563906"/>
                    <a:pt x="511870" y="2562070"/>
                  </a:cubicBezTo>
                  <a:cubicBezTo>
                    <a:pt x="514847" y="2560233"/>
                    <a:pt x="516494" y="2557826"/>
                    <a:pt x="516810" y="2554849"/>
                  </a:cubicBezTo>
                  <a:cubicBezTo>
                    <a:pt x="516430" y="2553393"/>
                    <a:pt x="514910" y="2552506"/>
                    <a:pt x="512250" y="2552189"/>
                  </a:cubicBezTo>
                  <a:cubicBezTo>
                    <a:pt x="509590" y="2551873"/>
                    <a:pt x="508070" y="2551746"/>
                    <a:pt x="507690" y="2551809"/>
                  </a:cubicBezTo>
                  <a:lnTo>
                    <a:pt x="516810" y="2524449"/>
                  </a:lnTo>
                  <a:lnTo>
                    <a:pt x="528971" y="2518369"/>
                  </a:lnTo>
                  <a:cubicBezTo>
                    <a:pt x="535051" y="2509945"/>
                    <a:pt x="540371" y="2498672"/>
                    <a:pt x="544931" y="2484548"/>
                  </a:cubicBezTo>
                  <a:cubicBezTo>
                    <a:pt x="549491" y="2470424"/>
                    <a:pt x="553291" y="2458391"/>
                    <a:pt x="556331" y="2448447"/>
                  </a:cubicBezTo>
                  <a:cubicBezTo>
                    <a:pt x="554684" y="2442114"/>
                    <a:pt x="554938" y="2436540"/>
                    <a:pt x="557091" y="2431727"/>
                  </a:cubicBezTo>
                  <a:cubicBezTo>
                    <a:pt x="559244" y="2426914"/>
                    <a:pt x="564058" y="2424380"/>
                    <a:pt x="571531" y="2424127"/>
                  </a:cubicBezTo>
                  <a:lnTo>
                    <a:pt x="580652" y="2402846"/>
                  </a:lnTo>
                  <a:cubicBezTo>
                    <a:pt x="584198" y="2397843"/>
                    <a:pt x="588505" y="2386569"/>
                    <a:pt x="593572" y="2369026"/>
                  </a:cubicBezTo>
                  <a:cubicBezTo>
                    <a:pt x="598639" y="2351482"/>
                    <a:pt x="601425" y="2339448"/>
                    <a:pt x="601932" y="2332925"/>
                  </a:cubicBezTo>
                  <a:cubicBezTo>
                    <a:pt x="602819" y="2323171"/>
                    <a:pt x="606365" y="2316078"/>
                    <a:pt x="612572" y="2311644"/>
                  </a:cubicBezTo>
                  <a:cubicBezTo>
                    <a:pt x="618779" y="2307211"/>
                    <a:pt x="622326" y="2300118"/>
                    <a:pt x="623212" y="2290364"/>
                  </a:cubicBezTo>
                  <a:lnTo>
                    <a:pt x="647533" y="2247803"/>
                  </a:lnTo>
                  <a:cubicBezTo>
                    <a:pt x="648926" y="2241596"/>
                    <a:pt x="654500" y="2226649"/>
                    <a:pt x="664253" y="2202962"/>
                  </a:cubicBezTo>
                  <a:cubicBezTo>
                    <a:pt x="674007" y="2179275"/>
                    <a:pt x="679580" y="2165848"/>
                    <a:pt x="680974" y="2162681"/>
                  </a:cubicBezTo>
                  <a:cubicBezTo>
                    <a:pt x="680340" y="2156095"/>
                    <a:pt x="680087" y="2149508"/>
                    <a:pt x="680214" y="2142921"/>
                  </a:cubicBezTo>
                  <a:cubicBezTo>
                    <a:pt x="680340" y="2136334"/>
                    <a:pt x="684647" y="2132788"/>
                    <a:pt x="693134" y="2132281"/>
                  </a:cubicBezTo>
                  <a:cubicBezTo>
                    <a:pt x="702444" y="2110620"/>
                    <a:pt x="714984" y="2087060"/>
                    <a:pt x="730755" y="2061599"/>
                  </a:cubicBezTo>
                  <a:cubicBezTo>
                    <a:pt x="746525" y="2036139"/>
                    <a:pt x="755265" y="2011058"/>
                    <a:pt x="756975" y="1986358"/>
                  </a:cubicBezTo>
                  <a:cubicBezTo>
                    <a:pt x="758812" y="1984711"/>
                    <a:pt x="761219" y="1982684"/>
                    <a:pt x="764195" y="1980278"/>
                  </a:cubicBezTo>
                  <a:cubicBezTo>
                    <a:pt x="767172" y="1977871"/>
                    <a:pt x="768819" y="1975844"/>
                    <a:pt x="769135" y="1974198"/>
                  </a:cubicBezTo>
                  <a:cubicBezTo>
                    <a:pt x="768945" y="1971284"/>
                    <a:pt x="767805" y="1969511"/>
                    <a:pt x="765715" y="1968878"/>
                  </a:cubicBezTo>
                  <a:cubicBezTo>
                    <a:pt x="763625" y="1968244"/>
                    <a:pt x="761725" y="1967991"/>
                    <a:pt x="760015" y="1968118"/>
                  </a:cubicBezTo>
                  <a:lnTo>
                    <a:pt x="769135" y="1940757"/>
                  </a:lnTo>
                  <a:cubicBezTo>
                    <a:pt x="778762" y="1934170"/>
                    <a:pt x="786869" y="1926063"/>
                    <a:pt x="793456" y="1916437"/>
                  </a:cubicBezTo>
                  <a:lnTo>
                    <a:pt x="811696" y="1855635"/>
                  </a:lnTo>
                  <a:cubicBezTo>
                    <a:pt x="810176" y="1849302"/>
                    <a:pt x="810936" y="1843728"/>
                    <a:pt x="813976" y="1838915"/>
                  </a:cubicBezTo>
                  <a:cubicBezTo>
                    <a:pt x="817016" y="1834101"/>
                    <a:pt x="822337" y="1831568"/>
                    <a:pt x="829937" y="1831315"/>
                  </a:cubicBezTo>
                  <a:cubicBezTo>
                    <a:pt x="830317" y="1825741"/>
                    <a:pt x="831837" y="1821688"/>
                    <a:pt x="834497" y="1819154"/>
                  </a:cubicBezTo>
                  <a:cubicBezTo>
                    <a:pt x="837157" y="1816621"/>
                    <a:pt x="838677" y="1812568"/>
                    <a:pt x="839057" y="1806994"/>
                  </a:cubicBezTo>
                  <a:cubicBezTo>
                    <a:pt x="841400" y="1802877"/>
                    <a:pt x="845834" y="1790591"/>
                    <a:pt x="852357" y="1770133"/>
                  </a:cubicBezTo>
                  <a:cubicBezTo>
                    <a:pt x="858881" y="1749676"/>
                    <a:pt x="862554" y="1736629"/>
                    <a:pt x="863377" y="1730993"/>
                  </a:cubicBezTo>
                  <a:cubicBezTo>
                    <a:pt x="864264" y="1721113"/>
                    <a:pt x="867811" y="1713512"/>
                    <a:pt x="874018" y="1708192"/>
                  </a:cubicBezTo>
                  <a:cubicBezTo>
                    <a:pt x="880224" y="1702872"/>
                    <a:pt x="883771" y="1695272"/>
                    <a:pt x="884658" y="1685392"/>
                  </a:cubicBezTo>
                  <a:lnTo>
                    <a:pt x="896818" y="1661071"/>
                  </a:lnTo>
                  <a:cubicBezTo>
                    <a:pt x="897578" y="1653978"/>
                    <a:pt x="900618" y="1648405"/>
                    <a:pt x="905938" y="1644351"/>
                  </a:cubicBezTo>
                  <a:cubicBezTo>
                    <a:pt x="911258" y="1640297"/>
                    <a:pt x="914298" y="1634724"/>
                    <a:pt x="915058" y="1627630"/>
                  </a:cubicBezTo>
                  <a:cubicBezTo>
                    <a:pt x="924179" y="1627124"/>
                    <a:pt x="930259" y="1622057"/>
                    <a:pt x="933299" y="1612430"/>
                  </a:cubicBezTo>
                  <a:cubicBezTo>
                    <a:pt x="933362" y="1611037"/>
                    <a:pt x="933236" y="1610024"/>
                    <a:pt x="932919" y="1609390"/>
                  </a:cubicBezTo>
                  <a:cubicBezTo>
                    <a:pt x="932602" y="1608757"/>
                    <a:pt x="931715" y="1607743"/>
                    <a:pt x="930259" y="1606350"/>
                  </a:cubicBezTo>
                  <a:lnTo>
                    <a:pt x="936339" y="1597230"/>
                  </a:lnTo>
                  <a:cubicBezTo>
                    <a:pt x="937796" y="1594317"/>
                    <a:pt x="938682" y="1591783"/>
                    <a:pt x="938999" y="1589630"/>
                  </a:cubicBezTo>
                  <a:cubicBezTo>
                    <a:pt x="939316" y="1587477"/>
                    <a:pt x="939442" y="1584943"/>
                    <a:pt x="939379" y="1582030"/>
                  </a:cubicBezTo>
                  <a:cubicBezTo>
                    <a:pt x="951476" y="1563663"/>
                    <a:pt x="962243" y="1544155"/>
                    <a:pt x="971680" y="1523508"/>
                  </a:cubicBezTo>
                  <a:cubicBezTo>
                    <a:pt x="981116" y="1502861"/>
                    <a:pt x="989603" y="1481834"/>
                    <a:pt x="997140" y="1460427"/>
                  </a:cubicBezTo>
                  <a:cubicBezTo>
                    <a:pt x="997964" y="1455487"/>
                    <a:pt x="1001637" y="1445607"/>
                    <a:pt x="1008160" y="1430787"/>
                  </a:cubicBezTo>
                  <a:cubicBezTo>
                    <a:pt x="1014684" y="1415966"/>
                    <a:pt x="1019117" y="1407606"/>
                    <a:pt x="1021461" y="1405706"/>
                  </a:cubicBezTo>
                  <a:cubicBezTo>
                    <a:pt x="1021777" y="1395256"/>
                    <a:pt x="1024184" y="1385756"/>
                    <a:pt x="1028681" y="1377205"/>
                  </a:cubicBezTo>
                  <a:cubicBezTo>
                    <a:pt x="1033178" y="1368655"/>
                    <a:pt x="1037864" y="1359915"/>
                    <a:pt x="1042741" y="1350985"/>
                  </a:cubicBezTo>
                  <a:lnTo>
                    <a:pt x="1054901" y="1341865"/>
                  </a:lnTo>
                  <a:cubicBezTo>
                    <a:pt x="1055028" y="1340345"/>
                    <a:pt x="1055535" y="1338825"/>
                    <a:pt x="1056421" y="1337305"/>
                  </a:cubicBezTo>
                  <a:cubicBezTo>
                    <a:pt x="1057308" y="1335785"/>
                    <a:pt x="1057815" y="1334265"/>
                    <a:pt x="1057941" y="1332744"/>
                  </a:cubicBezTo>
                  <a:cubicBezTo>
                    <a:pt x="1059398" y="1328311"/>
                    <a:pt x="1060285" y="1324258"/>
                    <a:pt x="1060601" y="1320584"/>
                  </a:cubicBezTo>
                  <a:cubicBezTo>
                    <a:pt x="1060918" y="1316911"/>
                    <a:pt x="1061045" y="1312857"/>
                    <a:pt x="1060981" y="1308424"/>
                  </a:cubicBezTo>
                  <a:cubicBezTo>
                    <a:pt x="1064528" y="1307917"/>
                    <a:pt x="1066555" y="1305891"/>
                    <a:pt x="1067062" y="1302344"/>
                  </a:cubicBezTo>
                  <a:cubicBezTo>
                    <a:pt x="1067188" y="1300697"/>
                    <a:pt x="1067695" y="1298670"/>
                    <a:pt x="1068582" y="1296264"/>
                  </a:cubicBezTo>
                  <a:cubicBezTo>
                    <a:pt x="1069468" y="1293857"/>
                    <a:pt x="1069975" y="1291830"/>
                    <a:pt x="1070102" y="1290184"/>
                  </a:cubicBezTo>
                  <a:lnTo>
                    <a:pt x="1073142" y="1290184"/>
                  </a:lnTo>
                  <a:cubicBezTo>
                    <a:pt x="1073648" y="1287144"/>
                    <a:pt x="1075675" y="1284104"/>
                    <a:pt x="1079222" y="1281063"/>
                  </a:cubicBezTo>
                  <a:lnTo>
                    <a:pt x="1088342" y="1253703"/>
                  </a:lnTo>
                  <a:cubicBezTo>
                    <a:pt x="1089799" y="1247369"/>
                    <a:pt x="1090685" y="1241036"/>
                    <a:pt x="1091002" y="1234702"/>
                  </a:cubicBezTo>
                  <a:cubicBezTo>
                    <a:pt x="1091319" y="1228369"/>
                    <a:pt x="1091445" y="1223555"/>
                    <a:pt x="1091382" y="1220262"/>
                  </a:cubicBezTo>
                  <a:cubicBezTo>
                    <a:pt x="1094675" y="1220452"/>
                    <a:pt x="1097969" y="1220072"/>
                    <a:pt x="1101262" y="1219122"/>
                  </a:cubicBezTo>
                  <a:cubicBezTo>
                    <a:pt x="1104556" y="1218172"/>
                    <a:pt x="1106329" y="1215512"/>
                    <a:pt x="1106582" y="1211142"/>
                  </a:cubicBezTo>
                  <a:cubicBezTo>
                    <a:pt x="1106329" y="1206645"/>
                    <a:pt x="1106836" y="1203479"/>
                    <a:pt x="1108102" y="1201642"/>
                  </a:cubicBezTo>
                  <a:cubicBezTo>
                    <a:pt x="1109369" y="1199805"/>
                    <a:pt x="1112916" y="1198918"/>
                    <a:pt x="1118743" y="1198982"/>
                  </a:cubicBezTo>
                  <a:lnTo>
                    <a:pt x="1130903" y="1174661"/>
                  </a:lnTo>
                  <a:lnTo>
                    <a:pt x="1143063" y="1165541"/>
                  </a:lnTo>
                  <a:lnTo>
                    <a:pt x="1164344" y="1126020"/>
                  </a:lnTo>
                  <a:cubicBezTo>
                    <a:pt x="1164850" y="1120193"/>
                    <a:pt x="1166877" y="1115127"/>
                    <a:pt x="1170424" y="1110820"/>
                  </a:cubicBezTo>
                  <a:cubicBezTo>
                    <a:pt x="1173970" y="1106513"/>
                    <a:pt x="1175997" y="1101446"/>
                    <a:pt x="1176504" y="1095620"/>
                  </a:cubicBezTo>
                  <a:lnTo>
                    <a:pt x="1191704" y="1071299"/>
                  </a:lnTo>
                  <a:lnTo>
                    <a:pt x="1200824" y="1053059"/>
                  </a:lnTo>
                  <a:cubicBezTo>
                    <a:pt x="1202281" y="1042292"/>
                    <a:pt x="1204688" y="1031905"/>
                    <a:pt x="1208044" y="1021898"/>
                  </a:cubicBezTo>
                  <a:cubicBezTo>
                    <a:pt x="1211401" y="1011891"/>
                    <a:pt x="1216088" y="1003024"/>
                    <a:pt x="1222105" y="995298"/>
                  </a:cubicBezTo>
                  <a:cubicBezTo>
                    <a:pt x="1229705" y="975157"/>
                    <a:pt x="1235785" y="956157"/>
                    <a:pt x="1240345" y="938296"/>
                  </a:cubicBezTo>
                  <a:cubicBezTo>
                    <a:pt x="1244905" y="920436"/>
                    <a:pt x="1247945" y="905996"/>
                    <a:pt x="1249465" y="894975"/>
                  </a:cubicBezTo>
                  <a:cubicBezTo>
                    <a:pt x="1252505" y="897509"/>
                    <a:pt x="1255545" y="898522"/>
                    <a:pt x="1258586" y="898016"/>
                  </a:cubicBezTo>
                  <a:lnTo>
                    <a:pt x="1270746" y="888895"/>
                  </a:lnTo>
                  <a:cubicBezTo>
                    <a:pt x="1272329" y="887249"/>
                    <a:pt x="1272962" y="885222"/>
                    <a:pt x="1272646" y="882815"/>
                  </a:cubicBezTo>
                  <a:cubicBezTo>
                    <a:pt x="1272329" y="880408"/>
                    <a:pt x="1270682" y="878382"/>
                    <a:pt x="1267706" y="876735"/>
                  </a:cubicBezTo>
                  <a:cubicBezTo>
                    <a:pt x="1276003" y="866728"/>
                    <a:pt x="1284489" y="853301"/>
                    <a:pt x="1293166" y="836454"/>
                  </a:cubicBezTo>
                  <a:cubicBezTo>
                    <a:pt x="1301843" y="819607"/>
                    <a:pt x="1306530" y="804660"/>
                    <a:pt x="1307227" y="791613"/>
                  </a:cubicBezTo>
                  <a:cubicBezTo>
                    <a:pt x="1311977" y="788510"/>
                    <a:pt x="1315397" y="784836"/>
                    <a:pt x="1317487" y="780593"/>
                  </a:cubicBezTo>
                  <a:cubicBezTo>
                    <a:pt x="1319577" y="776350"/>
                    <a:pt x="1319197" y="771916"/>
                    <a:pt x="1316347" y="767293"/>
                  </a:cubicBezTo>
                  <a:cubicBezTo>
                    <a:pt x="1318373" y="757096"/>
                    <a:pt x="1322680" y="749369"/>
                    <a:pt x="1329267" y="744112"/>
                  </a:cubicBezTo>
                  <a:cubicBezTo>
                    <a:pt x="1335854" y="738856"/>
                    <a:pt x="1341681" y="733409"/>
                    <a:pt x="1346747" y="727772"/>
                  </a:cubicBezTo>
                  <a:cubicBezTo>
                    <a:pt x="1351054" y="724732"/>
                    <a:pt x="1353081" y="721692"/>
                    <a:pt x="1352827" y="718652"/>
                  </a:cubicBezTo>
                  <a:cubicBezTo>
                    <a:pt x="1352574" y="715612"/>
                    <a:pt x="1351561" y="712572"/>
                    <a:pt x="1349787" y="709532"/>
                  </a:cubicBezTo>
                  <a:lnTo>
                    <a:pt x="1377148" y="660891"/>
                  </a:lnTo>
                  <a:cubicBezTo>
                    <a:pt x="1378985" y="657851"/>
                    <a:pt x="1381391" y="654051"/>
                    <a:pt x="1384368" y="649490"/>
                  </a:cubicBezTo>
                  <a:cubicBezTo>
                    <a:pt x="1387345" y="644930"/>
                    <a:pt x="1388992" y="639610"/>
                    <a:pt x="1389308" y="633530"/>
                  </a:cubicBezTo>
                  <a:cubicBezTo>
                    <a:pt x="1403368" y="615860"/>
                    <a:pt x="1414769" y="595719"/>
                    <a:pt x="1423509" y="573109"/>
                  </a:cubicBezTo>
                  <a:cubicBezTo>
                    <a:pt x="1432249" y="550498"/>
                    <a:pt x="1445169" y="531118"/>
                    <a:pt x="1462270" y="514968"/>
                  </a:cubicBezTo>
                  <a:lnTo>
                    <a:pt x="1459230" y="493687"/>
                  </a:lnTo>
                  <a:lnTo>
                    <a:pt x="1492670" y="442006"/>
                  </a:lnTo>
                  <a:cubicBezTo>
                    <a:pt x="1493240" y="434089"/>
                    <a:pt x="1497420" y="420282"/>
                    <a:pt x="1505211" y="400585"/>
                  </a:cubicBezTo>
                  <a:cubicBezTo>
                    <a:pt x="1513001" y="380888"/>
                    <a:pt x="1520981" y="366321"/>
                    <a:pt x="1529151" y="356884"/>
                  </a:cubicBezTo>
                  <a:cubicBezTo>
                    <a:pt x="1529151" y="345231"/>
                    <a:pt x="1535231" y="335097"/>
                    <a:pt x="1547391" y="326484"/>
                  </a:cubicBezTo>
                  <a:cubicBezTo>
                    <a:pt x="1543338" y="320404"/>
                    <a:pt x="1543085" y="315083"/>
                    <a:pt x="1546631" y="310523"/>
                  </a:cubicBezTo>
                  <a:cubicBezTo>
                    <a:pt x="1550178" y="305963"/>
                    <a:pt x="1554485" y="302163"/>
                    <a:pt x="1559552" y="299123"/>
                  </a:cubicBezTo>
                  <a:lnTo>
                    <a:pt x="1672034" y="101519"/>
                  </a:lnTo>
                  <a:cubicBezTo>
                    <a:pt x="1678938" y="93729"/>
                    <a:pt x="1684131" y="85749"/>
                    <a:pt x="1687614" y="77579"/>
                  </a:cubicBezTo>
                  <a:cubicBezTo>
                    <a:pt x="1691098" y="69408"/>
                    <a:pt x="1697051" y="62188"/>
                    <a:pt x="1705475" y="55918"/>
                  </a:cubicBezTo>
                  <a:cubicBezTo>
                    <a:pt x="1705601" y="51168"/>
                    <a:pt x="1706868" y="46228"/>
                    <a:pt x="1709275" y="41098"/>
                  </a:cubicBezTo>
                  <a:cubicBezTo>
                    <a:pt x="1711682" y="35968"/>
                    <a:pt x="1714468" y="31787"/>
                    <a:pt x="1717635" y="28557"/>
                  </a:cubicBezTo>
                  <a:lnTo>
                    <a:pt x="1729795" y="7277"/>
                  </a:lnTo>
                  <a:cubicBezTo>
                    <a:pt x="1733089" y="4174"/>
                    <a:pt x="1737142" y="2020"/>
                    <a:pt x="1741955" y="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p:cNvSpPr txBox="1"/>
          <p:nvPr/>
        </p:nvSpPr>
        <p:spPr>
          <a:xfrm>
            <a:off x="4493404" y="422181"/>
            <a:ext cx="3330510" cy="830997"/>
          </a:xfrm>
          <a:prstGeom prst="rect">
            <a:avLst/>
          </a:prstGeom>
          <a:noFill/>
        </p:spPr>
        <p:txBody>
          <a:bodyPr wrap="square" rtlCol="0">
            <a:spAutoFit/>
          </a:bodyPr>
          <a:lstStyle/>
          <a:p>
            <a:r>
              <a:rPr lang="en-US" sz="4800" dirty="0" err="1">
                <a:solidFill>
                  <a:schemeClr val="bg1"/>
                </a:solidFill>
                <a:latin typeface="UTM Flamenco" panose="02040603050506020204" pitchFamily="18" charset="0"/>
              </a:rPr>
              <a:t>Tập</a:t>
            </a:r>
            <a:r>
              <a:rPr lang="en-US" sz="4800" dirty="0">
                <a:solidFill>
                  <a:schemeClr val="bg1"/>
                </a:solidFill>
                <a:latin typeface="UTM Flamenco" panose="02040603050506020204" pitchFamily="18" charset="0"/>
              </a:rPr>
              <a:t> </a:t>
            </a:r>
            <a:r>
              <a:rPr lang="en-US" sz="4800" dirty="0" err="1">
                <a:solidFill>
                  <a:schemeClr val="bg1"/>
                </a:solidFill>
                <a:latin typeface="UTM Flamenco" panose="02040603050506020204" pitchFamily="18" charset="0"/>
              </a:rPr>
              <a:t>làm</a:t>
            </a:r>
            <a:r>
              <a:rPr lang="en-US" sz="4800" dirty="0">
                <a:solidFill>
                  <a:schemeClr val="bg1"/>
                </a:solidFill>
                <a:latin typeface="UTM Flamenco" panose="02040603050506020204" pitchFamily="18" charset="0"/>
              </a:rPr>
              <a:t> </a:t>
            </a:r>
            <a:r>
              <a:rPr lang="en-US" sz="4800" dirty="0" err="1">
                <a:solidFill>
                  <a:schemeClr val="bg1"/>
                </a:solidFill>
                <a:latin typeface="UTM Flamenco" panose="02040603050506020204" pitchFamily="18" charset="0"/>
              </a:rPr>
              <a:t>văn</a:t>
            </a:r>
          </a:p>
        </p:txBody>
      </p:sp>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3806097">
            <a:off x="3443590" y="218031"/>
            <a:ext cx="1060545" cy="10232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4" presetClass="entr" presetSubtype="1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par>
                                <p:cTn id="36" presetID="37" presetClass="path" presetSubtype="0" accel="50000" decel="50000" fill="hold" nodeType="withEffect">
                                  <p:stCondLst>
                                    <p:cond delay="0"/>
                                  </p:stCondLst>
                                  <p:childTnLst>
                                    <p:animMotion origin="layout" path="M -0.2905 0.00717 L -0.22344 0.04722 C -0.20951 0.05625 -0.18855 0.06111 -0.16654 0.06111 C -0.14154 0.06111 -0.12149 0.05625 -0.10756 0.04722 L -0.04049 0.00717 " pathEditMode="relative" rAng="0" ptsTypes="AAAAA">
                                      <p:cBhvr>
                                        <p:cTn id="37" dur="2000" fill="hold"/>
                                        <p:tgtEl>
                                          <p:spTgt spid="12"/>
                                        </p:tgtEl>
                                        <p:attrNameLst>
                                          <p:attrName>ppt_x</p:attrName>
                                          <p:attrName>ppt_y</p:attrName>
                                        </p:attrNameLst>
                                      </p:cBhvr>
                                      <p:rCtr x="12500" y="2685"/>
                                    </p:animMotion>
                                  </p:childTnLst>
                                </p:cTn>
                              </p:par>
                            </p:childTnLst>
                          </p:cTn>
                        </p:par>
                        <p:par>
                          <p:cTn id="38" fill="hold">
                            <p:stCondLst>
                              <p:cond delay="3500"/>
                            </p:stCondLst>
                            <p:childTnLst>
                              <p:par>
                                <p:cTn id="39" presetID="47"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par>
                                <p:cTn id="58" presetID="47"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anim calcmode="lin" valueType="num">
                                      <p:cBhvr>
                                        <p:cTn id="61" dur="1000" fill="hold"/>
                                        <p:tgtEl>
                                          <p:spTgt spid="20"/>
                                        </p:tgtEl>
                                        <p:attrNameLst>
                                          <p:attrName>ppt_x</p:attrName>
                                        </p:attrNameLst>
                                      </p:cBhvr>
                                      <p:tavLst>
                                        <p:tav tm="0">
                                          <p:val>
                                            <p:strVal val="#ppt_x"/>
                                          </p:val>
                                        </p:tav>
                                        <p:tav tm="100000">
                                          <p:val>
                                            <p:strVal val="#ppt_x"/>
                                          </p:val>
                                        </p:tav>
                                      </p:tavLst>
                                    </p:anim>
                                    <p:anim calcmode="lin" valueType="num">
                                      <p:cBhvr>
                                        <p:cTn id="62" dur="1000" fill="hold"/>
                                        <p:tgtEl>
                                          <p:spTgt spid="20"/>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22" presetClass="entr" presetSubtype="8"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descr="untitled"/>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7047" y="797576"/>
            <a:ext cx="7363295" cy="409273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artisticCrisscrossEtching/>
                    </a14:imgEffect>
                  </a14:imgLayer>
                </a14:imgProps>
              </a:ext>
              <a:ext uri="{28A0092B-C50C-407E-A947-70E740481C1C}">
                <a14:useLocalDpi xmlns:a14="http://schemas.microsoft.com/office/drawing/2010/main" val="0"/>
              </a:ext>
            </a:extLst>
          </a:blip>
          <a:stretch>
            <a:fillRect/>
          </a:stretch>
        </p:blipFill>
        <p:spPr>
          <a:xfrm rot="14197603">
            <a:off x="9751471" y="-1290940"/>
            <a:ext cx="2403841" cy="3743225"/>
          </a:xfrm>
          <a:prstGeom prst="rect">
            <a:avLst/>
          </a:prstGeom>
        </p:spPr>
      </p:pic>
      <p:pic>
        <p:nvPicPr>
          <p:cNvPr id="13" name="Picture 12"/>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2000">
                        <a14:foregroundMark x1="92000" y1="43375" x2="92000" y2="43375"/>
                        <a14:foregroundMark x1="53625" y1="25875" x2="53625" y2="25875"/>
                        <a14:foregroundMark x1="53625" y1="24500" x2="53625" y2="24500"/>
                      </a14:backgroundRemoval>
                    </a14:imgEffect>
                    <a14:imgEffect>
                      <a14:sharpenSoften amount="39000"/>
                    </a14:imgEffect>
                  </a14:imgLayer>
                </a14:imgProps>
              </a:ext>
              <a:ext uri="{28A0092B-C50C-407E-A947-70E740481C1C}">
                <a14:useLocalDpi xmlns:a14="http://schemas.microsoft.com/office/drawing/2010/main" val="0"/>
              </a:ext>
            </a:extLst>
          </a:blip>
          <a:stretch>
            <a:fillRect/>
          </a:stretch>
        </p:blipFill>
        <p:spPr>
          <a:xfrm rot="11637483">
            <a:off x="9650552" y="-392076"/>
            <a:ext cx="3437961" cy="3437961"/>
          </a:xfrm>
          <a:prstGeom prst="rect">
            <a:avLst/>
          </a:prstGeom>
        </p:spPr>
      </p:pic>
      <p:sp>
        <p:nvSpPr>
          <p:cNvPr id="14" name="云形 11"/>
          <p:cNvSpPr/>
          <p:nvPr/>
        </p:nvSpPr>
        <p:spPr>
          <a:xfrm>
            <a:off x="4716780" y="3897630"/>
            <a:ext cx="7475220" cy="2819243"/>
          </a:xfrm>
          <a:prstGeom prst="cloud">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Rectangle 14"/>
          <p:cNvSpPr/>
          <p:nvPr/>
        </p:nvSpPr>
        <p:spPr>
          <a:xfrm>
            <a:off x="5104308" y="4710549"/>
            <a:ext cx="6860184" cy="1446550"/>
          </a:xfrm>
          <a:prstGeom prst="rect">
            <a:avLst/>
          </a:prstGeom>
        </p:spPr>
        <p:txBody>
          <a:bodyPr wrap="square">
            <a:spAutoFit/>
          </a:bodyPr>
          <a:lstStyle/>
          <a:p>
            <a:pPr lvl="0" algn="ctr" eaLnBrk="0" fontAlgn="base" hangingPunct="0">
              <a:spcBef>
                <a:spcPct val="0"/>
              </a:spcBef>
              <a:spcAft>
                <a:spcPct val="0"/>
              </a:spcAft>
            </a:pPr>
            <a:r>
              <a:rPr lang="en-US" altLang="en-US" sz="4400" b="1" dirty="0" err="1">
                <a:solidFill>
                  <a:srgbClr val="002060"/>
                </a:solidFill>
                <a:latin typeface="Arial" panose="020B0604020202020204" pitchFamily="34" charset="0"/>
                <a:cs typeface="Arial" panose="020B0604020202020204" pitchFamily="34" charset="0"/>
              </a:rPr>
              <a:t>Đọc</a:t>
            </a:r>
            <a:r>
              <a:rPr lang="en-US" altLang="en-US" sz="4400" b="1" dirty="0">
                <a:solidFill>
                  <a:srgbClr val="002060"/>
                </a:solidFill>
                <a:latin typeface="Arial" panose="020B0604020202020204" pitchFamily="34" charset="0"/>
                <a:cs typeface="Arial" panose="020B0604020202020204" pitchFamily="34" charset="0"/>
              </a:rPr>
              <a:t> </a:t>
            </a:r>
            <a:r>
              <a:rPr lang="en-US" altLang="en-US" sz="4400" b="1" dirty="0" err="1">
                <a:solidFill>
                  <a:srgbClr val="002060"/>
                </a:solidFill>
                <a:latin typeface="Arial" panose="020B0604020202020204" pitchFamily="34" charset="0"/>
                <a:cs typeface="Arial" panose="020B0604020202020204" pitchFamily="34" charset="0"/>
              </a:rPr>
              <a:t>lại</a:t>
            </a:r>
            <a:r>
              <a:rPr lang="en-US" altLang="en-US" sz="4400" b="1" dirty="0">
                <a:solidFill>
                  <a:srgbClr val="002060"/>
                </a:solidFill>
                <a:latin typeface="Arial" panose="020B0604020202020204" pitchFamily="34" charset="0"/>
                <a:cs typeface="Arial" panose="020B0604020202020204" pitchFamily="34" charset="0"/>
              </a:rPr>
              <a:t> </a:t>
            </a:r>
            <a:r>
              <a:rPr lang="en-US" altLang="en-US" sz="4400" b="1" dirty="0" err="1">
                <a:solidFill>
                  <a:srgbClr val="002060"/>
                </a:solidFill>
                <a:latin typeface="Arial" panose="020B0604020202020204" pitchFamily="34" charset="0"/>
                <a:cs typeface="Arial" panose="020B0604020202020204" pitchFamily="34" charset="0"/>
              </a:rPr>
              <a:t>bài</a:t>
            </a:r>
            <a:r>
              <a:rPr lang="en-US" altLang="en-US" sz="4400" b="1" dirty="0">
                <a:solidFill>
                  <a:srgbClr val="002060"/>
                </a:solidFill>
                <a:latin typeface="Arial" panose="020B0604020202020204" pitchFamily="34" charset="0"/>
                <a:cs typeface="Arial" panose="020B0604020202020204" pitchFamily="34" charset="0"/>
              </a:rPr>
              <a:t> “</a:t>
            </a:r>
            <a:r>
              <a:rPr lang="en-US" altLang="en-US" sz="4400" b="1" dirty="0" err="1">
                <a:solidFill>
                  <a:srgbClr val="002060"/>
                </a:solidFill>
                <a:latin typeface="Arial" panose="020B0604020202020204" pitchFamily="34" charset="0"/>
                <a:cs typeface="Arial" panose="020B0604020202020204" pitchFamily="34" charset="0"/>
              </a:rPr>
              <a:t>Cái</a:t>
            </a:r>
            <a:r>
              <a:rPr lang="en-US" altLang="en-US" sz="4400" b="1" dirty="0">
                <a:solidFill>
                  <a:srgbClr val="002060"/>
                </a:solidFill>
                <a:latin typeface="Arial" panose="020B0604020202020204" pitchFamily="34" charset="0"/>
                <a:cs typeface="Arial" panose="020B0604020202020204" pitchFamily="34" charset="0"/>
              </a:rPr>
              <a:t> </a:t>
            </a:r>
            <a:r>
              <a:rPr lang="en-US" altLang="en-US" sz="4400" b="1" dirty="0" err="1">
                <a:solidFill>
                  <a:srgbClr val="002060"/>
                </a:solidFill>
                <a:latin typeface="Arial" panose="020B0604020202020204" pitchFamily="34" charset="0"/>
                <a:cs typeface="Arial" panose="020B0604020202020204" pitchFamily="34" charset="0"/>
              </a:rPr>
              <a:t>cối</a:t>
            </a:r>
            <a:r>
              <a:rPr lang="en-US" altLang="en-US" sz="4400" b="1" dirty="0">
                <a:solidFill>
                  <a:srgbClr val="002060"/>
                </a:solidFill>
                <a:latin typeface="Arial" panose="020B0604020202020204" pitchFamily="34" charset="0"/>
                <a:cs typeface="Arial" panose="020B0604020202020204" pitchFamily="34" charset="0"/>
              </a:rPr>
              <a:t> </a:t>
            </a:r>
            <a:r>
              <a:rPr lang="en-US" altLang="en-US" sz="4400" b="1" dirty="0" err="1">
                <a:solidFill>
                  <a:srgbClr val="002060"/>
                </a:solidFill>
                <a:latin typeface="Arial" panose="020B0604020202020204" pitchFamily="34" charset="0"/>
                <a:cs typeface="Arial" panose="020B0604020202020204" pitchFamily="34" charset="0"/>
              </a:rPr>
              <a:t>tân</a:t>
            </a:r>
            <a:r>
              <a:rPr lang="en-US" altLang="en-US" sz="4400" b="1" dirty="0">
                <a:solidFill>
                  <a:srgbClr val="002060"/>
                </a:solidFill>
                <a:latin typeface="Arial" panose="020B0604020202020204" pitchFamily="34" charset="0"/>
                <a:cs typeface="Arial" panose="020B0604020202020204" pitchFamily="34" charset="0"/>
              </a:rPr>
              <a:t>”</a:t>
            </a:r>
          </a:p>
          <a:p>
            <a:pPr lvl="0" algn="ctr" eaLnBrk="0" fontAlgn="base" hangingPunct="0">
              <a:spcBef>
                <a:spcPct val="0"/>
              </a:spcBef>
              <a:spcAft>
                <a:spcPct val="0"/>
              </a:spcAft>
            </a:pPr>
            <a:r>
              <a:rPr lang="en-US" altLang="en-US" sz="4400" b="1" dirty="0" err="1">
                <a:solidFill>
                  <a:srgbClr val="002060"/>
                </a:solidFill>
                <a:latin typeface="Arial" panose="020B0604020202020204" pitchFamily="34" charset="0"/>
                <a:cs typeface="Arial" panose="020B0604020202020204" pitchFamily="34" charset="0"/>
              </a:rPr>
              <a:t>Trang</a:t>
            </a:r>
            <a:r>
              <a:rPr lang="en-US" altLang="en-US" sz="4400" b="1" dirty="0">
                <a:solidFill>
                  <a:srgbClr val="002060"/>
                </a:solidFill>
                <a:latin typeface="Arial" panose="020B0604020202020204" pitchFamily="34" charset="0"/>
                <a:cs typeface="Arial" panose="020B0604020202020204" pitchFamily="34" charset="0"/>
              </a:rPr>
              <a:t> 143,144</a:t>
            </a:r>
          </a:p>
        </p:txBody>
      </p:sp>
      <p:pic>
        <p:nvPicPr>
          <p:cNvPr id="16" name="Picture 2" descr="3,054 See Through Cliparts, Stock Vector and Royalty Free See Through  Illustrations"/>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111" b="93556" l="5556" r="91333">
                        <a14:foregroundMark x1="29111" y1="38000" x2="26222" y2="54889"/>
                        <a14:foregroundMark x1="30222" y1="40222" x2="10667" y2="45556"/>
                        <a14:foregroundMark x1="10667" y1="45556" x2="5556" y2="50889"/>
                        <a14:foregroundMark x1="38000" y1="41333" x2="64444" y2="49111"/>
                        <a14:foregroundMark x1="64444" y1="49111" x2="64889" y2="49778"/>
                        <a14:foregroundMark x1="19556" y1="44222" x2="22222" y2="52000"/>
                        <a14:foregroundMark x1="50444" y1="66667" x2="43556" y2="82889"/>
                        <a14:foregroundMark x1="43556" y1="82889" x2="43556" y2="82889"/>
                        <a14:foregroundMark x1="38000" y1="91333" x2="38000" y2="91333"/>
                        <a14:foregroundMark x1="34667" y1="92444" x2="34667" y2="92444"/>
                        <a14:foregroundMark x1="54222" y1="93556" x2="54222" y2="93556"/>
                        <a14:foregroundMark x1="51556" y1="37333" x2="60000" y2="54222"/>
                        <a14:foregroundMark x1="40222" y1="9333" x2="40222" y2="9333"/>
                        <a14:foregroundMark x1="91333" y1="34000" x2="91333" y2="34000"/>
                        <a14:foregroundMark x1="6667" y1="56000" x2="6667" y2="56000"/>
                        <a14:foregroundMark x1="7111" y1="58667" x2="7111" y2="58667"/>
                        <a14:foregroundMark x1="85111" y1="26222" x2="85111" y2="26222"/>
                      </a14:backgroundRemoval>
                    </a14:imgEffect>
                  </a14:imgLayer>
                </a14:imgProps>
              </a:ext>
              <a:ext uri="{28A0092B-C50C-407E-A947-70E740481C1C}">
                <a14:useLocalDpi xmlns:a14="http://schemas.microsoft.com/office/drawing/2010/main" val="0"/>
              </a:ext>
            </a:extLst>
          </a:blip>
          <a:srcRect/>
          <a:stretch>
            <a:fillRect/>
          </a:stretch>
        </p:blipFill>
        <p:spPr bwMode="auto">
          <a:xfrm>
            <a:off x="8729233" y="2061117"/>
            <a:ext cx="2499002" cy="24990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1">
            <a:extLst>
              <a:ext uri="{BEBA8EAE-BF5A-486C-A8C5-ECC9F3942E4B}">
                <a14:imgProps xmlns:a14="http://schemas.microsoft.com/office/drawing/2010/main">
                  <a14:imgLayer r:embed="rId12">
                    <a14:imgEffect>
                      <a14:backgroundRemoval t="9725" b="93578" l="9804" r="89706">
                        <a14:foregroundMark x1="29739" y1="83303" x2="29739" y2="83303"/>
                        <a14:foregroundMark x1="34641" y1="83303" x2="35131" y2="84587"/>
                        <a14:foregroundMark x1="34501" y1="82936" x2="34641" y2="83303"/>
                        <a14:foregroundMark x1="34150" y1="82018" x2="34501" y2="82936"/>
                        <a14:foregroundMark x1="27614" y1="92294" x2="27614" y2="92294"/>
                        <a14:foregroundMark x1="25980" y1="92110" x2="25980" y2="92110"/>
                        <a14:foregroundMark x1="29902" y1="92477" x2="29902" y2="92477"/>
                        <a14:foregroundMark x1="33497" y1="91927" x2="33497" y2="91927"/>
                        <a14:foregroundMark x1="29412" y1="50459" x2="29412" y2="50459"/>
                        <a14:foregroundMark x1="24020" y1="63119" x2="24020" y2="63119"/>
                        <a14:foregroundMark x1="43137" y1="63670" x2="43137" y2="63670"/>
                        <a14:foregroundMark x1="43791" y1="63119" x2="43791" y2="63119"/>
                        <a14:foregroundMark x1="44771" y1="62936" x2="43954" y2="64037"/>
                        <a14:foregroundMark x1="22222" y1="73945" x2="22712" y2="75229"/>
                        <a14:foregroundMark x1="31046" y1="92844" x2="34477" y2="92477"/>
                        <a14:foregroundMark x1="44281" y1="62752" x2="40850" y2="65872"/>
                        <a14:foregroundMark x1="58007" y1="57798" x2="58987" y2="58532"/>
                        <a14:foregroundMark x1="59711" y1="59083" x2="59804" y2="59450"/>
                        <a14:foregroundMark x1="59150" y1="56881" x2="59711" y2="59083"/>
                        <a14:foregroundMark x1="60555" y1="59083" x2="62745" y2="61284"/>
                        <a14:foregroundMark x1="59641" y1="58165" x2="60555" y2="59083"/>
                        <a14:foregroundMark x1="71405" y1="79266" x2="71405" y2="79266"/>
                        <a14:foregroundMark x1="70752" y1="76514" x2="73039" y2="80734"/>
                        <a14:foregroundMark x1="75163" y1="93394" x2="63725" y2="91560"/>
                        <a14:foregroundMark x1="69444" y1="69174" x2="69444" y2="69174"/>
                        <a14:foregroundMark x1="72386" y1="40000" x2="72386" y2="40000"/>
                        <a14:foregroundMark x1="71405" y1="37798" x2="76471" y2="46972"/>
                        <a14:foregroundMark x1="58497" y1="18165" x2="59641" y2="20183"/>
                        <a14:foregroundMark x1="58333" y1="17064" x2="60458" y2="24587"/>
                        <a14:foregroundMark x1="66503" y1="22202" x2="60131" y2="18899"/>
                        <a14:foregroundMark x1="65269" y1="30826" x2="65033" y2="32110"/>
                        <a14:foregroundMark x1="67157" y1="20550" x2="65269" y2="30826"/>
                        <a14:foregroundMark x1="31953" y1="30642" x2="31863" y2="30826"/>
                        <a14:foregroundMark x1="38562" y1="17064" x2="31953" y2="30642"/>
                        <a14:foregroundMark x1="30883" y1="31376" x2="29902" y2="31927"/>
                        <a14:foregroundMark x1="31537" y1="31009" x2="30883" y2="31376"/>
                        <a14:foregroundMark x1="31863" y1="30826" x2="31537" y2="31009"/>
                        <a14:foregroundMark x1="35131" y1="29174" x2="41013" y2="15596"/>
                        <a14:foregroundMark x1="41013" y1="15596" x2="33333" y2="24587"/>
                        <a14:foregroundMark x1="70098" y1="69541" x2="70098" y2="69541"/>
                        <a14:foregroundMark x1="69118" y1="75413" x2="69771" y2="63486"/>
                        <a14:foregroundMark x1="71405" y1="48624" x2="73203" y2="54679"/>
                        <a14:foregroundMark x1="58824" y1="59083" x2="58333" y2="58899"/>
                        <a14:foregroundMark x1="44608" y1="63119" x2="44608" y2="63119"/>
                        <a14:foregroundMark x1="76634" y1="93578" x2="76634" y2="93578"/>
                        <a14:foregroundMark x1="74837" y1="93578" x2="76307" y2="93028"/>
                        <a14:foregroundMark x1="68464" y1="68257" x2="68464" y2="68257"/>
                        <a14:foregroundMark x1="67974" y1="68073" x2="67974" y2="68073"/>
                        <a14:foregroundMark x1="67974" y1="66789" x2="68464" y2="65872"/>
                        <a14:backgroundMark x1="30556" y1="30642" x2="30556" y2="30642"/>
                        <a14:backgroundMark x1="30392" y1="31009" x2="30392" y2="31009"/>
                        <a14:backgroundMark x1="31046" y1="30826" x2="31046" y2="30826"/>
                        <a14:backgroundMark x1="31536" y1="30642" x2="31536" y2="30642"/>
                        <a14:backgroundMark x1="30556" y1="31376" x2="30556" y2="31376"/>
                        <a14:backgroundMark x1="65359" y1="30826" x2="65359" y2="30826"/>
                        <a14:backgroundMark x1="65359" y1="30826" x2="65359" y2="30826"/>
                        <a14:backgroundMark x1="65033" y1="30826" x2="65033" y2="30826"/>
                        <a14:backgroundMark x1="74020" y1="66789" x2="74020" y2="66789"/>
                        <a14:backgroundMark x1="59477" y1="59083" x2="59477" y2="59083"/>
                        <a14:backgroundMark x1="32026" y1="83303" x2="32026" y2="83303"/>
                        <a14:backgroundMark x1="32026" y1="82936" x2="32026" y2="82936"/>
                      </a14:backgroundRemoval>
                    </a14:imgEffect>
                  </a14:imgLayer>
                </a14:imgProps>
              </a:ext>
              <a:ext uri="{28A0092B-C50C-407E-A947-70E740481C1C}">
                <a14:useLocalDpi xmlns:a14="http://schemas.microsoft.com/office/drawing/2010/main" val="0"/>
              </a:ext>
            </a:extLst>
          </a:blip>
          <a:stretch>
            <a:fillRect/>
          </a:stretch>
        </p:blipFill>
        <p:spPr>
          <a:xfrm>
            <a:off x="1874520" y="3838045"/>
            <a:ext cx="3456194" cy="30778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rot="170304">
            <a:off x="4046670" y="-397944"/>
            <a:ext cx="4406794" cy="1776754"/>
            <a:chOff x="1258246" y="80571"/>
            <a:chExt cx="3898558" cy="1894533"/>
          </a:xfrm>
          <a:solidFill>
            <a:schemeClr val="accent6">
              <a:lumMod val="60000"/>
              <a:lumOff val="40000"/>
            </a:schemeClr>
          </a:solidFill>
        </p:grpSpPr>
        <p:sp>
          <p:nvSpPr>
            <p:cNvPr id="6" name="Freeform: Shape 55"/>
            <p:cNvSpPr/>
            <p:nvPr/>
          </p:nvSpPr>
          <p:spPr>
            <a:xfrm rot="3990233">
              <a:off x="2325663" y="-856038"/>
              <a:ext cx="1763726" cy="3898557"/>
            </a:xfrm>
            <a:custGeom>
              <a:avLst/>
              <a:gdLst/>
              <a:ahLst/>
              <a:cxnLst/>
              <a:rect l="l" t="t" r="r" b="b"/>
              <a:pathLst>
                <a:path w="2015545" h="3898557">
                  <a:moveTo>
                    <a:pt x="237125" y="3509429"/>
                  </a:moveTo>
                  <a:cubicBezTo>
                    <a:pt x="237188" y="3511139"/>
                    <a:pt x="237821" y="3513039"/>
                    <a:pt x="239025" y="3515129"/>
                  </a:cubicBezTo>
                  <a:cubicBezTo>
                    <a:pt x="240228" y="3517219"/>
                    <a:pt x="241621" y="3518359"/>
                    <a:pt x="243205" y="3518549"/>
                  </a:cubicBezTo>
                  <a:cubicBezTo>
                    <a:pt x="246751" y="3518043"/>
                    <a:pt x="248778" y="3516016"/>
                    <a:pt x="249285" y="3512469"/>
                  </a:cubicBezTo>
                  <a:close/>
                  <a:moveTo>
                    <a:pt x="249285" y="3485109"/>
                  </a:moveTo>
                  <a:cubicBezTo>
                    <a:pt x="249158" y="3486819"/>
                    <a:pt x="249411" y="3488719"/>
                    <a:pt x="250045" y="3490809"/>
                  </a:cubicBezTo>
                  <a:cubicBezTo>
                    <a:pt x="250678" y="3492899"/>
                    <a:pt x="252451" y="3494039"/>
                    <a:pt x="255365" y="3494229"/>
                  </a:cubicBezTo>
                  <a:lnTo>
                    <a:pt x="258405" y="3494229"/>
                  </a:lnTo>
                  <a:cubicBezTo>
                    <a:pt x="258405" y="3488149"/>
                    <a:pt x="255365" y="3485109"/>
                    <a:pt x="249285" y="3485109"/>
                  </a:cubicBezTo>
                  <a:close/>
                  <a:moveTo>
                    <a:pt x="516810" y="3442548"/>
                  </a:moveTo>
                  <a:cubicBezTo>
                    <a:pt x="516747" y="3444258"/>
                    <a:pt x="516874" y="3446158"/>
                    <a:pt x="517190" y="3448248"/>
                  </a:cubicBezTo>
                  <a:cubicBezTo>
                    <a:pt x="517507" y="3450338"/>
                    <a:pt x="518394" y="3451478"/>
                    <a:pt x="519850" y="3451668"/>
                  </a:cubicBezTo>
                  <a:lnTo>
                    <a:pt x="528971" y="3448628"/>
                  </a:lnTo>
                  <a:close/>
                  <a:moveTo>
                    <a:pt x="747855" y="3430388"/>
                  </a:moveTo>
                  <a:lnTo>
                    <a:pt x="760015" y="3451668"/>
                  </a:lnTo>
                  <a:lnTo>
                    <a:pt x="756975" y="3475989"/>
                  </a:lnTo>
                  <a:cubicBezTo>
                    <a:pt x="749438" y="3476875"/>
                    <a:pt x="745512" y="3480422"/>
                    <a:pt x="745195" y="3486629"/>
                  </a:cubicBezTo>
                  <a:cubicBezTo>
                    <a:pt x="744878" y="3492835"/>
                    <a:pt x="738672" y="3496382"/>
                    <a:pt x="726575" y="3497269"/>
                  </a:cubicBezTo>
                  <a:cubicBezTo>
                    <a:pt x="727461" y="3485362"/>
                    <a:pt x="731008" y="3474215"/>
                    <a:pt x="737215" y="3463828"/>
                  </a:cubicBezTo>
                  <a:cubicBezTo>
                    <a:pt x="743422" y="3453441"/>
                    <a:pt x="746968" y="3442294"/>
                    <a:pt x="747855" y="3430388"/>
                  </a:cubicBezTo>
                  <a:close/>
                  <a:moveTo>
                    <a:pt x="580652" y="3354386"/>
                  </a:moveTo>
                  <a:cubicBezTo>
                    <a:pt x="580525" y="3356096"/>
                    <a:pt x="580778" y="3357996"/>
                    <a:pt x="581412" y="3360086"/>
                  </a:cubicBezTo>
                  <a:cubicBezTo>
                    <a:pt x="582045" y="3362176"/>
                    <a:pt x="583818" y="3363316"/>
                    <a:pt x="586732" y="3363506"/>
                  </a:cubicBezTo>
                  <a:lnTo>
                    <a:pt x="592812" y="3363506"/>
                  </a:lnTo>
                  <a:cubicBezTo>
                    <a:pt x="592685" y="3360466"/>
                    <a:pt x="591418" y="3358186"/>
                    <a:pt x="589012" y="3356666"/>
                  </a:cubicBezTo>
                  <a:cubicBezTo>
                    <a:pt x="586605" y="3355146"/>
                    <a:pt x="583818" y="3354386"/>
                    <a:pt x="580652" y="3354386"/>
                  </a:cubicBezTo>
                  <a:close/>
                  <a:moveTo>
                    <a:pt x="778256" y="3254064"/>
                  </a:moveTo>
                  <a:cubicBezTo>
                    <a:pt x="778319" y="3255901"/>
                    <a:pt x="778952" y="3258307"/>
                    <a:pt x="780156" y="3261284"/>
                  </a:cubicBezTo>
                  <a:cubicBezTo>
                    <a:pt x="781359" y="3264261"/>
                    <a:pt x="782752" y="3265907"/>
                    <a:pt x="784336" y="3266224"/>
                  </a:cubicBezTo>
                  <a:cubicBezTo>
                    <a:pt x="787249" y="3266034"/>
                    <a:pt x="789023" y="3264894"/>
                    <a:pt x="789656" y="3262804"/>
                  </a:cubicBezTo>
                  <a:cubicBezTo>
                    <a:pt x="790289" y="3260714"/>
                    <a:pt x="790543" y="3258814"/>
                    <a:pt x="790416" y="3257104"/>
                  </a:cubicBezTo>
                  <a:close/>
                  <a:moveTo>
                    <a:pt x="462089" y="3217583"/>
                  </a:moveTo>
                  <a:lnTo>
                    <a:pt x="462089" y="3232783"/>
                  </a:lnTo>
                  <a:cubicBezTo>
                    <a:pt x="462216" y="3237154"/>
                    <a:pt x="463482" y="3239814"/>
                    <a:pt x="465889" y="3240764"/>
                  </a:cubicBezTo>
                  <a:cubicBezTo>
                    <a:pt x="468296" y="3241714"/>
                    <a:pt x="471083" y="3242094"/>
                    <a:pt x="474249" y="3241904"/>
                  </a:cubicBezTo>
                  <a:close/>
                  <a:moveTo>
                    <a:pt x="680974" y="3196303"/>
                  </a:moveTo>
                  <a:cubicBezTo>
                    <a:pt x="671853" y="3196556"/>
                    <a:pt x="665013" y="3199849"/>
                    <a:pt x="660453" y="3206183"/>
                  </a:cubicBezTo>
                  <a:cubicBezTo>
                    <a:pt x="655893" y="3212516"/>
                    <a:pt x="653613" y="3220370"/>
                    <a:pt x="653613" y="3229743"/>
                  </a:cubicBezTo>
                  <a:lnTo>
                    <a:pt x="653613" y="3232783"/>
                  </a:lnTo>
                  <a:cubicBezTo>
                    <a:pt x="652980" y="3232720"/>
                    <a:pt x="650446" y="3232847"/>
                    <a:pt x="646013" y="3233164"/>
                  </a:cubicBezTo>
                  <a:cubicBezTo>
                    <a:pt x="641580" y="3233480"/>
                    <a:pt x="639046" y="3234367"/>
                    <a:pt x="638413" y="3235824"/>
                  </a:cubicBezTo>
                  <a:cubicBezTo>
                    <a:pt x="639363" y="3237407"/>
                    <a:pt x="643543" y="3238800"/>
                    <a:pt x="650953" y="3240004"/>
                  </a:cubicBezTo>
                  <a:cubicBezTo>
                    <a:pt x="658363" y="3241207"/>
                    <a:pt x="663303" y="3241840"/>
                    <a:pt x="665773" y="3241904"/>
                  </a:cubicBezTo>
                  <a:lnTo>
                    <a:pt x="684014" y="3226703"/>
                  </a:lnTo>
                  <a:cubicBezTo>
                    <a:pt x="679517" y="3226323"/>
                    <a:pt x="676350" y="3224043"/>
                    <a:pt x="674514" y="3219863"/>
                  </a:cubicBezTo>
                  <a:cubicBezTo>
                    <a:pt x="672677" y="3215683"/>
                    <a:pt x="671790" y="3211883"/>
                    <a:pt x="671853" y="3208463"/>
                  </a:cubicBezTo>
                  <a:close/>
                  <a:moveTo>
                    <a:pt x="492490" y="3184142"/>
                  </a:moveTo>
                  <a:cubicBezTo>
                    <a:pt x="491096" y="3184269"/>
                    <a:pt x="490083" y="3184776"/>
                    <a:pt x="489450" y="3185662"/>
                  </a:cubicBezTo>
                  <a:cubicBezTo>
                    <a:pt x="488816" y="3186549"/>
                    <a:pt x="487803" y="3187056"/>
                    <a:pt x="486410" y="3187183"/>
                  </a:cubicBezTo>
                  <a:cubicBezTo>
                    <a:pt x="486473" y="3189019"/>
                    <a:pt x="487106" y="3191426"/>
                    <a:pt x="488310" y="3194403"/>
                  </a:cubicBezTo>
                  <a:cubicBezTo>
                    <a:pt x="489513" y="3197379"/>
                    <a:pt x="490906" y="3199026"/>
                    <a:pt x="492490" y="3199343"/>
                  </a:cubicBezTo>
                  <a:cubicBezTo>
                    <a:pt x="495403" y="3199153"/>
                    <a:pt x="497177" y="3198013"/>
                    <a:pt x="497810" y="3195923"/>
                  </a:cubicBezTo>
                  <a:cubicBezTo>
                    <a:pt x="498443" y="3193833"/>
                    <a:pt x="498697" y="3191933"/>
                    <a:pt x="498570" y="3190223"/>
                  </a:cubicBezTo>
                  <a:cubicBezTo>
                    <a:pt x="498063" y="3186676"/>
                    <a:pt x="496036" y="3184649"/>
                    <a:pt x="492490" y="3184142"/>
                  </a:cubicBezTo>
                  <a:close/>
                  <a:moveTo>
                    <a:pt x="848177" y="3153742"/>
                  </a:moveTo>
                  <a:cubicBezTo>
                    <a:pt x="838107" y="3154565"/>
                    <a:pt x="832407" y="3159759"/>
                    <a:pt x="831077" y="3169322"/>
                  </a:cubicBezTo>
                  <a:cubicBezTo>
                    <a:pt x="829747" y="3178886"/>
                    <a:pt x="829367" y="3187879"/>
                    <a:pt x="829937" y="3196303"/>
                  </a:cubicBezTo>
                  <a:cubicBezTo>
                    <a:pt x="825187" y="3196303"/>
                    <a:pt x="820247" y="3197063"/>
                    <a:pt x="815116" y="3198583"/>
                  </a:cubicBezTo>
                  <a:cubicBezTo>
                    <a:pt x="809986" y="3200103"/>
                    <a:pt x="805806" y="3202383"/>
                    <a:pt x="802576" y="3205423"/>
                  </a:cubicBezTo>
                  <a:lnTo>
                    <a:pt x="808656" y="3232783"/>
                  </a:lnTo>
                  <a:cubicBezTo>
                    <a:pt x="810113" y="3224613"/>
                    <a:pt x="813280" y="3216633"/>
                    <a:pt x="818156" y="3208843"/>
                  </a:cubicBezTo>
                  <a:cubicBezTo>
                    <a:pt x="823033" y="3201053"/>
                    <a:pt x="830000" y="3196873"/>
                    <a:pt x="839057" y="3196303"/>
                  </a:cubicBezTo>
                  <a:cubicBezTo>
                    <a:pt x="839437" y="3188829"/>
                    <a:pt x="840957" y="3181736"/>
                    <a:pt x="843617" y="3175022"/>
                  </a:cubicBezTo>
                  <a:cubicBezTo>
                    <a:pt x="846277" y="3168309"/>
                    <a:pt x="847797" y="3161215"/>
                    <a:pt x="848177" y="3153742"/>
                  </a:cubicBezTo>
                  <a:close/>
                  <a:moveTo>
                    <a:pt x="720494" y="3102061"/>
                  </a:moveTo>
                  <a:cubicBezTo>
                    <a:pt x="717581" y="3102504"/>
                    <a:pt x="715808" y="3104657"/>
                    <a:pt x="715174" y="3108521"/>
                  </a:cubicBezTo>
                  <a:cubicBezTo>
                    <a:pt x="714541" y="3112384"/>
                    <a:pt x="714288" y="3115298"/>
                    <a:pt x="714414" y="3117261"/>
                  </a:cubicBezTo>
                  <a:cubicBezTo>
                    <a:pt x="714288" y="3124924"/>
                    <a:pt x="712261" y="3131638"/>
                    <a:pt x="708334" y="3137402"/>
                  </a:cubicBezTo>
                  <a:cubicBezTo>
                    <a:pt x="704407" y="3143165"/>
                    <a:pt x="699341" y="3147598"/>
                    <a:pt x="693134" y="3150702"/>
                  </a:cubicBezTo>
                  <a:cubicBezTo>
                    <a:pt x="692754" y="3158175"/>
                    <a:pt x="691234" y="3165269"/>
                    <a:pt x="688574" y="3171982"/>
                  </a:cubicBezTo>
                  <a:cubicBezTo>
                    <a:pt x="685914" y="3178696"/>
                    <a:pt x="684394" y="3185789"/>
                    <a:pt x="684014" y="3193263"/>
                  </a:cubicBezTo>
                  <a:cubicBezTo>
                    <a:pt x="693007" y="3182559"/>
                    <a:pt x="700861" y="3171286"/>
                    <a:pt x="707574" y="3159442"/>
                  </a:cubicBezTo>
                  <a:cubicBezTo>
                    <a:pt x="714288" y="3147598"/>
                    <a:pt x="720621" y="3135565"/>
                    <a:pt x="726575" y="3123341"/>
                  </a:cubicBezTo>
                  <a:cubicBezTo>
                    <a:pt x="726511" y="3121124"/>
                    <a:pt x="725878" y="3117198"/>
                    <a:pt x="724675" y="3111561"/>
                  </a:cubicBezTo>
                  <a:cubicBezTo>
                    <a:pt x="723471" y="3105924"/>
                    <a:pt x="722078" y="3102758"/>
                    <a:pt x="720494" y="3102061"/>
                  </a:cubicBezTo>
                  <a:close/>
                  <a:moveTo>
                    <a:pt x="528971" y="3074700"/>
                  </a:moveTo>
                  <a:lnTo>
                    <a:pt x="516810" y="3111181"/>
                  </a:lnTo>
                  <a:cubicBezTo>
                    <a:pt x="516304" y="3111117"/>
                    <a:pt x="514277" y="3111244"/>
                    <a:pt x="510730" y="3111561"/>
                  </a:cubicBezTo>
                  <a:cubicBezTo>
                    <a:pt x="507183" y="3111878"/>
                    <a:pt x="505157" y="3112764"/>
                    <a:pt x="504650" y="3114221"/>
                  </a:cubicBezTo>
                  <a:cubicBezTo>
                    <a:pt x="505283" y="3117451"/>
                    <a:pt x="508577" y="3120871"/>
                    <a:pt x="514530" y="3124481"/>
                  </a:cubicBezTo>
                  <a:cubicBezTo>
                    <a:pt x="520484" y="3128091"/>
                    <a:pt x="525297" y="3130751"/>
                    <a:pt x="528971" y="3132461"/>
                  </a:cubicBezTo>
                  <a:lnTo>
                    <a:pt x="550251" y="3102061"/>
                  </a:lnTo>
                  <a:close/>
                  <a:moveTo>
                    <a:pt x="571531" y="2968298"/>
                  </a:moveTo>
                  <a:cubicBezTo>
                    <a:pt x="558864" y="2992112"/>
                    <a:pt x="547718" y="3017446"/>
                    <a:pt x="538091" y="3044299"/>
                  </a:cubicBezTo>
                  <a:cubicBezTo>
                    <a:pt x="539674" y="3050506"/>
                    <a:pt x="542587" y="3055573"/>
                    <a:pt x="546831" y="3059500"/>
                  </a:cubicBezTo>
                  <a:cubicBezTo>
                    <a:pt x="551074" y="3063426"/>
                    <a:pt x="556268" y="3065453"/>
                    <a:pt x="562411" y="3065580"/>
                  </a:cubicBezTo>
                  <a:cubicBezTo>
                    <a:pt x="565578" y="3056207"/>
                    <a:pt x="569885" y="3042273"/>
                    <a:pt x="575331" y="3023779"/>
                  </a:cubicBezTo>
                  <a:cubicBezTo>
                    <a:pt x="580778" y="3005285"/>
                    <a:pt x="586605" y="2992872"/>
                    <a:pt x="592812" y="2986538"/>
                  </a:cubicBezTo>
                  <a:close/>
                  <a:moveTo>
                    <a:pt x="629293" y="2861896"/>
                  </a:moveTo>
                  <a:lnTo>
                    <a:pt x="614092" y="2880136"/>
                  </a:lnTo>
                  <a:lnTo>
                    <a:pt x="614092" y="2889256"/>
                  </a:lnTo>
                  <a:lnTo>
                    <a:pt x="620172" y="2889256"/>
                  </a:lnTo>
                  <a:cubicBezTo>
                    <a:pt x="626126" y="2889510"/>
                    <a:pt x="630179" y="2889003"/>
                    <a:pt x="632333" y="2887736"/>
                  </a:cubicBezTo>
                  <a:cubicBezTo>
                    <a:pt x="634486" y="2886470"/>
                    <a:pt x="635499" y="2882923"/>
                    <a:pt x="635373" y="2877096"/>
                  </a:cubicBezTo>
                  <a:close/>
                  <a:moveTo>
                    <a:pt x="991060" y="2840615"/>
                  </a:moveTo>
                  <a:lnTo>
                    <a:pt x="966740" y="2880136"/>
                  </a:lnTo>
                  <a:cubicBezTo>
                    <a:pt x="972820" y="2889763"/>
                    <a:pt x="975860" y="2900910"/>
                    <a:pt x="975860" y="2913577"/>
                  </a:cubicBezTo>
                  <a:cubicBezTo>
                    <a:pt x="974150" y="2913450"/>
                    <a:pt x="972250" y="2913704"/>
                    <a:pt x="970160" y="2914337"/>
                  </a:cubicBezTo>
                  <a:cubicBezTo>
                    <a:pt x="968070" y="2914970"/>
                    <a:pt x="966929" y="2916744"/>
                    <a:pt x="966740" y="2919657"/>
                  </a:cubicBezTo>
                  <a:cubicBezTo>
                    <a:pt x="966929" y="2922697"/>
                    <a:pt x="968070" y="2925737"/>
                    <a:pt x="970160" y="2928777"/>
                  </a:cubicBezTo>
                  <a:cubicBezTo>
                    <a:pt x="972250" y="2931817"/>
                    <a:pt x="974150" y="2934857"/>
                    <a:pt x="975860" y="2937898"/>
                  </a:cubicBezTo>
                  <a:lnTo>
                    <a:pt x="997140" y="2947018"/>
                  </a:lnTo>
                  <a:lnTo>
                    <a:pt x="1000180" y="2937898"/>
                  </a:lnTo>
                  <a:lnTo>
                    <a:pt x="984980" y="2925737"/>
                  </a:lnTo>
                  <a:cubicBezTo>
                    <a:pt x="984917" y="2921050"/>
                    <a:pt x="985803" y="2916744"/>
                    <a:pt x="987640" y="2912817"/>
                  </a:cubicBezTo>
                  <a:cubicBezTo>
                    <a:pt x="989477" y="2908890"/>
                    <a:pt x="992643" y="2906103"/>
                    <a:pt x="997140" y="2904457"/>
                  </a:cubicBezTo>
                  <a:cubicBezTo>
                    <a:pt x="997457" y="2893817"/>
                    <a:pt x="997583" y="2883176"/>
                    <a:pt x="997520" y="2872536"/>
                  </a:cubicBezTo>
                  <a:cubicBezTo>
                    <a:pt x="997457" y="2861896"/>
                    <a:pt x="995303" y="2851256"/>
                    <a:pt x="991060" y="2840615"/>
                  </a:cubicBezTo>
                  <a:close/>
                  <a:moveTo>
                    <a:pt x="662733" y="2813255"/>
                  </a:moveTo>
                  <a:lnTo>
                    <a:pt x="656653" y="2825415"/>
                  </a:lnTo>
                  <a:cubicBezTo>
                    <a:pt x="660200" y="2822375"/>
                    <a:pt x="662227" y="2819335"/>
                    <a:pt x="662733" y="2816295"/>
                  </a:cubicBezTo>
                  <a:close/>
                  <a:moveTo>
                    <a:pt x="1054901" y="2734213"/>
                  </a:moveTo>
                  <a:cubicBezTo>
                    <a:pt x="1054395" y="2737253"/>
                    <a:pt x="1055408" y="2740293"/>
                    <a:pt x="1057941" y="2743333"/>
                  </a:cubicBezTo>
                  <a:lnTo>
                    <a:pt x="1057941" y="2734213"/>
                  </a:lnTo>
                  <a:close/>
                  <a:moveTo>
                    <a:pt x="1091382" y="2700772"/>
                  </a:moveTo>
                  <a:cubicBezTo>
                    <a:pt x="1085809" y="2700772"/>
                    <a:pt x="1081755" y="2703813"/>
                    <a:pt x="1079222" y="2709893"/>
                  </a:cubicBezTo>
                  <a:lnTo>
                    <a:pt x="1088342" y="2709893"/>
                  </a:lnTo>
                  <a:cubicBezTo>
                    <a:pt x="1088469" y="2708373"/>
                    <a:pt x="1088975" y="2706853"/>
                    <a:pt x="1089862" y="2705333"/>
                  </a:cubicBezTo>
                  <a:cubicBezTo>
                    <a:pt x="1090749" y="2703813"/>
                    <a:pt x="1091255" y="2702292"/>
                    <a:pt x="1091382" y="2700772"/>
                  </a:cubicBezTo>
                  <a:close/>
                  <a:moveTo>
                    <a:pt x="1109622" y="2655171"/>
                  </a:moveTo>
                  <a:lnTo>
                    <a:pt x="1109622" y="2670372"/>
                  </a:lnTo>
                  <a:lnTo>
                    <a:pt x="1088342" y="2670372"/>
                  </a:lnTo>
                  <a:lnTo>
                    <a:pt x="1088342" y="2682532"/>
                  </a:lnTo>
                  <a:lnTo>
                    <a:pt x="1094422" y="2691652"/>
                  </a:lnTo>
                  <a:lnTo>
                    <a:pt x="1118743" y="2670372"/>
                  </a:lnTo>
                  <a:lnTo>
                    <a:pt x="1118743" y="2658212"/>
                  </a:lnTo>
                  <a:close/>
                  <a:moveTo>
                    <a:pt x="1130903" y="2624771"/>
                  </a:moveTo>
                  <a:lnTo>
                    <a:pt x="1121783" y="2627811"/>
                  </a:lnTo>
                  <a:lnTo>
                    <a:pt x="1121783" y="2652132"/>
                  </a:lnTo>
                  <a:cubicBezTo>
                    <a:pt x="1126153" y="2648902"/>
                    <a:pt x="1128813" y="2644722"/>
                    <a:pt x="1129763" y="2639591"/>
                  </a:cubicBezTo>
                  <a:cubicBezTo>
                    <a:pt x="1130713" y="2634461"/>
                    <a:pt x="1131093" y="2629521"/>
                    <a:pt x="1130903" y="2624771"/>
                  </a:cubicBezTo>
                  <a:close/>
                  <a:moveTo>
                    <a:pt x="1155223" y="2551809"/>
                  </a:moveTo>
                  <a:cubicBezTo>
                    <a:pt x="1152310" y="2561436"/>
                    <a:pt x="1149017" y="2570303"/>
                    <a:pt x="1145343" y="2578410"/>
                  </a:cubicBezTo>
                  <a:cubicBezTo>
                    <a:pt x="1141670" y="2586517"/>
                    <a:pt x="1136856" y="2590824"/>
                    <a:pt x="1130903" y="2591330"/>
                  </a:cubicBezTo>
                  <a:cubicBezTo>
                    <a:pt x="1131093" y="2593673"/>
                    <a:pt x="1132233" y="2598107"/>
                    <a:pt x="1134323" y="2604631"/>
                  </a:cubicBezTo>
                  <a:cubicBezTo>
                    <a:pt x="1136413" y="2611154"/>
                    <a:pt x="1138313" y="2614827"/>
                    <a:pt x="1140023" y="2615651"/>
                  </a:cubicBezTo>
                  <a:cubicBezTo>
                    <a:pt x="1141480" y="2615461"/>
                    <a:pt x="1142366" y="2614321"/>
                    <a:pt x="1142683" y="2612231"/>
                  </a:cubicBezTo>
                  <a:cubicBezTo>
                    <a:pt x="1143000" y="2610141"/>
                    <a:pt x="1143126" y="2608241"/>
                    <a:pt x="1143063" y="2606531"/>
                  </a:cubicBezTo>
                  <a:cubicBezTo>
                    <a:pt x="1148067" y="2599880"/>
                    <a:pt x="1153260" y="2591140"/>
                    <a:pt x="1158644" y="2580310"/>
                  </a:cubicBezTo>
                  <a:cubicBezTo>
                    <a:pt x="1164027" y="2569480"/>
                    <a:pt x="1166940" y="2559980"/>
                    <a:pt x="1167384" y="2551809"/>
                  </a:cubicBezTo>
                  <a:close/>
                  <a:moveTo>
                    <a:pt x="1255545" y="2454527"/>
                  </a:moveTo>
                  <a:cubicBezTo>
                    <a:pt x="1254089" y="2457441"/>
                    <a:pt x="1253202" y="2459974"/>
                    <a:pt x="1252885" y="2462128"/>
                  </a:cubicBezTo>
                  <a:cubicBezTo>
                    <a:pt x="1252569" y="2464281"/>
                    <a:pt x="1252442" y="2466814"/>
                    <a:pt x="1252505" y="2469728"/>
                  </a:cubicBezTo>
                  <a:cubicBezTo>
                    <a:pt x="1256052" y="2466181"/>
                    <a:pt x="1258079" y="2461114"/>
                    <a:pt x="1258586" y="2454527"/>
                  </a:cubicBezTo>
                  <a:close/>
                  <a:moveTo>
                    <a:pt x="1237305" y="2393726"/>
                  </a:moveTo>
                  <a:cubicBezTo>
                    <a:pt x="1236292" y="2405380"/>
                    <a:pt x="1232238" y="2415513"/>
                    <a:pt x="1225145" y="2424127"/>
                  </a:cubicBezTo>
                  <a:cubicBezTo>
                    <a:pt x="1218051" y="2432740"/>
                    <a:pt x="1213998" y="2442874"/>
                    <a:pt x="1212985" y="2454527"/>
                  </a:cubicBezTo>
                  <a:lnTo>
                    <a:pt x="1194744" y="2478848"/>
                  </a:lnTo>
                  <a:cubicBezTo>
                    <a:pt x="1193477" y="2480558"/>
                    <a:pt x="1193731" y="2482458"/>
                    <a:pt x="1195504" y="2484548"/>
                  </a:cubicBezTo>
                  <a:cubicBezTo>
                    <a:pt x="1197278" y="2486638"/>
                    <a:pt x="1199051" y="2487778"/>
                    <a:pt x="1200824" y="2487968"/>
                  </a:cubicBezTo>
                  <a:lnTo>
                    <a:pt x="1219065" y="2484928"/>
                  </a:lnTo>
                  <a:cubicBezTo>
                    <a:pt x="1222358" y="2477265"/>
                    <a:pt x="1225652" y="2469031"/>
                    <a:pt x="1228945" y="2460228"/>
                  </a:cubicBezTo>
                  <a:cubicBezTo>
                    <a:pt x="1232238" y="2451424"/>
                    <a:pt x="1234012" y="2442430"/>
                    <a:pt x="1234265" y="2433247"/>
                  </a:cubicBezTo>
                  <a:cubicBezTo>
                    <a:pt x="1237242" y="2426850"/>
                    <a:pt x="1240408" y="2419884"/>
                    <a:pt x="1243765" y="2412346"/>
                  </a:cubicBezTo>
                  <a:cubicBezTo>
                    <a:pt x="1247122" y="2404810"/>
                    <a:pt x="1251049" y="2398603"/>
                    <a:pt x="1255545" y="2393726"/>
                  </a:cubicBezTo>
                  <a:close/>
                  <a:moveTo>
                    <a:pt x="1292026" y="2354205"/>
                  </a:moveTo>
                  <a:lnTo>
                    <a:pt x="1273786" y="2372446"/>
                  </a:lnTo>
                  <a:cubicBezTo>
                    <a:pt x="1274483" y="2367886"/>
                    <a:pt x="1272329" y="2365606"/>
                    <a:pt x="1267326" y="2365606"/>
                  </a:cubicBezTo>
                  <a:cubicBezTo>
                    <a:pt x="1262322" y="2365606"/>
                    <a:pt x="1259409" y="2367886"/>
                    <a:pt x="1258586" y="2372446"/>
                  </a:cubicBezTo>
                  <a:lnTo>
                    <a:pt x="1279866" y="2399806"/>
                  </a:lnTo>
                  <a:lnTo>
                    <a:pt x="1292026" y="2399806"/>
                  </a:lnTo>
                  <a:lnTo>
                    <a:pt x="1295066" y="2372446"/>
                  </a:lnTo>
                  <a:close/>
                  <a:moveTo>
                    <a:pt x="1325467" y="2299484"/>
                  </a:moveTo>
                  <a:lnTo>
                    <a:pt x="1310267" y="2323805"/>
                  </a:lnTo>
                  <a:lnTo>
                    <a:pt x="1319387" y="2323805"/>
                  </a:lnTo>
                  <a:cubicBezTo>
                    <a:pt x="1322934" y="2317218"/>
                    <a:pt x="1324960" y="2309111"/>
                    <a:pt x="1325467" y="2299484"/>
                  </a:cubicBezTo>
                  <a:close/>
                  <a:moveTo>
                    <a:pt x="1261626" y="2290364"/>
                  </a:moveTo>
                  <a:cubicBezTo>
                    <a:pt x="1261499" y="2291757"/>
                    <a:pt x="1260992" y="2292771"/>
                    <a:pt x="1260106" y="2293404"/>
                  </a:cubicBezTo>
                  <a:cubicBezTo>
                    <a:pt x="1259219" y="2294037"/>
                    <a:pt x="1258712" y="2295051"/>
                    <a:pt x="1258586" y="2296444"/>
                  </a:cubicBezTo>
                  <a:lnTo>
                    <a:pt x="1258586" y="2311644"/>
                  </a:lnTo>
                  <a:cubicBezTo>
                    <a:pt x="1258586" y="2317915"/>
                    <a:pt x="1259346" y="2324375"/>
                    <a:pt x="1260866" y="2331025"/>
                  </a:cubicBezTo>
                  <a:cubicBezTo>
                    <a:pt x="1262386" y="2337675"/>
                    <a:pt x="1264666" y="2343375"/>
                    <a:pt x="1267706" y="2348125"/>
                  </a:cubicBezTo>
                  <a:lnTo>
                    <a:pt x="1276826" y="2293404"/>
                  </a:lnTo>
                  <a:close/>
                  <a:moveTo>
                    <a:pt x="1295066" y="2244763"/>
                  </a:moveTo>
                  <a:lnTo>
                    <a:pt x="1282906" y="2250843"/>
                  </a:lnTo>
                  <a:lnTo>
                    <a:pt x="1270746" y="2272124"/>
                  </a:lnTo>
                  <a:lnTo>
                    <a:pt x="1285946" y="2266043"/>
                  </a:lnTo>
                  <a:lnTo>
                    <a:pt x="1295066" y="2250843"/>
                  </a:lnTo>
                  <a:close/>
                  <a:moveTo>
                    <a:pt x="1334587" y="2123161"/>
                  </a:moveTo>
                  <a:cubicBezTo>
                    <a:pt x="1334840" y="2132788"/>
                    <a:pt x="1335094" y="2143934"/>
                    <a:pt x="1335347" y="2156601"/>
                  </a:cubicBezTo>
                  <a:cubicBezTo>
                    <a:pt x="1335600" y="2169268"/>
                    <a:pt x="1334334" y="2180415"/>
                    <a:pt x="1331547" y="2190042"/>
                  </a:cubicBezTo>
                  <a:cubicBezTo>
                    <a:pt x="1337627" y="2183962"/>
                    <a:pt x="1340667" y="2174842"/>
                    <a:pt x="1340667" y="2162681"/>
                  </a:cubicBezTo>
                  <a:lnTo>
                    <a:pt x="1355868" y="2132281"/>
                  </a:lnTo>
                  <a:close/>
                  <a:moveTo>
                    <a:pt x="1431869" y="1931637"/>
                  </a:moveTo>
                  <a:lnTo>
                    <a:pt x="1428829" y="1952917"/>
                  </a:lnTo>
                  <a:cubicBezTo>
                    <a:pt x="1424206" y="1957667"/>
                    <a:pt x="1419772" y="1963367"/>
                    <a:pt x="1415529" y="1970018"/>
                  </a:cubicBezTo>
                  <a:cubicBezTo>
                    <a:pt x="1411285" y="1976668"/>
                    <a:pt x="1407612" y="1983128"/>
                    <a:pt x="1404509" y="1989398"/>
                  </a:cubicBezTo>
                  <a:cubicBezTo>
                    <a:pt x="1405015" y="2002065"/>
                    <a:pt x="1400962" y="2013212"/>
                    <a:pt x="1392348" y="2022839"/>
                  </a:cubicBezTo>
                  <a:cubicBezTo>
                    <a:pt x="1388802" y="2020369"/>
                    <a:pt x="1385255" y="2020749"/>
                    <a:pt x="1381708" y="2023979"/>
                  </a:cubicBezTo>
                  <a:cubicBezTo>
                    <a:pt x="1378161" y="2027209"/>
                    <a:pt x="1377655" y="2029869"/>
                    <a:pt x="1380188" y="2031959"/>
                  </a:cubicBezTo>
                  <a:lnTo>
                    <a:pt x="1361948" y="2053239"/>
                  </a:lnTo>
                  <a:lnTo>
                    <a:pt x="1352827" y="2083640"/>
                  </a:lnTo>
                  <a:lnTo>
                    <a:pt x="1346747" y="2083640"/>
                  </a:lnTo>
                  <a:lnTo>
                    <a:pt x="1346747" y="2104920"/>
                  </a:lnTo>
                  <a:lnTo>
                    <a:pt x="1361948" y="2111000"/>
                  </a:lnTo>
                  <a:cubicBezTo>
                    <a:pt x="1360554" y="2109354"/>
                    <a:pt x="1360301" y="2108087"/>
                    <a:pt x="1361188" y="2107200"/>
                  </a:cubicBezTo>
                  <a:cubicBezTo>
                    <a:pt x="1362074" y="2106314"/>
                    <a:pt x="1363341" y="2106567"/>
                    <a:pt x="1364988" y="2107960"/>
                  </a:cubicBezTo>
                  <a:lnTo>
                    <a:pt x="1371068" y="2095800"/>
                  </a:lnTo>
                  <a:cubicBezTo>
                    <a:pt x="1372778" y="2096750"/>
                    <a:pt x="1374678" y="2095610"/>
                    <a:pt x="1376768" y="2092380"/>
                  </a:cubicBezTo>
                  <a:cubicBezTo>
                    <a:pt x="1378858" y="2089150"/>
                    <a:pt x="1379998" y="2087250"/>
                    <a:pt x="1380188" y="2086680"/>
                  </a:cubicBezTo>
                  <a:lnTo>
                    <a:pt x="1401468" y="2050199"/>
                  </a:lnTo>
                  <a:cubicBezTo>
                    <a:pt x="1402038" y="2041966"/>
                    <a:pt x="1405459" y="2028032"/>
                    <a:pt x="1411729" y="2008398"/>
                  </a:cubicBezTo>
                  <a:cubicBezTo>
                    <a:pt x="1417999" y="1988765"/>
                    <a:pt x="1423699" y="1976351"/>
                    <a:pt x="1428829" y="1971158"/>
                  </a:cubicBezTo>
                  <a:lnTo>
                    <a:pt x="1444029" y="1980278"/>
                  </a:lnTo>
                  <a:cubicBezTo>
                    <a:pt x="1445423" y="1974008"/>
                    <a:pt x="1447196" y="1967548"/>
                    <a:pt x="1449349" y="1960897"/>
                  </a:cubicBezTo>
                  <a:cubicBezTo>
                    <a:pt x="1451503" y="1954247"/>
                    <a:pt x="1454796" y="1948547"/>
                    <a:pt x="1459230" y="1943797"/>
                  </a:cubicBezTo>
                  <a:lnTo>
                    <a:pt x="1444029" y="1940757"/>
                  </a:lnTo>
                  <a:close/>
                  <a:moveTo>
                    <a:pt x="1480510" y="1901236"/>
                  </a:moveTo>
                  <a:cubicBezTo>
                    <a:pt x="1481017" y="1904783"/>
                    <a:pt x="1480003" y="1906810"/>
                    <a:pt x="1477470" y="1907316"/>
                  </a:cubicBezTo>
                  <a:lnTo>
                    <a:pt x="1474430" y="1931637"/>
                  </a:lnTo>
                  <a:lnTo>
                    <a:pt x="1477470" y="1940757"/>
                  </a:lnTo>
                  <a:cubicBezTo>
                    <a:pt x="1480637" y="1936070"/>
                    <a:pt x="1483424" y="1931003"/>
                    <a:pt x="1485830" y="1925557"/>
                  </a:cubicBezTo>
                  <a:cubicBezTo>
                    <a:pt x="1488237" y="1920110"/>
                    <a:pt x="1489504" y="1915043"/>
                    <a:pt x="1489630" y="1910356"/>
                  </a:cubicBezTo>
                  <a:cubicBezTo>
                    <a:pt x="1489630" y="1904276"/>
                    <a:pt x="1486590" y="1901236"/>
                    <a:pt x="1480510" y="1901236"/>
                  </a:cubicBezTo>
                  <a:close/>
                  <a:moveTo>
                    <a:pt x="1453150" y="1892116"/>
                  </a:moveTo>
                  <a:lnTo>
                    <a:pt x="1453150" y="1904276"/>
                  </a:lnTo>
                  <a:cubicBezTo>
                    <a:pt x="1454733" y="1902630"/>
                    <a:pt x="1456126" y="1900603"/>
                    <a:pt x="1457330" y="1898196"/>
                  </a:cubicBezTo>
                  <a:cubicBezTo>
                    <a:pt x="1458533" y="1895789"/>
                    <a:pt x="1459166" y="1893763"/>
                    <a:pt x="1459230" y="1892116"/>
                  </a:cubicBezTo>
                  <a:close/>
                  <a:moveTo>
                    <a:pt x="1501791" y="1785714"/>
                  </a:moveTo>
                  <a:cubicBezTo>
                    <a:pt x="1499827" y="1785714"/>
                    <a:pt x="1496914" y="1786474"/>
                    <a:pt x="1493050" y="1787994"/>
                  </a:cubicBezTo>
                  <a:cubicBezTo>
                    <a:pt x="1489187" y="1789514"/>
                    <a:pt x="1487034" y="1791794"/>
                    <a:pt x="1486590" y="1794834"/>
                  </a:cubicBezTo>
                  <a:cubicBezTo>
                    <a:pt x="1486780" y="1796291"/>
                    <a:pt x="1487920" y="1797177"/>
                    <a:pt x="1490010" y="1797494"/>
                  </a:cubicBezTo>
                  <a:cubicBezTo>
                    <a:pt x="1492100" y="1797811"/>
                    <a:pt x="1494000" y="1797937"/>
                    <a:pt x="1495710" y="1797874"/>
                  </a:cubicBezTo>
                  <a:close/>
                  <a:moveTo>
                    <a:pt x="1629473" y="1524268"/>
                  </a:moveTo>
                  <a:lnTo>
                    <a:pt x="1629473" y="1536429"/>
                  </a:lnTo>
                  <a:lnTo>
                    <a:pt x="1632513" y="1527309"/>
                  </a:lnTo>
                  <a:close/>
                  <a:moveTo>
                    <a:pt x="1644673" y="1442187"/>
                  </a:moveTo>
                  <a:lnTo>
                    <a:pt x="1644673" y="1445227"/>
                  </a:lnTo>
                  <a:cubicBezTo>
                    <a:pt x="1644167" y="1454854"/>
                    <a:pt x="1648220" y="1459920"/>
                    <a:pt x="1656834" y="1460427"/>
                  </a:cubicBezTo>
                  <a:close/>
                  <a:moveTo>
                    <a:pt x="1748036" y="1357065"/>
                  </a:moveTo>
                  <a:lnTo>
                    <a:pt x="1738916" y="1366185"/>
                  </a:lnTo>
                  <a:cubicBezTo>
                    <a:pt x="1740562" y="1367578"/>
                    <a:pt x="1741829" y="1368592"/>
                    <a:pt x="1742716" y="1369225"/>
                  </a:cubicBezTo>
                  <a:cubicBezTo>
                    <a:pt x="1743602" y="1369859"/>
                    <a:pt x="1743349" y="1370872"/>
                    <a:pt x="1741955" y="1372265"/>
                  </a:cubicBezTo>
                  <a:cubicBezTo>
                    <a:pt x="1741449" y="1375305"/>
                    <a:pt x="1739422" y="1378346"/>
                    <a:pt x="1735875" y="1381386"/>
                  </a:cubicBezTo>
                  <a:lnTo>
                    <a:pt x="1720675" y="1390506"/>
                  </a:lnTo>
                  <a:lnTo>
                    <a:pt x="1714595" y="1384426"/>
                  </a:lnTo>
                  <a:cubicBezTo>
                    <a:pt x="1711048" y="1393546"/>
                    <a:pt x="1709021" y="1399626"/>
                    <a:pt x="1708515" y="1402666"/>
                  </a:cubicBezTo>
                  <a:cubicBezTo>
                    <a:pt x="1701928" y="1411533"/>
                    <a:pt x="1695341" y="1420400"/>
                    <a:pt x="1688754" y="1429266"/>
                  </a:cubicBezTo>
                  <a:cubicBezTo>
                    <a:pt x="1682168" y="1438133"/>
                    <a:pt x="1678621" y="1448520"/>
                    <a:pt x="1678114" y="1460427"/>
                  </a:cubicBezTo>
                  <a:lnTo>
                    <a:pt x="1665954" y="1487788"/>
                  </a:lnTo>
                  <a:cubicBezTo>
                    <a:pt x="1661584" y="1491018"/>
                    <a:pt x="1658924" y="1495198"/>
                    <a:pt x="1657974" y="1500328"/>
                  </a:cubicBezTo>
                  <a:cubicBezTo>
                    <a:pt x="1657024" y="1505458"/>
                    <a:pt x="1656644" y="1510398"/>
                    <a:pt x="1656834" y="1515148"/>
                  </a:cubicBezTo>
                  <a:cubicBezTo>
                    <a:pt x="1655314" y="1528829"/>
                    <a:pt x="1649234" y="1542509"/>
                    <a:pt x="1638593" y="1556189"/>
                  </a:cubicBezTo>
                  <a:cubicBezTo>
                    <a:pt x="1627953" y="1569869"/>
                    <a:pt x="1621873" y="1583550"/>
                    <a:pt x="1620353" y="1597230"/>
                  </a:cubicBezTo>
                  <a:lnTo>
                    <a:pt x="1608193" y="1606350"/>
                  </a:lnTo>
                  <a:cubicBezTo>
                    <a:pt x="1606483" y="1612430"/>
                    <a:pt x="1603823" y="1618510"/>
                    <a:pt x="1600213" y="1624591"/>
                  </a:cubicBezTo>
                  <a:cubicBezTo>
                    <a:pt x="1596602" y="1630671"/>
                    <a:pt x="1593182" y="1636751"/>
                    <a:pt x="1589952" y="1642831"/>
                  </a:cubicBezTo>
                  <a:lnTo>
                    <a:pt x="1589952" y="1664111"/>
                  </a:lnTo>
                  <a:cubicBezTo>
                    <a:pt x="1601036" y="1660185"/>
                    <a:pt x="1610789" y="1652078"/>
                    <a:pt x="1619213" y="1639791"/>
                  </a:cubicBezTo>
                  <a:cubicBezTo>
                    <a:pt x="1627636" y="1627504"/>
                    <a:pt x="1632070" y="1616357"/>
                    <a:pt x="1632513" y="1606350"/>
                  </a:cubicBezTo>
                  <a:cubicBezTo>
                    <a:pt x="1635680" y="1606477"/>
                    <a:pt x="1638467" y="1606224"/>
                    <a:pt x="1640873" y="1605590"/>
                  </a:cubicBezTo>
                  <a:cubicBezTo>
                    <a:pt x="1643280" y="1604957"/>
                    <a:pt x="1644547" y="1603183"/>
                    <a:pt x="1644673" y="1600270"/>
                  </a:cubicBezTo>
                  <a:cubicBezTo>
                    <a:pt x="1644293" y="1595520"/>
                    <a:pt x="1644293" y="1591340"/>
                    <a:pt x="1644673" y="1587730"/>
                  </a:cubicBezTo>
                  <a:cubicBezTo>
                    <a:pt x="1645054" y="1584120"/>
                    <a:pt x="1648094" y="1582220"/>
                    <a:pt x="1653794" y="1582030"/>
                  </a:cubicBezTo>
                  <a:lnTo>
                    <a:pt x="1690274" y="1484748"/>
                  </a:lnTo>
                  <a:cubicBezTo>
                    <a:pt x="1699901" y="1484748"/>
                    <a:pt x="1704968" y="1481708"/>
                    <a:pt x="1705475" y="1475628"/>
                  </a:cubicBezTo>
                  <a:cubicBezTo>
                    <a:pt x="1705221" y="1469674"/>
                    <a:pt x="1705728" y="1465620"/>
                    <a:pt x="1706995" y="1463467"/>
                  </a:cubicBezTo>
                  <a:cubicBezTo>
                    <a:pt x="1708261" y="1461314"/>
                    <a:pt x="1711808" y="1460301"/>
                    <a:pt x="1717635" y="1460427"/>
                  </a:cubicBezTo>
                  <a:lnTo>
                    <a:pt x="1732835" y="1430027"/>
                  </a:lnTo>
                  <a:cubicBezTo>
                    <a:pt x="1732835" y="1425150"/>
                    <a:pt x="1733595" y="1417423"/>
                    <a:pt x="1735115" y="1406846"/>
                  </a:cubicBezTo>
                  <a:cubicBezTo>
                    <a:pt x="1736635" y="1396269"/>
                    <a:pt x="1738916" y="1384742"/>
                    <a:pt x="1741955" y="1372265"/>
                  </a:cubicBezTo>
                  <a:cubicBezTo>
                    <a:pt x="1745502" y="1365678"/>
                    <a:pt x="1747529" y="1360612"/>
                    <a:pt x="1748036" y="1357065"/>
                  </a:cubicBezTo>
                  <a:close/>
                  <a:moveTo>
                    <a:pt x="1748036" y="1317544"/>
                  </a:moveTo>
                  <a:lnTo>
                    <a:pt x="1746605" y="1320048"/>
                  </a:lnTo>
                  <a:lnTo>
                    <a:pt x="1754116" y="1317544"/>
                  </a:lnTo>
                  <a:close/>
                  <a:moveTo>
                    <a:pt x="1789837" y="1301584"/>
                  </a:moveTo>
                  <a:cubicBezTo>
                    <a:pt x="1785656" y="1301837"/>
                    <a:pt x="1781856" y="1302091"/>
                    <a:pt x="1778436" y="1302344"/>
                  </a:cubicBezTo>
                  <a:cubicBezTo>
                    <a:pt x="1775586" y="1308424"/>
                    <a:pt x="1772926" y="1314504"/>
                    <a:pt x="1770456" y="1320584"/>
                  </a:cubicBezTo>
                  <a:cubicBezTo>
                    <a:pt x="1767986" y="1326665"/>
                    <a:pt x="1764566" y="1332744"/>
                    <a:pt x="1760196" y="1338825"/>
                  </a:cubicBezTo>
                  <a:cubicBezTo>
                    <a:pt x="1766276" y="1338825"/>
                    <a:pt x="1772356" y="1341865"/>
                    <a:pt x="1778436" y="1347945"/>
                  </a:cubicBezTo>
                  <a:lnTo>
                    <a:pt x="1787556" y="1317544"/>
                  </a:lnTo>
                  <a:cubicBezTo>
                    <a:pt x="1789267" y="1315897"/>
                    <a:pt x="1791167" y="1313871"/>
                    <a:pt x="1793257" y="1311464"/>
                  </a:cubicBezTo>
                  <a:cubicBezTo>
                    <a:pt x="1795347" y="1309057"/>
                    <a:pt x="1796487" y="1307031"/>
                    <a:pt x="1796677" y="1305384"/>
                  </a:cubicBezTo>
                  <a:cubicBezTo>
                    <a:pt x="1796297" y="1302597"/>
                    <a:pt x="1794017" y="1301330"/>
                    <a:pt x="1789837" y="1301584"/>
                  </a:cubicBezTo>
                  <a:close/>
                  <a:moveTo>
                    <a:pt x="1790597" y="1217222"/>
                  </a:moveTo>
                  <a:lnTo>
                    <a:pt x="1778436" y="1223302"/>
                  </a:lnTo>
                  <a:cubicBezTo>
                    <a:pt x="1777930" y="1234956"/>
                    <a:pt x="1775903" y="1245089"/>
                    <a:pt x="1772356" y="1253703"/>
                  </a:cubicBezTo>
                  <a:cubicBezTo>
                    <a:pt x="1776726" y="1247623"/>
                    <a:pt x="1780146" y="1241543"/>
                    <a:pt x="1782616" y="1235462"/>
                  </a:cubicBezTo>
                  <a:cubicBezTo>
                    <a:pt x="1785086" y="1229382"/>
                    <a:pt x="1787747" y="1223302"/>
                    <a:pt x="1790597" y="1217222"/>
                  </a:cubicBezTo>
                  <a:close/>
                  <a:moveTo>
                    <a:pt x="1811877" y="1186822"/>
                  </a:moveTo>
                  <a:cubicBezTo>
                    <a:pt x="1811370" y="1192395"/>
                    <a:pt x="1812384" y="1196449"/>
                    <a:pt x="1814917" y="1198982"/>
                  </a:cubicBezTo>
                  <a:lnTo>
                    <a:pt x="1820997" y="1198982"/>
                  </a:lnTo>
                  <a:cubicBezTo>
                    <a:pt x="1823531" y="1198475"/>
                    <a:pt x="1824544" y="1196449"/>
                    <a:pt x="1824037" y="1192902"/>
                  </a:cubicBezTo>
                  <a:cubicBezTo>
                    <a:pt x="1824037" y="1189988"/>
                    <a:pt x="1823277" y="1188215"/>
                    <a:pt x="1821757" y="1187582"/>
                  </a:cubicBezTo>
                  <a:cubicBezTo>
                    <a:pt x="1820237" y="1186948"/>
                    <a:pt x="1817957" y="1186695"/>
                    <a:pt x="1814917" y="1186822"/>
                  </a:cubicBezTo>
                  <a:close/>
                  <a:moveTo>
                    <a:pt x="1836198" y="1113860"/>
                  </a:moveTo>
                  <a:lnTo>
                    <a:pt x="1836198" y="1135140"/>
                  </a:lnTo>
                  <a:cubicBezTo>
                    <a:pt x="1833031" y="1135140"/>
                    <a:pt x="1830244" y="1135901"/>
                    <a:pt x="1827837" y="1137420"/>
                  </a:cubicBezTo>
                  <a:cubicBezTo>
                    <a:pt x="1825431" y="1138941"/>
                    <a:pt x="1824164" y="1141220"/>
                    <a:pt x="1824037" y="1144261"/>
                  </a:cubicBezTo>
                  <a:cubicBezTo>
                    <a:pt x="1824037" y="1147554"/>
                    <a:pt x="1824797" y="1150848"/>
                    <a:pt x="1826317" y="1154141"/>
                  </a:cubicBezTo>
                  <a:cubicBezTo>
                    <a:pt x="1827837" y="1157434"/>
                    <a:pt x="1830117" y="1159208"/>
                    <a:pt x="1833157" y="1159461"/>
                  </a:cubicBezTo>
                  <a:cubicBezTo>
                    <a:pt x="1834614" y="1159208"/>
                    <a:pt x="1835501" y="1158194"/>
                    <a:pt x="1835817" y="1156421"/>
                  </a:cubicBezTo>
                  <a:cubicBezTo>
                    <a:pt x="1836134" y="1154648"/>
                    <a:pt x="1836261" y="1153634"/>
                    <a:pt x="1836198" y="1153381"/>
                  </a:cubicBezTo>
                  <a:lnTo>
                    <a:pt x="1851398" y="1126020"/>
                  </a:lnTo>
                  <a:close/>
                  <a:moveTo>
                    <a:pt x="1848358" y="1074339"/>
                  </a:moveTo>
                  <a:lnTo>
                    <a:pt x="1848358" y="1083459"/>
                  </a:lnTo>
                  <a:lnTo>
                    <a:pt x="1836198" y="1098660"/>
                  </a:lnTo>
                  <a:lnTo>
                    <a:pt x="1836198" y="1104740"/>
                  </a:lnTo>
                  <a:lnTo>
                    <a:pt x="1851398" y="1092580"/>
                  </a:lnTo>
                  <a:lnTo>
                    <a:pt x="1851398" y="1083459"/>
                  </a:lnTo>
                  <a:cubicBezTo>
                    <a:pt x="1851461" y="1083079"/>
                    <a:pt x="1851334" y="1081559"/>
                    <a:pt x="1851018" y="1078899"/>
                  </a:cubicBezTo>
                  <a:cubicBezTo>
                    <a:pt x="1850701" y="1076239"/>
                    <a:pt x="1849814" y="1074719"/>
                    <a:pt x="1848358" y="1074339"/>
                  </a:cubicBezTo>
                  <a:close/>
                  <a:moveTo>
                    <a:pt x="1653794" y="554488"/>
                  </a:moveTo>
                  <a:lnTo>
                    <a:pt x="1620353" y="584889"/>
                  </a:lnTo>
                  <a:cubicBezTo>
                    <a:pt x="1611106" y="594642"/>
                    <a:pt x="1607559" y="604776"/>
                    <a:pt x="1609713" y="615290"/>
                  </a:cubicBezTo>
                  <a:cubicBezTo>
                    <a:pt x="1611866" y="625803"/>
                    <a:pt x="1611359" y="632897"/>
                    <a:pt x="1608193" y="636570"/>
                  </a:cubicBezTo>
                  <a:lnTo>
                    <a:pt x="1629473" y="633530"/>
                  </a:lnTo>
                  <a:lnTo>
                    <a:pt x="1632513" y="633530"/>
                  </a:lnTo>
                  <a:lnTo>
                    <a:pt x="1629473" y="603129"/>
                  </a:lnTo>
                  <a:lnTo>
                    <a:pt x="1656834" y="581849"/>
                  </a:lnTo>
                  <a:lnTo>
                    <a:pt x="1665954" y="557528"/>
                  </a:lnTo>
                  <a:close/>
                  <a:moveTo>
                    <a:pt x="1741955" y="817"/>
                  </a:moveTo>
                  <a:cubicBezTo>
                    <a:pt x="1746769" y="-386"/>
                    <a:pt x="1750822" y="-260"/>
                    <a:pt x="1754116" y="1197"/>
                  </a:cubicBezTo>
                  <a:cubicBezTo>
                    <a:pt x="1755636" y="8607"/>
                    <a:pt x="1750316" y="24948"/>
                    <a:pt x="1738155" y="50218"/>
                  </a:cubicBezTo>
                  <a:cubicBezTo>
                    <a:pt x="1725995" y="75489"/>
                    <a:pt x="1716115" y="92589"/>
                    <a:pt x="1708515" y="101519"/>
                  </a:cubicBezTo>
                  <a:lnTo>
                    <a:pt x="1711555" y="101519"/>
                  </a:lnTo>
                  <a:cubicBezTo>
                    <a:pt x="1716052" y="105953"/>
                    <a:pt x="1718458" y="110006"/>
                    <a:pt x="1718775" y="113679"/>
                  </a:cubicBezTo>
                  <a:cubicBezTo>
                    <a:pt x="1719092" y="117353"/>
                    <a:pt x="1717698" y="121406"/>
                    <a:pt x="1714595" y="125840"/>
                  </a:cubicBezTo>
                  <a:cubicBezTo>
                    <a:pt x="1710795" y="148893"/>
                    <a:pt x="1703955" y="172707"/>
                    <a:pt x="1694075" y="197281"/>
                  </a:cubicBezTo>
                  <a:cubicBezTo>
                    <a:pt x="1684194" y="221855"/>
                    <a:pt x="1675834" y="245669"/>
                    <a:pt x="1668994" y="268722"/>
                  </a:cubicBezTo>
                  <a:cubicBezTo>
                    <a:pt x="1671844" y="272966"/>
                    <a:pt x="1672224" y="275879"/>
                    <a:pt x="1670134" y="277463"/>
                  </a:cubicBezTo>
                  <a:cubicBezTo>
                    <a:pt x="1668044" y="279046"/>
                    <a:pt x="1664624" y="281199"/>
                    <a:pt x="1659874" y="283923"/>
                  </a:cubicBezTo>
                  <a:cubicBezTo>
                    <a:pt x="1659620" y="287090"/>
                    <a:pt x="1659367" y="289876"/>
                    <a:pt x="1659114" y="292283"/>
                  </a:cubicBezTo>
                  <a:cubicBezTo>
                    <a:pt x="1658860" y="294690"/>
                    <a:pt x="1660127" y="295956"/>
                    <a:pt x="1662914" y="296083"/>
                  </a:cubicBezTo>
                  <a:cubicBezTo>
                    <a:pt x="1660697" y="301086"/>
                    <a:pt x="1657530" y="307040"/>
                    <a:pt x="1653414" y="313944"/>
                  </a:cubicBezTo>
                  <a:cubicBezTo>
                    <a:pt x="1649297" y="320847"/>
                    <a:pt x="1648410" y="326040"/>
                    <a:pt x="1650754" y="329524"/>
                  </a:cubicBezTo>
                  <a:lnTo>
                    <a:pt x="1668994" y="311283"/>
                  </a:lnTo>
                  <a:cubicBezTo>
                    <a:pt x="1672161" y="308243"/>
                    <a:pt x="1674187" y="305203"/>
                    <a:pt x="1675074" y="302163"/>
                  </a:cubicBezTo>
                  <a:cubicBezTo>
                    <a:pt x="1675961" y="299123"/>
                    <a:pt x="1674947" y="296083"/>
                    <a:pt x="1672034" y="293043"/>
                  </a:cubicBezTo>
                  <a:cubicBezTo>
                    <a:pt x="1675264" y="289813"/>
                    <a:pt x="1678684" y="285633"/>
                    <a:pt x="1682294" y="280503"/>
                  </a:cubicBezTo>
                  <a:cubicBezTo>
                    <a:pt x="1685904" y="275373"/>
                    <a:pt x="1688564" y="270433"/>
                    <a:pt x="1690274" y="265683"/>
                  </a:cubicBezTo>
                  <a:lnTo>
                    <a:pt x="1714595" y="210961"/>
                  </a:lnTo>
                  <a:lnTo>
                    <a:pt x="1732835" y="195761"/>
                  </a:lnTo>
                  <a:cubicBezTo>
                    <a:pt x="1736129" y="192594"/>
                    <a:pt x="1738662" y="189048"/>
                    <a:pt x="1740435" y="185121"/>
                  </a:cubicBezTo>
                  <a:cubicBezTo>
                    <a:pt x="1742209" y="181194"/>
                    <a:pt x="1741702" y="177647"/>
                    <a:pt x="1738916" y="174481"/>
                  </a:cubicBezTo>
                  <a:lnTo>
                    <a:pt x="1751076" y="150160"/>
                  </a:lnTo>
                  <a:cubicBezTo>
                    <a:pt x="1749556" y="140027"/>
                    <a:pt x="1752596" y="131413"/>
                    <a:pt x="1760196" y="124319"/>
                  </a:cubicBezTo>
                  <a:cubicBezTo>
                    <a:pt x="1767796" y="117226"/>
                    <a:pt x="1770836" y="108613"/>
                    <a:pt x="1769316" y="98479"/>
                  </a:cubicBezTo>
                  <a:lnTo>
                    <a:pt x="1808837" y="65038"/>
                  </a:lnTo>
                  <a:cubicBezTo>
                    <a:pt x="1816437" y="73525"/>
                    <a:pt x="1820237" y="79352"/>
                    <a:pt x="1820237" y="82519"/>
                  </a:cubicBezTo>
                  <a:cubicBezTo>
                    <a:pt x="1820237" y="85685"/>
                    <a:pt x="1816437" y="89992"/>
                    <a:pt x="1808837" y="95439"/>
                  </a:cubicBezTo>
                  <a:cubicBezTo>
                    <a:pt x="1814600" y="103989"/>
                    <a:pt x="1814474" y="110449"/>
                    <a:pt x="1808457" y="114819"/>
                  </a:cubicBezTo>
                  <a:cubicBezTo>
                    <a:pt x="1802440" y="119190"/>
                    <a:pt x="1801553" y="124889"/>
                    <a:pt x="1805797" y="131920"/>
                  </a:cubicBezTo>
                  <a:cubicBezTo>
                    <a:pt x="1800413" y="139836"/>
                    <a:pt x="1794460" y="152883"/>
                    <a:pt x="1787937" y="171060"/>
                  </a:cubicBezTo>
                  <a:cubicBezTo>
                    <a:pt x="1781413" y="189237"/>
                    <a:pt x="1779260" y="201524"/>
                    <a:pt x="1781476" y="207921"/>
                  </a:cubicBezTo>
                  <a:lnTo>
                    <a:pt x="1757156" y="265683"/>
                  </a:lnTo>
                  <a:cubicBezTo>
                    <a:pt x="1763489" y="273409"/>
                    <a:pt x="1766783" y="281516"/>
                    <a:pt x="1767036" y="290003"/>
                  </a:cubicBezTo>
                  <a:cubicBezTo>
                    <a:pt x="1767289" y="298490"/>
                    <a:pt x="1762983" y="306597"/>
                    <a:pt x="1754116" y="314324"/>
                  </a:cubicBezTo>
                  <a:cubicBezTo>
                    <a:pt x="1751076" y="326864"/>
                    <a:pt x="1746516" y="339784"/>
                    <a:pt x="1740435" y="353084"/>
                  </a:cubicBezTo>
                  <a:cubicBezTo>
                    <a:pt x="1734355" y="366385"/>
                    <a:pt x="1726755" y="377785"/>
                    <a:pt x="1717635" y="387285"/>
                  </a:cubicBezTo>
                  <a:lnTo>
                    <a:pt x="1726755" y="411605"/>
                  </a:lnTo>
                  <a:lnTo>
                    <a:pt x="1705475" y="426806"/>
                  </a:lnTo>
                  <a:lnTo>
                    <a:pt x="1705475" y="460247"/>
                  </a:lnTo>
                  <a:cubicBezTo>
                    <a:pt x="1701485" y="466453"/>
                    <a:pt x="1698825" y="472280"/>
                    <a:pt x="1697495" y="477727"/>
                  </a:cubicBezTo>
                  <a:cubicBezTo>
                    <a:pt x="1696165" y="483174"/>
                    <a:pt x="1692745" y="487480"/>
                    <a:pt x="1687234" y="490647"/>
                  </a:cubicBezTo>
                  <a:cubicBezTo>
                    <a:pt x="1685841" y="494130"/>
                    <a:pt x="1685588" y="498564"/>
                    <a:pt x="1686474" y="503947"/>
                  </a:cubicBezTo>
                  <a:cubicBezTo>
                    <a:pt x="1687361" y="509331"/>
                    <a:pt x="1688628" y="513004"/>
                    <a:pt x="1690274" y="514968"/>
                  </a:cubicBezTo>
                  <a:cubicBezTo>
                    <a:pt x="1691985" y="517818"/>
                    <a:pt x="1693885" y="518958"/>
                    <a:pt x="1695975" y="518388"/>
                  </a:cubicBezTo>
                  <a:cubicBezTo>
                    <a:pt x="1698065" y="517818"/>
                    <a:pt x="1699205" y="516678"/>
                    <a:pt x="1699395" y="514968"/>
                  </a:cubicBezTo>
                  <a:cubicBezTo>
                    <a:pt x="1693188" y="505847"/>
                    <a:pt x="1694201" y="498247"/>
                    <a:pt x="1702435" y="492167"/>
                  </a:cubicBezTo>
                  <a:cubicBezTo>
                    <a:pt x="1710668" y="486087"/>
                    <a:pt x="1717762" y="481527"/>
                    <a:pt x="1723715" y="478487"/>
                  </a:cubicBezTo>
                  <a:lnTo>
                    <a:pt x="1723715" y="432886"/>
                  </a:lnTo>
                  <a:lnTo>
                    <a:pt x="1726755" y="432886"/>
                  </a:lnTo>
                  <a:cubicBezTo>
                    <a:pt x="1728465" y="429719"/>
                    <a:pt x="1729605" y="426172"/>
                    <a:pt x="1730175" y="422246"/>
                  </a:cubicBezTo>
                  <a:cubicBezTo>
                    <a:pt x="1730745" y="418319"/>
                    <a:pt x="1729605" y="414772"/>
                    <a:pt x="1726755" y="411605"/>
                  </a:cubicBezTo>
                  <a:cubicBezTo>
                    <a:pt x="1735242" y="403689"/>
                    <a:pt x="1741829" y="395202"/>
                    <a:pt x="1746516" y="386145"/>
                  </a:cubicBezTo>
                  <a:cubicBezTo>
                    <a:pt x="1751202" y="377088"/>
                    <a:pt x="1757789" y="369361"/>
                    <a:pt x="1766276" y="362964"/>
                  </a:cubicBezTo>
                  <a:cubicBezTo>
                    <a:pt x="1756269" y="353148"/>
                    <a:pt x="1753482" y="346181"/>
                    <a:pt x="1757916" y="342064"/>
                  </a:cubicBezTo>
                  <a:cubicBezTo>
                    <a:pt x="1762349" y="337947"/>
                    <a:pt x="1770203" y="331740"/>
                    <a:pt x="1781476" y="323444"/>
                  </a:cubicBezTo>
                  <a:cubicBezTo>
                    <a:pt x="1788380" y="315273"/>
                    <a:pt x="1793573" y="300453"/>
                    <a:pt x="1797057" y="278983"/>
                  </a:cubicBezTo>
                  <a:cubicBezTo>
                    <a:pt x="1800540" y="257512"/>
                    <a:pt x="1806494" y="241932"/>
                    <a:pt x="1814917" y="232242"/>
                  </a:cubicBezTo>
                  <a:cubicBezTo>
                    <a:pt x="1818020" y="230848"/>
                    <a:pt x="1820934" y="230595"/>
                    <a:pt x="1823657" y="231482"/>
                  </a:cubicBezTo>
                  <a:cubicBezTo>
                    <a:pt x="1826381" y="232369"/>
                    <a:pt x="1828534" y="233635"/>
                    <a:pt x="1830117" y="235282"/>
                  </a:cubicBezTo>
                  <a:cubicBezTo>
                    <a:pt x="1837021" y="243642"/>
                    <a:pt x="1838414" y="253522"/>
                    <a:pt x="1834297" y="264922"/>
                  </a:cubicBezTo>
                  <a:cubicBezTo>
                    <a:pt x="1830181" y="276323"/>
                    <a:pt x="1824734" y="284683"/>
                    <a:pt x="1817957" y="290003"/>
                  </a:cubicBezTo>
                  <a:cubicBezTo>
                    <a:pt x="1810737" y="309573"/>
                    <a:pt x="1804657" y="328194"/>
                    <a:pt x="1799717" y="345864"/>
                  </a:cubicBezTo>
                  <a:cubicBezTo>
                    <a:pt x="1794777" y="363534"/>
                    <a:pt x="1788696" y="381395"/>
                    <a:pt x="1781476" y="399445"/>
                  </a:cubicBezTo>
                  <a:cubicBezTo>
                    <a:pt x="1784263" y="402358"/>
                    <a:pt x="1784770" y="404892"/>
                    <a:pt x="1782996" y="407045"/>
                  </a:cubicBezTo>
                  <a:cubicBezTo>
                    <a:pt x="1781223" y="409199"/>
                    <a:pt x="1778690" y="411732"/>
                    <a:pt x="1775396" y="414646"/>
                  </a:cubicBezTo>
                  <a:cubicBezTo>
                    <a:pt x="1772483" y="417749"/>
                    <a:pt x="1771469" y="420662"/>
                    <a:pt x="1772356" y="423386"/>
                  </a:cubicBezTo>
                  <a:cubicBezTo>
                    <a:pt x="1773243" y="426109"/>
                    <a:pt x="1775270" y="428262"/>
                    <a:pt x="1778436" y="429846"/>
                  </a:cubicBezTo>
                  <a:cubicBezTo>
                    <a:pt x="1773686" y="434533"/>
                    <a:pt x="1769506" y="439599"/>
                    <a:pt x="1765896" y="445046"/>
                  </a:cubicBezTo>
                  <a:cubicBezTo>
                    <a:pt x="1762286" y="450493"/>
                    <a:pt x="1760386" y="455560"/>
                    <a:pt x="1760196" y="460247"/>
                  </a:cubicBezTo>
                  <a:lnTo>
                    <a:pt x="1748036" y="481527"/>
                  </a:lnTo>
                  <a:cubicBezTo>
                    <a:pt x="1752469" y="487734"/>
                    <a:pt x="1754242" y="493560"/>
                    <a:pt x="1753356" y="499007"/>
                  </a:cubicBezTo>
                  <a:cubicBezTo>
                    <a:pt x="1752469" y="504454"/>
                    <a:pt x="1749682" y="508761"/>
                    <a:pt x="1744996" y="511927"/>
                  </a:cubicBezTo>
                  <a:cubicBezTo>
                    <a:pt x="1755319" y="511168"/>
                    <a:pt x="1768873" y="510407"/>
                    <a:pt x="1785656" y="509647"/>
                  </a:cubicBezTo>
                  <a:cubicBezTo>
                    <a:pt x="1802440" y="508888"/>
                    <a:pt x="1815234" y="512688"/>
                    <a:pt x="1824037" y="521048"/>
                  </a:cubicBezTo>
                  <a:cubicBezTo>
                    <a:pt x="1828597" y="527445"/>
                    <a:pt x="1830877" y="533651"/>
                    <a:pt x="1830877" y="539668"/>
                  </a:cubicBezTo>
                  <a:cubicBezTo>
                    <a:pt x="1830877" y="545685"/>
                    <a:pt x="1828597" y="549612"/>
                    <a:pt x="1824037" y="551448"/>
                  </a:cubicBezTo>
                  <a:cubicBezTo>
                    <a:pt x="1823721" y="553222"/>
                    <a:pt x="1822834" y="555755"/>
                    <a:pt x="1821377" y="559048"/>
                  </a:cubicBezTo>
                  <a:cubicBezTo>
                    <a:pt x="1819920" y="562342"/>
                    <a:pt x="1819794" y="564875"/>
                    <a:pt x="1820997" y="566649"/>
                  </a:cubicBezTo>
                  <a:lnTo>
                    <a:pt x="1830117" y="560569"/>
                  </a:lnTo>
                  <a:lnTo>
                    <a:pt x="1869638" y="530168"/>
                  </a:lnTo>
                  <a:lnTo>
                    <a:pt x="1875718" y="508888"/>
                  </a:lnTo>
                  <a:cubicBezTo>
                    <a:pt x="1872932" y="504644"/>
                    <a:pt x="1872425" y="501731"/>
                    <a:pt x="1874198" y="500147"/>
                  </a:cubicBezTo>
                  <a:cubicBezTo>
                    <a:pt x="1875972" y="498564"/>
                    <a:pt x="1878505" y="496410"/>
                    <a:pt x="1881798" y="493687"/>
                  </a:cubicBezTo>
                  <a:cubicBezTo>
                    <a:pt x="1883192" y="490710"/>
                    <a:pt x="1883445" y="488304"/>
                    <a:pt x="1882559" y="486467"/>
                  </a:cubicBezTo>
                  <a:cubicBezTo>
                    <a:pt x="1881672" y="484630"/>
                    <a:pt x="1880405" y="482984"/>
                    <a:pt x="1878758" y="481527"/>
                  </a:cubicBezTo>
                  <a:cubicBezTo>
                    <a:pt x="1887625" y="472153"/>
                    <a:pt x="1895732" y="462020"/>
                    <a:pt x="1903079" y="451126"/>
                  </a:cubicBezTo>
                  <a:cubicBezTo>
                    <a:pt x="1910426" y="440233"/>
                    <a:pt x="1918533" y="430099"/>
                    <a:pt x="1927399" y="420726"/>
                  </a:cubicBezTo>
                  <a:cubicBezTo>
                    <a:pt x="1930566" y="406729"/>
                    <a:pt x="1936393" y="393682"/>
                    <a:pt x="1944880" y="381585"/>
                  </a:cubicBezTo>
                  <a:cubicBezTo>
                    <a:pt x="1953367" y="369488"/>
                    <a:pt x="1963754" y="360241"/>
                    <a:pt x="1976040" y="353844"/>
                  </a:cubicBezTo>
                  <a:lnTo>
                    <a:pt x="1973000" y="338644"/>
                  </a:lnTo>
                  <a:cubicBezTo>
                    <a:pt x="1971607" y="334021"/>
                    <a:pt x="1972114" y="329587"/>
                    <a:pt x="1974520" y="325344"/>
                  </a:cubicBezTo>
                  <a:cubicBezTo>
                    <a:pt x="1976927" y="321100"/>
                    <a:pt x="1980474" y="317427"/>
                    <a:pt x="1985161" y="314324"/>
                  </a:cubicBezTo>
                  <a:cubicBezTo>
                    <a:pt x="1991241" y="301657"/>
                    <a:pt x="1997321" y="299630"/>
                    <a:pt x="2003401" y="308243"/>
                  </a:cubicBezTo>
                  <a:cubicBezTo>
                    <a:pt x="2009798" y="314133"/>
                    <a:pt x="2013724" y="319834"/>
                    <a:pt x="2015181" y="325344"/>
                  </a:cubicBezTo>
                  <a:cubicBezTo>
                    <a:pt x="2016638" y="330854"/>
                    <a:pt x="2013724" y="337314"/>
                    <a:pt x="2006441" y="344724"/>
                  </a:cubicBezTo>
                  <a:cubicBezTo>
                    <a:pt x="2000551" y="350234"/>
                    <a:pt x="1993331" y="359734"/>
                    <a:pt x="1984781" y="373224"/>
                  </a:cubicBezTo>
                  <a:cubicBezTo>
                    <a:pt x="1976230" y="386715"/>
                    <a:pt x="1974330" y="398495"/>
                    <a:pt x="1979080" y="408565"/>
                  </a:cubicBezTo>
                  <a:cubicBezTo>
                    <a:pt x="1977370" y="417749"/>
                    <a:pt x="1973190" y="432063"/>
                    <a:pt x="1966540" y="451506"/>
                  </a:cubicBezTo>
                  <a:cubicBezTo>
                    <a:pt x="1959890" y="470950"/>
                    <a:pt x="1951910" y="486024"/>
                    <a:pt x="1942600" y="496727"/>
                  </a:cubicBezTo>
                  <a:cubicBezTo>
                    <a:pt x="1946843" y="501287"/>
                    <a:pt x="1948236" y="505087"/>
                    <a:pt x="1946780" y="508127"/>
                  </a:cubicBezTo>
                  <a:cubicBezTo>
                    <a:pt x="1945323" y="511168"/>
                    <a:pt x="1942916" y="513448"/>
                    <a:pt x="1939560" y="514968"/>
                  </a:cubicBezTo>
                  <a:cubicBezTo>
                    <a:pt x="1934683" y="520478"/>
                    <a:pt x="1935316" y="528458"/>
                    <a:pt x="1941460" y="538908"/>
                  </a:cubicBezTo>
                  <a:cubicBezTo>
                    <a:pt x="1947603" y="549358"/>
                    <a:pt x="1952037" y="556579"/>
                    <a:pt x="1954760" y="560569"/>
                  </a:cubicBezTo>
                  <a:cubicBezTo>
                    <a:pt x="1947983" y="570322"/>
                    <a:pt x="1937216" y="591096"/>
                    <a:pt x="1922459" y="622890"/>
                  </a:cubicBezTo>
                  <a:cubicBezTo>
                    <a:pt x="1907702" y="654684"/>
                    <a:pt x="1902256" y="675458"/>
                    <a:pt x="1906119" y="685211"/>
                  </a:cubicBezTo>
                  <a:lnTo>
                    <a:pt x="1881798" y="706492"/>
                  </a:lnTo>
                  <a:cubicBezTo>
                    <a:pt x="1877175" y="715485"/>
                    <a:pt x="1872742" y="724099"/>
                    <a:pt x="1868498" y="732332"/>
                  </a:cubicBezTo>
                  <a:cubicBezTo>
                    <a:pt x="1864255" y="740566"/>
                    <a:pt x="1860581" y="749179"/>
                    <a:pt x="1857478" y="758173"/>
                  </a:cubicBezTo>
                  <a:lnTo>
                    <a:pt x="1860518" y="767293"/>
                  </a:lnTo>
                  <a:cubicBezTo>
                    <a:pt x="1870208" y="765139"/>
                    <a:pt x="1877428" y="756526"/>
                    <a:pt x="1882178" y="741452"/>
                  </a:cubicBezTo>
                  <a:cubicBezTo>
                    <a:pt x="1886929" y="726379"/>
                    <a:pt x="1894909" y="717765"/>
                    <a:pt x="1906119" y="715612"/>
                  </a:cubicBezTo>
                  <a:cubicBezTo>
                    <a:pt x="1911692" y="715105"/>
                    <a:pt x="1918786" y="713078"/>
                    <a:pt x="1927399" y="709532"/>
                  </a:cubicBezTo>
                  <a:lnTo>
                    <a:pt x="1906119" y="700411"/>
                  </a:lnTo>
                  <a:lnTo>
                    <a:pt x="1915239" y="694331"/>
                  </a:lnTo>
                  <a:cubicBezTo>
                    <a:pt x="1919736" y="691545"/>
                    <a:pt x="1923663" y="691038"/>
                    <a:pt x="1927019" y="692811"/>
                  </a:cubicBezTo>
                  <a:cubicBezTo>
                    <a:pt x="1930376" y="694585"/>
                    <a:pt x="1933543" y="697118"/>
                    <a:pt x="1936520" y="700411"/>
                  </a:cubicBezTo>
                  <a:cubicBezTo>
                    <a:pt x="1939686" y="695978"/>
                    <a:pt x="1942473" y="691924"/>
                    <a:pt x="1944880" y="688251"/>
                  </a:cubicBezTo>
                  <a:cubicBezTo>
                    <a:pt x="1947286" y="684578"/>
                    <a:pt x="1948553" y="680524"/>
                    <a:pt x="1948680" y="676091"/>
                  </a:cubicBezTo>
                  <a:cubicBezTo>
                    <a:pt x="1951530" y="672798"/>
                    <a:pt x="1953430" y="667984"/>
                    <a:pt x="1954380" y="661651"/>
                  </a:cubicBezTo>
                  <a:cubicBezTo>
                    <a:pt x="1955330" y="655317"/>
                    <a:pt x="1956470" y="648984"/>
                    <a:pt x="1957800" y="642650"/>
                  </a:cubicBezTo>
                  <a:cubicBezTo>
                    <a:pt x="1948173" y="642143"/>
                    <a:pt x="1940066" y="637077"/>
                    <a:pt x="1933480" y="627450"/>
                  </a:cubicBezTo>
                  <a:cubicBezTo>
                    <a:pt x="1943106" y="621370"/>
                    <a:pt x="1948173" y="612249"/>
                    <a:pt x="1948680" y="600089"/>
                  </a:cubicBezTo>
                  <a:lnTo>
                    <a:pt x="1979080" y="606169"/>
                  </a:lnTo>
                  <a:cubicBezTo>
                    <a:pt x="1974837" y="610730"/>
                    <a:pt x="1971924" y="615290"/>
                    <a:pt x="1970340" y="619850"/>
                  </a:cubicBezTo>
                  <a:cubicBezTo>
                    <a:pt x="1968757" y="624410"/>
                    <a:pt x="1966604" y="628970"/>
                    <a:pt x="1963880" y="633530"/>
                  </a:cubicBezTo>
                  <a:lnTo>
                    <a:pt x="1976040" y="642650"/>
                  </a:lnTo>
                  <a:cubicBezTo>
                    <a:pt x="1982120" y="642650"/>
                    <a:pt x="1985161" y="645690"/>
                    <a:pt x="1985161" y="651771"/>
                  </a:cubicBezTo>
                  <a:cubicBezTo>
                    <a:pt x="1984907" y="657914"/>
                    <a:pt x="1983134" y="663867"/>
                    <a:pt x="1979841" y="669631"/>
                  </a:cubicBezTo>
                  <a:cubicBezTo>
                    <a:pt x="1976547" y="675394"/>
                    <a:pt x="1973254" y="680588"/>
                    <a:pt x="1969960" y="685211"/>
                  </a:cubicBezTo>
                  <a:cubicBezTo>
                    <a:pt x="1974710" y="686478"/>
                    <a:pt x="1979650" y="686984"/>
                    <a:pt x="1984781" y="686731"/>
                  </a:cubicBezTo>
                  <a:cubicBezTo>
                    <a:pt x="1989911" y="686478"/>
                    <a:pt x="1994091" y="686984"/>
                    <a:pt x="1997321" y="688251"/>
                  </a:cubicBezTo>
                  <a:cubicBezTo>
                    <a:pt x="1999538" y="693318"/>
                    <a:pt x="1997384" y="699905"/>
                    <a:pt x="1990861" y="708012"/>
                  </a:cubicBezTo>
                  <a:cubicBezTo>
                    <a:pt x="1984337" y="716118"/>
                    <a:pt x="1978384" y="722705"/>
                    <a:pt x="1973000" y="727772"/>
                  </a:cubicBezTo>
                  <a:cubicBezTo>
                    <a:pt x="1972874" y="734105"/>
                    <a:pt x="1971607" y="739679"/>
                    <a:pt x="1969200" y="744492"/>
                  </a:cubicBezTo>
                  <a:cubicBezTo>
                    <a:pt x="1966793" y="749306"/>
                    <a:pt x="1964007" y="751839"/>
                    <a:pt x="1960840" y="752092"/>
                  </a:cubicBezTo>
                  <a:lnTo>
                    <a:pt x="1945640" y="773373"/>
                  </a:lnTo>
                  <a:lnTo>
                    <a:pt x="1945640" y="800733"/>
                  </a:lnTo>
                  <a:lnTo>
                    <a:pt x="1954760" y="791613"/>
                  </a:lnTo>
                  <a:lnTo>
                    <a:pt x="1966920" y="767293"/>
                  </a:lnTo>
                  <a:cubicBezTo>
                    <a:pt x="1968567" y="764253"/>
                    <a:pt x="1970594" y="761973"/>
                    <a:pt x="1973000" y="760453"/>
                  </a:cubicBezTo>
                  <a:cubicBezTo>
                    <a:pt x="1975407" y="758933"/>
                    <a:pt x="1977434" y="758173"/>
                    <a:pt x="1979080" y="758173"/>
                  </a:cubicBezTo>
                  <a:cubicBezTo>
                    <a:pt x="1978827" y="759883"/>
                    <a:pt x="1977814" y="762543"/>
                    <a:pt x="1976040" y="766153"/>
                  </a:cubicBezTo>
                  <a:cubicBezTo>
                    <a:pt x="1974267" y="769763"/>
                    <a:pt x="1973254" y="773183"/>
                    <a:pt x="1973000" y="776413"/>
                  </a:cubicBezTo>
                  <a:cubicBezTo>
                    <a:pt x="1976547" y="784647"/>
                    <a:pt x="1972494" y="794780"/>
                    <a:pt x="1960840" y="806814"/>
                  </a:cubicBezTo>
                  <a:cubicBezTo>
                    <a:pt x="1949186" y="818847"/>
                    <a:pt x="1945133" y="828981"/>
                    <a:pt x="1948680" y="837214"/>
                  </a:cubicBezTo>
                  <a:lnTo>
                    <a:pt x="1936520" y="858495"/>
                  </a:lnTo>
                  <a:cubicBezTo>
                    <a:pt x="1936013" y="865082"/>
                    <a:pt x="1933986" y="873188"/>
                    <a:pt x="1930439" y="882815"/>
                  </a:cubicBezTo>
                  <a:cubicBezTo>
                    <a:pt x="1936900" y="875215"/>
                    <a:pt x="1942980" y="866855"/>
                    <a:pt x="1948680" y="857735"/>
                  </a:cubicBezTo>
                  <a:cubicBezTo>
                    <a:pt x="1954380" y="848614"/>
                    <a:pt x="1957420" y="838734"/>
                    <a:pt x="1957800" y="828094"/>
                  </a:cubicBezTo>
                  <a:lnTo>
                    <a:pt x="1982120" y="837214"/>
                  </a:lnTo>
                  <a:lnTo>
                    <a:pt x="1976040" y="870655"/>
                  </a:lnTo>
                  <a:lnTo>
                    <a:pt x="1991241" y="867615"/>
                  </a:lnTo>
                  <a:lnTo>
                    <a:pt x="2006441" y="885855"/>
                  </a:lnTo>
                  <a:lnTo>
                    <a:pt x="1991241" y="931456"/>
                  </a:lnTo>
                  <a:cubicBezTo>
                    <a:pt x="1979460" y="942793"/>
                    <a:pt x="1969580" y="955840"/>
                    <a:pt x="1961600" y="970597"/>
                  </a:cubicBezTo>
                  <a:cubicBezTo>
                    <a:pt x="1953620" y="985354"/>
                    <a:pt x="1945260" y="997641"/>
                    <a:pt x="1936520" y="1007458"/>
                  </a:cubicBezTo>
                  <a:lnTo>
                    <a:pt x="1930439" y="1007458"/>
                  </a:lnTo>
                  <a:lnTo>
                    <a:pt x="1930439" y="1016578"/>
                  </a:lnTo>
                  <a:lnTo>
                    <a:pt x="1912199" y="1046979"/>
                  </a:lnTo>
                  <a:cubicBezTo>
                    <a:pt x="1910932" y="1059899"/>
                    <a:pt x="1905866" y="1071299"/>
                    <a:pt x="1896999" y="1081179"/>
                  </a:cubicBezTo>
                  <a:cubicBezTo>
                    <a:pt x="1888132" y="1091059"/>
                    <a:pt x="1883065" y="1103980"/>
                    <a:pt x="1881798" y="1119940"/>
                  </a:cubicBezTo>
                  <a:cubicBezTo>
                    <a:pt x="1878125" y="1126337"/>
                    <a:pt x="1872552" y="1137104"/>
                    <a:pt x="1865078" y="1152241"/>
                  </a:cubicBezTo>
                  <a:cubicBezTo>
                    <a:pt x="1857605" y="1167378"/>
                    <a:pt x="1852031" y="1175865"/>
                    <a:pt x="1848358" y="1177701"/>
                  </a:cubicBezTo>
                  <a:cubicBezTo>
                    <a:pt x="1848864" y="1187328"/>
                    <a:pt x="1847851" y="1198475"/>
                    <a:pt x="1845318" y="1211142"/>
                  </a:cubicBezTo>
                  <a:lnTo>
                    <a:pt x="1848358" y="1211142"/>
                  </a:lnTo>
                  <a:cubicBezTo>
                    <a:pt x="1851904" y="1214182"/>
                    <a:pt x="1850891" y="1217222"/>
                    <a:pt x="1845318" y="1220262"/>
                  </a:cubicBezTo>
                  <a:lnTo>
                    <a:pt x="1839238" y="1220262"/>
                  </a:lnTo>
                  <a:cubicBezTo>
                    <a:pt x="1835691" y="1228876"/>
                    <a:pt x="1830624" y="1232929"/>
                    <a:pt x="1824037" y="1232422"/>
                  </a:cubicBezTo>
                  <a:cubicBezTo>
                    <a:pt x="1823531" y="1242936"/>
                    <a:pt x="1821504" y="1253070"/>
                    <a:pt x="1817957" y="1262823"/>
                  </a:cubicBezTo>
                  <a:cubicBezTo>
                    <a:pt x="1814410" y="1272577"/>
                    <a:pt x="1812384" y="1282710"/>
                    <a:pt x="1811877" y="1293224"/>
                  </a:cubicBezTo>
                  <a:lnTo>
                    <a:pt x="1830117" y="1317544"/>
                  </a:lnTo>
                  <a:cubicBezTo>
                    <a:pt x="1833664" y="1317037"/>
                    <a:pt x="1835691" y="1318051"/>
                    <a:pt x="1836198" y="1320584"/>
                  </a:cubicBezTo>
                  <a:cubicBezTo>
                    <a:pt x="1836071" y="1323814"/>
                    <a:pt x="1834804" y="1327234"/>
                    <a:pt x="1832397" y="1330844"/>
                  </a:cubicBezTo>
                  <a:cubicBezTo>
                    <a:pt x="1829991" y="1334454"/>
                    <a:pt x="1827204" y="1337114"/>
                    <a:pt x="1824037" y="1338825"/>
                  </a:cubicBezTo>
                  <a:cubicBezTo>
                    <a:pt x="1824164" y="1343575"/>
                    <a:pt x="1823151" y="1347755"/>
                    <a:pt x="1820997" y="1351365"/>
                  </a:cubicBezTo>
                  <a:cubicBezTo>
                    <a:pt x="1818844" y="1354975"/>
                    <a:pt x="1814790" y="1356875"/>
                    <a:pt x="1808837" y="1357065"/>
                  </a:cubicBezTo>
                  <a:lnTo>
                    <a:pt x="1799717" y="1357065"/>
                  </a:lnTo>
                  <a:lnTo>
                    <a:pt x="1796677" y="1390506"/>
                  </a:lnTo>
                  <a:lnTo>
                    <a:pt x="1766276" y="1448267"/>
                  </a:lnTo>
                  <a:lnTo>
                    <a:pt x="1754116" y="1457387"/>
                  </a:lnTo>
                  <a:cubicBezTo>
                    <a:pt x="1753799" y="1466761"/>
                    <a:pt x="1751392" y="1476894"/>
                    <a:pt x="1746896" y="1487788"/>
                  </a:cubicBezTo>
                  <a:cubicBezTo>
                    <a:pt x="1742399" y="1498681"/>
                    <a:pt x="1737712" y="1508815"/>
                    <a:pt x="1732835" y="1518188"/>
                  </a:cubicBezTo>
                  <a:lnTo>
                    <a:pt x="1732835" y="1554669"/>
                  </a:lnTo>
                  <a:lnTo>
                    <a:pt x="1708515" y="1575949"/>
                  </a:lnTo>
                  <a:lnTo>
                    <a:pt x="1696355" y="1606350"/>
                  </a:lnTo>
                  <a:lnTo>
                    <a:pt x="1678114" y="1621550"/>
                  </a:lnTo>
                  <a:cubicBezTo>
                    <a:pt x="1677228" y="1631494"/>
                    <a:pt x="1673681" y="1639727"/>
                    <a:pt x="1667474" y="1646251"/>
                  </a:cubicBezTo>
                  <a:cubicBezTo>
                    <a:pt x="1661267" y="1652774"/>
                    <a:pt x="1657720" y="1661768"/>
                    <a:pt x="1656834" y="1673231"/>
                  </a:cubicBezTo>
                  <a:lnTo>
                    <a:pt x="1629473" y="1724912"/>
                  </a:lnTo>
                  <a:cubicBezTo>
                    <a:pt x="1620353" y="1726939"/>
                    <a:pt x="1615033" y="1735046"/>
                    <a:pt x="1613513" y="1749233"/>
                  </a:cubicBezTo>
                  <a:cubicBezTo>
                    <a:pt x="1611993" y="1763420"/>
                    <a:pt x="1605153" y="1771527"/>
                    <a:pt x="1592992" y="1773554"/>
                  </a:cubicBezTo>
                  <a:lnTo>
                    <a:pt x="1596032" y="1688432"/>
                  </a:lnTo>
                  <a:lnTo>
                    <a:pt x="1577792" y="1682352"/>
                  </a:lnTo>
                  <a:lnTo>
                    <a:pt x="1565632" y="1703632"/>
                  </a:lnTo>
                  <a:cubicBezTo>
                    <a:pt x="1561958" y="1715919"/>
                    <a:pt x="1557145" y="1733146"/>
                    <a:pt x="1551192" y="1755313"/>
                  </a:cubicBezTo>
                  <a:cubicBezTo>
                    <a:pt x="1545238" y="1777480"/>
                    <a:pt x="1541945" y="1794707"/>
                    <a:pt x="1541311" y="1806994"/>
                  </a:cubicBezTo>
                  <a:cubicBezTo>
                    <a:pt x="1541818" y="1819978"/>
                    <a:pt x="1540045" y="1827451"/>
                    <a:pt x="1535991" y="1829415"/>
                  </a:cubicBezTo>
                  <a:cubicBezTo>
                    <a:pt x="1531938" y="1831378"/>
                    <a:pt x="1522564" y="1832011"/>
                    <a:pt x="1507871" y="1831315"/>
                  </a:cubicBezTo>
                  <a:lnTo>
                    <a:pt x="1504831" y="1840435"/>
                  </a:lnTo>
                  <a:cubicBezTo>
                    <a:pt x="1508631" y="1844235"/>
                    <a:pt x="1511671" y="1849555"/>
                    <a:pt x="1513951" y="1856395"/>
                  </a:cubicBezTo>
                  <a:cubicBezTo>
                    <a:pt x="1516231" y="1863235"/>
                    <a:pt x="1513191" y="1867035"/>
                    <a:pt x="1504831" y="1867795"/>
                  </a:cubicBezTo>
                  <a:cubicBezTo>
                    <a:pt x="1502741" y="1867859"/>
                    <a:pt x="1499320" y="1868492"/>
                    <a:pt x="1494570" y="1869696"/>
                  </a:cubicBezTo>
                  <a:cubicBezTo>
                    <a:pt x="1489820" y="1870899"/>
                    <a:pt x="1487160" y="1872292"/>
                    <a:pt x="1486590" y="1873876"/>
                  </a:cubicBezTo>
                  <a:lnTo>
                    <a:pt x="1486590" y="1876916"/>
                  </a:lnTo>
                  <a:lnTo>
                    <a:pt x="1529151" y="1901236"/>
                  </a:lnTo>
                  <a:cubicBezTo>
                    <a:pt x="1536688" y="1893383"/>
                    <a:pt x="1542135" y="1884009"/>
                    <a:pt x="1545491" y="1873116"/>
                  </a:cubicBezTo>
                  <a:cubicBezTo>
                    <a:pt x="1548848" y="1862222"/>
                    <a:pt x="1550495" y="1851329"/>
                    <a:pt x="1550432" y="1840435"/>
                  </a:cubicBezTo>
                  <a:cubicBezTo>
                    <a:pt x="1559045" y="1831821"/>
                    <a:pt x="1563098" y="1821688"/>
                    <a:pt x="1562592" y="1810034"/>
                  </a:cubicBezTo>
                  <a:lnTo>
                    <a:pt x="1574752" y="1782674"/>
                  </a:lnTo>
                  <a:cubicBezTo>
                    <a:pt x="1574689" y="1780837"/>
                    <a:pt x="1574815" y="1778430"/>
                    <a:pt x="1575132" y="1775454"/>
                  </a:cubicBezTo>
                  <a:cubicBezTo>
                    <a:pt x="1575449" y="1772477"/>
                    <a:pt x="1576335" y="1770830"/>
                    <a:pt x="1577792" y="1770513"/>
                  </a:cubicBezTo>
                  <a:cubicBezTo>
                    <a:pt x="1583999" y="1771590"/>
                    <a:pt x="1589066" y="1777037"/>
                    <a:pt x="1592992" y="1786854"/>
                  </a:cubicBezTo>
                  <a:cubicBezTo>
                    <a:pt x="1596919" y="1796671"/>
                    <a:pt x="1598946" y="1804398"/>
                    <a:pt x="1599073" y="1810034"/>
                  </a:cubicBezTo>
                  <a:cubicBezTo>
                    <a:pt x="1599199" y="1811744"/>
                    <a:pt x="1598946" y="1813644"/>
                    <a:pt x="1598313" y="1815734"/>
                  </a:cubicBezTo>
                  <a:cubicBezTo>
                    <a:pt x="1597679" y="1817825"/>
                    <a:pt x="1595906" y="1818964"/>
                    <a:pt x="1592992" y="1819154"/>
                  </a:cubicBezTo>
                  <a:cubicBezTo>
                    <a:pt x="1589889" y="1832328"/>
                    <a:pt x="1584696" y="1847782"/>
                    <a:pt x="1577412" y="1865515"/>
                  </a:cubicBezTo>
                  <a:cubicBezTo>
                    <a:pt x="1570129" y="1883249"/>
                    <a:pt x="1561135" y="1897183"/>
                    <a:pt x="1550432" y="1907316"/>
                  </a:cubicBezTo>
                  <a:cubicBezTo>
                    <a:pt x="1550052" y="1913016"/>
                    <a:pt x="1548532" y="1917577"/>
                    <a:pt x="1545871" y="1920997"/>
                  </a:cubicBezTo>
                  <a:cubicBezTo>
                    <a:pt x="1543211" y="1924417"/>
                    <a:pt x="1541691" y="1928977"/>
                    <a:pt x="1541311" y="1934677"/>
                  </a:cubicBezTo>
                  <a:cubicBezTo>
                    <a:pt x="1536751" y="1945507"/>
                    <a:pt x="1531431" y="1956527"/>
                    <a:pt x="1525351" y="1967737"/>
                  </a:cubicBezTo>
                  <a:cubicBezTo>
                    <a:pt x="1519271" y="1978948"/>
                    <a:pt x="1512431" y="1989208"/>
                    <a:pt x="1504831" y="1998518"/>
                  </a:cubicBezTo>
                  <a:cubicBezTo>
                    <a:pt x="1504831" y="2001812"/>
                    <a:pt x="1504071" y="2005105"/>
                    <a:pt x="1502551" y="2008398"/>
                  </a:cubicBezTo>
                  <a:cubicBezTo>
                    <a:pt x="1501031" y="2011692"/>
                    <a:pt x="1498750" y="2013465"/>
                    <a:pt x="1495710" y="2013718"/>
                  </a:cubicBezTo>
                  <a:cubicBezTo>
                    <a:pt x="1490010" y="2012705"/>
                    <a:pt x="1486970" y="2007892"/>
                    <a:pt x="1486590" y="1999278"/>
                  </a:cubicBezTo>
                  <a:cubicBezTo>
                    <a:pt x="1486210" y="1990665"/>
                    <a:pt x="1486210" y="1984331"/>
                    <a:pt x="1486590" y="1980278"/>
                  </a:cubicBezTo>
                  <a:lnTo>
                    <a:pt x="1462270" y="1989398"/>
                  </a:lnTo>
                  <a:lnTo>
                    <a:pt x="1459230" y="2019798"/>
                  </a:lnTo>
                  <a:lnTo>
                    <a:pt x="1431869" y="2074520"/>
                  </a:lnTo>
                  <a:lnTo>
                    <a:pt x="1428829" y="2074520"/>
                  </a:lnTo>
                  <a:lnTo>
                    <a:pt x="1404509" y="2129241"/>
                  </a:lnTo>
                  <a:cubicBezTo>
                    <a:pt x="1401722" y="2131647"/>
                    <a:pt x="1400455" y="2136714"/>
                    <a:pt x="1400708" y="2144441"/>
                  </a:cubicBezTo>
                  <a:cubicBezTo>
                    <a:pt x="1400962" y="2152168"/>
                    <a:pt x="1401215" y="2157235"/>
                    <a:pt x="1401468" y="2159641"/>
                  </a:cubicBezTo>
                  <a:cubicBezTo>
                    <a:pt x="1405079" y="2155968"/>
                    <a:pt x="1408499" y="2156475"/>
                    <a:pt x="1411729" y="2161161"/>
                  </a:cubicBezTo>
                  <a:cubicBezTo>
                    <a:pt x="1414959" y="2165848"/>
                    <a:pt x="1414579" y="2169395"/>
                    <a:pt x="1410589" y="2171802"/>
                  </a:cubicBezTo>
                  <a:cubicBezTo>
                    <a:pt x="1408879" y="2171675"/>
                    <a:pt x="1406979" y="2171928"/>
                    <a:pt x="1404889" y="2172562"/>
                  </a:cubicBezTo>
                  <a:cubicBezTo>
                    <a:pt x="1402799" y="2173195"/>
                    <a:pt x="1401658" y="2174968"/>
                    <a:pt x="1401468" y="2177882"/>
                  </a:cubicBezTo>
                  <a:cubicBezTo>
                    <a:pt x="1401722" y="2181048"/>
                    <a:pt x="1403495" y="2184595"/>
                    <a:pt x="1406789" y="2188522"/>
                  </a:cubicBezTo>
                  <a:cubicBezTo>
                    <a:pt x="1410082" y="2192449"/>
                    <a:pt x="1413375" y="2195995"/>
                    <a:pt x="1416669" y="2199162"/>
                  </a:cubicBezTo>
                  <a:cubicBezTo>
                    <a:pt x="1416035" y="2205306"/>
                    <a:pt x="1412742" y="2215059"/>
                    <a:pt x="1406789" y="2228423"/>
                  </a:cubicBezTo>
                  <a:cubicBezTo>
                    <a:pt x="1400835" y="2241786"/>
                    <a:pt x="1396022" y="2249260"/>
                    <a:pt x="1392348" y="2250843"/>
                  </a:cubicBezTo>
                  <a:cubicBezTo>
                    <a:pt x="1392792" y="2261167"/>
                    <a:pt x="1391905" y="2267880"/>
                    <a:pt x="1389688" y="2270984"/>
                  </a:cubicBezTo>
                  <a:cubicBezTo>
                    <a:pt x="1387472" y="2274087"/>
                    <a:pt x="1381265" y="2275480"/>
                    <a:pt x="1371068" y="2275164"/>
                  </a:cubicBezTo>
                  <a:lnTo>
                    <a:pt x="1371068" y="2308604"/>
                  </a:lnTo>
                  <a:cubicBezTo>
                    <a:pt x="1363341" y="2304044"/>
                    <a:pt x="1355994" y="2298724"/>
                    <a:pt x="1349027" y="2292644"/>
                  </a:cubicBezTo>
                  <a:cubicBezTo>
                    <a:pt x="1342061" y="2286564"/>
                    <a:pt x="1336234" y="2279724"/>
                    <a:pt x="1331547" y="2272124"/>
                  </a:cubicBezTo>
                  <a:cubicBezTo>
                    <a:pt x="1332054" y="2278204"/>
                    <a:pt x="1331040" y="2284284"/>
                    <a:pt x="1328507" y="2290364"/>
                  </a:cubicBezTo>
                  <a:lnTo>
                    <a:pt x="1346747" y="2320765"/>
                  </a:lnTo>
                  <a:cubicBezTo>
                    <a:pt x="1343327" y="2332482"/>
                    <a:pt x="1335727" y="2354649"/>
                    <a:pt x="1323947" y="2387266"/>
                  </a:cubicBezTo>
                  <a:cubicBezTo>
                    <a:pt x="1312167" y="2419884"/>
                    <a:pt x="1298486" y="2438250"/>
                    <a:pt x="1282906" y="2442367"/>
                  </a:cubicBezTo>
                  <a:cubicBezTo>
                    <a:pt x="1282589" y="2448257"/>
                    <a:pt x="1280183" y="2456998"/>
                    <a:pt x="1275686" y="2468588"/>
                  </a:cubicBezTo>
                  <a:cubicBezTo>
                    <a:pt x="1271189" y="2480178"/>
                    <a:pt x="1266502" y="2486638"/>
                    <a:pt x="1261626" y="2487968"/>
                  </a:cubicBezTo>
                  <a:cubicBezTo>
                    <a:pt x="1260169" y="2487588"/>
                    <a:pt x="1259282" y="2486068"/>
                    <a:pt x="1258966" y="2483408"/>
                  </a:cubicBezTo>
                  <a:cubicBezTo>
                    <a:pt x="1258649" y="2480748"/>
                    <a:pt x="1258522" y="2479228"/>
                    <a:pt x="1258586" y="2478848"/>
                  </a:cubicBezTo>
                  <a:lnTo>
                    <a:pt x="1246425" y="2475808"/>
                  </a:lnTo>
                  <a:lnTo>
                    <a:pt x="1237305" y="2487968"/>
                  </a:lnTo>
                  <a:lnTo>
                    <a:pt x="1258586" y="2509249"/>
                  </a:lnTo>
                  <a:cubicBezTo>
                    <a:pt x="1258332" y="2525779"/>
                    <a:pt x="1255039" y="2540599"/>
                    <a:pt x="1248705" y="2553709"/>
                  </a:cubicBezTo>
                  <a:cubicBezTo>
                    <a:pt x="1242372" y="2566820"/>
                    <a:pt x="1234518" y="2579360"/>
                    <a:pt x="1225145" y="2591330"/>
                  </a:cubicBezTo>
                  <a:cubicBezTo>
                    <a:pt x="1226095" y="2596017"/>
                    <a:pt x="1228755" y="2604884"/>
                    <a:pt x="1233125" y="2617931"/>
                  </a:cubicBezTo>
                  <a:cubicBezTo>
                    <a:pt x="1237495" y="2630978"/>
                    <a:pt x="1237875" y="2638325"/>
                    <a:pt x="1234265" y="2639971"/>
                  </a:cubicBezTo>
                  <a:cubicBezTo>
                    <a:pt x="1229768" y="2639845"/>
                    <a:pt x="1225842" y="2638578"/>
                    <a:pt x="1222485" y="2636171"/>
                  </a:cubicBezTo>
                  <a:cubicBezTo>
                    <a:pt x="1219128" y="2633764"/>
                    <a:pt x="1215961" y="2630978"/>
                    <a:pt x="1212985" y="2627811"/>
                  </a:cubicBezTo>
                  <a:cubicBezTo>
                    <a:pt x="1212985" y="2638958"/>
                    <a:pt x="1211465" y="2650865"/>
                    <a:pt x="1208424" y="2663532"/>
                  </a:cubicBezTo>
                  <a:cubicBezTo>
                    <a:pt x="1205384" y="2676199"/>
                    <a:pt x="1200824" y="2686586"/>
                    <a:pt x="1194744" y="2694692"/>
                  </a:cubicBezTo>
                  <a:lnTo>
                    <a:pt x="1179544" y="2670372"/>
                  </a:lnTo>
                  <a:lnTo>
                    <a:pt x="1188664" y="2639971"/>
                  </a:lnTo>
                  <a:cubicBezTo>
                    <a:pt x="1186954" y="2638451"/>
                    <a:pt x="1185054" y="2636931"/>
                    <a:pt x="1182964" y="2635411"/>
                  </a:cubicBezTo>
                  <a:cubicBezTo>
                    <a:pt x="1180874" y="2633891"/>
                    <a:pt x="1179734" y="2632371"/>
                    <a:pt x="1179544" y="2630851"/>
                  </a:cubicBezTo>
                  <a:cubicBezTo>
                    <a:pt x="1180241" y="2627938"/>
                    <a:pt x="1183407" y="2626164"/>
                    <a:pt x="1189044" y="2625531"/>
                  </a:cubicBezTo>
                  <a:cubicBezTo>
                    <a:pt x="1194681" y="2624898"/>
                    <a:pt x="1198608" y="2624644"/>
                    <a:pt x="1200824" y="2624771"/>
                  </a:cubicBezTo>
                  <a:cubicBezTo>
                    <a:pt x="1201014" y="2615524"/>
                    <a:pt x="1202914" y="2605897"/>
                    <a:pt x="1206524" y="2595890"/>
                  </a:cubicBezTo>
                  <a:cubicBezTo>
                    <a:pt x="1210135" y="2585884"/>
                    <a:pt x="1214315" y="2576257"/>
                    <a:pt x="1219065" y="2567010"/>
                  </a:cubicBezTo>
                  <a:cubicBezTo>
                    <a:pt x="1219001" y="2565236"/>
                    <a:pt x="1218368" y="2562703"/>
                    <a:pt x="1217165" y="2559410"/>
                  </a:cubicBezTo>
                  <a:cubicBezTo>
                    <a:pt x="1215961" y="2556116"/>
                    <a:pt x="1214568" y="2553583"/>
                    <a:pt x="1212985" y="2551809"/>
                  </a:cubicBezTo>
                  <a:lnTo>
                    <a:pt x="1191704" y="2579170"/>
                  </a:lnTo>
                  <a:lnTo>
                    <a:pt x="1176504" y="2582210"/>
                  </a:lnTo>
                  <a:lnTo>
                    <a:pt x="1176504" y="2624771"/>
                  </a:lnTo>
                  <a:cubicBezTo>
                    <a:pt x="1165674" y="2633511"/>
                    <a:pt x="1156173" y="2646431"/>
                    <a:pt x="1148003" y="2663532"/>
                  </a:cubicBezTo>
                  <a:cubicBezTo>
                    <a:pt x="1139833" y="2680632"/>
                    <a:pt x="1134133" y="2695073"/>
                    <a:pt x="1130903" y="2706853"/>
                  </a:cubicBezTo>
                  <a:cubicBezTo>
                    <a:pt x="1130396" y="2712679"/>
                    <a:pt x="1128370" y="2717746"/>
                    <a:pt x="1124823" y="2722053"/>
                  </a:cubicBezTo>
                  <a:cubicBezTo>
                    <a:pt x="1121276" y="2726360"/>
                    <a:pt x="1119249" y="2731426"/>
                    <a:pt x="1118743" y="2737253"/>
                  </a:cubicBezTo>
                  <a:lnTo>
                    <a:pt x="1109622" y="2761574"/>
                  </a:lnTo>
                  <a:lnTo>
                    <a:pt x="1112663" y="2761574"/>
                  </a:lnTo>
                  <a:cubicBezTo>
                    <a:pt x="1112156" y="2767401"/>
                    <a:pt x="1110129" y="2772467"/>
                    <a:pt x="1106582" y="2776774"/>
                  </a:cubicBezTo>
                  <a:cubicBezTo>
                    <a:pt x="1103036" y="2781081"/>
                    <a:pt x="1101009" y="2786147"/>
                    <a:pt x="1100502" y="2791974"/>
                  </a:cubicBezTo>
                  <a:cubicBezTo>
                    <a:pt x="1100756" y="2796724"/>
                    <a:pt x="1100249" y="2800905"/>
                    <a:pt x="1098982" y="2804515"/>
                  </a:cubicBezTo>
                  <a:cubicBezTo>
                    <a:pt x="1097716" y="2808125"/>
                    <a:pt x="1094169" y="2810025"/>
                    <a:pt x="1088342" y="2810215"/>
                  </a:cubicBezTo>
                  <a:cubicBezTo>
                    <a:pt x="1088722" y="2819082"/>
                    <a:pt x="1087962" y="2824909"/>
                    <a:pt x="1086062" y="2827695"/>
                  </a:cubicBezTo>
                  <a:cubicBezTo>
                    <a:pt x="1084162" y="2830482"/>
                    <a:pt x="1078842" y="2831748"/>
                    <a:pt x="1070102" y="2831495"/>
                  </a:cubicBezTo>
                  <a:lnTo>
                    <a:pt x="1070102" y="2864936"/>
                  </a:lnTo>
                  <a:lnTo>
                    <a:pt x="1054901" y="2858856"/>
                  </a:lnTo>
                  <a:lnTo>
                    <a:pt x="1036661" y="2901417"/>
                  </a:lnTo>
                  <a:lnTo>
                    <a:pt x="1042741" y="2907497"/>
                  </a:lnTo>
                  <a:lnTo>
                    <a:pt x="1030581" y="2916617"/>
                  </a:lnTo>
                  <a:lnTo>
                    <a:pt x="1024501" y="2928777"/>
                  </a:lnTo>
                  <a:lnTo>
                    <a:pt x="1033621" y="2950058"/>
                  </a:lnTo>
                  <a:lnTo>
                    <a:pt x="1030581" y="2974378"/>
                  </a:lnTo>
                  <a:cubicBezTo>
                    <a:pt x="1023107" y="2975391"/>
                    <a:pt x="1019054" y="2979445"/>
                    <a:pt x="1018421" y="2986538"/>
                  </a:cubicBezTo>
                  <a:cubicBezTo>
                    <a:pt x="1017787" y="2993632"/>
                    <a:pt x="1010694" y="2997685"/>
                    <a:pt x="997140" y="2998698"/>
                  </a:cubicBezTo>
                  <a:lnTo>
                    <a:pt x="997140" y="2983498"/>
                  </a:lnTo>
                  <a:lnTo>
                    <a:pt x="988020" y="2986538"/>
                  </a:lnTo>
                  <a:cubicBezTo>
                    <a:pt x="986120" y="2990845"/>
                    <a:pt x="983080" y="2998192"/>
                    <a:pt x="978900" y="3008579"/>
                  </a:cubicBezTo>
                  <a:cubicBezTo>
                    <a:pt x="974720" y="3018966"/>
                    <a:pt x="971680" y="3024793"/>
                    <a:pt x="969780" y="3026059"/>
                  </a:cubicBezTo>
                  <a:cubicBezTo>
                    <a:pt x="968323" y="3025806"/>
                    <a:pt x="967436" y="3024793"/>
                    <a:pt x="967119" y="3023019"/>
                  </a:cubicBezTo>
                  <a:cubicBezTo>
                    <a:pt x="966803" y="3021246"/>
                    <a:pt x="966676" y="3020232"/>
                    <a:pt x="966740" y="3019979"/>
                  </a:cubicBezTo>
                  <a:cubicBezTo>
                    <a:pt x="958379" y="3019472"/>
                    <a:pt x="955339" y="3016686"/>
                    <a:pt x="957619" y="3011619"/>
                  </a:cubicBezTo>
                  <a:cubicBezTo>
                    <a:pt x="959899" y="3006552"/>
                    <a:pt x="962939" y="3002245"/>
                    <a:pt x="966740" y="2998698"/>
                  </a:cubicBezTo>
                  <a:lnTo>
                    <a:pt x="954579" y="2971338"/>
                  </a:lnTo>
                  <a:lnTo>
                    <a:pt x="966740" y="2950058"/>
                  </a:lnTo>
                  <a:lnTo>
                    <a:pt x="945459" y="2940937"/>
                  </a:lnTo>
                  <a:cubicBezTo>
                    <a:pt x="944572" y="2951134"/>
                    <a:pt x="941026" y="2960381"/>
                    <a:pt x="934819" y="2968678"/>
                  </a:cubicBezTo>
                  <a:cubicBezTo>
                    <a:pt x="928612" y="2976975"/>
                    <a:pt x="925065" y="2986982"/>
                    <a:pt x="924179" y="2998698"/>
                  </a:cubicBezTo>
                  <a:cubicBezTo>
                    <a:pt x="915122" y="3010986"/>
                    <a:pt x="906635" y="3023652"/>
                    <a:pt x="898718" y="3036699"/>
                  </a:cubicBezTo>
                  <a:cubicBezTo>
                    <a:pt x="890801" y="3049746"/>
                    <a:pt x="883074" y="3062413"/>
                    <a:pt x="875538" y="3074700"/>
                  </a:cubicBezTo>
                  <a:cubicBezTo>
                    <a:pt x="874018" y="3082047"/>
                    <a:pt x="870978" y="3091674"/>
                    <a:pt x="866417" y="3103581"/>
                  </a:cubicBezTo>
                  <a:cubicBezTo>
                    <a:pt x="861857" y="3115488"/>
                    <a:pt x="855777" y="3122075"/>
                    <a:pt x="848177" y="3123341"/>
                  </a:cubicBezTo>
                  <a:cubicBezTo>
                    <a:pt x="848557" y="3125685"/>
                    <a:pt x="850077" y="3130118"/>
                    <a:pt x="852737" y="3136642"/>
                  </a:cubicBezTo>
                  <a:cubicBezTo>
                    <a:pt x="855397" y="3143165"/>
                    <a:pt x="856917" y="3146838"/>
                    <a:pt x="857297" y="3147662"/>
                  </a:cubicBezTo>
                  <a:cubicBezTo>
                    <a:pt x="858754" y="3147282"/>
                    <a:pt x="859641" y="3145762"/>
                    <a:pt x="859957" y="3143102"/>
                  </a:cubicBezTo>
                  <a:cubicBezTo>
                    <a:pt x="860274" y="3140442"/>
                    <a:pt x="860401" y="3138922"/>
                    <a:pt x="860337" y="3138541"/>
                  </a:cubicBezTo>
                  <a:cubicBezTo>
                    <a:pt x="868951" y="3120618"/>
                    <a:pt x="879084" y="3103264"/>
                    <a:pt x="890738" y="3086480"/>
                  </a:cubicBezTo>
                  <a:cubicBezTo>
                    <a:pt x="902392" y="3069697"/>
                    <a:pt x="909485" y="3051583"/>
                    <a:pt x="912018" y="3032139"/>
                  </a:cubicBezTo>
                  <a:lnTo>
                    <a:pt x="927219" y="3032139"/>
                  </a:lnTo>
                  <a:cubicBezTo>
                    <a:pt x="934186" y="3031823"/>
                    <a:pt x="942292" y="3032456"/>
                    <a:pt x="951539" y="3034039"/>
                  </a:cubicBezTo>
                  <a:cubicBezTo>
                    <a:pt x="960786" y="3035623"/>
                    <a:pt x="965853" y="3040056"/>
                    <a:pt x="966740" y="3047340"/>
                  </a:cubicBezTo>
                  <a:cubicBezTo>
                    <a:pt x="966423" y="3061147"/>
                    <a:pt x="963256" y="3074573"/>
                    <a:pt x="957239" y="3087620"/>
                  </a:cubicBezTo>
                  <a:cubicBezTo>
                    <a:pt x="951223" y="3100667"/>
                    <a:pt x="944256" y="3112574"/>
                    <a:pt x="936339" y="3123341"/>
                  </a:cubicBezTo>
                  <a:cubicBezTo>
                    <a:pt x="936719" y="3130688"/>
                    <a:pt x="938239" y="3137275"/>
                    <a:pt x="940899" y="3143102"/>
                  </a:cubicBezTo>
                  <a:cubicBezTo>
                    <a:pt x="943559" y="3148928"/>
                    <a:pt x="945079" y="3155515"/>
                    <a:pt x="945459" y="3162862"/>
                  </a:cubicBezTo>
                  <a:lnTo>
                    <a:pt x="924179" y="3156782"/>
                  </a:lnTo>
                  <a:cubicBezTo>
                    <a:pt x="924305" y="3166155"/>
                    <a:pt x="923292" y="3176289"/>
                    <a:pt x="921139" y="3187183"/>
                  </a:cubicBezTo>
                  <a:cubicBezTo>
                    <a:pt x="918985" y="3198076"/>
                    <a:pt x="914932" y="3208210"/>
                    <a:pt x="908978" y="3217583"/>
                  </a:cubicBezTo>
                  <a:lnTo>
                    <a:pt x="893778" y="3196303"/>
                  </a:lnTo>
                  <a:lnTo>
                    <a:pt x="902898" y="3168942"/>
                  </a:lnTo>
                  <a:cubicBezTo>
                    <a:pt x="901188" y="3167422"/>
                    <a:pt x="899288" y="3165902"/>
                    <a:pt x="897198" y="3164382"/>
                  </a:cubicBezTo>
                  <a:cubicBezTo>
                    <a:pt x="895108" y="3162862"/>
                    <a:pt x="893968" y="3161342"/>
                    <a:pt x="893778" y="3159822"/>
                  </a:cubicBezTo>
                  <a:cubicBezTo>
                    <a:pt x="894348" y="3156909"/>
                    <a:pt x="897008" y="3155135"/>
                    <a:pt x="901758" y="3154502"/>
                  </a:cubicBezTo>
                  <a:cubicBezTo>
                    <a:pt x="906508" y="3153868"/>
                    <a:pt x="909928" y="3153615"/>
                    <a:pt x="912018" y="3153742"/>
                  </a:cubicBezTo>
                  <a:lnTo>
                    <a:pt x="930259" y="3102061"/>
                  </a:lnTo>
                  <a:lnTo>
                    <a:pt x="927219" y="3089900"/>
                  </a:lnTo>
                  <a:lnTo>
                    <a:pt x="915058" y="3074700"/>
                  </a:lnTo>
                  <a:lnTo>
                    <a:pt x="899858" y="3089900"/>
                  </a:lnTo>
                  <a:lnTo>
                    <a:pt x="890738" y="3153742"/>
                  </a:lnTo>
                  <a:cubicBezTo>
                    <a:pt x="881364" y="3162229"/>
                    <a:pt x="872751" y="3174135"/>
                    <a:pt x="864897" y="3189462"/>
                  </a:cubicBezTo>
                  <a:cubicBezTo>
                    <a:pt x="857044" y="3204789"/>
                    <a:pt x="851471" y="3218216"/>
                    <a:pt x="848177" y="3229743"/>
                  </a:cubicBezTo>
                  <a:cubicBezTo>
                    <a:pt x="847797" y="3240257"/>
                    <a:pt x="845517" y="3250390"/>
                    <a:pt x="841337" y="3260144"/>
                  </a:cubicBezTo>
                  <a:cubicBezTo>
                    <a:pt x="837157" y="3269898"/>
                    <a:pt x="833357" y="3280031"/>
                    <a:pt x="829937" y="3290545"/>
                  </a:cubicBezTo>
                  <a:cubicBezTo>
                    <a:pt x="815243" y="3303212"/>
                    <a:pt x="802070" y="3317398"/>
                    <a:pt x="790416" y="3333105"/>
                  </a:cubicBezTo>
                  <a:lnTo>
                    <a:pt x="769135" y="3393907"/>
                  </a:lnTo>
                  <a:cubicBezTo>
                    <a:pt x="767299" y="3393780"/>
                    <a:pt x="764892" y="3394033"/>
                    <a:pt x="761915" y="3394667"/>
                  </a:cubicBezTo>
                  <a:cubicBezTo>
                    <a:pt x="758939" y="3395300"/>
                    <a:pt x="757292" y="3397074"/>
                    <a:pt x="756975" y="3399987"/>
                  </a:cubicBezTo>
                  <a:cubicBezTo>
                    <a:pt x="757292" y="3401633"/>
                    <a:pt x="758939" y="3403660"/>
                    <a:pt x="761915" y="3406067"/>
                  </a:cubicBezTo>
                  <a:cubicBezTo>
                    <a:pt x="764892" y="3408474"/>
                    <a:pt x="767299" y="3410500"/>
                    <a:pt x="769135" y="3412147"/>
                  </a:cubicBezTo>
                  <a:lnTo>
                    <a:pt x="735695" y="3430388"/>
                  </a:lnTo>
                  <a:lnTo>
                    <a:pt x="714414" y="3430388"/>
                  </a:lnTo>
                  <a:cubicBezTo>
                    <a:pt x="715048" y="3419114"/>
                    <a:pt x="716821" y="3408221"/>
                    <a:pt x="719734" y="3397707"/>
                  </a:cubicBezTo>
                  <a:cubicBezTo>
                    <a:pt x="722648" y="3387193"/>
                    <a:pt x="722901" y="3371740"/>
                    <a:pt x="720494" y="3351346"/>
                  </a:cubicBezTo>
                  <a:cubicBezTo>
                    <a:pt x="714034" y="3360213"/>
                    <a:pt x="707954" y="3369080"/>
                    <a:pt x="702254" y="3377947"/>
                  </a:cubicBezTo>
                  <a:cubicBezTo>
                    <a:pt x="696554" y="3386813"/>
                    <a:pt x="693514" y="3397200"/>
                    <a:pt x="693134" y="3409107"/>
                  </a:cubicBezTo>
                  <a:cubicBezTo>
                    <a:pt x="678440" y="3420761"/>
                    <a:pt x="665267" y="3433934"/>
                    <a:pt x="653613" y="3448628"/>
                  </a:cubicBezTo>
                  <a:cubicBezTo>
                    <a:pt x="636703" y="3450148"/>
                    <a:pt x="630243" y="3456228"/>
                    <a:pt x="634233" y="3466868"/>
                  </a:cubicBezTo>
                  <a:cubicBezTo>
                    <a:pt x="638223" y="3477508"/>
                    <a:pt x="635563" y="3483589"/>
                    <a:pt x="626253" y="3485109"/>
                  </a:cubicBezTo>
                  <a:lnTo>
                    <a:pt x="614092" y="3485109"/>
                  </a:lnTo>
                  <a:cubicBezTo>
                    <a:pt x="613586" y="3493659"/>
                    <a:pt x="611559" y="3500119"/>
                    <a:pt x="608012" y="3504489"/>
                  </a:cubicBezTo>
                  <a:cubicBezTo>
                    <a:pt x="604465" y="3508859"/>
                    <a:pt x="602439" y="3514559"/>
                    <a:pt x="601932" y="3521590"/>
                  </a:cubicBezTo>
                  <a:lnTo>
                    <a:pt x="580652" y="3539830"/>
                  </a:lnTo>
                  <a:lnTo>
                    <a:pt x="568491" y="3515509"/>
                  </a:lnTo>
                  <a:cubicBezTo>
                    <a:pt x="562411" y="3515509"/>
                    <a:pt x="559371" y="3512469"/>
                    <a:pt x="559371" y="3506389"/>
                  </a:cubicBezTo>
                  <a:cubicBezTo>
                    <a:pt x="560258" y="3494419"/>
                    <a:pt x="563805" y="3482639"/>
                    <a:pt x="570011" y="3471048"/>
                  </a:cubicBezTo>
                  <a:cubicBezTo>
                    <a:pt x="576218" y="3459458"/>
                    <a:pt x="579765" y="3446918"/>
                    <a:pt x="580652" y="3433427"/>
                  </a:cubicBezTo>
                  <a:cubicBezTo>
                    <a:pt x="580715" y="3433174"/>
                    <a:pt x="580588" y="3432161"/>
                    <a:pt x="580272" y="3430388"/>
                  </a:cubicBezTo>
                  <a:cubicBezTo>
                    <a:pt x="579955" y="3428614"/>
                    <a:pt x="579068" y="3427601"/>
                    <a:pt x="577612" y="3427347"/>
                  </a:cubicBezTo>
                  <a:cubicBezTo>
                    <a:pt x="575965" y="3428044"/>
                    <a:pt x="573938" y="3431211"/>
                    <a:pt x="571531" y="3436848"/>
                  </a:cubicBezTo>
                  <a:cubicBezTo>
                    <a:pt x="569125" y="3442484"/>
                    <a:pt x="567098" y="3446411"/>
                    <a:pt x="565451" y="3448628"/>
                  </a:cubicBezTo>
                  <a:cubicBezTo>
                    <a:pt x="561905" y="3451668"/>
                    <a:pt x="559878" y="3454708"/>
                    <a:pt x="559371" y="3457748"/>
                  </a:cubicBezTo>
                  <a:cubicBezTo>
                    <a:pt x="559751" y="3462498"/>
                    <a:pt x="559751" y="3466678"/>
                    <a:pt x="559371" y="3470288"/>
                  </a:cubicBezTo>
                  <a:cubicBezTo>
                    <a:pt x="558991" y="3473899"/>
                    <a:pt x="555951" y="3475798"/>
                    <a:pt x="550251" y="3475989"/>
                  </a:cubicBezTo>
                  <a:lnTo>
                    <a:pt x="538091" y="3482069"/>
                  </a:lnTo>
                  <a:lnTo>
                    <a:pt x="507690" y="3485109"/>
                  </a:lnTo>
                  <a:lnTo>
                    <a:pt x="498570" y="3509429"/>
                  </a:lnTo>
                  <a:cubicBezTo>
                    <a:pt x="493946" y="3511139"/>
                    <a:pt x="489513" y="3513799"/>
                    <a:pt x="485270" y="3517409"/>
                  </a:cubicBezTo>
                  <a:cubicBezTo>
                    <a:pt x="481026" y="3521019"/>
                    <a:pt x="477353" y="3524439"/>
                    <a:pt x="474249" y="3527669"/>
                  </a:cubicBezTo>
                  <a:cubicBezTo>
                    <a:pt x="470956" y="3527606"/>
                    <a:pt x="467663" y="3528493"/>
                    <a:pt x="464369" y="3530330"/>
                  </a:cubicBezTo>
                  <a:cubicBezTo>
                    <a:pt x="461076" y="3532166"/>
                    <a:pt x="459302" y="3535333"/>
                    <a:pt x="459049" y="3539830"/>
                  </a:cubicBezTo>
                  <a:lnTo>
                    <a:pt x="462089" y="3551990"/>
                  </a:lnTo>
                  <a:lnTo>
                    <a:pt x="434729" y="3551990"/>
                  </a:lnTo>
                  <a:cubicBezTo>
                    <a:pt x="435932" y="3546100"/>
                    <a:pt x="438845" y="3537360"/>
                    <a:pt x="443469" y="3525769"/>
                  </a:cubicBezTo>
                  <a:cubicBezTo>
                    <a:pt x="448092" y="3514179"/>
                    <a:pt x="447205" y="3507719"/>
                    <a:pt x="440809" y="3506389"/>
                  </a:cubicBezTo>
                  <a:cubicBezTo>
                    <a:pt x="437705" y="3506579"/>
                    <a:pt x="434792" y="3507719"/>
                    <a:pt x="432068" y="3509809"/>
                  </a:cubicBezTo>
                  <a:cubicBezTo>
                    <a:pt x="429345" y="3511899"/>
                    <a:pt x="427192" y="3513799"/>
                    <a:pt x="425608" y="3515509"/>
                  </a:cubicBezTo>
                  <a:lnTo>
                    <a:pt x="419528" y="3551990"/>
                  </a:lnTo>
                  <a:lnTo>
                    <a:pt x="404328" y="3573270"/>
                  </a:lnTo>
                  <a:cubicBezTo>
                    <a:pt x="404328" y="3582264"/>
                    <a:pt x="402808" y="3590117"/>
                    <a:pt x="399768" y="3596831"/>
                  </a:cubicBezTo>
                  <a:cubicBezTo>
                    <a:pt x="396728" y="3603544"/>
                    <a:pt x="392168" y="3609878"/>
                    <a:pt x="386088" y="3615831"/>
                  </a:cubicBezTo>
                  <a:lnTo>
                    <a:pt x="386088" y="3640152"/>
                  </a:lnTo>
                  <a:cubicBezTo>
                    <a:pt x="377474" y="3649779"/>
                    <a:pt x="373421" y="3660925"/>
                    <a:pt x="373927" y="3673592"/>
                  </a:cubicBezTo>
                  <a:cubicBezTo>
                    <a:pt x="369051" y="3672136"/>
                    <a:pt x="364364" y="3672769"/>
                    <a:pt x="359867" y="3675493"/>
                  </a:cubicBezTo>
                  <a:cubicBezTo>
                    <a:pt x="355370" y="3678216"/>
                    <a:pt x="352964" y="3682649"/>
                    <a:pt x="352647" y="3688793"/>
                  </a:cubicBezTo>
                  <a:lnTo>
                    <a:pt x="334406" y="3716153"/>
                  </a:lnTo>
                  <a:lnTo>
                    <a:pt x="310086" y="3707033"/>
                  </a:lnTo>
                  <a:cubicBezTo>
                    <a:pt x="314076" y="3697153"/>
                    <a:pt x="316736" y="3685753"/>
                    <a:pt x="318066" y="3672833"/>
                  </a:cubicBezTo>
                  <a:cubicBezTo>
                    <a:pt x="319396" y="3659912"/>
                    <a:pt x="322816" y="3650032"/>
                    <a:pt x="328326" y="3643192"/>
                  </a:cubicBezTo>
                  <a:cubicBezTo>
                    <a:pt x="327820" y="3633565"/>
                    <a:pt x="331873" y="3628498"/>
                    <a:pt x="340487" y="3627992"/>
                  </a:cubicBezTo>
                  <a:cubicBezTo>
                    <a:pt x="347073" y="3628435"/>
                    <a:pt x="355180" y="3628308"/>
                    <a:pt x="364807" y="3627612"/>
                  </a:cubicBezTo>
                  <a:cubicBezTo>
                    <a:pt x="374434" y="3626915"/>
                    <a:pt x="373421" y="3622988"/>
                    <a:pt x="361767" y="3615831"/>
                  </a:cubicBezTo>
                  <a:lnTo>
                    <a:pt x="373927" y="3585431"/>
                  </a:lnTo>
                  <a:lnTo>
                    <a:pt x="361767" y="3585431"/>
                  </a:lnTo>
                  <a:lnTo>
                    <a:pt x="373927" y="3570230"/>
                  </a:lnTo>
                  <a:lnTo>
                    <a:pt x="373927" y="3539830"/>
                  </a:lnTo>
                  <a:lnTo>
                    <a:pt x="395208" y="3524629"/>
                  </a:lnTo>
                  <a:lnTo>
                    <a:pt x="395208" y="3497269"/>
                  </a:lnTo>
                  <a:cubicBezTo>
                    <a:pt x="400781" y="3487642"/>
                    <a:pt x="407875" y="3479535"/>
                    <a:pt x="416488" y="3472948"/>
                  </a:cubicBezTo>
                  <a:lnTo>
                    <a:pt x="425608" y="3448628"/>
                  </a:lnTo>
                  <a:cubicBezTo>
                    <a:pt x="416108" y="3446221"/>
                    <a:pt x="413068" y="3435834"/>
                    <a:pt x="416488" y="3417467"/>
                  </a:cubicBezTo>
                  <a:cubicBezTo>
                    <a:pt x="419908" y="3399100"/>
                    <a:pt x="422948" y="3387193"/>
                    <a:pt x="425608" y="3381747"/>
                  </a:cubicBezTo>
                  <a:cubicBezTo>
                    <a:pt x="431308" y="3380353"/>
                    <a:pt x="434349" y="3374020"/>
                    <a:pt x="434729" y="3362746"/>
                  </a:cubicBezTo>
                  <a:cubicBezTo>
                    <a:pt x="435109" y="3351473"/>
                    <a:pt x="435109" y="3343619"/>
                    <a:pt x="434729" y="3339186"/>
                  </a:cubicBezTo>
                  <a:cubicBezTo>
                    <a:pt x="439225" y="3337412"/>
                    <a:pt x="442392" y="3334119"/>
                    <a:pt x="444229" y="3329305"/>
                  </a:cubicBezTo>
                  <a:cubicBezTo>
                    <a:pt x="446065" y="3324492"/>
                    <a:pt x="446952" y="3319679"/>
                    <a:pt x="446889" y="3314865"/>
                  </a:cubicBezTo>
                  <a:cubicBezTo>
                    <a:pt x="446382" y="3309165"/>
                    <a:pt x="444355" y="3304605"/>
                    <a:pt x="440809" y="3301185"/>
                  </a:cubicBezTo>
                  <a:cubicBezTo>
                    <a:pt x="437262" y="3297765"/>
                    <a:pt x="435235" y="3293205"/>
                    <a:pt x="434729" y="3287505"/>
                  </a:cubicBezTo>
                  <a:cubicBezTo>
                    <a:pt x="423012" y="3289784"/>
                    <a:pt x="417565" y="3298905"/>
                    <a:pt x="418388" y="3314865"/>
                  </a:cubicBezTo>
                  <a:cubicBezTo>
                    <a:pt x="419212" y="3330826"/>
                    <a:pt x="414525" y="3339946"/>
                    <a:pt x="404328" y="3342226"/>
                  </a:cubicBezTo>
                  <a:cubicBezTo>
                    <a:pt x="404011" y="3351536"/>
                    <a:pt x="400844" y="3360276"/>
                    <a:pt x="394828" y="3368446"/>
                  </a:cubicBezTo>
                  <a:cubicBezTo>
                    <a:pt x="388811" y="3376616"/>
                    <a:pt x="381844" y="3383076"/>
                    <a:pt x="373927" y="3387827"/>
                  </a:cubicBezTo>
                  <a:lnTo>
                    <a:pt x="373927" y="3427347"/>
                  </a:lnTo>
                  <a:cubicBezTo>
                    <a:pt x="347263" y="3440204"/>
                    <a:pt x="331430" y="3454771"/>
                    <a:pt x="326426" y="3471048"/>
                  </a:cubicBezTo>
                  <a:cubicBezTo>
                    <a:pt x="321423" y="3487325"/>
                    <a:pt x="313949" y="3510252"/>
                    <a:pt x="304006" y="3539830"/>
                  </a:cubicBezTo>
                  <a:cubicBezTo>
                    <a:pt x="293746" y="3540717"/>
                    <a:pt x="284625" y="3544263"/>
                    <a:pt x="276645" y="3550470"/>
                  </a:cubicBezTo>
                  <a:cubicBezTo>
                    <a:pt x="268665" y="3556677"/>
                    <a:pt x="259545" y="3560224"/>
                    <a:pt x="249285" y="3561110"/>
                  </a:cubicBezTo>
                  <a:lnTo>
                    <a:pt x="249285" y="3594551"/>
                  </a:lnTo>
                  <a:lnTo>
                    <a:pt x="240165" y="3594551"/>
                  </a:lnTo>
                  <a:cubicBezTo>
                    <a:pt x="234338" y="3594551"/>
                    <a:pt x="230791" y="3593031"/>
                    <a:pt x="229524" y="3589991"/>
                  </a:cubicBezTo>
                  <a:cubicBezTo>
                    <a:pt x="228258" y="3586951"/>
                    <a:pt x="227751" y="3582391"/>
                    <a:pt x="228004" y="3576311"/>
                  </a:cubicBezTo>
                  <a:lnTo>
                    <a:pt x="237125" y="3551990"/>
                  </a:lnTo>
                  <a:cubicBezTo>
                    <a:pt x="236934" y="3549773"/>
                    <a:pt x="235794" y="3545846"/>
                    <a:pt x="233704" y="3540210"/>
                  </a:cubicBezTo>
                  <a:cubicBezTo>
                    <a:pt x="231614" y="3534573"/>
                    <a:pt x="229714" y="3531406"/>
                    <a:pt x="228004" y="3530710"/>
                  </a:cubicBezTo>
                  <a:lnTo>
                    <a:pt x="228004" y="3539830"/>
                  </a:lnTo>
                  <a:cubicBezTo>
                    <a:pt x="221038" y="3544770"/>
                    <a:pt x="212931" y="3551610"/>
                    <a:pt x="203684" y="3560350"/>
                  </a:cubicBezTo>
                  <a:cubicBezTo>
                    <a:pt x="194437" y="3569090"/>
                    <a:pt x="189370" y="3577451"/>
                    <a:pt x="188484" y="3585431"/>
                  </a:cubicBezTo>
                  <a:cubicBezTo>
                    <a:pt x="183987" y="3588724"/>
                    <a:pt x="180820" y="3593537"/>
                    <a:pt x="178983" y="3599871"/>
                  </a:cubicBezTo>
                  <a:cubicBezTo>
                    <a:pt x="177147" y="3606204"/>
                    <a:pt x="176260" y="3612538"/>
                    <a:pt x="176323" y="3618871"/>
                  </a:cubicBezTo>
                  <a:lnTo>
                    <a:pt x="155043" y="3631032"/>
                  </a:lnTo>
                  <a:cubicBezTo>
                    <a:pt x="155106" y="3635908"/>
                    <a:pt x="154219" y="3641355"/>
                    <a:pt x="152383" y="3647372"/>
                  </a:cubicBezTo>
                  <a:cubicBezTo>
                    <a:pt x="150546" y="3653389"/>
                    <a:pt x="147379" y="3658075"/>
                    <a:pt x="142883" y="3661432"/>
                  </a:cubicBezTo>
                  <a:lnTo>
                    <a:pt x="142883" y="3685753"/>
                  </a:lnTo>
                  <a:lnTo>
                    <a:pt x="130722" y="3694873"/>
                  </a:lnTo>
                  <a:cubicBezTo>
                    <a:pt x="130406" y="3704120"/>
                    <a:pt x="127239" y="3712987"/>
                    <a:pt x="121222" y="3721474"/>
                  </a:cubicBezTo>
                  <a:cubicBezTo>
                    <a:pt x="115205" y="3729960"/>
                    <a:pt x="108238" y="3737307"/>
                    <a:pt x="100322" y="3743514"/>
                  </a:cubicBezTo>
                  <a:cubicBezTo>
                    <a:pt x="94115" y="3753204"/>
                    <a:pt x="86768" y="3764224"/>
                    <a:pt x="78281" y="3776575"/>
                  </a:cubicBezTo>
                  <a:cubicBezTo>
                    <a:pt x="69794" y="3788925"/>
                    <a:pt x="60928" y="3799185"/>
                    <a:pt x="51681" y="3807355"/>
                  </a:cubicBezTo>
                  <a:cubicBezTo>
                    <a:pt x="51871" y="3812105"/>
                    <a:pt x="51491" y="3817045"/>
                    <a:pt x="50541" y="3822176"/>
                  </a:cubicBezTo>
                  <a:cubicBezTo>
                    <a:pt x="49591" y="3827306"/>
                    <a:pt x="46931" y="3831486"/>
                    <a:pt x="42560" y="3834716"/>
                  </a:cubicBezTo>
                  <a:cubicBezTo>
                    <a:pt x="42307" y="3844089"/>
                    <a:pt x="39774" y="3853463"/>
                    <a:pt x="34960" y="3862836"/>
                  </a:cubicBezTo>
                  <a:cubicBezTo>
                    <a:pt x="30147" y="3872210"/>
                    <a:pt x="24573" y="3880063"/>
                    <a:pt x="18240" y="3886397"/>
                  </a:cubicBezTo>
                  <a:cubicBezTo>
                    <a:pt x="18240" y="3889564"/>
                    <a:pt x="17480" y="3892350"/>
                    <a:pt x="15960" y="3894757"/>
                  </a:cubicBezTo>
                  <a:cubicBezTo>
                    <a:pt x="14440" y="3897164"/>
                    <a:pt x="12160" y="3898430"/>
                    <a:pt x="9120" y="3898557"/>
                  </a:cubicBezTo>
                  <a:lnTo>
                    <a:pt x="0" y="3895517"/>
                  </a:lnTo>
                  <a:lnTo>
                    <a:pt x="9120" y="3865117"/>
                  </a:lnTo>
                  <a:cubicBezTo>
                    <a:pt x="12160" y="3861886"/>
                    <a:pt x="14440" y="3857706"/>
                    <a:pt x="15960" y="3852576"/>
                  </a:cubicBezTo>
                  <a:cubicBezTo>
                    <a:pt x="17480" y="3847446"/>
                    <a:pt x="18240" y="3842506"/>
                    <a:pt x="18240" y="3837756"/>
                  </a:cubicBezTo>
                  <a:lnTo>
                    <a:pt x="30400" y="3810395"/>
                  </a:lnTo>
                  <a:cubicBezTo>
                    <a:pt x="29767" y="3803555"/>
                    <a:pt x="29514" y="3795955"/>
                    <a:pt x="29640" y="3787595"/>
                  </a:cubicBezTo>
                  <a:cubicBezTo>
                    <a:pt x="29767" y="3779235"/>
                    <a:pt x="34074" y="3774675"/>
                    <a:pt x="42560" y="3773915"/>
                  </a:cubicBezTo>
                  <a:cubicBezTo>
                    <a:pt x="43574" y="3744274"/>
                    <a:pt x="52187" y="3709313"/>
                    <a:pt x="68401" y="3669033"/>
                  </a:cubicBezTo>
                  <a:cubicBezTo>
                    <a:pt x="84615" y="3628752"/>
                    <a:pt x="102348" y="3596831"/>
                    <a:pt x="121602" y="3573270"/>
                  </a:cubicBezTo>
                  <a:cubicBezTo>
                    <a:pt x="121982" y="3562884"/>
                    <a:pt x="123502" y="3553257"/>
                    <a:pt x="126162" y="3544390"/>
                  </a:cubicBezTo>
                  <a:cubicBezTo>
                    <a:pt x="128822" y="3535523"/>
                    <a:pt x="130342" y="3525896"/>
                    <a:pt x="130722" y="3515509"/>
                  </a:cubicBezTo>
                  <a:cubicBezTo>
                    <a:pt x="135219" y="3515319"/>
                    <a:pt x="138386" y="3513419"/>
                    <a:pt x="140222" y="3509809"/>
                  </a:cubicBezTo>
                  <a:cubicBezTo>
                    <a:pt x="142059" y="3506199"/>
                    <a:pt x="142946" y="3502019"/>
                    <a:pt x="142883" y="3497269"/>
                  </a:cubicBezTo>
                  <a:cubicBezTo>
                    <a:pt x="143389" y="3484919"/>
                    <a:pt x="145416" y="3477699"/>
                    <a:pt x="148963" y="3475608"/>
                  </a:cubicBezTo>
                  <a:cubicBezTo>
                    <a:pt x="152509" y="3473518"/>
                    <a:pt x="154536" y="3468578"/>
                    <a:pt x="155043" y="3460788"/>
                  </a:cubicBezTo>
                  <a:lnTo>
                    <a:pt x="170243" y="3430388"/>
                  </a:lnTo>
                  <a:cubicBezTo>
                    <a:pt x="174740" y="3428741"/>
                    <a:pt x="177907" y="3425954"/>
                    <a:pt x="179743" y="3422027"/>
                  </a:cubicBezTo>
                  <a:cubicBezTo>
                    <a:pt x="181580" y="3418100"/>
                    <a:pt x="182467" y="3413794"/>
                    <a:pt x="182403" y="3409107"/>
                  </a:cubicBezTo>
                  <a:lnTo>
                    <a:pt x="179363" y="3393907"/>
                  </a:lnTo>
                  <a:lnTo>
                    <a:pt x="206724" y="3299665"/>
                  </a:lnTo>
                  <a:lnTo>
                    <a:pt x="218884" y="3290545"/>
                  </a:lnTo>
                  <a:lnTo>
                    <a:pt x="228004" y="3275344"/>
                  </a:lnTo>
                  <a:cubicBezTo>
                    <a:pt x="228004" y="3270468"/>
                    <a:pt x="228764" y="3265021"/>
                    <a:pt x="230284" y="3259004"/>
                  </a:cubicBezTo>
                  <a:cubicBezTo>
                    <a:pt x="231804" y="3252987"/>
                    <a:pt x="234084" y="3248300"/>
                    <a:pt x="237125" y="3244944"/>
                  </a:cubicBezTo>
                  <a:cubicBezTo>
                    <a:pt x="235351" y="3239433"/>
                    <a:pt x="235098" y="3232214"/>
                    <a:pt x="236364" y="3223283"/>
                  </a:cubicBezTo>
                  <a:cubicBezTo>
                    <a:pt x="237631" y="3214353"/>
                    <a:pt x="241938" y="3209413"/>
                    <a:pt x="249285" y="3208463"/>
                  </a:cubicBezTo>
                  <a:cubicBezTo>
                    <a:pt x="250361" y="3200103"/>
                    <a:pt x="255808" y="3186422"/>
                    <a:pt x="265625" y="3167422"/>
                  </a:cubicBezTo>
                  <a:cubicBezTo>
                    <a:pt x="275442" y="3148422"/>
                    <a:pt x="283169" y="3137782"/>
                    <a:pt x="288806" y="3135501"/>
                  </a:cubicBezTo>
                  <a:lnTo>
                    <a:pt x="297926" y="3114221"/>
                  </a:lnTo>
                  <a:cubicBezTo>
                    <a:pt x="298812" y="3095220"/>
                    <a:pt x="302359" y="3078500"/>
                    <a:pt x="308566" y="3064060"/>
                  </a:cubicBezTo>
                  <a:cubicBezTo>
                    <a:pt x="314773" y="3049620"/>
                    <a:pt x="318319" y="3032899"/>
                    <a:pt x="319206" y="3013899"/>
                  </a:cubicBezTo>
                  <a:lnTo>
                    <a:pt x="328326" y="3001739"/>
                  </a:lnTo>
                  <a:cubicBezTo>
                    <a:pt x="329720" y="2990465"/>
                    <a:pt x="335293" y="2977291"/>
                    <a:pt x="345047" y="2962218"/>
                  </a:cubicBezTo>
                  <a:cubicBezTo>
                    <a:pt x="354800" y="2947144"/>
                    <a:pt x="360374" y="2933971"/>
                    <a:pt x="361767" y="2922697"/>
                  </a:cubicBezTo>
                  <a:cubicBezTo>
                    <a:pt x="370761" y="2916997"/>
                    <a:pt x="374814" y="2907877"/>
                    <a:pt x="373927" y="2895336"/>
                  </a:cubicBezTo>
                  <a:cubicBezTo>
                    <a:pt x="373041" y="2882796"/>
                    <a:pt x="377094" y="2873676"/>
                    <a:pt x="386088" y="2867976"/>
                  </a:cubicBezTo>
                  <a:cubicBezTo>
                    <a:pt x="387924" y="2858349"/>
                    <a:pt x="395651" y="2834282"/>
                    <a:pt x="409268" y="2795775"/>
                  </a:cubicBezTo>
                  <a:cubicBezTo>
                    <a:pt x="422885" y="2757267"/>
                    <a:pt x="431372" y="2734720"/>
                    <a:pt x="434729" y="2728133"/>
                  </a:cubicBezTo>
                  <a:cubicBezTo>
                    <a:pt x="432955" y="2723003"/>
                    <a:pt x="432702" y="2717303"/>
                    <a:pt x="433969" y="2711033"/>
                  </a:cubicBezTo>
                  <a:cubicBezTo>
                    <a:pt x="435235" y="2704763"/>
                    <a:pt x="439542" y="2701342"/>
                    <a:pt x="446889" y="2700772"/>
                  </a:cubicBezTo>
                  <a:cubicBezTo>
                    <a:pt x="455946" y="2679429"/>
                    <a:pt x="467473" y="2657515"/>
                    <a:pt x="481469" y="2635031"/>
                  </a:cubicBezTo>
                  <a:cubicBezTo>
                    <a:pt x="495466" y="2612547"/>
                    <a:pt x="503193" y="2589873"/>
                    <a:pt x="504650" y="2567010"/>
                  </a:cubicBezTo>
                  <a:cubicBezTo>
                    <a:pt x="506487" y="2565553"/>
                    <a:pt x="508893" y="2563906"/>
                    <a:pt x="511870" y="2562070"/>
                  </a:cubicBezTo>
                  <a:cubicBezTo>
                    <a:pt x="514847" y="2560233"/>
                    <a:pt x="516494" y="2557826"/>
                    <a:pt x="516810" y="2554849"/>
                  </a:cubicBezTo>
                  <a:cubicBezTo>
                    <a:pt x="516430" y="2553393"/>
                    <a:pt x="514910" y="2552506"/>
                    <a:pt x="512250" y="2552189"/>
                  </a:cubicBezTo>
                  <a:cubicBezTo>
                    <a:pt x="509590" y="2551873"/>
                    <a:pt x="508070" y="2551746"/>
                    <a:pt x="507690" y="2551809"/>
                  </a:cubicBezTo>
                  <a:lnTo>
                    <a:pt x="516810" y="2524449"/>
                  </a:lnTo>
                  <a:lnTo>
                    <a:pt x="528971" y="2518369"/>
                  </a:lnTo>
                  <a:cubicBezTo>
                    <a:pt x="535051" y="2509945"/>
                    <a:pt x="540371" y="2498672"/>
                    <a:pt x="544931" y="2484548"/>
                  </a:cubicBezTo>
                  <a:cubicBezTo>
                    <a:pt x="549491" y="2470424"/>
                    <a:pt x="553291" y="2458391"/>
                    <a:pt x="556331" y="2448447"/>
                  </a:cubicBezTo>
                  <a:cubicBezTo>
                    <a:pt x="554684" y="2442114"/>
                    <a:pt x="554938" y="2436540"/>
                    <a:pt x="557091" y="2431727"/>
                  </a:cubicBezTo>
                  <a:cubicBezTo>
                    <a:pt x="559244" y="2426914"/>
                    <a:pt x="564058" y="2424380"/>
                    <a:pt x="571531" y="2424127"/>
                  </a:cubicBezTo>
                  <a:lnTo>
                    <a:pt x="580652" y="2402846"/>
                  </a:lnTo>
                  <a:cubicBezTo>
                    <a:pt x="584198" y="2397843"/>
                    <a:pt x="588505" y="2386569"/>
                    <a:pt x="593572" y="2369026"/>
                  </a:cubicBezTo>
                  <a:cubicBezTo>
                    <a:pt x="598639" y="2351482"/>
                    <a:pt x="601425" y="2339448"/>
                    <a:pt x="601932" y="2332925"/>
                  </a:cubicBezTo>
                  <a:cubicBezTo>
                    <a:pt x="602819" y="2323171"/>
                    <a:pt x="606365" y="2316078"/>
                    <a:pt x="612572" y="2311644"/>
                  </a:cubicBezTo>
                  <a:cubicBezTo>
                    <a:pt x="618779" y="2307211"/>
                    <a:pt x="622326" y="2300118"/>
                    <a:pt x="623212" y="2290364"/>
                  </a:cubicBezTo>
                  <a:lnTo>
                    <a:pt x="647533" y="2247803"/>
                  </a:lnTo>
                  <a:cubicBezTo>
                    <a:pt x="648926" y="2241596"/>
                    <a:pt x="654500" y="2226649"/>
                    <a:pt x="664253" y="2202962"/>
                  </a:cubicBezTo>
                  <a:cubicBezTo>
                    <a:pt x="674007" y="2179275"/>
                    <a:pt x="679580" y="2165848"/>
                    <a:pt x="680974" y="2162681"/>
                  </a:cubicBezTo>
                  <a:cubicBezTo>
                    <a:pt x="680340" y="2156095"/>
                    <a:pt x="680087" y="2149508"/>
                    <a:pt x="680214" y="2142921"/>
                  </a:cubicBezTo>
                  <a:cubicBezTo>
                    <a:pt x="680340" y="2136334"/>
                    <a:pt x="684647" y="2132788"/>
                    <a:pt x="693134" y="2132281"/>
                  </a:cubicBezTo>
                  <a:cubicBezTo>
                    <a:pt x="702444" y="2110620"/>
                    <a:pt x="714984" y="2087060"/>
                    <a:pt x="730755" y="2061599"/>
                  </a:cubicBezTo>
                  <a:cubicBezTo>
                    <a:pt x="746525" y="2036139"/>
                    <a:pt x="755265" y="2011058"/>
                    <a:pt x="756975" y="1986358"/>
                  </a:cubicBezTo>
                  <a:cubicBezTo>
                    <a:pt x="758812" y="1984711"/>
                    <a:pt x="761219" y="1982684"/>
                    <a:pt x="764195" y="1980278"/>
                  </a:cubicBezTo>
                  <a:cubicBezTo>
                    <a:pt x="767172" y="1977871"/>
                    <a:pt x="768819" y="1975844"/>
                    <a:pt x="769135" y="1974198"/>
                  </a:cubicBezTo>
                  <a:cubicBezTo>
                    <a:pt x="768945" y="1971284"/>
                    <a:pt x="767805" y="1969511"/>
                    <a:pt x="765715" y="1968878"/>
                  </a:cubicBezTo>
                  <a:cubicBezTo>
                    <a:pt x="763625" y="1968244"/>
                    <a:pt x="761725" y="1967991"/>
                    <a:pt x="760015" y="1968118"/>
                  </a:cubicBezTo>
                  <a:lnTo>
                    <a:pt x="769135" y="1940757"/>
                  </a:lnTo>
                  <a:cubicBezTo>
                    <a:pt x="778762" y="1934170"/>
                    <a:pt x="786869" y="1926063"/>
                    <a:pt x="793456" y="1916437"/>
                  </a:cubicBezTo>
                  <a:lnTo>
                    <a:pt x="811696" y="1855635"/>
                  </a:lnTo>
                  <a:cubicBezTo>
                    <a:pt x="810176" y="1849302"/>
                    <a:pt x="810936" y="1843728"/>
                    <a:pt x="813976" y="1838915"/>
                  </a:cubicBezTo>
                  <a:cubicBezTo>
                    <a:pt x="817016" y="1834101"/>
                    <a:pt x="822337" y="1831568"/>
                    <a:pt x="829937" y="1831315"/>
                  </a:cubicBezTo>
                  <a:cubicBezTo>
                    <a:pt x="830317" y="1825741"/>
                    <a:pt x="831837" y="1821688"/>
                    <a:pt x="834497" y="1819154"/>
                  </a:cubicBezTo>
                  <a:cubicBezTo>
                    <a:pt x="837157" y="1816621"/>
                    <a:pt x="838677" y="1812568"/>
                    <a:pt x="839057" y="1806994"/>
                  </a:cubicBezTo>
                  <a:cubicBezTo>
                    <a:pt x="841400" y="1802877"/>
                    <a:pt x="845834" y="1790591"/>
                    <a:pt x="852357" y="1770133"/>
                  </a:cubicBezTo>
                  <a:cubicBezTo>
                    <a:pt x="858881" y="1749676"/>
                    <a:pt x="862554" y="1736629"/>
                    <a:pt x="863377" y="1730993"/>
                  </a:cubicBezTo>
                  <a:cubicBezTo>
                    <a:pt x="864264" y="1721113"/>
                    <a:pt x="867811" y="1713512"/>
                    <a:pt x="874018" y="1708192"/>
                  </a:cubicBezTo>
                  <a:cubicBezTo>
                    <a:pt x="880224" y="1702872"/>
                    <a:pt x="883771" y="1695272"/>
                    <a:pt x="884658" y="1685392"/>
                  </a:cubicBezTo>
                  <a:lnTo>
                    <a:pt x="896818" y="1661071"/>
                  </a:lnTo>
                  <a:cubicBezTo>
                    <a:pt x="897578" y="1653978"/>
                    <a:pt x="900618" y="1648405"/>
                    <a:pt x="905938" y="1644351"/>
                  </a:cubicBezTo>
                  <a:cubicBezTo>
                    <a:pt x="911258" y="1640297"/>
                    <a:pt x="914298" y="1634724"/>
                    <a:pt x="915058" y="1627630"/>
                  </a:cubicBezTo>
                  <a:cubicBezTo>
                    <a:pt x="924179" y="1627124"/>
                    <a:pt x="930259" y="1622057"/>
                    <a:pt x="933299" y="1612430"/>
                  </a:cubicBezTo>
                  <a:cubicBezTo>
                    <a:pt x="933362" y="1611037"/>
                    <a:pt x="933236" y="1610024"/>
                    <a:pt x="932919" y="1609390"/>
                  </a:cubicBezTo>
                  <a:cubicBezTo>
                    <a:pt x="932602" y="1608757"/>
                    <a:pt x="931715" y="1607743"/>
                    <a:pt x="930259" y="1606350"/>
                  </a:cubicBezTo>
                  <a:lnTo>
                    <a:pt x="936339" y="1597230"/>
                  </a:lnTo>
                  <a:cubicBezTo>
                    <a:pt x="937796" y="1594317"/>
                    <a:pt x="938682" y="1591783"/>
                    <a:pt x="938999" y="1589630"/>
                  </a:cubicBezTo>
                  <a:cubicBezTo>
                    <a:pt x="939316" y="1587477"/>
                    <a:pt x="939442" y="1584943"/>
                    <a:pt x="939379" y="1582030"/>
                  </a:cubicBezTo>
                  <a:cubicBezTo>
                    <a:pt x="951476" y="1563663"/>
                    <a:pt x="962243" y="1544155"/>
                    <a:pt x="971680" y="1523508"/>
                  </a:cubicBezTo>
                  <a:cubicBezTo>
                    <a:pt x="981116" y="1502861"/>
                    <a:pt x="989603" y="1481834"/>
                    <a:pt x="997140" y="1460427"/>
                  </a:cubicBezTo>
                  <a:cubicBezTo>
                    <a:pt x="997964" y="1455487"/>
                    <a:pt x="1001637" y="1445607"/>
                    <a:pt x="1008160" y="1430787"/>
                  </a:cubicBezTo>
                  <a:cubicBezTo>
                    <a:pt x="1014684" y="1415966"/>
                    <a:pt x="1019117" y="1407606"/>
                    <a:pt x="1021461" y="1405706"/>
                  </a:cubicBezTo>
                  <a:cubicBezTo>
                    <a:pt x="1021777" y="1395256"/>
                    <a:pt x="1024184" y="1385756"/>
                    <a:pt x="1028681" y="1377205"/>
                  </a:cubicBezTo>
                  <a:cubicBezTo>
                    <a:pt x="1033178" y="1368655"/>
                    <a:pt x="1037864" y="1359915"/>
                    <a:pt x="1042741" y="1350985"/>
                  </a:cubicBezTo>
                  <a:lnTo>
                    <a:pt x="1054901" y="1341865"/>
                  </a:lnTo>
                  <a:cubicBezTo>
                    <a:pt x="1055028" y="1340345"/>
                    <a:pt x="1055535" y="1338825"/>
                    <a:pt x="1056421" y="1337305"/>
                  </a:cubicBezTo>
                  <a:cubicBezTo>
                    <a:pt x="1057308" y="1335785"/>
                    <a:pt x="1057815" y="1334265"/>
                    <a:pt x="1057941" y="1332744"/>
                  </a:cubicBezTo>
                  <a:cubicBezTo>
                    <a:pt x="1059398" y="1328311"/>
                    <a:pt x="1060285" y="1324258"/>
                    <a:pt x="1060601" y="1320584"/>
                  </a:cubicBezTo>
                  <a:cubicBezTo>
                    <a:pt x="1060918" y="1316911"/>
                    <a:pt x="1061045" y="1312857"/>
                    <a:pt x="1060981" y="1308424"/>
                  </a:cubicBezTo>
                  <a:cubicBezTo>
                    <a:pt x="1064528" y="1307917"/>
                    <a:pt x="1066555" y="1305891"/>
                    <a:pt x="1067062" y="1302344"/>
                  </a:cubicBezTo>
                  <a:cubicBezTo>
                    <a:pt x="1067188" y="1300697"/>
                    <a:pt x="1067695" y="1298670"/>
                    <a:pt x="1068582" y="1296264"/>
                  </a:cubicBezTo>
                  <a:cubicBezTo>
                    <a:pt x="1069468" y="1293857"/>
                    <a:pt x="1069975" y="1291830"/>
                    <a:pt x="1070102" y="1290184"/>
                  </a:cubicBezTo>
                  <a:lnTo>
                    <a:pt x="1073142" y="1290184"/>
                  </a:lnTo>
                  <a:cubicBezTo>
                    <a:pt x="1073648" y="1287144"/>
                    <a:pt x="1075675" y="1284104"/>
                    <a:pt x="1079222" y="1281063"/>
                  </a:cubicBezTo>
                  <a:lnTo>
                    <a:pt x="1088342" y="1253703"/>
                  </a:lnTo>
                  <a:cubicBezTo>
                    <a:pt x="1089799" y="1247369"/>
                    <a:pt x="1090685" y="1241036"/>
                    <a:pt x="1091002" y="1234702"/>
                  </a:cubicBezTo>
                  <a:cubicBezTo>
                    <a:pt x="1091319" y="1228369"/>
                    <a:pt x="1091445" y="1223555"/>
                    <a:pt x="1091382" y="1220262"/>
                  </a:cubicBezTo>
                  <a:cubicBezTo>
                    <a:pt x="1094675" y="1220452"/>
                    <a:pt x="1097969" y="1220072"/>
                    <a:pt x="1101262" y="1219122"/>
                  </a:cubicBezTo>
                  <a:cubicBezTo>
                    <a:pt x="1104556" y="1218172"/>
                    <a:pt x="1106329" y="1215512"/>
                    <a:pt x="1106582" y="1211142"/>
                  </a:cubicBezTo>
                  <a:cubicBezTo>
                    <a:pt x="1106329" y="1206645"/>
                    <a:pt x="1106836" y="1203479"/>
                    <a:pt x="1108102" y="1201642"/>
                  </a:cubicBezTo>
                  <a:cubicBezTo>
                    <a:pt x="1109369" y="1199805"/>
                    <a:pt x="1112916" y="1198918"/>
                    <a:pt x="1118743" y="1198982"/>
                  </a:cubicBezTo>
                  <a:lnTo>
                    <a:pt x="1130903" y="1174661"/>
                  </a:lnTo>
                  <a:lnTo>
                    <a:pt x="1143063" y="1165541"/>
                  </a:lnTo>
                  <a:lnTo>
                    <a:pt x="1164344" y="1126020"/>
                  </a:lnTo>
                  <a:cubicBezTo>
                    <a:pt x="1164850" y="1120193"/>
                    <a:pt x="1166877" y="1115127"/>
                    <a:pt x="1170424" y="1110820"/>
                  </a:cubicBezTo>
                  <a:cubicBezTo>
                    <a:pt x="1173970" y="1106513"/>
                    <a:pt x="1175997" y="1101446"/>
                    <a:pt x="1176504" y="1095620"/>
                  </a:cubicBezTo>
                  <a:lnTo>
                    <a:pt x="1191704" y="1071299"/>
                  </a:lnTo>
                  <a:lnTo>
                    <a:pt x="1200824" y="1053059"/>
                  </a:lnTo>
                  <a:cubicBezTo>
                    <a:pt x="1202281" y="1042292"/>
                    <a:pt x="1204688" y="1031905"/>
                    <a:pt x="1208044" y="1021898"/>
                  </a:cubicBezTo>
                  <a:cubicBezTo>
                    <a:pt x="1211401" y="1011891"/>
                    <a:pt x="1216088" y="1003024"/>
                    <a:pt x="1222105" y="995298"/>
                  </a:cubicBezTo>
                  <a:cubicBezTo>
                    <a:pt x="1229705" y="975157"/>
                    <a:pt x="1235785" y="956157"/>
                    <a:pt x="1240345" y="938296"/>
                  </a:cubicBezTo>
                  <a:cubicBezTo>
                    <a:pt x="1244905" y="920436"/>
                    <a:pt x="1247945" y="905996"/>
                    <a:pt x="1249465" y="894975"/>
                  </a:cubicBezTo>
                  <a:cubicBezTo>
                    <a:pt x="1252505" y="897509"/>
                    <a:pt x="1255545" y="898522"/>
                    <a:pt x="1258586" y="898016"/>
                  </a:cubicBezTo>
                  <a:lnTo>
                    <a:pt x="1270746" y="888895"/>
                  </a:lnTo>
                  <a:cubicBezTo>
                    <a:pt x="1272329" y="887249"/>
                    <a:pt x="1272962" y="885222"/>
                    <a:pt x="1272646" y="882815"/>
                  </a:cubicBezTo>
                  <a:cubicBezTo>
                    <a:pt x="1272329" y="880408"/>
                    <a:pt x="1270682" y="878382"/>
                    <a:pt x="1267706" y="876735"/>
                  </a:cubicBezTo>
                  <a:cubicBezTo>
                    <a:pt x="1276003" y="866728"/>
                    <a:pt x="1284489" y="853301"/>
                    <a:pt x="1293166" y="836454"/>
                  </a:cubicBezTo>
                  <a:cubicBezTo>
                    <a:pt x="1301843" y="819607"/>
                    <a:pt x="1306530" y="804660"/>
                    <a:pt x="1307227" y="791613"/>
                  </a:cubicBezTo>
                  <a:cubicBezTo>
                    <a:pt x="1311977" y="788510"/>
                    <a:pt x="1315397" y="784836"/>
                    <a:pt x="1317487" y="780593"/>
                  </a:cubicBezTo>
                  <a:cubicBezTo>
                    <a:pt x="1319577" y="776350"/>
                    <a:pt x="1319197" y="771916"/>
                    <a:pt x="1316347" y="767293"/>
                  </a:cubicBezTo>
                  <a:cubicBezTo>
                    <a:pt x="1318373" y="757096"/>
                    <a:pt x="1322680" y="749369"/>
                    <a:pt x="1329267" y="744112"/>
                  </a:cubicBezTo>
                  <a:cubicBezTo>
                    <a:pt x="1335854" y="738856"/>
                    <a:pt x="1341681" y="733409"/>
                    <a:pt x="1346747" y="727772"/>
                  </a:cubicBezTo>
                  <a:cubicBezTo>
                    <a:pt x="1351054" y="724732"/>
                    <a:pt x="1353081" y="721692"/>
                    <a:pt x="1352827" y="718652"/>
                  </a:cubicBezTo>
                  <a:cubicBezTo>
                    <a:pt x="1352574" y="715612"/>
                    <a:pt x="1351561" y="712572"/>
                    <a:pt x="1349787" y="709532"/>
                  </a:cubicBezTo>
                  <a:lnTo>
                    <a:pt x="1377148" y="660891"/>
                  </a:lnTo>
                  <a:cubicBezTo>
                    <a:pt x="1378985" y="657851"/>
                    <a:pt x="1381391" y="654051"/>
                    <a:pt x="1384368" y="649490"/>
                  </a:cubicBezTo>
                  <a:cubicBezTo>
                    <a:pt x="1387345" y="644930"/>
                    <a:pt x="1388992" y="639610"/>
                    <a:pt x="1389308" y="633530"/>
                  </a:cubicBezTo>
                  <a:cubicBezTo>
                    <a:pt x="1403368" y="615860"/>
                    <a:pt x="1414769" y="595719"/>
                    <a:pt x="1423509" y="573109"/>
                  </a:cubicBezTo>
                  <a:cubicBezTo>
                    <a:pt x="1432249" y="550498"/>
                    <a:pt x="1445169" y="531118"/>
                    <a:pt x="1462270" y="514968"/>
                  </a:cubicBezTo>
                  <a:lnTo>
                    <a:pt x="1459230" y="493687"/>
                  </a:lnTo>
                  <a:lnTo>
                    <a:pt x="1492670" y="442006"/>
                  </a:lnTo>
                  <a:cubicBezTo>
                    <a:pt x="1493240" y="434089"/>
                    <a:pt x="1497420" y="420282"/>
                    <a:pt x="1505211" y="400585"/>
                  </a:cubicBezTo>
                  <a:cubicBezTo>
                    <a:pt x="1513001" y="380888"/>
                    <a:pt x="1520981" y="366321"/>
                    <a:pt x="1529151" y="356884"/>
                  </a:cubicBezTo>
                  <a:cubicBezTo>
                    <a:pt x="1529151" y="345231"/>
                    <a:pt x="1535231" y="335097"/>
                    <a:pt x="1547391" y="326484"/>
                  </a:cubicBezTo>
                  <a:cubicBezTo>
                    <a:pt x="1543338" y="320404"/>
                    <a:pt x="1543085" y="315083"/>
                    <a:pt x="1546631" y="310523"/>
                  </a:cubicBezTo>
                  <a:cubicBezTo>
                    <a:pt x="1550178" y="305963"/>
                    <a:pt x="1554485" y="302163"/>
                    <a:pt x="1559552" y="299123"/>
                  </a:cubicBezTo>
                  <a:lnTo>
                    <a:pt x="1672034" y="101519"/>
                  </a:lnTo>
                  <a:cubicBezTo>
                    <a:pt x="1678938" y="93729"/>
                    <a:pt x="1684131" y="85749"/>
                    <a:pt x="1687614" y="77579"/>
                  </a:cubicBezTo>
                  <a:cubicBezTo>
                    <a:pt x="1691098" y="69408"/>
                    <a:pt x="1697051" y="62188"/>
                    <a:pt x="1705475" y="55918"/>
                  </a:cubicBezTo>
                  <a:cubicBezTo>
                    <a:pt x="1705601" y="51168"/>
                    <a:pt x="1706868" y="46228"/>
                    <a:pt x="1709275" y="41098"/>
                  </a:cubicBezTo>
                  <a:cubicBezTo>
                    <a:pt x="1711682" y="35968"/>
                    <a:pt x="1714468" y="31787"/>
                    <a:pt x="1717635" y="28557"/>
                  </a:cubicBezTo>
                  <a:lnTo>
                    <a:pt x="1729795" y="7277"/>
                  </a:lnTo>
                  <a:cubicBezTo>
                    <a:pt x="1733089" y="4174"/>
                    <a:pt x="1737142" y="2020"/>
                    <a:pt x="1741955" y="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57"/>
            <p:cNvSpPr/>
            <p:nvPr/>
          </p:nvSpPr>
          <p:spPr>
            <a:xfrm rot="3990233" flipH="1" flipV="1">
              <a:off x="2325662" y="-986845"/>
              <a:ext cx="1763726" cy="3898557"/>
            </a:xfrm>
            <a:custGeom>
              <a:avLst/>
              <a:gdLst/>
              <a:ahLst/>
              <a:cxnLst/>
              <a:rect l="l" t="t" r="r" b="b"/>
              <a:pathLst>
                <a:path w="2015545" h="3898557">
                  <a:moveTo>
                    <a:pt x="237125" y="3509429"/>
                  </a:moveTo>
                  <a:cubicBezTo>
                    <a:pt x="237188" y="3511139"/>
                    <a:pt x="237821" y="3513039"/>
                    <a:pt x="239025" y="3515129"/>
                  </a:cubicBezTo>
                  <a:cubicBezTo>
                    <a:pt x="240228" y="3517219"/>
                    <a:pt x="241621" y="3518359"/>
                    <a:pt x="243205" y="3518549"/>
                  </a:cubicBezTo>
                  <a:cubicBezTo>
                    <a:pt x="246751" y="3518043"/>
                    <a:pt x="248778" y="3516016"/>
                    <a:pt x="249285" y="3512469"/>
                  </a:cubicBezTo>
                  <a:close/>
                  <a:moveTo>
                    <a:pt x="249285" y="3485109"/>
                  </a:moveTo>
                  <a:cubicBezTo>
                    <a:pt x="249158" y="3486819"/>
                    <a:pt x="249411" y="3488719"/>
                    <a:pt x="250045" y="3490809"/>
                  </a:cubicBezTo>
                  <a:cubicBezTo>
                    <a:pt x="250678" y="3492899"/>
                    <a:pt x="252451" y="3494039"/>
                    <a:pt x="255365" y="3494229"/>
                  </a:cubicBezTo>
                  <a:lnTo>
                    <a:pt x="258405" y="3494229"/>
                  </a:lnTo>
                  <a:cubicBezTo>
                    <a:pt x="258405" y="3488149"/>
                    <a:pt x="255365" y="3485109"/>
                    <a:pt x="249285" y="3485109"/>
                  </a:cubicBezTo>
                  <a:close/>
                  <a:moveTo>
                    <a:pt x="516810" y="3442548"/>
                  </a:moveTo>
                  <a:cubicBezTo>
                    <a:pt x="516747" y="3444258"/>
                    <a:pt x="516874" y="3446158"/>
                    <a:pt x="517190" y="3448248"/>
                  </a:cubicBezTo>
                  <a:cubicBezTo>
                    <a:pt x="517507" y="3450338"/>
                    <a:pt x="518394" y="3451478"/>
                    <a:pt x="519850" y="3451668"/>
                  </a:cubicBezTo>
                  <a:lnTo>
                    <a:pt x="528971" y="3448628"/>
                  </a:lnTo>
                  <a:close/>
                  <a:moveTo>
                    <a:pt x="747855" y="3430388"/>
                  </a:moveTo>
                  <a:lnTo>
                    <a:pt x="760015" y="3451668"/>
                  </a:lnTo>
                  <a:lnTo>
                    <a:pt x="756975" y="3475989"/>
                  </a:lnTo>
                  <a:cubicBezTo>
                    <a:pt x="749438" y="3476875"/>
                    <a:pt x="745512" y="3480422"/>
                    <a:pt x="745195" y="3486629"/>
                  </a:cubicBezTo>
                  <a:cubicBezTo>
                    <a:pt x="744878" y="3492835"/>
                    <a:pt x="738672" y="3496382"/>
                    <a:pt x="726575" y="3497269"/>
                  </a:cubicBezTo>
                  <a:cubicBezTo>
                    <a:pt x="727461" y="3485362"/>
                    <a:pt x="731008" y="3474215"/>
                    <a:pt x="737215" y="3463828"/>
                  </a:cubicBezTo>
                  <a:cubicBezTo>
                    <a:pt x="743422" y="3453441"/>
                    <a:pt x="746968" y="3442294"/>
                    <a:pt x="747855" y="3430388"/>
                  </a:cubicBezTo>
                  <a:close/>
                  <a:moveTo>
                    <a:pt x="580652" y="3354386"/>
                  </a:moveTo>
                  <a:cubicBezTo>
                    <a:pt x="580525" y="3356096"/>
                    <a:pt x="580778" y="3357996"/>
                    <a:pt x="581412" y="3360086"/>
                  </a:cubicBezTo>
                  <a:cubicBezTo>
                    <a:pt x="582045" y="3362176"/>
                    <a:pt x="583818" y="3363316"/>
                    <a:pt x="586732" y="3363506"/>
                  </a:cubicBezTo>
                  <a:lnTo>
                    <a:pt x="592812" y="3363506"/>
                  </a:lnTo>
                  <a:cubicBezTo>
                    <a:pt x="592685" y="3360466"/>
                    <a:pt x="591418" y="3358186"/>
                    <a:pt x="589012" y="3356666"/>
                  </a:cubicBezTo>
                  <a:cubicBezTo>
                    <a:pt x="586605" y="3355146"/>
                    <a:pt x="583818" y="3354386"/>
                    <a:pt x="580652" y="3354386"/>
                  </a:cubicBezTo>
                  <a:close/>
                  <a:moveTo>
                    <a:pt x="778256" y="3254064"/>
                  </a:moveTo>
                  <a:cubicBezTo>
                    <a:pt x="778319" y="3255901"/>
                    <a:pt x="778952" y="3258307"/>
                    <a:pt x="780156" y="3261284"/>
                  </a:cubicBezTo>
                  <a:cubicBezTo>
                    <a:pt x="781359" y="3264261"/>
                    <a:pt x="782752" y="3265907"/>
                    <a:pt x="784336" y="3266224"/>
                  </a:cubicBezTo>
                  <a:cubicBezTo>
                    <a:pt x="787249" y="3266034"/>
                    <a:pt x="789023" y="3264894"/>
                    <a:pt x="789656" y="3262804"/>
                  </a:cubicBezTo>
                  <a:cubicBezTo>
                    <a:pt x="790289" y="3260714"/>
                    <a:pt x="790543" y="3258814"/>
                    <a:pt x="790416" y="3257104"/>
                  </a:cubicBezTo>
                  <a:close/>
                  <a:moveTo>
                    <a:pt x="462089" y="3217583"/>
                  </a:moveTo>
                  <a:lnTo>
                    <a:pt x="462089" y="3232783"/>
                  </a:lnTo>
                  <a:cubicBezTo>
                    <a:pt x="462216" y="3237154"/>
                    <a:pt x="463482" y="3239814"/>
                    <a:pt x="465889" y="3240764"/>
                  </a:cubicBezTo>
                  <a:cubicBezTo>
                    <a:pt x="468296" y="3241714"/>
                    <a:pt x="471083" y="3242094"/>
                    <a:pt x="474249" y="3241904"/>
                  </a:cubicBezTo>
                  <a:close/>
                  <a:moveTo>
                    <a:pt x="680974" y="3196303"/>
                  </a:moveTo>
                  <a:cubicBezTo>
                    <a:pt x="671853" y="3196556"/>
                    <a:pt x="665013" y="3199849"/>
                    <a:pt x="660453" y="3206183"/>
                  </a:cubicBezTo>
                  <a:cubicBezTo>
                    <a:pt x="655893" y="3212516"/>
                    <a:pt x="653613" y="3220370"/>
                    <a:pt x="653613" y="3229743"/>
                  </a:cubicBezTo>
                  <a:lnTo>
                    <a:pt x="653613" y="3232783"/>
                  </a:lnTo>
                  <a:cubicBezTo>
                    <a:pt x="652980" y="3232720"/>
                    <a:pt x="650446" y="3232847"/>
                    <a:pt x="646013" y="3233164"/>
                  </a:cubicBezTo>
                  <a:cubicBezTo>
                    <a:pt x="641580" y="3233480"/>
                    <a:pt x="639046" y="3234367"/>
                    <a:pt x="638413" y="3235824"/>
                  </a:cubicBezTo>
                  <a:cubicBezTo>
                    <a:pt x="639363" y="3237407"/>
                    <a:pt x="643543" y="3238800"/>
                    <a:pt x="650953" y="3240004"/>
                  </a:cubicBezTo>
                  <a:cubicBezTo>
                    <a:pt x="658363" y="3241207"/>
                    <a:pt x="663303" y="3241840"/>
                    <a:pt x="665773" y="3241904"/>
                  </a:cubicBezTo>
                  <a:lnTo>
                    <a:pt x="684014" y="3226703"/>
                  </a:lnTo>
                  <a:cubicBezTo>
                    <a:pt x="679517" y="3226323"/>
                    <a:pt x="676350" y="3224043"/>
                    <a:pt x="674514" y="3219863"/>
                  </a:cubicBezTo>
                  <a:cubicBezTo>
                    <a:pt x="672677" y="3215683"/>
                    <a:pt x="671790" y="3211883"/>
                    <a:pt x="671853" y="3208463"/>
                  </a:cubicBezTo>
                  <a:close/>
                  <a:moveTo>
                    <a:pt x="492490" y="3184142"/>
                  </a:moveTo>
                  <a:cubicBezTo>
                    <a:pt x="491096" y="3184269"/>
                    <a:pt x="490083" y="3184776"/>
                    <a:pt x="489450" y="3185662"/>
                  </a:cubicBezTo>
                  <a:cubicBezTo>
                    <a:pt x="488816" y="3186549"/>
                    <a:pt x="487803" y="3187056"/>
                    <a:pt x="486410" y="3187183"/>
                  </a:cubicBezTo>
                  <a:cubicBezTo>
                    <a:pt x="486473" y="3189019"/>
                    <a:pt x="487106" y="3191426"/>
                    <a:pt x="488310" y="3194403"/>
                  </a:cubicBezTo>
                  <a:cubicBezTo>
                    <a:pt x="489513" y="3197379"/>
                    <a:pt x="490906" y="3199026"/>
                    <a:pt x="492490" y="3199343"/>
                  </a:cubicBezTo>
                  <a:cubicBezTo>
                    <a:pt x="495403" y="3199153"/>
                    <a:pt x="497177" y="3198013"/>
                    <a:pt x="497810" y="3195923"/>
                  </a:cubicBezTo>
                  <a:cubicBezTo>
                    <a:pt x="498443" y="3193833"/>
                    <a:pt x="498697" y="3191933"/>
                    <a:pt x="498570" y="3190223"/>
                  </a:cubicBezTo>
                  <a:cubicBezTo>
                    <a:pt x="498063" y="3186676"/>
                    <a:pt x="496036" y="3184649"/>
                    <a:pt x="492490" y="3184142"/>
                  </a:cubicBezTo>
                  <a:close/>
                  <a:moveTo>
                    <a:pt x="848177" y="3153742"/>
                  </a:moveTo>
                  <a:cubicBezTo>
                    <a:pt x="838107" y="3154565"/>
                    <a:pt x="832407" y="3159759"/>
                    <a:pt x="831077" y="3169322"/>
                  </a:cubicBezTo>
                  <a:cubicBezTo>
                    <a:pt x="829747" y="3178886"/>
                    <a:pt x="829367" y="3187879"/>
                    <a:pt x="829937" y="3196303"/>
                  </a:cubicBezTo>
                  <a:cubicBezTo>
                    <a:pt x="825187" y="3196303"/>
                    <a:pt x="820247" y="3197063"/>
                    <a:pt x="815116" y="3198583"/>
                  </a:cubicBezTo>
                  <a:cubicBezTo>
                    <a:pt x="809986" y="3200103"/>
                    <a:pt x="805806" y="3202383"/>
                    <a:pt x="802576" y="3205423"/>
                  </a:cubicBezTo>
                  <a:lnTo>
                    <a:pt x="808656" y="3232783"/>
                  </a:lnTo>
                  <a:cubicBezTo>
                    <a:pt x="810113" y="3224613"/>
                    <a:pt x="813280" y="3216633"/>
                    <a:pt x="818156" y="3208843"/>
                  </a:cubicBezTo>
                  <a:cubicBezTo>
                    <a:pt x="823033" y="3201053"/>
                    <a:pt x="830000" y="3196873"/>
                    <a:pt x="839057" y="3196303"/>
                  </a:cubicBezTo>
                  <a:cubicBezTo>
                    <a:pt x="839437" y="3188829"/>
                    <a:pt x="840957" y="3181736"/>
                    <a:pt x="843617" y="3175022"/>
                  </a:cubicBezTo>
                  <a:cubicBezTo>
                    <a:pt x="846277" y="3168309"/>
                    <a:pt x="847797" y="3161215"/>
                    <a:pt x="848177" y="3153742"/>
                  </a:cubicBezTo>
                  <a:close/>
                  <a:moveTo>
                    <a:pt x="720494" y="3102061"/>
                  </a:moveTo>
                  <a:cubicBezTo>
                    <a:pt x="717581" y="3102504"/>
                    <a:pt x="715808" y="3104657"/>
                    <a:pt x="715174" y="3108521"/>
                  </a:cubicBezTo>
                  <a:cubicBezTo>
                    <a:pt x="714541" y="3112384"/>
                    <a:pt x="714288" y="3115298"/>
                    <a:pt x="714414" y="3117261"/>
                  </a:cubicBezTo>
                  <a:cubicBezTo>
                    <a:pt x="714288" y="3124924"/>
                    <a:pt x="712261" y="3131638"/>
                    <a:pt x="708334" y="3137402"/>
                  </a:cubicBezTo>
                  <a:cubicBezTo>
                    <a:pt x="704407" y="3143165"/>
                    <a:pt x="699341" y="3147598"/>
                    <a:pt x="693134" y="3150702"/>
                  </a:cubicBezTo>
                  <a:cubicBezTo>
                    <a:pt x="692754" y="3158175"/>
                    <a:pt x="691234" y="3165269"/>
                    <a:pt x="688574" y="3171982"/>
                  </a:cubicBezTo>
                  <a:cubicBezTo>
                    <a:pt x="685914" y="3178696"/>
                    <a:pt x="684394" y="3185789"/>
                    <a:pt x="684014" y="3193263"/>
                  </a:cubicBezTo>
                  <a:cubicBezTo>
                    <a:pt x="693007" y="3182559"/>
                    <a:pt x="700861" y="3171286"/>
                    <a:pt x="707574" y="3159442"/>
                  </a:cubicBezTo>
                  <a:cubicBezTo>
                    <a:pt x="714288" y="3147598"/>
                    <a:pt x="720621" y="3135565"/>
                    <a:pt x="726575" y="3123341"/>
                  </a:cubicBezTo>
                  <a:cubicBezTo>
                    <a:pt x="726511" y="3121124"/>
                    <a:pt x="725878" y="3117198"/>
                    <a:pt x="724675" y="3111561"/>
                  </a:cubicBezTo>
                  <a:cubicBezTo>
                    <a:pt x="723471" y="3105924"/>
                    <a:pt x="722078" y="3102758"/>
                    <a:pt x="720494" y="3102061"/>
                  </a:cubicBezTo>
                  <a:close/>
                  <a:moveTo>
                    <a:pt x="528971" y="3074700"/>
                  </a:moveTo>
                  <a:lnTo>
                    <a:pt x="516810" y="3111181"/>
                  </a:lnTo>
                  <a:cubicBezTo>
                    <a:pt x="516304" y="3111117"/>
                    <a:pt x="514277" y="3111244"/>
                    <a:pt x="510730" y="3111561"/>
                  </a:cubicBezTo>
                  <a:cubicBezTo>
                    <a:pt x="507183" y="3111878"/>
                    <a:pt x="505157" y="3112764"/>
                    <a:pt x="504650" y="3114221"/>
                  </a:cubicBezTo>
                  <a:cubicBezTo>
                    <a:pt x="505283" y="3117451"/>
                    <a:pt x="508577" y="3120871"/>
                    <a:pt x="514530" y="3124481"/>
                  </a:cubicBezTo>
                  <a:cubicBezTo>
                    <a:pt x="520484" y="3128091"/>
                    <a:pt x="525297" y="3130751"/>
                    <a:pt x="528971" y="3132461"/>
                  </a:cubicBezTo>
                  <a:lnTo>
                    <a:pt x="550251" y="3102061"/>
                  </a:lnTo>
                  <a:close/>
                  <a:moveTo>
                    <a:pt x="571531" y="2968298"/>
                  </a:moveTo>
                  <a:cubicBezTo>
                    <a:pt x="558864" y="2992112"/>
                    <a:pt x="547718" y="3017446"/>
                    <a:pt x="538091" y="3044299"/>
                  </a:cubicBezTo>
                  <a:cubicBezTo>
                    <a:pt x="539674" y="3050506"/>
                    <a:pt x="542587" y="3055573"/>
                    <a:pt x="546831" y="3059500"/>
                  </a:cubicBezTo>
                  <a:cubicBezTo>
                    <a:pt x="551074" y="3063426"/>
                    <a:pt x="556268" y="3065453"/>
                    <a:pt x="562411" y="3065580"/>
                  </a:cubicBezTo>
                  <a:cubicBezTo>
                    <a:pt x="565578" y="3056207"/>
                    <a:pt x="569885" y="3042273"/>
                    <a:pt x="575331" y="3023779"/>
                  </a:cubicBezTo>
                  <a:cubicBezTo>
                    <a:pt x="580778" y="3005285"/>
                    <a:pt x="586605" y="2992872"/>
                    <a:pt x="592812" y="2986538"/>
                  </a:cubicBezTo>
                  <a:close/>
                  <a:moveTo>
                    <a:pt x="629293" y="2861896"/>
                  </a:moveTo>
                  <a:lnTo>
                    <a:pt x="614092" y="2880136"/>
                  </a:lnTo>
                  <a:lnTo>
                    <a:pt x="614092" y="2889256"/>
                  </a:lnTo>
                  <a:lnTo>
                    <a:pt x="620172" y="2889256"/>
                  </a:lnTo>
                  <a:cubicBezTo>
                    <a:pt x="626126" y="2889510"/>
                    <a:pt x="630179" y="2889003"/>
                    <a:pt x="632333" y="2887736"/>
                  </a:cubicBezTo>
                  <a:cubicBezTo>
                    <a:pt x="634486" y="2886470"/>
                    <a:pt x="635499" y="2882923"/>
                    <a:pt x="635373" y="2877096"/>
                  </a:cubicBezTo>
                  <a:close/>
                  <a:moveTo>
                    <a:pt x="991060" y="2840615"/>
                  </a:moveTo>
                  <a:lnTo>
                    <a:pt x="966740" y="2880136"/>
                  </a:lnTo>
                  <a:cubicBezTo>
                    <a:pt x="972820" y="2889763"/>
                    <a:pt x="975860" y="2900910"/>
                    <a:pt x="975860" y="2913577"/>
                  </a:cubicBezTo>
                  <a:cubicBezTo>
                    <a:pt x="974150" y="2913450"/>
                    <a:pt x="972250" y="2913704"/>
                    <a:pt x="970160" y="2914337"/>
                  </a:cubicBezTo>
                  <a:cubicBezTo>
                    <a:pt x="968070" y="2914970"/>
                    <a:pt x="966929" y="2916744"/>
                    <a:pt x="966740" y="2919657"/>
                  </a:cubicBezTo>
                  <a:cubicBezTo>
                    <a:pt x="966929" y="2922697"/>
                    <a:pt x="968070" y="2925737"/>
                    <a:pt x="970160" y="2928777"/>
                  </a:cubicBezTo>
                  <a:cubicBezTo>
                    <a:pt x="972250" y="2931817"/>
                    <a:pt x="974150" y="2934857"/>
                    <a:pt x="975860" y="2937898"/>
                  </a:cubicBezTo>
                  <a:lnTo>
                    <a:pt x="997140" y="2947018"/>
                  </a:lnTo>
                  <a:lnTo>
                    <a:pt x="1000180" y="2937898"/>
                  </a:lnTo>
                  <a:lnTo>
                    <a:pt x="984980" y="2925737"/>
                  </a:lnTo>
                  <a:cubicBezTo>
                    <a:pt x="984917" y="2921050"/>
                    <a:pt x="985803" y="2916744"/>
                    <a:pt x="987640" y="2912817"/>
                  </a:cubicBezTo>
                  <a:cubicBezTo>
                    <a:pt x="989477" y="2908890"/>
                    <a:pt x="992643" y="2906103"/>
                    <a:pt x="997140" y="2904457"/>
                  </a:cubicBezTo>
                  <a:cubicBezTo>
                    <a:pt x="997457" y="2893817"/>
                    <a:pt x="997583" y="2883176"/>
                    <a:pt x="997520" y="2872536"/>
                  </a:cubicBezTo>
                  <a:cubicBezTo>
                    <a:pt x="997457" y="2861896"/>
                    <a:pt x="995303" y="2851256"/>
                    <a:pt x="991060" y="2840615"/>
                  </a:cubicBezTo>
                  <a:close/>
                  <a:moveTo>
                    <a:pt x="662733" y="2813255"/>
                  </a:moveTo>
                  <a:lnTo>
                    <a:pt x="656653" y="2825415"/>
                  </a:lnTo>
                  <a:cubicBezTo>
                    <a:pt x="660200" y="2822375"/>
                    <a:pt x="662227" y="2819335"/>
                    <a:pt x="662733" y="2816295"/>
                  </a:cubicBezTo>
                  <a:close/>
                  <a:moveTo>
                    <a:pt x="1054901" y="2734213"/>
                  </a:moveTo>
                  <a:cubicBezTo>
                    <a:pt x="1054395" y="2737253"/>
                    <a:pt x="1055408" y="2740293"/>
                    <a:pt x="1057941" y="2743333"/>
                  </a:cubicBezTo>
                  <a:lnTo>
                    <a:pt x="1057941" y="2734213"/>
                  </a:lnTo>
                  <a:close/>
                  <a:moveTo>
                    <a:pt x="1091382" y="2700772"/>
                  </a:moveTo>
                  <a:cubicBezTo>
                    <a:pt x="1085809" y="2700772"/>
                    <a:pt x="1081755" y="2703813"/>
                    <a:pt x="1079222" y="2709893"/>
                  </a:cubicBezTo>
                  <a:lnTo>
                    <a:pt x="1088342" y="2709893"/>
                  </a:lnTo>
                  <a:cubicBezTo>
                    <a:pt x="1088469" y="2708373"/>
                    <a:pt x="1088975" y="2706853"/>
                    <a:pt x="1089862" y="2705333"/>
                  </a:cubicBezTo>
                  <a:cubicBezTo>
                    <a:pt x="1090749" y="2703813"/>
                    <a:pt x="1091255" y="2702292"/>
                    <a:pt x="1091382" y="2700772"/>
                  </a:cubicBezTo>
                  <a:close/>
                  <a:moveTo>
                    <a:pt x="1109622" y="2655171"/>
                  </a:moveTo>
                  <a:lnTo>
                    <a:pt x="1109622" y="2670372"/>
                  </a:lnTo>
                  <a:lnTo>
                    <a:pt x="1088342" y="2670372"/>
                  </a:lnTo>
                  <a:lnTo>
                    <a:pt x="1088342" y="2682532"/>
                  </a:lnTo>
                  <a:lnTo>
                    <a:pt x="1094422" y="2691652"/>
                  </a:lnTo>
                  <a:lnTo>
                    <a:pt x="1118743" y="2670372"/>
                  </a:lnTo>
                  <a:lnTo>
                    <a:pt x="1118743" y="2658212"/>
                  </a:lnTo>
                  <a:close/>
                  <a:moveTo>
                    <a:pt x="1130903" y="2624771"/>
                  </a:moveTo>
                  <a:lnTo>
                    <a:pt x="1121783" y="2627811"/>
                  </a:lnTo>
                  <a:lnTo>
                    <a:pt x="1121783" y="2652132"/>
                  </a:lnTo>
                  <a:cubicBezTo>
                    <a:pt x="1126153" y="2648902"/>
                    <a:pt x="1128813" y="2644722"/>
                    <a:pt x="1129763" y="2639591"/>
                  </a:cubicBezTo>
                  <a:cubicBezTo>
                    <a:pt x="1130713" y="2634461"/>
                    <a:pt x="1131093" y="2629521"/>
                    <a:pt x="1130903" y="2624771"/>
                  </a:cubicBezTo>
                  <a:close/>
                  <a:moveTo>
                    <a:pt x="1155223" y="2551809"/>
                  </a:moveTo>
                  <a:cubicBezTo>
                    <a:pt x="1152310" y="2561436"/>
                    <a:pt x="1149017" y="2570303"/>
                    <a:pt x="1145343" y="2578410"/>
                  </a:cubicBezTo>
                  <a:cubicBezTo>
                    <a:pt x="1141670" y="2586517"/>
                    <a:pt x="1136856" y="2590824"/>
                    <a:pt x="1130903" y="2591330"/>
                  </a:cubicBezTo>
                  <a:cubicBezTo>
                    <a:pt x="1131093" y="2593673"/>
                    <a:pt x="1132233" y="2598107"/>
                    <a:pt x="1134323" y="2604631"/>
                  </a:cubicBezTo>
                  <a:cubicBezTo>
                    <a:pt x="1136413" y="2611154"/>
                    <a:pt x="1138313" y="2614827"/>
                    <a:pt x="1140023" y="2615651"/>
                  </a:cubicBezTo>
                  <a:cubicBezTo>
                    <a:pt x="1141480" y="2615461"/>
                    <a:pt x="1142366" y="2614321"/>
                    <a:pt x="1142683" y="2612231"/>
                  </a:cubicBezTo>
                  <a:cubicBezTo>
                    <a:pt x="1143000" y="2610141"/>
                    <a:pt x="1143126" y="2608241"/>
                    <a:pt x="1143063" y="2606531"/>
                  </a:cubicBezTo>
                  <a:cubicBezTo>
                    <a:pt x="1148067" y="2599880"/>
                    <a:pt x="1153260" y="2591140"/>
                    <a:pt x="1158644" y="2580310"/>
                  </a:cubicBezTo>
                  <a:cubicBezTo>
                    <a:pt x="1164027" y="2569480"/>
                    <a:pt x="1166940" y="2559980"/>
                    <a:pt x="1167384" y="2551809"/>
                  </a:cubicBezTo>
                  <a:close/>
                  <a:moveTo>
                    <a:pt x="1255545" y="2454527"/>
                  </a:moveTo>
                  <a:cubicBezTo>
                    <a:pt x="1254089" y="2457441"/>
                    <a:pt x="1253202" y="2459974"/>
                    <a:pt x="1252885" y="2462128"/>
                  </a:cubicBezTo>
                  <a:cubicBezTo>
                    <a:pt x="1252569" y="2464281"/>
                    <a:pt x="1252442" y="2466814"/>
                    <a:pt x="1252505" y="2469728"/>
                  </a:cubicBezTo>
                  <a:cubicBezTo>
                    <a:pt x="1256052" y="2466181"/>
                    <a:pt x="1258079" y="2461114"/>
                    <a:pt x="1258586" y="2454527"/>
                  </a:cubicBezTo>
                  <a:close/>
                  <a:moveTo>
                    <a:pt x="1237305" y="2393726"/>
                  </a:moveTo>
                  <a:cubicBezTo>
                    <a:pt x="1236292" y="2405380"/>
                    <a:pt x="1232238" y="2415513"/>
                    <a:pt x="1225145" y="2424127"/>
                  </a:cubicBezTo>
                  <a:cubicBezTo>
                    <a:pt x="1218051" y="2432740"/>
                    <a:pt x="1213998" y="2442874"/>
                    <a:pt x="1212985" y="2454527"/>
                  </a:cubicBezTo>
                  <a:lnTo>
                    <a:pt x="1194744" y="2478848"/>
                  </a:lnTo>
                  <a:cubicBezTo>
                    <a:pt x="1193477" y="2480558"/>
                    <a:pt x="1193731" y="2482458"/>
                    <a:pt x="1195504" y="2484548"/>
                  </a:cubicBezTo>
                  <a:cubicBezTo>
                    <a:pt x="1197278" y="2486638"/>
                    <a:pt x="1199051" y="2487778"/>
                    <a:pt x="1200824" y="2487968"/>
                  </a:cubicBezTo>
                  <a:lnTo>
                    <a:pt x="1219065" y="2484928"/>
                  </a:lnTo>
                  <a:cubicBezTo>
                    <a:pt x="1222358" y="2477265"/>
                    <a:pt x="1225652" y="2469031"/>
                    <a:pt x="1228945" y="2460228"/>
                  </a:cubicBezTo>
                  <a:cubicBezTo>
                    <a:pt x="1232238" y="2451424"/>
                    <a:pt x="1234012" y="2442430"/>
                    <a:pt x="1234265" y="2433247"/>
                  </a:cubicBezTo>
                  <a:cubicBezTo>
                    <a:pt x="1237242" y="2426850"/>
                    <a:pt x="1240408" y="2419884"/>
                    <a:pt x="1243765" y="2412346"/>
                  </a:cubicBezTo>
                  <a:cubicBezTo>
                    <a:pt x="1247122" y="2404810"/>
                    <a:pt x="1251049" y="2398603"/>
                    <a:pt x="1255545" y="2393726"/>
                  </a:cubicBezTo>
                  <a:close/>
                  <a:moveTo>
                    <a:pt x="1292026" y="2354205"/>
                  </a:moveTo>
                  <a:lnTo>
                    <a:pt x="1273786" y="2372446"/>
                  </a:lnTo>
                  <a:cubicBezTo>
                    <a:pt x="1274483" y="2367886"/>
                    <a:pt x="1272329" y="2365606"/>
                    <a:pt x="1267326" y="2365606"/>
                  </a:cubicBezTo>
                  <a:cubicBezTo>
                    <a:pt x="1262322" y="2365606"/>
                    <a:pt x="1259409" y="2367886"/>
                    <a:pt x="1258586" y="2372446"/>
                  </a:cubicBezTo>
                  <a:lnTo>
                    <a:pt x="1279866" y="2399806"/>
                  </a:lnTo>
                  <a:lnTo>
                    <a:pt x="1292026" y="2399806"/>
                  </a:lnTo>
                  <a:lnTo>
                    <a:pt x="1295066" y="2372446"/>
                  </a:lnTo>
                  <a:close/>
                  <a:moveTo>
                    <a:pt x="1325467" y="2299484"/>
                  </a:moveTo>
                  <a:lnTo>
                    <a:pt x="1310267" y="2323805"/>
                  </a:lnTo>
                  <a:lnTo>
                    <a:pt x="1319387" y="2323805"/>
                  </a:lnTo>
                  <a:cubicBezTo>
                    <a:pt x="1322934" y="2317218"/>
                    <a:pt x="1324960" y="2309111"/>
                    <a:pt x="1325467" y="2299484"/>
                  </a:cubicBezTo>
                  <a:close/>
                  <a:moveTo>
                    <a:pt x="1261626" y="2290364"/>
                  </a:moveTo>
                  <a:cubicBezTo>
                    <a:pt x="1261499" y="2291757"/>
                    <a:pt x="1260992" y="2292771"/>
                    <a:pt x="1260106" y="2293404"/>
                  </a:cubicBezTo>
                  <a:cubicBezTo>
                    <a:pt x="1259219" y="2294037"/>
                    <a:pt x="1258712" y="2295051"/>
                    <a:pt x="1258586" y="2296444"/>
                  </a:cubicBezTo>
                  <a:lnTo>
                    <a:pt x="1258586" y="2311644"/>
                  </a:lnTo>
                  <a:cubicBezTo>
                    <a:pt x="1258586" y="2317915"/>
                    <a:pt x="1259346" y="2324375"/>
                    <a:pt x="1260866" y="2331025"/>
                  </a:cubicBezTo>
                  <a:cubicBezTo>
                    <a:pt x="1262386" y="2337675"/>
                    <a:pt x="1264666" y="2343375"/>
                    <a:pt x="1267706" y="2348125"/>
                  </a:cubicBezTo>
                  <a:lnTo>
                    <a:pt x="1276826" y="2293404"/>
                  </a:lnTo>
                  <a:close/>
                  <a:moveTo>
                    <a:pt x="1295066" y="2244763"/>
                  </a:moveTo>
                  <a:lnTo>
                    <a:pt x="1282906" y="2250843"/>
                  </a:lnTo>
                  <a:lnTo>
                    <a:pt x="1270746" y="2272124"/>
                  </a:lnTo>
                  <a:lnTo>
                    <a:pt x="1285946" y="2266043"/>
                  </a:lnTo>
                  <a:lnTo>
                    <a:pt x="1295066" y="2250843"/>
                  </a:lnTo>
                  <a:close/>
                  <a:moveTo>
                    <a:pt x="1334587" y="2123161"/>
                  </a:moveTo>
                  <a:cubicBezTo>
                    <a:pt x="1334840" y="2132788"/>
                    <a:pt x="1335094" y="2143934"/>
                    <a:pt x="1335347" y="2156601"/>
                  </a:cubicBezTo>
                  <a:cubicBezTo>
                    <a:pt x="1335600" y="2169268"/>
                    <a:pt x="1334334" y="2180415"/>
                    <a:pt x="1331547" y="2190042"/>
                  </a:cubicBezTo>
                  <a:cubicBezTo>
                    <a:pt x="1337627" y="2183962"/>
                    <a:pt x="1340667" y="2174842"/>
                    <a:pt x="1340667" y="2162681"/>
                  </a:cubicBezTo>
                  <a:lnTo>
                    <a:pt x="1355868" y="2132281"/>
                  </a:lnTo>
                  <a:close/>
                  <a:moveTo>
                    <a:pt x="1431869" y="1931637"/>
                  </a:moveTo>
                  <a:lnTo>
                    <a:pt x="1428829" y="1952917"/>
                  </a:lnTo>
                  <a:cubicBezTo>
                    <a:pt x="1424206" y="1957667"/>
                    <a:pt x="1419772" y="1963367"/>
                    <a:pt x="1415529" y="1970018"/>
                  </a:cubicBezTo>
                  <a:cubicBezTo>
                    <a:pt x="1411285" y="1976668"/>
                    <a:pt x="1407612" y="1983128"/>
                    <a:pt x="1404509" y="1989398"/>
                  </a:cubicBezTo>
                  <a:cubicBezTo>
                    <a:pt x="1405015" y="2002065"/>
                    <a:pt x="1400962" y="2013212"/>
                    <a:pt x="1392348" y="2022839"/>
                  </a:cubicBezTo>
                  <a:cubicBezTo>
                    <a:pt x="1388802" y="2020369"/>
                    <a:pt x="1385255" y="2020749"/>
                    <a:pt x="1381708" y="2023979"/>
                  </a:cubicBezTo>
                  <a:cubicBezTo>
                    <a:pt x="1378161" y="2027209"/>
                    <a:pt x="1377655" y="2029869"/>
                    <a:pt x="1380188" y="2031959"/>
                  </a:cubicBezTo>
                  <a:lnTo>
                    <a:pt x="1361948" y="2053239"/>
                  </a:lnTo>
                  <a:lnTo>
                    <a:pt x="1352827" y="2083640"/>
                  </a:lnTo>
                  <a:lnTo>
                    <a:pt x="1346747" y="2083640"/>
                  </a:lnTo>
                  <a:lnTo>
                    <a:pt x="1346747" y="2104920"/>
                  </a:lnTo>
                  <a:lnTo>
                    <a:pt x="1361948" y="2111000"/>
                  </a:lnTo>
                  <a:cubicBezTo>
                    <a:pt x="1360554" y="2109354"/>
                    <a:pt x="1360301" y="2108087"/>
                    <a:pt x="1361188" y="2107200"/>
                  </a:cubicBezTo>
                  <a:cubicBezTo>
                    <a:pt x="1362074" y="2106314"/>
                    <a:pt x="1363341" y="2106567"/>
                    <a:pt x="1364988" y="2107960"/>
                  </a:cubicBezTo>
                  <a:lnTo>
                    <a:pt x="1371068" y="2095800"/>
                  </a:lnTo>
                  <a:cubicBezTo>
                    <a:pt x="1372778" y="2096750"/>
                    <a:pt x="1374678" y="2095610"/>
                    <a:pt x="1376768" y="2092380"/>
                  </a:cubicBezTo>
                  <a:cubicBezTo>
                    <a:pt x="1378858" y="2089150"/>
                    <a:pt x="1379998" y="2087250"/>
                    <a:pt x="1380188" y="2086680"/>
                  </a:cubicBezTo>
                  <a:lnTo>
                    <a:pt x="1401468" y="2050199"/>
                  </a:lnTo>
                  <a:cubicBezTo>
                    <a:pt x="1402038" y="2041966"/>
                    <a:pt x="1405459" y="2028032"/>
                    <a:pt x="1411729" y="2008398"/>
                  </a:cubicBezTo>
                  <a:cubicBezTo>
                    <a:pt x="1417999" y="1988765"/>
                    <a:pt x="1423699" y="1976351"/>
                    <a:pt x="1428829" y="1971158"/>
                  </a:cubicBezTo>
                  <a:lnTo>
                    <a:pt x="1444029" y="1980278"/>
                  </a:lnTo>
                  <a:cubicBezTo>
                    <a:pt x="1445423" y="1974008"/>
                    <a:pt x="1447196" y="1967548"/>
                    <a:pt x="1449349" y="1960897"/>
                  </a:cubicBezTo>
                  <a:cubicBezTo>
                    <a:pt x="1451503" y="1954247"/>
                    <a:pt x="1454796" y="1948547"/>
                    <a:pt x="1459230" y="1943797"/>
                  </a:cubicBezTo>
                  <a:lnTo>
                    <a:pt x="1444029" y="1940757"/>
                  </a:lnTo>
                  <a:close/>
                  <a:moveTo>
                    <a:pt x="1480510" y="1901236"/>
                  </a:moveTo>
                  <a:cubicBezTo>
                    <a:pt x="1481017" y="1904783"/>
                    <a:pt x="1480003" y="1906810"/>
                    <a:pt x="1477470" y="1907316"/>
                  </a:cubicBezTo>
                  <a:lnTo>
                    <a:pt x="1474430" y="1931637"/>
                  </a:lnTo>
                  <a:lnTo>
                    <a:pt x="1477470" y="1940757"/>
                  </a:lnTo>
                  <a:cubicBezTo>
                    <a:pt x="1480637" y="1936070"/>
                    <a:pt x="1483424" y="1931003"/>
                    <a:pt x="1485830" y="1925557"/>
                  </a:cubicBezTo>
                  <a:cubicBezTo>
                    <a:pt x="1488237" y="1920110"/>
                    <a:pt x="1489504" y="1915043"/>
                    <a:pt x="1489630" y="1910356"/>
                  </a:cubicBezTo>
                  <a:cubicBezTo>
                    <a:pt x="1489630" y="1904276"/>
                    <a:pt x="1486590" y="1901236"/>
                    <a:pt x="1480510" y="1901236"/>
                  </a:cubicBezTo>
                  <a:close/>
                  <a:moveTo>
                    <a:pt x="1453150" y="1892116"/>
                  </a:moveTo>
                  <a:lnTo>
                    <a:pt x="1453150" y="1904276"/>
                  </a:lnTo>
                  <a:cubicBezTo>
                    <a:pt x="1454733" y="1902630"/>
                    <a:pt x="1456126" y="1900603"/>
                    <a:pt x="1457330" y="1898196"/>
                  </a:cubicBezTo>
                  <a:cubicBezTo>
                    <a:pt x="1458533" y="1895789"/>
                    <a:pt x="1459166" y="1893763"/>
                    <a:pt x="1459230" y="1892116"/>
                  </a:cubicBezTo>
                  <a:close/>
                  <a:moveTo>
                    <a:pt x="1501791" y="1785714"/>
                  </a:moveTo>
                  <a:cubicBezTo>
                    <a:pt x="1499827" y="1785714"/>
                    <a:pt x="1496914" y="1786474"/>
                    <a:pt x="1493050" y="1787994"/>
                  </a:cubicBezTo>
                  <a:cubicBezTo>
                    <a:pt x="1489187" y="1789514"/>
                    <a:pt x="1487034" y="1791794"/>
                    <a:pt x="1486590" y="1794834"/>
                  </a:cubicBezTo>
                  <a:cubicBezTo>
                    <a:pt x="1486780" y="1796291"/>
                    <a:pt x="1487920" y="1797177"/>
                    <a:pt x="1490010" y="1797494"/>
                  </a:cubicBezTo>
                  <a:cubicBezTo>
                    <a:pt x="1492100" y="1797811"/>
                    <a:pt x="1494000" y="1797937"/>
                    <a:pt x="1495710" y="1797874"/>
                  </a:cubicBezTo>
                  <a:close/>
                  <a:moveTo>
                    <a:pt x="1629473" y="1524268"/>
                  </a:moveTo>
                  <a:lnTo>
                    <a:pt x="1629473" y="1536429"/>
                  </a:lnTo>
                  <a:lnTo>
                    <a:pt x="1632513" y="1527309"/>
                  </a:lnTo>
                  <a:close/>
                  <a:moveTo>
                    <a:pt x="1644673" y="1442187"/>
                  </a:moveTo>
                  <a:lnTo>
                    <a:pt x="1644673" y="1445227"/>
                  </a:lnTo>
                  <a:cubicBezTo>
                    <a:pt x="1644167" y="1454854"/>
                    <a:pt x="1648220" y="1459920"/>
                    <a:pt x="1656834" y="1460427"/>
                  </a:cubicBezTo>
                  <a:close/>
                  <a:moveTo>
                    <a:pt x="1748036" y="1357065"/>
                  </a:moveTo>
                  <a:lnTo>
                    <a:pt x="1738916" y="1366185"/>
                  </a:lnTo>
                  <a:cubicBezTo>
                    <a:pt x="1740562" y="1367578"/>
                    <a:pt x="1741829" y="1368592"/>
                    <a:pt x="1742716" y="1369225"/>
                  </a:cubicBezTo>
                  <a:cubicBezTo>
                    <a:pt x="1743602" y="1369859"/>
                    <a:pt x="1743349" y="1370872"/>
                    <a:pt x="1741955" y="1372265"/>
                  </a:cubicBezTo>
                  <a:cubicBezTo>
                    <a:pt x="1741449" y="1375305"/>
                    <a:pt x="1739422" y="1378346"/>
                    <a:pt x="1735875" y="1381386"/>
                  </a:cubicBezTo>
                  <a:lnTo>
                    <a:pt x="1720675" y="1390506"/>
                  </a:lnTo>
                  <a:lnTo>
                    <a:pt x="1714595" y="1384426"/>
                  </a:lnTo>
                  <a:cubicBezTo>
                    <a:pt x="1711048" y="1393546"/>
                    <a:pt x="1709021" y="1399626"/>
                    <a:pt x="1708515" y="1402666"/>
                  </a:cubicBezTo>
                  <a:cubicBezTo>
                    <a:pt x="1701928" y="1411533"/>
                    <a:pt x="1695341" y="1420400"/>
                    <a:pt x="1688754" y="1429266"/>
                  </a:cubicBezTo>
                  <a:cubicBezTo>
                    <a:pt x="1682168" y="1438133"/>
                    <a:pt x="1678621" y="1448520"/>
                    <a:pt x="1678114" y="1460427"/>
                  </a:cubicBezTo>
                  <a:lnTo>
                    <a:pt x="1665954" y="1487788"/>
                  </a:lnTo>
                  <a:cubicBezTo>
                    <a:pt x="1661584" y="1491018"/>
                    <a:pt x="1658924" y="1495198"/>
                    <a:pt x="1657974" y="1500328"/>
                  </a:cubicBezTo>
                  <a:cubicBezTo>
                    <a:pt x="1657024" y="1505458"/>
                    <a:pt x="1656644" y="1510398"/>
                    <a:pt x="1656834" y="1515148"/>
                  </a:cubicBezTo>
                  <a:cubicBezTo>
                    <a:pt x="1655314" y="1528829"/>
                    <a:pt x="1649234" y="1542509"/>
                    <a:pt x="1638593" y="1556189"/>
                  </a:cubicBezTo>
                  <a:cubicBezTo>
                    <a:pt x="1627953" y="1569869"/>
                    <a:pt x="1621873" y="1583550"/>
                    <a:pt x="1620353" y="1597230"/>
                  </a:cubicBezTo>
                  <a:lnTo>
                    <a:pt x="1608193" y="1606350"/>
                  </a:lnTo>
                  <a:cubicBezTo>
                    <a:pt x="1606483" y="1612430"/>
                    <a:pt x="1603823" y="1618510"/>
                    <a:pt x="1600213" y="1624591"/>
                  </a:cubicBezTo>
                  <a:cubicBezTo>
                    <a:pt x="1596602" y="1630671"/>
                    <a:pt x="1593182" y="1636751"/>
                    <a:pt x="1589952" y="1642831"/>
                  </a:cubicBezTo>
                  <a:lnTo>
                    <a:pt x="1589952" y="1664111"/>
                  </a:lnTo>
                  <a:cubicBezTo>
                    <a:pt x="1601036" y="1660185"/>
                    <a:pt x="1610789" y="1652078"/>
                    <a:pt x="1619213" y="1639791"/>
                  </a:cubicBezTo>
                  <a:cubicBezTo>
                    <a:pt x="1627636" y="1627504"/>
                    <a:pt x="1632070" y="1616357"/>
                    <a:pt x="1632513" y="1606350"/>
                  </a:cubicBezTo>
                  <a:cubicBezTo>
                    <a:pt x="1635680" y="1606477"/>
                    <a:pt x="1638467" y="1606224"/>
                    <a:pt x="1640873" y="1605590"/>
                  </a:cubicBezTo>
                  <a:cubicBezTo>
                    <a:pt x="1643280" y="1604957"/>
                    <a:pt x="1644547" y="1603183"/>
                    <a:pt x="1644673" y="1600270"/>
                  </a:cubicBezTo>
                  <a:cubicBezTo>
                    <a:pt x="1644293" y="1595520"/>
                    <a:pt x="1644293" y="1591340"/>
                    <a:pt x="1644673" y="1587730"/>
                  </a:cubicBezTo>
                  <a:cubicBezTo>
                    <a:pt x="1645054" y="1584120"/>
                    <a:pt x="1648094" y="1582220"/>
                    <a:pt x="1653794" y="1582030"/>
                  </a:cubicBezTo>
                  <a:lnTo>
                    <a:pt x="1690274" y="1484748"/>
                  </a:lnTo>
                  <a:cubicBezTo>
                    <a:pt x="1699901" y="1484748"/>
                    <a:pt x="1704968" y="1481708"/>
                    <a:pt x="1705475" y="1475628"/>
                  </a:cubicBezTo>
                  <a:cubicBezTo>
                    <a:pt x="1705221" y="1469674"/>
                    <a:pt x="1705728" y="1465620"/>
                    <a:pt x="1706995" y="1463467"/>
                  </a:cubicBezTo>
                  <a:cubicBezTo>
                    <a:pt x="1708261" y="1461314"/>
                    <a:pt x="1711808" y="1460301"/>
                    <a:pt x="1717635" y="1460427"/>
                  </a:cubicBezTo>
                  <a:lnTo>
                    <a:pt x="1732835" y="1430027"/>
                  </a:lnTo>
                  <a:cubicBezTo>
                    <a:pt x="1732835" y="1425150"/>
                    <a:pt x="1733595" y="1417423"/>
                    <a:pt x="1735115" y="1406846"/>
                  </a:cubicBezTo>
                  <a:cubicBezTo>
                    <a:pt x="1736635" y="1396269"/>
                    <a:pt x="1738916" y="1384742"/>
                    <a:pt x="1741955" y="1372265"/>
                  </a:cubicBezTo>
                  <a:cubicBezTo>
                    <a:pt x="1745502" y="1365678"/>
                    <a:pt x="1747529" y="1360612"/>
                    <a:pt x="1748036" y="1357065"/>
                  </a:cubicBezTo>
                  <a:close/>
                  <a:moveTo>
                    <a:pt x="1748036" y="1317544"/>
                  </a:moveTo>
                  <a:lnTo>
                    <a:pt x="1746605" y="1320048"/>
                  </a:lnTo>
                  <a:lnTo>
                    <a:pt x="1754116" y="1317544"/>
                  </a:lnTo>
                  <a:close/>
                  <a:moveTo>
                    <a:pt x="1789837" y="1301584"/>
                  </a:moveTo>
                  <a:cubicBezTo>
                    <a:pt x="1785656" y="1301837"/>
                    <a:pt x="1781856" y="1302091"/>
                    <a:pt x="1778436" y="1302344"/>
                  </a:cubicBezTo>
                  <a:cubicBezTo>
                    <a:pt x="1775586" y="1308424"/>
                    <a:pt x="1772926" y="1314504"/>
                    <a:pt x="1770456" y="1320584"/>
                  </a:cubicBezTo>
                  <a:cubicBezTo>
                    <a:pt x="1767986" y="1326665"/>
                    <a:pt x="1764566" y="1332744"/>
                    <a:pt x="1760196" y="1338825"/>
                  </a:cubicBezTo>
                  <a:cubicBezTo>
                    <a:pt x="1766276" y="1338825"/>
                    <a:pt x="1772356" y="1341865"/>
                    <a:pt x="1778436" y="1347945"/>
                  </a:cubicBezTo>
                  <a:lnTo>
                    <a:pt x="1787556" y="1317544"/>
                  </a:lnTo>
                  <a:cubicBezTo>
                    <a:pt x="1789267" y="1315897"/>
                    <a:pt x="1791167" y="1313871"/>
                    <a:pt x="1793257" y="1311464"/>
                  </a:cubicBezTo>
                  <a:cubicBezTo>
                    <a:pt x="1795347" y="1309057"/>
                    <a:pt x="1796487" y="1307031"/>
                    <a:pt x="1796677" y="1305384"/>
                  </a:cubicBezTo>
                  <a:cubicBezTo>
                    <a:pt x="1796297" y="1302597"/>
                    <a:pt x="1794017" y="1301330"/>
                    <a:pt x="1789837" y="1301584"/>
                  </a:cubicBezTo>
                  <a:close/>
                  <a:moveTo>
                    <a:pt x="1790597" y="1217222"/>
                  </a:moveTo>
                  <a:lnTo>
                    <a:pt x="1778436" y="1223302"/>
                  </a:lnTo>
                  <a:cubicBezTo>
                    <a:pt x="1777930" y="1234956"/>
                    <a:pt x="1775903" y="1245089"/>
                    <a:pt x="1772356" y="1253703"/>
                  </a:cubicBezTo>
                  <a:cubicBezTo>
                    <a:pt x="1776726" y="1247623"/>
                    <a:pt x="1780146" y="1241543"/>
                    <a:pt x="1782616" y="1235462"/>
                  </a:cubicBezTo>
                  <a:cubicBezTo>
                    <a:pt x="1785086" y="1229382"/>
                    <a:pt x="1787747" y="1223302"/>
                    <a:pt x="1790597" y="1217222"/>
                  </a:cubicBezTo>
                  <a:close/>
                  <a:moveTo>
                    <a:pt x="1811877" y="1186822"/>
                  </a:moveTo>
                  <a:cubicBezTo>
                    <a:pt x="1811370" y="1192395"/>
                    <a:pt x="1812384" y="1196449"/>
                    <a:pt x="1814917" y="1198982"/>
                  </a:cubicBezTo>
                  <a:lnTo>
                    <a:pt x="1820997" y="1198982"/>
                  </a:lnTo>
                  <a:cubicBezTo>
                    <a:pt x="1823531" y="1198475"/>
                    <a:pt x="1824544" y="1196449"/>
                    <a:pt x="1824037" y="1192902"/>
                  </a:cubicBezTo>
                  <a:cubicBezTo>
                    <a:pt x="1824037" y="1189988"/>
                    <a:pt x="1823277" y="1188215"/>
                    <a:pt x="1821757" y="1187582"/>
                  </a:cubicBezTo>
                  <a:cubicBezTo>
                    <a:pt x="1820237" y="1186948"/>
                    <a:pt x="1817957" y="1186695"/>
                    <a:pt x="1814917" y="1186822"/>
                  </a:cubicBezTo>
                  <a:close/>
                  <a:moveTo>
                    <a:pt x="1836198" y="1113860"/>
                  </a:moveTo>
                  <a:lnTo>
                    <a:pt x="1836198" y="1135140"/>
                  </a:lnTo>
                  <a:cubicBezTo>
                    <a:pt x="1833031" y="1135140"/>
                    <a:pt x="1830244" y="1135901"/>
                    <a:pt x="1827837" y="1137420"/>
                  </a:cubicBezTo>
                  <a:cubicBezTo>
                    <a:pt x="1825431" y="1138941"/>
                    <a:pt x="1824164" y="1141220"/>
                    <a:pt x="1824037" y="1144261"/>
                  </a:cubicBezTo>
                  <a:cubicBezTo>
                    <a:pt x="1824037" y="1147554"/>
                    <a:pt x="1824797" y="1150848"/>
                    <a:pt x="1826317" y="1154141"/>
                  </a:cubicBezTo>
                  <a:cubicBezTo>
                    <a:pt x="1827837" y="1157434"/>
                    <a:pt x="1830117" y="1159208"/>
                    <a:pt x="1833157" y="1159461"/>
                  </a:cubicBezTo>
                  <a:cubicBezTo>
                    <a:pt x="1834614" y="1159208"/>
                    <a:pt x="1835501" y="1158194"/>
                    <a:pt x="1835817" y="1156421"/>
                  </a:cubicBezTo>
                  <a:cubicBezTo>
                    <a:pt x="1836134" y="1154648"/>
                    <a:pt x="1836261" y="1153634"/>
                    <a:pt x="1836198" y="1153381"/>
                  </a:cubicBezTo>
                  <a:lnTo>
                    <a:pt x="1851398" y="1126020"/>
                  </a:lnTo>
                  <a:close/>
                  <a:moveTo>
                    <a:pt x="1848358" y="1074339"/>
                  </a:moveTo>
                  <a:lnTo>
                    <a:pt x="1848358" y="1083459"/>
                  </a:lnTo>
                  <a:lnTo>
                    <a:pt x="1836198" y="1098660"/>
                  </a:lnTo>
                  <a:lnTo>
                    <a:pt x="1836198" y="1104740"/>
                  </a:lnTo>
                  <a:lnTo>
                    <a:pt x="1851398" y="1092580"/>
                  </a:lnTo>
                  <a:lnTo>
                    <a:pt x="1851398" y="1083459"/>
                  </a:lnTo>
                  <a:cubicBezTo>
                    <a:pt x="1851461" y="1083079"/>
                    <a:pt x="1851334" y="1081559"/>
                    <a:pt x="1851018" y="1078899"/>
                  </a:cubicBezTo>
                  <a:cubicBezTo>
                    <a:pt x="1850701" y="1076239"/>
                    <a:pt x="1849814" y="1074719"/>
                    <a:pt x="1848358" y="1074339"/>
                  </a:cubicBezTo>
                  <a:close/>
                  <a:moveTo>
                    <a:pt x="1653794" y="554488"/>
                  </a:moveTo>
                  <a:lnTo>
                    <a:pt x="1620353" y="584889"/>
                  </a:lnTo>
                  <a:cubicBezTo>
                    <a:pt x="1611106" y="594642"/>
                    <a:pt x="1607559" y="604776"/>
                    <a:pt x="1609713" y="615290"/>
                  </a:cubicBezTo>
                  <a:cubicBezTo>
                    <a:pt x="1611866" y="625803"/>
                    <a:pt x="1611359" y="632897"/>
                    <a:pt x="1608193" y="636570"/>
                  </a:cubicBezTo>
                  <a:lnTo>
                    <a:pt x="1629473" y="633530"/>
                  </a:lnTo>
                  <a:lnTo>
                    <a:pt x="1632513" y="633530"/>
                  </a:lnTo>
                  <a:lnTo>
                    <a:pt x="1629473" y="603129"/>
                  </a:lnTo>
                  <a:lnTo>
                    <a:pt x="1656834" y="581849"/>
                  </a:lnTo>
                  <a:lnTo>
                    <a:pt x="1665954" y="557528"/>
                  </a:lnTo>
                  <a:close/>
                  <a:moveTo>
                    <a:pt x="1741955" y="817"/>
                  </a:moveTo>
                  <a:cubicBezTo>
                    <a:pt x="1746769" y="-386"/>
                    <a:pt x="1750822" y="-260"/>
                    <a:pt x="1754116" y="1197"/>
                  </a:cubicBezTo>
                  <a:cubicBezTo>
                    <a:pt x="1755636" y="8607"/>
                    <a:pt x="1750316" y="24948"/>
                    <a:pt x="1738155" y="50218"/>
                  </a:cubicBezTo>
                  <a:cubicBezTo>
                    <a:pt x="1725995" y="75489"/>
                    <a:pt x="1716115" y="92589"/>
                    <a:pt x="1708515" y="101519"/>
                  </a:cubicBezTo>
                  <a:lnTo>
                    <a:pt x="1711555" y="101519"/>
                  </a:lnTo>
                  <a:cubicBezTo>
                    <a:pt x="1716052" y="105953"/>
                    <a:pt x="1718458" y="110006"/>
                    <a:pt x="1718775" y="113679"/>
                  </a:cubicBezTo>
                  <a:cubicBezTo>
                    <a:pt x="1719092" y="117353"/>
                    <a:pt x="1717698" y="121406"/>
                    <a:pt x="1714595" y="125840"/>
                  </a:cubicBezTo>
                  <a:cubicBezTo>
                    <a:pt x="1710795" y="148893"/>
                    <a:pt x="1703955" y="172707"/>
                    <a:pt x="1694075" y="197281"/>
                  </a:cubicBezTo>
                  <a:cubicBezTo>
                    <a:pt x="1684194" y="221855"/>
                    <a:pt x="1675834" y="245669"/>
                    <a:pt x="1668994" y="268722"/>
                  </a:cubicBezTo>
                  <a:cubicBezTo>
                    <a:pt x="1671844" y="272966"/>
                    <a:pt x="1672224" y="275879"/>
                    <a:pt x="1670134" y="277463"/>
                  </a:cubicBezTo>
                  <a:cubicBezTo>
                    <a:pt x="1668044" y="279046"/>
                    <a:pt x="1664624" y="281199"/>
                    <a:pt x="1659874" y="283923"/>
                  </a:cubicBezTo>
                  <a:cubicBezTo>
                    <a:pt x="1659620" y="287090"/>
                    <a:pt x="1659367" y="289876"/>
                    <a:pt x="1659114" y="292283"/>
                  </a:cubicBezTo>
                  <a:cubicBezTo>
                    <a:pt x="1658860" y="294690"/>
                    <a:pt x="1660127" y="295956"/>
                    <a:pt x="1662914" y="296083"/>
                  </a:cubicBezTo>
                  <a:cubicBezTo>
                    <a:pt x="1660697" y="301086"/>
                    <a:pt x="1657530" y="307040"/>
                    <a:pt x="1653414" y="313944"/>
                  </a:cubicBezTo>
                  <a:cubicBezTo>
                    <a:pt x="1649297" y="320847"/>
                    <a:pt x="1648410" y="326040"/>
                    <a:pt x="1650754" y="329524"/>
                  </a:cubicBezTo>
                  <a:lnTo>
                    <a:pt x="1668994" y="311283"/>
                  </a:lnTo>
                  <a:cubicBezTo>
                    <a:pt x="1672161" y="308243"/>
                    <a:pt x="1674187" y="305203"/>
                    <a:pt x="1675074" y="302163"/>
                  </a:cubicBezTo>
                  <a:cubicBezTo>
                    <a:pt x="1675961" y="299123"/>
                    <a:pt x="1674947" y="296083"/>
                    <a:pt x="1672034" y="293043"/>
                  </a:cubicBezTo>
                  <a:cubicBezTo>
                    <a:pt x="1675264" y="289813"/>
                    <a:pt x="1678684" y="285633"/>
                    <a:pt x="1682294" y="280503"/>
                  </a:cubicBezTo>
                  <a:cubicBezTo>
                    <a:pt x="1685904" y="275373"/>
                    <a:pt x="1688564" y="270433"/>
                    <a:pt x="1690274" y="265683"/>
                  </a:cubicBezTo>
                  <a:lnTo>
                    <a:pt x="1714595" y="210961"/>
                  </a:lnTo>
                  <a:lnTo>
                    <a:pt x="1732835" y="195761"/>
                  </a:lnTo>
                  <a:cubicBezTo>
                    <a:pt x="1736129" y="192594"/>
                    <a:pt x="1738662" y="189048"/>
                    <a:pt x="1740435" y="185121"/>
                  </a:cubicBezTo>
                  <a:cubicBezTo>
                    <a:pt x="1742209" y="181194"/>
                    <a:pt x="1741702" y="177647"/>
                    <a:pt x="1738916" y="174481"/>
                  </a:cubicBezTo>
                  <a:lnTo>
                    <a:pt x="1751076" y="150160"/>
                  </a:lnTo>
                  <a:cubicBezTo>
                    <a:pt x="1749556" y="140027"/>
                    <a:pt x="1752596" y="131413"/>
                    <a:pt x="1760196" y="124319"/>
                  </a:cubicBezTo>
                  <a:cubicBezTo>
                    <a:pt x="1767796" y="117226"/>
                    <a:pt x="1770836" y="108613"/>
                    <a:pt x="1769316" y="98479"/>
                  </a:cubicBezTo>
                  <a:lnTo>
                    <a:pt x="1808837" y="65038"/>
                  </a:lnTo>
                  <a:cubicBezTo>
                    <a:pt x="1816437" y="73525"/>
                    <a:pt x="1820237" y="79352"/>
                    <a:pt x="1820237" y="82519"/>
                  </a:cubicBezTo>
                  <a:cubicBezTo>
                    <a:pt x="1820237" y="85685"/>
                    <a:pt x="1816437" y="89992"/>
                    <a:pt x="1808837" y="95439"/>
                  </a:cubicBezTo>
                  <a:cubicBezTo>
                    <a:pt x="1814600" y="103989"/>
                    <a:pt x="1814474" y="110449"/>
                    <a:pt x="1808457" y="114819"/>
                  </a:cubicBezTo>
                  <a:cubicBezTo>
                    <a:pt x="1802440" y="119190"/>
                    <a:pt x="1801553" y="124889"/>
                    <a:pt x="1805797" y="131920"/>
                  </a:cubicBezTo>
                  <a:cubicBezTo>
                    <a:pt x="1800413" y="139836"/>
                    <a:pt x="1794460" y="152883"/>
                    <a:pt x="1787937" y="171060"/>
                  </a:cubicBezTo>
                  <a:cubicBezTo>
                    <a:pt x="1781413" y="189237"/>
                    <a:pt x="1779260" y="201524"/>
                    <a:pt x="1781476" y="207921"/>
                  </a:cubicBezTo>
                  <a:lnTo>
                    <a:pt x="1757156" y="265683"/>
                  </a:lnTo>
                  <a:cubicBezTo>
                    <a:pt x="1763489" y="273409"/>
                    <a:pt x="1766783" y="281516"/>
                    <a:pt x="1767036" y="290003"/>
                  </a:cubicBezTo>
                  <a:cubicBezTo>
                    <a:pt x="1767289" y="298490"/>
                    <a:pt x="1762983" y="306597"/>
                    <a:pt x="1754116" y="314324"/>
                  </a:cubicBezTo>
                  <a:cubicBezTo>
                    <a:pt x="1751076" y="326864"/>
                    <a:pt x="1746516" y="339784"/>
                    <a:pt x="1740435" y="353084"/>
                  </a:cubicBezTo>
                  <a:cubicBezTo>
                    <a:pt x="1734355" y="366385"/>
                    <a:pt x="1726755" y="377785"/>
                    <a:pt x="1717635" y="387285"/>
                  </a:cubicBezTo>
                  <a:lnTo>
                    <a:pt x="1726755" y="411605"/>
                  </a:lnTo>
                  <a:lnTo>
                    <a:pt x="1705475" y="426806"/>
                  </a:lnTo>
                  <a:lnTo>
                    <a:pt x="1705475" y="460247"/>
                  </a:lnTo>
                  <a:cubicBezTo>
                    <a:pt x="1701485" y="466453"/>
                    <a:pt x="1698825" y="472280"/>
                    <a:pt x="1697495" y="477727"/>
                  </a:cubicBezTo>
                  <a:cubicBezTo>
                    <a:pt x="1696165" y="483174"/>
                    <a:pt x="1692745" y="487480"/>
                    <a:pt x="1687234" y="490647"/>
                  </a:cubicBezTo>
                  <a:cubicBezTo>
                    <a:pt x="1685841" y="494130"/>
                    <a:pt x="1685588" y="498564"/>
                    <a:pt x="1686474" y="503947"/>
                  </a:cubicBezTo>
                  <a:cubicBezTo>
                    <a:pt x="1687361" y="509331"/>
                    <a:pt x="1688628" y="513004"/>
                    <a:pt x="1690274" y="514968"/>
                  </a:cubicBezTo>
                  <a:cubicBezTo>
                    <a:pt x="1691985" y="517818"/>
                    <a:pt x="1693885" y="518958"/>
                    <a:pt x="1695975" y="518388"/>
                  </a:cubicBezTo>
                  <a:cubicBezTo>
                    <a:pt x="1698065" y="517818"/>
                    <a:pt x="1699205" y="516678"/>
                    <a:pt x="1699395" y="514968"/>
                  </a:cubicBezTo>
                  <a:cubicBezTo>
                    <a:pt x="1693188" y="505847"/>
                    <a:pt x="1694201" y="498247"/>
                    <a:pt x="1702435" y="492167"/>
                  </a:cubicBezTo>
                  <a:cubicBezTo>
                    <a:pt x="1710668" y="486087"/>
                    <a:pt x="1717762" y="481527"/>
                    <a:pt x="1723715" y="478487"/>
                  </a:cubicBezTo>
                  <a:lnTo>
                    <a:pt x="1723715" y="432886"/>
                  </a:lnTo>
                  <a:lnTo>
                    <a:pt x="1726755" y="432886"/>
                  </a:lnTo>
                  <a:cubicBezTo>
                    <a:pt x="1728465" y="429719"/>
                    <a:pt x="1729605" y="426172"/>
                    <a:pt x="1730175" y="422246"/>
                  </a:cubicBezTo>
                  <a:cubicBezTo>
                    <a:pt x="1730745" y="418319"/>
                    <a:pt x="1729605" y="414772"/>
                    <a:pt x="1726755" y="411605"/>
                  </a:cubicBezTo>
                  <a:cubicBezTo>
                    <a:pt x="1735242" y="403689"/>
                    <a:pt x="1741829" y="395202"/>
                    <a:pt x="1746516" y="386145"/>
                  </a:cubicBezTo>
                  <a:cubicBezTo>
                    <a:pt x="1751202" y="377088"/>
                    <a:pt x="1757789" y="369361"/>
                    <a:pt x="1766276" y="362964"/>
                  </a:cubicBezTo>
                  <a:cubicBezTo>
                    <a:pt x="1756269" y="353148"/>
                    <a:pt x="1753482" y="346181"/>
                    <a:pt x="1757916" y="342064"/>
                  </a:cubicBezTo>
                  <a:cubicBezTo>
                    <a:pt x="1762349" y="337947"/>
                    <a:pt x="1770203" y="331740"/>
                    <a:pt x="1781476" y="323444"/>
                  </a:cubicBezTo>
                  <a:cubicBezTo>
                    <a:pt x="1788380" y="315273"/>
                    <a:pt x="1793573" y="300453"/>
                    <a:pt x="1797057" y="278983"/>
                  </a:cubicBezTo>
                  <a:cubicBezTo>
                    <a:pt x="1800540" y="257512"/>
                    <a:pt x="1806494" y="241932"/>
                    <a:pt x="1814917" y="232242"/>
                  </a:cubicBezTo>
                  <a:cubicBezTo>
                    <a:pt x="1818020" y="230848"/>
                    <a:pt x="1820934" y="230595"/>
                    <a:pt x="1823657" y="231482"/>
                  </a:cubicBezTo>
                  <a:cubicBezTo>
                    <a:pt x="1826381" y="232369"/>
                    <a:pt x="1828534" y="233635"/>
                    <a:pt x="1830117" y="235282"/>
                  </a:cubicBezTo>
                  <a:cubicBezTo>
                    <a:pt x="1837021" y="243642"/>
                    <a:pt x="1838414" y="253522"/>
                    <a:pt x="1834297" y="264922"/>
                  </a:cubicBezTo>
                  <a:cubicBezTo>
                    <a:pt x="1830181" y="276323"/>
                    <a:pt x="1824734" y="284683"/>
                    <a:pt x="1817957" y="290003"/>
                  </a:cubicBezTo>
                  <a:cubicBezTo>
                    <a:pt x="1810737" y="309573"/>
                    <a:pt x="1804657" y="328194"/>
                    <a:pt x="1799717" y="345864"/>
                  </a:cubicBezTo>
                  <a:cubicBezTo>
                    <a:pt x="1794777" y="363534"/>
                    <a:pt x="1788696" y="381395"/>
                    <a:pt x="1781476" y="399445"/>
                  </a:cubicBezTo>
                  <a:cubicBezTo>
                    <a:pt x="1784263" y="402358"/>
                    <a:pt x="1784770" y="404892"/>
                    <a:pt x="1782996" y="407045"/>
                  </a:cubicBezTo>
                  <a:cubicBezTo>
                    <a:pt x="1781223" y="409199"/>
                    <a:pt x="1778690" y="411732"/>
                    <a:pt x="1775396" y="414646"/>
                  </a:cubicBezTo>
                  <a:cubicBezTo>
                    <a:pt x="1772483" y="417749"/>
                    <a:pt x="1771469" y="420662"/>
                    <a:pt x="1772356" y="423386"/>
                  </a:cubicBezTo>
                  <a:cubicBezTo>
                    <a:pt x="1773243" y="426109"/>
                    <a:pt x="1775270" y="428262"/>
                    <a:pt x="1778436" y="429846"/>
                  </a:cubicBezTo>
                  <a:cubicBezTo>
                    <a:pt x="1773686" y="434533"/>
                    <a:pt x="1769506" y="439599"/>
                    <a:pt x="1765896" y="445046"/>
                  </a:cubicBezTo>
                  <a:cubicBezTo>
                    <a:pt x="1762286" y="450493"/>
                    <a:pt x="1760386" y="455560"/>
                    <a:pt x="1760196" y="460247"/>
                  </a:cubicBezTo>
                  <a:lnTo>
                    <a:pt x="1748036" y="481527"/>
                  </a:lnTo>
                  <a:cubicBezTo>
                    <a:pt x="1752469" y="487734"/>
                    <a:pt x="1754242" y="493560"/>
                    <a:pt x="1753356" y="499007"/>
                  </a:cubicBezTo>
                  <a:cubicBezTo>
                    <a:pt x="1752469" y="504454"/>
                    <a:pt x="1749682" y="508761"/>
                    <a:pt x="1744996" y="511927"/>
                  </a:cubicBezTo>
                  <a:cubicBezTo>
                    <a:pt x="1755319" y="511168"/>
                    <a:pt x="1768873" y="510407"/>
                    <a:pt x="1785656" y="509647"/>
                  </a:cubicBezTo>
                  <a:cubicBezTo>
                    <a:pt x="1802440" y="508888"/>
                    <a:pt x="1815234" y="512688"/>
                    <a:pt x="1824037" y="521048"/>
                  </a:cubicBezTo>
                  <a:cubicBezTo>
                    <a:pt x="1828597" y="527445"/>
                    <a:pt x="1830877" y="533651"/>
                    <a:pt x="1830877" y="539668"/>
                  </a:cubicBezTo>
                  <a:cubicBezTo>
                    <a:pt x="1830877" y="545685"/>
                    <a:pt x="1828597" y="549612"/>
                    <a:pt x="1824037" y="551448"/>
                  </a:cubicBezTo>
                  <a:cubicBezTo>
                    <a:pt x="1823721" y="553222"/>
                    <a:pt x="1822834" y="555755"/>
                    <a:pt x="1821377" y="559048"/>
                  </a:cubicBezTo>
                  <a:cubicBezTo>
                    <a:pt x="1819920" y="562342"/>
                    <a:pt x="1819794" y="564875"/>
                    <a:pt x="1820997" y="566649"/>
                  </a:cubicBezTo>
                  <a:lnTo>
                    <a:pt x="1830117" y="560569"/>
                  </a:lnTo>
                  <a:lnTo>
                    <a:pt x="1869638" y="530168"/>
                  </a:lnTo>
                  <a:lnTo>
                    <a:pt x="1875718" y="508888"/>
                  </a:lnTo>
                  <a:cubicBezTo>
                    <a:pt x="1872932" y="504644"/>
                    <a:pt x="1872425" y="501731"/>
                    <a:pt x="1874198" y="500147"/>
                  </a:cubicBezTo>
                  <a:cubicBezTo>
                    <a:pt x="1875972" y="498564"/>
                    <a:pt x="1878505" y="496410"/>
                    <a:pt x="1881798" y="493687"/>
                  </a:cubicBezTo>
                  <a:cubicBezTo>
                    <a:pt x="1883192" y="490710"/>
                    <a:pt x="1883445" y="488304"/>
                    <a:pt x="1882559" y="486467"/>
                  </a:cubicBezTo>
                  <a:cubicBezTo>
                    <a:pt x="1881672" y="484630"/>
                    <a:pt x="1880405" y="482984"/>
                    <a:pt x="1878758" y="481527"/>
                  </a:cubicBezTo>
                  <a:cubicBezTo>
                    <a:pt x="1887625" y="472153"/>
                    <a:pt x="1895732" y="462020"/>
                    <a:pt x="1903079" y="451126"/>
                  </a:cubicBezTo>
                  <a:cubicBezTo>
                    <a:pt x="1910426" y="440233"/>
                    <a:pt x="1918533" y="430099"/>
                    <a:pt x="1927399" y="420726"/>
                  </a:cubicBezTo>
                  <a:cubicBezTo>
                    <a:pt x="1930566" y="406729"/>
                    <a:pt x="1936393" y="393682"/>
                    <a:pt x="1944880" y="381585"/>
                  </a:cubicBezTo>
                  <a:cubicBezTo>
                    <a:pt x="1953367" y="369488"/>
                    <a:pt x="1963754" y="360241"/>
                    <a:pt x="1976040" y="353844"/>
                  </a:cubicBezTo>
                  <a:lnTo>
                    <a:pt x="1973000" y="338644"/>
                  </a:lnTo>
                  <a:cubicBezTo>
                    <a:pt x="1971607" y="334021"/>
                    <a:pt x="1972114" y="329587"/>
                    <a:pt x="1974520" y="325344"/>
                  </a:cubicBezTo>
                  <a:cubicBezTo>
                    <a:pt x="1976927" y="321100"/>
                    <a:pt x="1980474" y="317427"/>
                    <a:pt x="1985161" y="314324"/>
                  </a:cubicBezTo>
                  <a:cubicBezTo>
                    <a:pt x="1991241" y="301657"/>
                    <a:pt x="1997321" y="299630"/>
                    <a:pt x="2003401" y="308243"/>
                  </a:cubicBezTo>
                  <a:cubicBezTo>
                    <a:pt x="2009798" y="314133"/>
                    <a:pt x="2013724" y="319834"/>
                    <a:pt x="2015181" y="325344"/>
                  </a:cubicBezTo>
                  <a:cubicBezTo>
                    <a:pt x="2016638" y="330854"/>
                    <a:pt x="2013724" y="337314"/>
                    <a:pt x="2006441" y="344724"/>
                  </a:cubicBezTo>
                  <a:cubicBezTo>
                    <a:pt x="2000551" y="350234"/>
                    <a:pt x="1993331" y="359734"/>
                    <a:pt x="1984781" y="373224"/>
                  </a:cubicBezTo>
                  <a:cubicBezTo>
                    <a:pt x="1976230" y="386715"/>
                    <a:pt x="1974330" y="398495"/>
                    <a:pt x="1979080" y="408565"/>
                  </a:cubicBezTo>
                  <a:cubicBezTo>
                    <a:pt x="1977370" y="417749"/>
                    <a:pt x="1973190" y="432063"/>
                    <a:pt x="1966540" y="451506"/>
                  </a:cubicBezTo>
                  <a:cubicBezTo>
                    <a:pt x="1959890" y="470950"/>
                    <a:pt x="1951910" y="486024"/>
                    <a:pt x="1942600" y="496727"/>
                  </a:cubicBezTo>
                  <a:cubicBezTo>
                    <a:pt x="1946843" y="501287"/>
                    <a:pt x="1948236" y="505087"/>
                    <a:pt x="1946780" y="508127"/>
                  </a:cubicBezTo>
                  <a:cubicBezTo>
                    <a:pt x="1945323" y="511168"/>
                    <a:pt x="1942916" y="513448"/>
                    <a:pt x="1939560" y="514968"/>
                  </a:cubicBezTo>
                  <a:cubicBezTo>
                    <a:pt x="1934683" y="520478"/>
                    <a:pt x="1935316" y="528458"/>
                    <a:pt x="1941460" y="538908"/>
                  </a:cubicBezTo>
                  <a:cubicBezTo>
                    <a:pt x="1947603" y="549358"/>
                    <a:pt x="1952037" y="556579"/>
                    <a:pt x="1954760" y="560569"/>
                  </a:cubicBezTo>
                  <a:cubicBezTo>
                    <a:pt x="1947983" y="570322"/>
                    <a:pt x="1937216" y="591096"/>
                    <a:pt x="1922459" y="622890"/>
                  </a:cubicBezTo>
                  <a:cubicBezTo>
                    <a:pt x="1907702" y="654684"/>
                    <a:pt x="1902256" y="675458"/>
                    <a:pt x="1906119" y="685211"/>
                  </a:cubicBezTo>
                  <a:lnTo>
                    <a:pt x="1881798" y="706492"/>
                  </a:lnTo>
                  <a:cubicBezTo>
                    <a:pt x="1877175" y="715485"/>
                    <a:pt x="1872742" y="724099"/>
                    <a:pt x="1868498" y="732332"/>
                  </a:cubicBezTo>
                  <a:cubicBezTo>
                    <a:pt x="1864255" y="740566"/>
                    <a:pt x="1860581" y="749179"/>
                    <a:pt x="1857478" y="758173"/>
                  </a:cubicBezTo>
                  <a:lnTo>
                    <a:pt x="1860518" y="767293"/>
                  </a:lnTo>
                  <a:cubicBezTo>
                    <a:pt x="1870208" y="765139"/>
                    <a:pt x="1877428" y="756526"/>
                    <a:pt x="1882178" y="741452"/>
                  </a:cubicBezTo>
                  <a:cubicBezTo>
                    <a:pt x="1886929" y="726379"/>
                    <a:pt x="1894909" y="717765"/>
                    <a:pt x="1906119" y="715612"/>
                  </a:cubicBezTo>
                  <a:cubicBezTo>
                    <a:pt x="1911692" y="715105"/>
                    <a:pt x="1918786" y="713078"/>
                    <a:pt x="1927399" y="709532"/>
                  </a:cubicBezTo>
                  <a:lnTo>
                    <a:pt x="1906119" y="700411"/>
                  </a:lnTo>
                  <a:lnTo>
                    <a:pt x="1915239" y="694331"/>
                  </a:lnTo>
                  <a:cubicBezTo>
                    <a:pt x="1919736" y="691545"/>
                    <a:pt x="1923663" y="691038"/>
                    <a:pt x="1927019" y="692811"/>
                  </a:cubicBezTo>
                  <a:cubicBezTo>
                    <a:pt x="1930376" y="694585"/>
                    <a:pt x="1933543" y="697118"/>
                    <a:pt x="1936520" y="700411"/>
                  </a:cubicBezTo>
                  <a:cubicBezTo>
                    <a:pt x="1939686" y="695978"/>
                    <a:pt x="1942473" y="691924"/>
                    <a:pt x="1944880" y="688251"/>
                  </a:cubicBezTo>
                  <a:cubicBezTo>
                    <a:pt x="1947286" y="684578"/>
                    <a:pt x="1948553" y="680524"/>
                    <a:pt x="1948680" y="676091"/>
                  </a:cubicBezTo>
                  <a:cubicBezTo>
                    <a:pt x="1951530" y="672798"/>
                    <a:pt x="1953430" y="667984"/>
                    <a:pt x="1954380" y="661651"/>
                  </a:cubicBezTo>
                  <a:cubicBezTo>
                    <a:pt x="1955330" y="655317"/>
                    <a:pt x="1956470" y="648984"/>
                    <a:pt x="1957800" y="642650"/>
                  </a:cubicBezTo>
                  <a:cubicBezTo>
                    <a:pt x="1948173" y="642143"/>
                    <a:pt x="1940066" y="637077"/>
                    <a:pt x="1933480" y="627450"/>
                  </a:cubicBezTo>
                  <a:cubicBezTo>
                    <a:pt x="1943106" y="621370"/>
                    <a:pt x="1948173" y="612249"/>
                    <a:pt x="1948680" y="600089"/>
                  </a:cubicBezTo>
                  <a:lnTo>
                    <a:pt x="1979080" y="606169"/>
                  </a:lnTo>
                  <a:cubicBezTo>
                    <a:pt x="1974837" y="610730"/>
                    <a:pt x="1971924" y="615290"/>
                    <a:pt x="1970340" y="619850"/>
                  </a:cubicBezTo>
                  <a:cubicBezTo>
                    <a:pt x="1968757" y="624410"/>
                    <a:pt x="1966604" y="628970"/>
                    <a:pt x="1963880" y="633530"/>
                  </a:cubicBezTo>
                  <a:lnTo>
                    <a:pt x="1976040" y="642650"/>
                  </a:lnTo>
                  <a:cubicBezTo>
                    <a:pt x="1982120" y="642650"/>
                    <a:pt x="1985161" y="645690"/>
                    <a:pt x="1985161" y="651771"/>
                  </a:cubicBezTo>
                  <a:cubicBezTo>
                    <a:pt x="1984907" y="657914"/>
                    <a:pt x="1983134" y="663867"/>
                    <a:pt x="1979841" y="669631"/>
                  </a:cubicBezTo>
                  <a:cubicBezTo>
                    <a:pt x="1976547" y="675394"/>
                    <a:pt x="1973254" y="680588"/>
                    <a:pt x="1969960" y="685211"/>
                  </a:cubicBezTo>
                  <a:cubicBezTo>
                    <a:pt x="1974710" y="686478"/>
                    <a:pt x="1979650" y="686984"/>
                    <a:pt x="1984781" y="686731"/>
                  </a:cubicBezTo>
                  <a:cubicBezTo>
                    <a:pt x="1989911" y="686478"/>
                    <a:pt x="1994091" y="686984"/>
                    <a:pt x="1997321" y="688251"/>
                  </a:cubicBezTo>
                  <a:cubicBezTo>
                    <a:pt x="1999538" y="693318"/>
                    <a:pt x="1997384" y="699905"/>
                    <a:pt x="1990861" y="708012"/>
                  </a:cubicBezTo>
                  <a:cubicBezTo>
                    <a:pt x="1984337" y="716118"/>
                    <a:pt x="1978384" y="722705"/>
                    <a:pt x="1973000" y="727772"/>
                  </a:cubicBezTo>
                  <a:cubicBezTo>
                    <a:pt x="1972874" y="734105"/>
                    <a:pt x="1971607" y="739679"/>
                    <a:pt x="1969200" y="744492"/>
                  </a:cubicBezTo>
                  <a:cubicBezTo>
                    <a:pt x="1966793" y="749306"/>
                    <a:pt x="1964007" y="751839"/>
                    <a:pt x="1960840" y="752092"/>
                  </a:cubicBezTo>
                  <a:lnTo>
                    <a:pt x="1945640" y="773373"/>
                  </a:lnTo>
                  <a:lnTo>
                    <a:pt x="1945640" y="800733"/>
                  </a:lnTo>
                  <a:lnTo>
                    <a:pt x="1954760" y="791613"/>
                  </a:lnTo>
                  <a:lnTo>
                    <a:pt x="1966920" y="767293"/>
                  </a:lnTo>
                  <a:cubicBezTo>
                    <a:pt x="1968567" y="764253"/>
                    <a:pt x="1970594" y="761973"/>
                    <a:pt x="1973000" y="760453"/>
                  </a:cubicBezTo>
                  <a:cubicBezTo>
                    <a:pt x="1975407" y="758933"/>
                    <a:pt x="1977434" y="758173"/>
                    <a:pt x="1979080" y="758173"/>
                  </a:cubicBezTo>
                  <a:cubicBezTo>
                    <a:pt x="1978827" y="759883"/>
                    <a:pt x="1977814" y="762543"/>
                    <a:pt x="1976040" y="766153"/>
                  </a:cubicBezTo>
                  <a:cubicBezTo>
                    <a:pt x="1974267" y="769763"/>
                    <a:pt x="1973254" y="773183"/>
                    <a:pt x="1973000" y="776413"/>
                  </a:cubicBezTo>
                  <a:cubicBezTo>
                    <a:pt x="1976547" y="784647"/>
                    <a:pt x="1972494" y="794780"/>
                    <a:pt x="1960840" y="806814"/>
                  </a:cubicBezTo>
                  <a:cubicBezTo>
                    <a:pt x="1949186" y="818847"/>
                    <a:pt x="1945133" y="828981"/>
                    <a:pt x="1948680" y="837214"/>
                  </a:cubicBezTo>
                  <a:lnTo>
                    <a:pt x="1936520" y="858495"/>
                  </a:lnTo>
                  <a:cubicBezTo>
                    <a:pt x="1936013" y="865082"/>
                    <a:pt x="1933986" y="873188"/>
                    <a:pt x="1930439" y="882815"/>
                  </a:cubicBezTo>
                  <a:cubicBezTo>
                    <a:pt x="1936900" y="875215"/>
                    <a:pt x="1942980" y="866855"/>
                    <a:pt x="1948680" y="857735"/>
                  </a:cubicBezTo>
                  <a:cubicBezTo>
                    <a:pt x="1954380" y="848614"/>
                    <a:pt x="1957420" y="838734"/>
                    <a:pt x="1957800" y="828094"/>
                  </a:cubicBezTo>
                  <a:lnTo>
                    <a:pt x="1982120" y="837214"/>
                  </a:lnTo>
                  <a:lnTo>
                    <a:pt x="1976040" y="870655"/>
                  </a:lnTo>
                  <a:lnTo>
                    <a:pt x="1991241" y="867615"/>
                  </a:lnTo>
                  <a:lnTo>
                    <a:pt x="2006441" y="885855"/>
                  </a:lnTo>
                  <a:lnTo>
                    <a:pt x="1991241" y="931456"/>
                  </a:lnTo>
                  <a:cubicBezTo>
                    <a:pt x="1979460" y="942793"/>
                    <a:pt x="1969580" y="955840"/>
                    <a:pt x="1961600" y="970597"/>
                  </a:cubicBezTo>
                  <a:cubicBezTo>
                    <a:pt x="1953620" y="985354"/>
                    <a:pt x="1945260" y="997641"/>
                    <a:pt x="1936520" y="1007458"/>
                  </a:cubicBezTo>
                  <a:lnTo>
                    <a:pt x="1930439" y="1007458"/>
                  </a:lnTo>
                  <a:lnTo>
                    <a:pt x="1930439" y="1016578"/>
                  </a:lnTo>
                  <a:lnTo>
                    <a:pt x="1912199" y="1046979"/>
                  </a:lnTo>
                  <a:cubicBezTo>
                    <a:pt x="1910932" y="1059899"/>
                    <a:pt x="1905866" y="1071299"/>
                    <a:pt x="1896999" y="1081179"/>
                  </a:cubicBezTo>
                  <a:cubicBezTo>
                    <a:pt x="1888132" y="1091059"/>
                    <a:pt x="1883065" y="1103980"/>
                    <a:pt x="1881798" y="1119940"/>
                  </a:cubicBezTo>
                  <a:cubicBezTo>
                    <a:pt x="1878125" y="1126337"/>
                    <a:pt x="1872552" y="1137104"/>
                    <a:pt x="1865078" y="1152241"/>
                  </a:cubicBezTo>
                  <a:cubicBezTo>
                    <a:pt x="1857605" y="1167378"/>
                    <a:pt x="1852031" y="1175865"/>
                    <a:pt x="1848358" y="1177701"/>
                  </a:cubicBezTo>
                  <a:cubicBezTo>
                    <a:pt x="1848864" y="1187328"/>
                    <a:pt x="1847851" y="1198475"/>
                    <a:pt x="1845318" y="1211142"/>
                  </a:cubicBezTo>
                  <a:lnTo>
                    <a:pt x="1848358" y="1211142"/>
                  </a:lnTo>
                  <a:cubicBezTo>
                    <a:pt x="1851904" y="1214182"/>
                    <a:pt x="1850891" y="1217222"/>
                    <a:pt x="1845318" y="1220262"/>
                  </a:cubicBezTo>
                  <a:lnTo>
                    <a:pt x="1839238" y="1220262"/>
                  </a:lnTo>
                  <a:cubicBezTo>
                    <a:pt x="1835691" y="1228876"/>
                    <a:pt x="1830624" y="1232929"/>
                    <a:pt x="1824037" y="1232422"/>
                  </a:cubicBezTo>
                  <a:cubicBezTo>
                    <a:pt x="1823531" y="1242936"/>
                    <a:pt x="1821504" y="1253070"/>
                    <a:pt x="1817957" y="1262823"/>
                  </a:cubicBezTo>
                  <a:cubicBezTo>
                    <a:pt x="1814410" y="1272577"/>
                    <a:pt x="1812384" y="1282710"/>
                    <a:pt x="1811877" y="1293224"/>
                  </a:cubicBezTo>
                  <a:lnTo>
                    <a:pt x="1830117" y="1317544"/>
                  </a:lnTo>
                  <a:cubicBezTo>
                    <a:pt x="1833664" y="1317037"/>
                    <a:pt x="1835691" y="1318051"/>
                    <a:pt x="1836198" y="1320584"/>
                  </a:cubicBezTo>
                  <a:cubicBezTo>
                    <a:pt x="1836071" y="1323814"/>
                    <a:pt x="1834804" y="1327234"/>
                    <a:pt x="1832397" y="1330844"/>
                  </a:cubicBezTo>
                  <a:cubicBezTo>
                    <a:pt x="1829991" y="1334454"/>
                    <a:pt x="1827204" y="1337114"/>
                    <a:pt x="1824037" y="1338825"/>
                  </a:cubicBezTo>
                  <a:cubicBezTo>
                    <a:pt x="1824164" y="1343575"/>
                    <a:pt x="1823151" y="1347755"/>
                    <a:pt x="1820997" y="1351365"/>
                  </a:cubicBezTo>
                  <a:cubicBezTo>
                    <a:pt x="1818844" y="1354975"/>
                    <a:pt x="1814790" y="1356875"/>
                    <a:pt x="1808837" y="1357065"/>
                  </a:cubicBezTo>
                  <a:lnTo>
                    <a:pt x="1799717" y="1357065"/>
                  </a:lnTo>
                  <a:lnTo>
                    <a:pt x="1796677" y="1390506"/>
                  </a:lnTo>
                  <a:lnTo>
                    <a:pt x="1766276" y="1448267"/>
                  </a:lnTo>
                  <a:lnTo>
                    <a:pt x="1754116" y="1457387"/>
                  </a:lnTo>
                  <a:cubicBezTo>
                    <a:pt x="1753799" y="1466761"/>
                    <a:pt x="1751392" y="1476894"/>
                    <a:pt x="1746896" y="1487788"/>
                  </a:cubicBezTo>
                  <a:cubicBezTo>
                    <a:pt x="1742399" y="1498681"/>
                    <a:pt x="1737712" y="1508815"/>
                    <a:pt x="1732835" y="1518188"/>
                  </a:cubicBezTo>
                  <a:lnTo>
                    <a:pt x="1732835" y="1554669"/>
                  </a:lnTo>
                  <a:lnTo>
                    <a:pt x="1708515" y="1575949"/>
                  </a:lnTo>
                  <a:lnTo>
                    <a:pt x="1696355" y="1606350"/>
                  </a:lnTo>
                  <a:lnTo>
                    <a:pt x="1678114" y="1621550"/>
                  </a:lnTo>
                  <a:cubicBezTo>
                    <a:pt x="1677228" y="1631494"/>
                    <a:pt x="1673681" y="1639727"/>
                    <a:pt x="1667474" y="1646251"/>
                  </a:cubicBezTo>
                  <a:cubicBezTo>
                    <a:pt x="1661267" y="1652774"/>
                    <a:pt x="1657720" y="1661768"/>
                    <a:pt x="1656834" y="1673231"/>
                  </a:cubicBezTo>
                  <a:lnTo>
                    <a:pt x="1629473" y="1724912"/>
                  </a:lnTo>
                  <a:cubicBezTo>
                    <a:pt x="1620353" y="1726939"/>
                    <a:pt x="1615033" y="1735046"/>
                    <a:pt x="1613513" y="1749233"/>
                  </a:cubicBezTo>
                  <a:cubicBezTo>
                    <a:pt x="1611993" y="1763420"/>
                    <a:pt x="1605153" y="1771527"/>
                    <a:pt x="1592992" y="1773554"/>
                  </a:cubicBezTo>
                  <a:lnTo>
                    <a:pt x="1596032" y="1688432"/>
                  </a:lnTo>
                  <a:lnTo>
                    <a:pt x="1577792" y="1682352"/>
                  </a:lnTo>
                  <a:lnTo>
                    <a:pt x="1565632" y="1703632"/>
                  </a:lnTo>
                  <a:cubicBezTo>
                    <a:pt x="1561958" y="1715919"/>
                    <a:pt x="1557145" y="1733146"/>
                    <a:pt x="1551192" y="1755313"/>
                  </a:cubicBezTo>
                  <a:cubicBezTo>
                    <a:pt x="1545238" y="1777480"/>
                    <a:pt x="1541945" y="1794707"/>
                    <a:pt x="1541311" y="1806994"/>
                  </a:cubicBezTo>
                  <a:cubicBezTo>
                    <a:pt x="1541818" y="1819978"/>
                    <a:pt x="1540045" y="1827451"/>
                    <a:pt x="1535991" y="1829415"/>
                  </a:cubicBezTo>
                  <a:cubicBezTo>
                    <a:pt x="1531938" y="1831378"/>
                    <a:pt x="1522564" y="1832011"/>
                    <a:pt x="1507871" y="1831315"/>
                  </a:cubicBezTo>
                  <a:lnTo>
                    <a:pt x="1504831" y="1840435"/>
                  </a:lnTo>
                  <a:cubicBezTo>
                    <a:pt x="1508631" y="1844235"/>
                    <a:pt x="1511671" y="1849555"/>
                    <a:pt x="1513951" y="1856395"/>
                  </a:cubicBezTo>
                  <a:cubicBezTo>
                    <a:pt x="1516231" y="1863235"/>
                    <a:pt x="1513191" y="1867035"/>
                    <a:pt x="1504831" y="1867795"/>
                  </a:cubicBezTo>
                  <a:cubicBezTo>
                    <a:pt x="1502741" y="1867859"/>
                    <a:pt x="1499320" y="1868492"/>
                    <a:pt x="1494570" y="1869696"/>
                  </a:cubicBezTo>
                  <a:cubicBezTo>
                    <a:pt x="1489820" y="1870899"/>
                    <a:pt x="1487160" y="1872292"/>
                    <a:pt x="1486590" y="1873876"/>
                  </a:cubicBezTo>
                  <a:lnTo>
                    <a:pt x="1486590" y="1876916"/>
                  </a:lnTo>
                  <a:lnTo>
                    <a:pt x="1529151" y="1901236"/>
                  </a:lnTo>
                  <a:cubicBezTo>
                    <a:pt x="1536688" y="1893383"/>
                    <a:pt x="1542135" y="1884009"/>
                    <a:pt x="1545491" y="1873116"/>
                  </a:cubicBezTo>
                  <a:cubicBezTo>
                    <a:pt x="1548848" y="1862222"/>
                    <a:pt x="1550495" y="1851329"/>
                    <a:pt x="1550432" y="1840435"/>
                  </a:cubicBezTo>
                  <a:cubicBezTo>
                    <a:pt x="1559045" y="1831821"/>
                    <a:pt x="1563098" y="1821688"/>
                    <a:pt x="1562592" y="1810034"/>
                  </a:cubicBezTo>
                  <a:lnTo>
                    <a:pt x="1574752" y="1782674"/>
                  </a:lnTo>
                  <a:cubicBezTo>
                    <a:pt x="1574689" y="1780837"/>
                    <a:pt x="1574815" y="1778430"/>
                    <a:pt x="1575132" y="1775454"/>
                  </a:cubicBezTo>
                  <a:cubicBezTo>
                    <a:pt x="1575449" y="1772477"/>
                    <a:pt x="1576335" y="1770830"/>
                    <a:pt x="1577792" y="1770513"/>
                  </a:cubicBezTo>
                  <a:cubicBezTo>
                    <a:pt x="1583999" y="1771590"/>
                    <a:pt x="1589066" y="1777037"/>
                    <a:pt x="1592992" y="1786854"/>
                  </a:cubicBezTo>
                  <a:cubicBezTo>
                    <a:pt x="1596919" y="1796671"/>
                    <a:pt x="1598946" y="1804398"/>
                    <a:pt x="1599073" y="1810034"/>
                  </a:cubicBezTo>
                  <a:cubicBezTo>
                    <a:pt x="1599199" y="1811744"/>
                    <a:pt x="1598946" y="1813644"/>
                    <a:pt x="1598313" y="1815734"/>
                  </a:cubicBezTo>
                  <a:cubicBezTo>
                    <a:pt x="1597679" y="1817825"/>
                    <a:pt x="1595906" y="1818964"/>
                    <a:pt x="1592992" y="1819154"/>
                  </a:cubicBezTo>
                  <a:cubicBezTo>
                    <a:pt x="1589889" y="1832328"/>
                    <a:pt x="1584696" y="1847782"/>
                    <a:pt x="1577412" y="1865515"/>
                  </a:cubicBezTo>
                  <a:cubicBezTo>
                    <a:pt x="1570129" y="1883249"/>
                    <a:pt x="1561135" y="1897183"/>
                    <a:pt x="1550432" y="1907316"/>
                  </a:cubicBezTo>
                  <a:cubicBezTo>
                    <a:pt x="1550052" y="1913016"/>
                    <a:pt x="1548532" y="1917577"/>
                    <a:pt x="1545871" y="1920997"/>
                  </a:cubicBezTo>
                  <a:cubicBezTo>
                    <a:pt x="1543211" y="1924417"/>
                    <a:pt x="1541691" y="1928977"/>
                    <a:pt x="1541311" y="1934677"/>
                  </a:cubicBezTo>
                  <a:cubicBezTo>
                    <a:pt x="1536751" y="1945507"/>
                    <a:pt x="1531431" y="1956527"/>
                    <a:pt x="1525351" y="1967737"/>
                  </a:cubicBezTo>
                  <a:cubicBezTo>
                    <a:pt x="1519271" y="1978948"/>
                    <a:pt x="1512431" y="1989208"/>
                    <a:pt x="1504831" y="1998518"/>
                  </a:cubicBezTo>
                  <a:cubicBezTo>
                    <a:pt x="1504831" y="2001812"/>
                    <a:pt x="1504071" y="2005105"/>
                    <a:pt x="1502551" y="2008398"/>
                  </a:cubicBezTo>
                  <a:cubicBezTo>
                    <a:pt x="1501031" y="2011692"/>
                    <a:pt x="1498750" y="2013465"/>
                    <a:pt x="1495710" y="2013718"/>
                  </a:cubicBezTo>
                  <a:cubicBezTo>
                    <a:pt x="1490010" y="2012705"/>
                    <a:pt x="1486970" y="2007892"/>
                    <a:pt x="1486590" y="1999278"/>
                  </a:cubicBezTo>
                  <a:cubicBezTo>
                    <a:pt x="1486210" y="1990665"/>
                    <a:pt x="1486210" y="1984331"/>
                    <a:pt x="1486590" y="1980278"/>
                  </a:cubicBezTo>
                  <a:lnTo>
                    <a:pt x="1462270" y="1989398"/>
                  </a:lnTo>
                  <a:lnTo>
                    <a:pt x="1459230" y="2019798"/>
                  </a:lnTo>
                  <a:lnTo>
                    <a:pt x="1431869" y="2074520"/>
                  </a:lnTo>
                  <a:lnTo>
                    <a:pt x="1428829" y="2074520"/>
                  </a:lnTo>
                  <a:lnTo>
                    <a:pt x="1404509" y="2129241"/>
                  </a:lnTo>
                  <a:cubicBezTo>
                    <a:pt x="1401722" y="2131647"/>
                    <a:pt x="1400455" y="2136714"/>
                    <a:pt x="1400708" y="2144441"/>
                  </a:cubicBezTo>
                  <a:cubicBezTo>
                    <a:pt x="1400962" y="2152168"/>
                    <a:pt x="1401215" y="2157235"/>
                    <a:pt x="1401468" y="2159641"/>
                  </a:cubicBezTo>
                  <a:cubicBezTo>
                    <a:pt x="1405079" y="2155968"/>
                    <a:pt x="1408499" y="2156475"/>
                    <a:pt x="1411729" y="2161161"/>
                  </a:cubicBezTo>
                  <a:cubicBezTo>
                    <a:pt x="1414959" y="2165848"/>
                    <a:pt x="1414579" y="2169395"/>
                    <a:pt x="1410589" y="2171802"/>
                  </a:cubicBezTo>
                  <a:cubicBezTo>
                    <a:pt x="1408879" y="2171675"/>
                    <a:pt x="1406979" y="2171928"/>
                    <a:pt x="1404889" y="2172562"/>
                  </a:cubicBezTo>
                  <a:cubicBezTo>
                    <a:pt x="1402799" y="2173195"/>
                    <a:pt x="1401658" y="2174968"/>
                    <a:pt x="1401468" y="2177882"/>
                  </a:cubicBezTo>
                  <a:cubicBezTo>
                    <a:pt x="1401722" y="2181048"/>
                    <a:pt x="1403495" y="2184595"/>
                    <a:pt x="1406789" y="2188522"/>
                  </a:cubicBezTo>
                  <a:cubicBezTo>
                    <a:pt x="1410082" y="2192449"/>
                    <a:pt x="1413375" y="2195995"/>
                    <a:pt x="1416669" y="2199162"/>
                  </a:cubicBezTo>
                  <a:cubicBezTo>
                    <a:pt x="1416035" y="2205306"/>
                    <a:pt x="1412742" y="2215059"/>
                    <a:pt x="1406789" y="2228423"/>
                  </a:cubicBezTo>
                  <a:cubicBezTo>
                    <a:pt x="1400835" y="2241786"/>
                    <a:pt x="1396022" y="2249260"/>
                    <a:pt x="1392348" y="2250843"/>
                  </a:cubicBezTo>
                  <a:cubicBezTo>
                    <a:pt x="1392792" y="2261167"/>
                    <a:pt x="1391905" y="2267880"/>
                    <a:pt x="1389688" y="2270984"/>
                  </a:cubicBezTo>
                  <a:cubicBezTo>
                    <a:pt x="1387472" y="2274087"/>
                    <a:pt x="1381265" y="2275480"/>
                    <a:pt x="1371068" y="2275164"/>
                  </a:cubicBezTo>
                  <a:lnTo>
                    <a:pt x="1371068" y="2308604"/>
                  </a:lnTo>
                  <a:cubicBezTo>
                    <a:pt x="1363341" y="2304044"/>
                    <a:pt x="1355994" y="2298724"/>
                    <a:pt x="1349027" y="2292644"/>
                  </a:cubicBezTo>
                  <a:cubicBezTo>
                    <a:pt x="1342061" y="2286564"/>
                    <a:pt x="1336234" y="2279724"/>
                    <a:pt x="1331547" y="2272124"/>
                  </a:cubicBezTo>
                  <a:cubicBezTo>
                    <a:pt x="1332054" y="2278204"/>
                    <a:pt x="1331040" y="2284284"/>
                    <a:pt x="1328507" y="2290364"/>
                  </a:cubicBezTo>
                  <a:lnTo>
                    <a:pt x="1346747" y="2320765"/>
                  </a:lnTo>
                  <a:cubicBezTo>
                    <a:pt x="1343327" y="2332482"/>
                    <a:pt x="1335727" y="2354649"/>
                    <a:pt x="1323947" y="2387266"/>
                  </a:cubicBezTo>
                  <a:cubicBezTo>
                    <a:pt x="1312167" y="2419884"/>
                    <a:pt x="1298486" y="2438250"/>
                    <a:pt x="1282906" y="2442367"/>
                  </a:cubicBezTo>
                  <a:cubicBezTo>
                    <a:pt x="1282589" y="2448257"/>
                    <a:pt x="1280183" y="2456998"/>
                    <a:pt x="1275686" y="2468588"/>
                  </a:cubicBezTo>
                  <a:cubicBezTo>
                    <a:pt x="1271189" y="2480178"/>
                    <a:pt x="1266502" y="2486638"/>
                    <a:pt x="1261626" y="2487968"/>
                  </a:cubicBezTo>
                  <a:cubicBezTo>
                    <a:pt x="1260169" y="2487588"/>
                    <a:pt x="1259282" y="2486068"/>
                    <a:pt x="1258966" y="2483408"/>
                  </a:cubicBezTo>
                  <a:cubicBezTo>
                    <a:pt x="1258649" y="2480748"/>
                    <a:pt x="1258522" y="2479228"/>
                    <a:pt x="1258586" y="2478848"/>
                  </a:cubicBezTo>
                  <a:lnTo>
                    <a:pt x="1246425" y="2475808"/>
                  </a:lnTo>
                  <a:lnTo>
                    <a:pt x="1237305" y="2487968"/>
                  </a:lnTo>
                  <a:lnTo>
                    <a:pt x="1258586" y="2509249"/>
                  </a:lnTo>
                  <a:cubicBezTo>
                    <a:pt x="1258332" y="2525779"/>
                    <a:pt x="1255039" y="2540599"/>
                    <a:pt x="1248705" y="2553709"/>
                  </a:cubicBezTo>
                  <a:cubicBezTo>
                    <a:pt x="1242372" y="2566820"/>
                    <a:pt x="1234518" y="2579360"/>
                    <a:pt x="1225145" y="2591330"/>
                  </a:cubicBezTo>
                  <a:cubicBezTo>
                    <a:pt x="1226095" y="2596017"/>
                    <a:pt x="1228755" y="2604884"/>
                    <a:pt x="1233125" y="2617931"/>
                  </a:cubicBezTo>
                  <a:cubicBezTo>
                    <a:pt x="1237495" y="2630978"/>
                    <a:pt x="1237875" y="2638325"/>
                    <a:pt x="1234265" y="2639971"/>
                  </a:cubicBezTo>
                  <a:cubicBezTo>
                    <a:pt x="1229768" y="2639845"/>
                    <a:pt x="1225842" y="2638578"/>
                    <a:pt x="1222485" y="2636171"/>
                  </a:cubicBezTo>
                  <a:cubicBezTo>
                    <a:pt x="1219128" y="2633764"/>
                    <a:pt x="1215961" y="2630978"/>
                    <a:pt x="1212985" y="2627811"/>
                  </a:cubicBezTo>
                  <a:cubicBezTo>
                    <a:pt x="1212985" y="2638958"/>
                    <a:pt x="1211465" y="2650865"/>
                    <a:pt x="1208424" y="2663532"/>
                  </a:cubicBezTo>
                  <a:cubicBezTo>
                    <a:pt x="1205384" y="2676199"/>
                    <a:pt x="1200824" y="2686586"/>
                    <a:pt x="1194744" y="2694692"/>
                  </a:cubicBezTo>
                  <a:lnTo>
                    <a:pt x="1179544" y="2670372"/>
                  </a:lnTo>
                  <a:lnTo>
                    <a:pt x="1188664" y="2639971"/>
                  </a:lnTo>
                  <a:cubicBezTo>
                    <a:pt x="1186954" y="2638451"/>
                    <a:pt x="1185054" y="2636931"/>
                    <a:pt x="1182964" y="2635411"/>
                  </a:cubicBezTo>
                  <a:cubicBezTo>
                    <a:pt x="1180874" y="2633891"/>
                    <a:pt x="1179734" y="2632371"/>
                    <a:pt x="1179544" y="2630851"/>
                  </a:cubicBezTo>
                  <a:cubicBezTo>
                    <a:pt x="1180241" y="2627938"/>
                    <a:pt x="1183407" y="2626164"/>
                    <a:pt x="1189044" y="2625531"/>
                  </a:cubicBezTo>
                  <a:cubicBezTo>
                    <a:pt x="1194681" y="2624898"/>
                    <a:pt x="1198608" y="2624644"/>
                    <a:pt x="1200824" y="2624771"/>
                  </a:cubicBezTo>
                  <a:cubicBezTo>
                    <a:pt x="1201014" y="2615524"/>
                    <a:pt x="1202914" y="2605897"/>
                    <a:pt x="1206524" y="2595890"/>
                  </a:cubicBezTo>
                  <a:cubicBezTo>
                    <a:pt x="1210135" y="2585884"/>
                    <a:pt x="1214315" y="2576257"/>
                    <a:pt x="1219065" y="2567010"/>
                  </a:cubicBezTo>
                  <a:cubicBezTo>
                    <a:pt x="1219001" y="2565236"/>
                    <a:pt x="1218368" y="2562703"/>
                    <a:pt x="1217165" y="2559410"/>
                  </a:cubicBezTo>
                  <a:cubicBezTo>
                    <a:pt x="1215961" y="2556116"/>
                    <a:pt x="1214568" y="2553583"/>
                    <a:pt x="1212985" y="2551809"/>
                  </a:cubicBezTo>
                  <a:lnTo>
                    <a:pt x="1191704" y="2579170"/>
                  </a:lnTo>
                  <a:lnTo>
                    <a:pt x="1176504" y="2582210"/>
                  </a:lnTo>
                  <a:lnTo>
                    <a:pt x="1176504" y="2624771"/>
                  </a:lnTo>
                  <a:cubicBezTo>
                    <a:pt x="1165674" y="2633511"/>
                    <a:pt x="1156173" y="2646431"/>
                    <a:pt x="1148003" y="2663532"/>
                  </a:cubicBezTo>
                  <a:cubicBezTo>
                    <a:pt x="1139833" y="2680632"/>
                    <a:pt x="1134133" y="2695073"/>
                    <a:pt x="1130903" y="2706853"/>
                  </a:cubicBezTo>
                  <a:cubicBezTo>
                    <a:pt x="1130396" y="2712679"/>
                    <a:pt x="1128370" y="2717746"/>
                    <a:pt x="1124823" y="2722053"/>
                  </a:cubicBezTo>
                  <a:cubicBezTo>
                    <a:pt x="1121276" y="2726360"/>
                    <a:pt x="1119249" y="2731426"/>
                    <a:pt x="1118743" y="2737253"/>
                  </a:cubicBezTo>
                  <a:lnTo>
                    <a:pt x="1109622" y="2761574"/>
                  </a:lnTo>
                  <a:lnTo>
                    <a:pt x="1112663" y="2761574"/>
                  </a:lnTo>
                  <a:cubicBezTo>
                    <a:pt x="1112156" y="2767401"/>
                    <a:pt x="1110129" y="2772467"/>
                    <a:pt x="1106582" y="2776774"/>
                  </a:cubicBezTo>
                  <a:cubicBezTo>
                    <a:pt x="1103036" y="2781081"/>
                    <a:pt x="1101009" y="2786147"/>
                    <a:pt x="1100502" y="2791974"/>
                  </a:cubicBezTo>
                  <a:cubicBezTo>
                    <a:pt x="1100756" y="2796724"/>
                    <a:pt x="1100249" y="2800905"/>
                    <a:pt x="1098982" y="2804515"/>
                  </a:cubicBezTo>
                  <a:cubicBezTo>
                    <a:pt x="1097716" y="2808125"/>
                    <a:pt x="1094169" y="2810025"/>
                    <a:pt x="1088342" y="2810215"/>
                  </a:cubicBezTo>
                  <a:cubicBezTo>
                    <a:pt x="1088722" y="2819082"/>
                    <a:pt x="1087962" y="2824909"/>
                    <a:pt x="1086062" y="2827695"/>
                  </a:cubicBezTo>
                  <a:cubicBezTo>
                    <a:pt x="1084162" y="2830482"/>
                    <a:pt x="1078842" y="2831748"/>
                    <a:pt x="1070102" y="2831495"/>
                  </a:cubicBezTo>
                  <a:lnTo>
                    <a:pt x="1070102" y="2864936"/>
                  </a:lnTo>
                  <a:lnTo>
                    <a:pt x="1054901" y="2858856"/>
                  </a:lnTo>
                  <a:lnTo>
                    <a:pt x="1036661" y="2901417"/>
                  </a:lnTo>
                  <a:lnTo>
                    <a:pt x="1042741" y="2907497"/>
                  </a:lnTo>
                  <a:lnTo>
                    <a:pt x="1030581" y="2916617"/>
                  </a:lnTo>
                  <a:lnTo>
                    <a:pt x="1024501" y="2928777"/>
                  </a:lnTo>
                  <a:lnTo>
                    <a:pt x="1033621" y="2950058"/>
                  </a:lnTo>
                  <a:lnTo>
                    <a:pt x="1030581" y="2974378"/>
                  </a:lnTo>
                  <a:cubicBezTo>
                    <a:pt x="1023107" y="2975391"/>
                    <a:pt x="1019054" y="2979445"/>
                    <a:pt x="1018421" y="2986538"/>
                  </a:cubicBezTo>
                  <a:cubicBezTo>
                    <a:pt x="1017787" y="2993632"/>
                    <a:pt x="1010694" y="2997685"/>
                    <a:pt x="997140" y="2998698"/>
                  </a:cubicBezTo>
                  <a:lnTo>
                    <a:pt x="997140" y="2983498"/>
                  </a:lnTo>
                  <a:lnTo>
                    <a:pt x="988020" y="2986538"/>
                  </a:lnTo>
                  <a:cubicBezTo>
                    <a:pt x="986120" y="2990845"/>
                    <a:pt x="983080" y="2998192"/>
                    <a:pt x="978900" y="3008579"/>
                  </a:cubicBezTo>
                  <a:cubicBezTo>
                    <a:pt x="974720" y="3018966"/>
                    <a:pt x="971680" y="3024793"/>
                    <a:pt x="969780" y="3026059"/>
                  </a:cubicBezTo>
                  <a:cubicBezTo>
                    <a:pt x="968323" y="3025806"/>
                    <a:pt x="967436" y="3024793"/>
                    <a:pt x="967119" y="3023019"/>
                  </a:cubicBezTo>
                  <a:cubicBezTo>
                    <a:pt x="966803" y="3021246"/>
                    <a:pt x="966676" y="3020232"/>
                    <a:pt x="966740" y="3019979"/>
                  </a:cubicBezTo>
                  <a:cubicBezTo>
                    <a:pt x="958379" y="3019472"/>
                    <a:pt x="955339" y="3016686"/>
                    <a:pt x="957619" y="3011619"/>
                  </a:cubicBezTo>
                  <a:cubicBezTo>
                    <a:pt x="959899" y="3006552"/>
                    <a:pt x="962939" y="3002245"/>
                    <a:pt x="966740" y="2998698"/>
                  </a:cubicBezTo>
                  <a:lnTo>
                    <a:pt x="954579" y="2971338"/>
                  </a:lnTo>
                  <a:lnTo>
                    <a:pt x="966740" y="2950058"/>
                  </a:lnTo>
                  <a:lnTo>
                    <a:pt x="945459" y="2940937"/>
                  </a:lnTo>
                  <a:cubicBezTo>
                    <a:pt x="944572" y="2951134"/>
                    <a:pt x="941026" y="2960381"/>
                    <a:pt x="934819" y="2968678"/>
                  </a:cubicBezTo>
                  <a:cubicBezTo>
                    <a:pt x="928612" y="2976975"/>
                    <a:pt x="925065" y="2986982"/>
                    <a:pt x="924179" y="2998698"/>
                  </a:cubicBezTo>
                  <a:cubicBezTo>
                    <a:pt x="915122" y="3010986"/>
                    <a:pt x="906635" y="3023652"/>
                    <a:pt x="898718" y="3036699"/>
                  </a:cubicBezTo>
                  <a:cubicBezTo>
                    <a:pt x="890801" y="3049746"/>
                    <a:pt x="883074" y="3062413"/>
                    <a:pt x="875538" y="3074700"/>
                  </a:cubicBezTo>
                  <a:cubicBezTo>
                    <a:pt x="874018" y="3082047"/>
                    <a:pt x="870978" y="3091674"/>
                    <a:pt x="866417" y="3103581"/>
                  </a:cubicBezTo>
                  <a:cubicBezTo>
                    <a:pt x="861857" y="3115488"/>
                    <a:pt x="855777" y="3122075"/>
                    <a:pt x="848177" y="3123341"/>
                  </a:cubicBezTo>
                  <a:cubicBezTo>
                    <a:pt x="848557" y="3125685"/>
                    <a:pt x="850077" y="3130118"/>
                    <a:pt x="852737" y="3136642"/>
                  </a:cubicBezTo>
                  <a:cubicBezTo>
                    <a:pt x="855397" y="3143165"/>
                    <a:pt x="856917" y="3146838"/>
                    <a:pt x="857297" y="3147662"/>
                  </a:cubicBezTo>
                  <a:cubicBezTo>
                    <a:pt x="858754" y="3147282"/>
                    <a:pt x="859641" y="3145762"/>
                    <a:pt x="859957" y="3143102"/>
                  </a:cubicBezTo>
                  <a:cubicBezTo>
                    <a:pt x="860274" y="3140442"/>
                    <a:pt x="860401" y="3138922"/>
                    <a:pt x="860337" y="3138541"/>
                  </a:cubicBezTo>
                  <a:cubicBezTo>
                    <a:pt x="868951" y="3120618"/>
                    <a:pt x="879084" y="3103264"/>
                    <a:pt x="890738" y="3086480"/>
                  </a:cubicBezTo>
                  <a:cubicBezTo>
                    <a:pt x="902392" y="3069697"/>
                    <a:pt x="909485" y="3051583"/>
                    <a:pt x="912018" y="3032139"/>
                  </a:cubicBezTo>
                  <a:lnTo>
                    <a:pt x="927219" y="3032139"/>
                  </a:lnTo>
                  <a:cubicBezTo>
                    <a:pt x="934186" y="3031823"/>
                    <a:pt x="942292" y="3032456"/>
                    <a:pt x="951539" y="3034039"/>
                  </a:cubicBezTo>
                  <a:cubicBezTo>
                    <a:pt x="960786" y="3035623"/>
                    <a:pt x="965853" y="3040056"/>
                    <a:pt x="966740" y="3047340"/>
                  </a:cubicBezTo>
                  <a:cubicBezTo>
                    <a:pt x="966423" y="3061147"/>
                    <a:pt x="963256" y="3074573"/>
                    <a:pt x="957239" y="3087620"/>
                  </a:cubicBezTo>
                  <a:cubicBezTo>
                    <a:pt x="951223" y="3100667"/>
                    <a:pt x="944256" y="3112574"/>
                    <a:pt x="936339" y="3123341"/>
                  </a:cubicBezTo>
                  <a:cubicBezTo>
                    <a:pt x="936719" y="3130688"/>
                    <a:pt x="938239" y="3137275"/>
                    <a:pt x="940899" y="3143102"/>
                  </a:cubicBezTo>
                  <a:cubicBezTo>
                    <a:pt x="943559" y="3148928"/>
                    <a:pt x="945079" y="3155515"/>
                    <a:pt x="945459" y="3162862"/>
                  </a:cubicBezTo>
                  <a:lnTo>
                    <a:pt x="924179" y="3156782"/>
                  </a:lnTo>
                  <a:cubicBezTo>
                    <a:pt x="924305" y="3166155"/>
                    <a:pt x="923292" y="3176289"/>
                    <a:pt x="921139" y="3187183"/>
                  </a:cubicBezTo>
                  <a:cubicBezTo>
                    <a:pt x="918985" y="3198076"/>
                    <a:pt x="914932" y="3208210"/>
                    <a:pt x="908978" y="3217583"/>
                  </a:cubicBezTo>
                  <a:lnTo>
                    <a:pt x="893778" y="3196303"/>
                  </a:lnTo>
                  <a:lnTo>
                    <a:pt x="902898" y="3168942"/>
                  </a:lnTo>
                  <a:cubicBezTo>
                    <a:pt x="901188" y="3167422"/>
                    <a:pt x="899288" y="3165902"/>
                    <a:pt x="897198" y="3164382"/>
                  </a:cubicBezTo>
                  <a:cubicBezTo>
                    <a:pt x="895108" y="3162862"/>
                    <a:pt x="893968" y="3161342"/>
                    <a:pt x="893778" y="3159822"/>
                  </a:cubicBezTo>
                  <a:cubicBezTo>
                    <a:pt x="894348" y="3156909"/>
                    <a:pt x="897008" y="3155135"/>
                    <a:pt x="901758" y="3154502"/>
                  </a:cubicBezTo>
                  <a:cubicBezTo>
                    <a:pt x="906508" y="3153868"/>
                    <a:pt x="909928" y="3153615"/>
                    <a:pt x="912018" y="3153742"/>
                  </a:cubicBezTo>
                  <a:lnTo>
                    <a:pt x="930259" y="3102061"/>
                  </a:lnTo>
                  <a:lnTo>
                    <a:pt x="927219" y="3089900"/>
                  </a:lnTo>
                  <a:lnTo>
                    <a:pt x="915058" y="3074700"/>
                  </a:lnTo>
                  <a:lnTo>
                    <a:pt x="899858" y="3089900"/>
                  </a:lnTo>
                  <a:lnTo>
                    <a:pt x="890738" y="3153742"/>
                  </a:lnTo>
                  <a:cubicBezTo>
                    <a:pt x="881364" y="3162229"/>
                    <a:pt x="872751" y="3174135"/>
                    <a:pt x="864897" y="3189462"/>
                  </a:cubicBezTo>
                  <a:cubicBezTo>
                    <a:pt x="857044" y="3204789"/>
                    <a:pt x="851471" y="3218216"/>
                    <a:pt x="848177" y="3229743"/>
                  </a:cubicBezTo>
                  <a:cubicBezTo>
                    <a:pt x="847797" y="3240257"/>
                    <a:pt x="845517" y="3250390"/>
                    <a:pt x="841337" y="3260144"/>
                  </a:cubicBezTo>
                  <a:cubicBezTo>
                    <a:pt x="837157" y="3269898"/>
                    <a:pt x="833357" y="3280031"/>
                    <a:pt x="829937" y="3290545"/>
                  </a:cubicBezTo>
                  <a:cubicBezTo>
                    <a:pt x="815243" y="3303212"/>
                    <a:pt x="802070" y="3317398"/>
                    <a:pt x="790416" y="3333105"/>
                  </a:cubicBezTo>
                  <a:lnTo>
                    <a:pt x="769135" y="3393907"/>
                  </a:lnTo>
                  <a:cubicBezTo>
                    <a:pt x="767299" y="3393780"/>
                    <a:pt x="764892" y="3394033"/>
                    <a:pt x="761915" y="3394667"/>
                  </a:cubicBezTo>
                  <a:cubicBezTo>
                    <a:pt x="758939" y="3395300"/>
                    <a:pt x="757292" y="3397074"/>
                    <a:pt x="756975" y="3399987"/>
                  </a:cubicBezTo>
                  <a:cubicBezTo>
                    <a:pt x="757292" y="3401633"/>
                    <a:pt x="758939" y="3403660"/>
                    <a:pt x="761915" y="3406067"/>
                  </a:cubicBezTo>
                  <a:cubicBezTo>
                    <a:pt x="764892" y="3408474"/>
                    <a:pt x="767299" y="3410500"/>
                    <a:pt x="769135" y="3412147"/>
                  </a:cubicBezTo>
                  <a:lnTo>
                    <a:pt x="735695" y="3430388"/>
                  </a:lnTo>
                  <a:lnTo>
                    <a:pt x="714414" y="3430388"/>
                  </a:lnTo>
                  <a:cubicBezTo>
                    <a:pt x="715048" y="3419114"/>
                    <a:pt x="716821" y="3408221"/>
                    <a:pt x="719734" y="3397707"/>
                  </a:cubicBezTo>
                  <a:cubicBezTo>
                    <a:pt x="722648" y="3387193"/>
                    <a:pt x="722901" y="3371740"/>
                    <a:pt x="720494" y="3351346"/>
                  </a:cubicBezTo>
                  <a:cubicBezTo>
                    <a:pt x="714034" y="3360213"/>
                    <a:pt x="707954" y="3369080"/>
                    <a:pt x="702254" y="3377947"/>
                  </a:cubicBezTo>
                  <a:cubicBezTo>
                    <a:pt x="696554" y="3386813"/>
                    <a:pt x="693514" y="3397200"/>
                    <a:pt x="693134" y="3409107"/>
                  </a:cubicBezTo>
                  <a:cubicBezTo>
                    <a:pt x="678440" y="3420761"/>
                    <a:pt x="665267" y="3433934"/>
                    <a:pt x="653613" y="3448628"/>
                  </a:cubicBezTo>
                  <a:cubicBezTo>
                    <a:pt x="636703" y="3450148"/>
                    <a:pt x="630243" y="3456228"/>
                    <a:pt x="634233" y="3466868"/>
                  </a:cubicBezTo>
                  <a:cubicBezTo>
                    <a:pt x="638223" y="3477508"/>
                    <a:pt x="635563" y="3483589"/>
                    <a:pt x="626253" y="3485109"/>
                  </a:cubicBezTo>
                  <a:lnTo>
                    <a:pt x="614092" y="3485109"/>
                  </a:lnTo>
                  <a:cubicBezTo>
                    <a:pt x="613586" y="3493659"/>
                    <a:pt x="611559" y="3500119"/>
                    <a:pt x="608012" y="3504489"/>
                  </a:cubicBezTo>
                  <a:cubicBezTo>
                    <a:pt x="604465" y="3508859"/>
                    <a:pt x="602439" y="3514559"/>
                    <a:pt x="601932" y="3521590"/>
                  </a:cubicBezTo>
                  <a:lnTo>
                    <a:pt x="580652" y="3539830"/>
                  </a:lnTo>
                  <a:lnTo>
                    <a:pt x="568491" y="3515509"/>
                  </a:lnTo>
                  <a:cubicBezTo>
                    <a:pt x="562411" y="3515509"/>
                    <a:pt x="559371" y="3512469"/>
                    <a:pt x="559371" y="3506389"/>
                  </a:cubicBezTo>
                  <a:cubicBezTo>
                    <a:pt x="560258" y="3494419"/>
                    <a:pt x="563805" y="3482639"/>
                    <a:pt x="570011" y="3471048"/>
                  </a:cubicBezTo>
                  <a:cubicBezTo>
                    <a:pt x="576218" y="3459458"/>
                    <a:pt x="579765" y="3446918"/>
                    <a:pt x="580652" y="3433427"/>
                  </a:cubicBezTo>
                  <a:cubicBezTo>
                    <a:pt x="580715" y="3433174"/>
                    <a:pt x="580588" y="3432161"/>
                    <a:pt x="580272" y="3430388"/>
                  </a:cubicBezTo>
                  <a:cubicBezTo>
                    <a:pt x="579955" y="3428614"/>
                    <a:pt x="579068" y="3427601"/>
                    <a:pt x="577612" y="3427347"/>
                  </a:cubicBezTo>
                  <a:cubicBezTo>
                    <a:pt x="575965" y="3428044"/>
                    <a:pt x="573938" y="3431211"/>
                    <a:pt x="571531" y="3436848"/>
                  </a:cubicBezTo>
                  <a:cubicBezTo>
                    <a:pt x="569125" y="3442484"/>
                    <a:pt x="567098" y="3446411"/>
                    <a:pt x="565451" y="3448628"/>
                  </a:cubicBezTo>
                  <a:cubicBezTo>
                    <a:pt x="561905" y="3451668"/>
                    <a:pt x="559878" y="3454708"/>
                    <a:pt x="559371" y="3457748"/>
                  </a:cubicBezTo>
                  <a:cubicBezTo>
                    <a:pt x="559751" y="3462498"/>
                    <a:pt x="559751" y="3466678"/>
                    <a:pt x="559371" y="3470288"/>
                  </a:cubicBezTo>
                  <a:cubicBezTo>
                    <a:pt x="558991" y="3473899"/>
                    <a:pt x="555951" y="3475798"/>
                    <a:pt x="550251" y="3475989"/>
                  </a:cubicBezTo>
                  <a:lnTo>
                    <a:pt x="538091" y="3482069"/>
                  </a:lnTo>
                  <a:lnTo>
                    <a:pt x="507690" y="3485109"/>
                  </a:lnTo>
                  <a:lnTo>
                    <a:pt x="498570" y="3509429"/>
                  </a:lnTo>
                  <a:cubicBezTo>
                    <a:pt x="493946" y="3511139"/>
                    <a:pt x="489513" y="3513799"/>
                    <a:pt x="485270" y="3517409"/>
                  </a:cubicBezTo>
                  <a:cubicBezTo>
                    <a:pt x="481026" y="3521019"/>
                    <a:pt x="477353" y="3524439"/>
                    <a:pt x="474249" y="3527669"/>
                  </a:cubicBezTo>
                  <a:cubicBezTo>
                    <a:pt x="470956" y="3527606"/>
                    <a:pt x="467663" y="3528493"/>
                    <a:pt x="464369" y="3530330"/>
                  </a:cubicBezTo>
                  <a:cubicBezTo>
                    <a:pt x="461076" y="3532166"/>
                    <a:pt x="459302" y="3535333"/>
                    <a:pt x="459049" y="3539830"/>
                  </a:cubicBezTo>
                  <a:lnTo>
                    <a:pt x="462089" y="3551990"/>
                  </a:lnTo>
                  <a:lnTo>
                    <a:pt x="434729" y="3551990"/>
                  </a:lnTo>
                  <a:cubicBezTo>
                    <a:pt x="435932" y="3546100"/>
                    <a:pt x="438845" y="3537360"/>
                    <a:pt x="443469" y="3525769"/>
                  </a:cubicBezTo>
                  <a:cubicBezTo>
                    <a:pt x="448092" y="3514179"/>
                    <a:pt x="447205" y="3507719"/>
                    <a:pt x="440809" y="3506389"/>
                  </a:cubicBezTo>
                  <a:cubicBezTo>
                    <a:pt x="437705" y="3506579"/>
                    <a:pt x="434792" y="3507719"/>
                    <a:pt x="432068" y="3509809"/>
                  </a:cubicBezTo>
                  <a:cubicBezTo>
                    <a:pt x="429345" y="3511899"/>
                    <a:pt x="427192" y="3513799"/>
                    <a:pt x="425608" y="3515509"/>
                  </a:cubicBezTo>
                  <a:lnTo>
                    <a:pt x="419528" y="3551990"/>
                  </a:lnTo>
                  <a:lnTo>
                    <a:pt x="404328" y="3573270"/>
                  </a:lnTo>
                  <a:cubicBezTo>
                    <a:pt x="404328" y="3582264"/>
                    <a:pt x="402808" y="3590117"/>
                    <a:pt x="399768" y="3596831"/>
                  </a:cubicBezTo>
                  <a:cubicBezTo>
                    <a:pt x="396728" y="3603544"/>
                    <a:pt x="392168" y="3609878"/>
                    <a:pt x="386088" y="3615831"/>
                  </a:cubicBezTo>
                  <a:lnTo>
                    <a:pt x="386088" y="3640152"/>
                  </a:lnTo>
                  <a:cubicBezTo>
                    <a:pt x="377474" y="3649779"/>
                    <a:pt x="373421" y="3660925"/>
                    <a:pt x="373927" y="3673592"/>
                  </a:cubicBezTo>
                  <a:cubicBezTo>
                    <a:pt x="369051" y="3672136"/>
                    <a:pt x="364364" y="3672769"/>
                    <a:pt x="359867" y="3675493"/>
                  </a:cubicBezTo>
                  <a:cubicBezTo>
                    <a:pt x="355370" y="3678216"/>
                    <a:pt x="352964" y="3682649"/>
                    <a:pt x="352647" y="3688793"/>
                  </a:cubicBezTo>
                  <a:lnTo>
                    <a:pt x="334406" y="3716153"/>
                  </a:lnTo>
                  <a:lnTo>
                    <a:pt x="310086" y="3707033"/>
                  </a:lnTo>
                  <a:cubicBezTo>
                    <a:pt x="314076" y="3697153"/>
                    <a:pt x="316736" y="3685753"/>
                    <a:pt x="318066" y="3672833"/>
                  </a:cubicBezTo>
                  <a:cubicBezTo>
                    <a:pt x="319396" y="3659912"/>
                    <a:pt x="322816" y="3650032"/>
                    <a:pt x="328326" y="3643192"/>
                  </a:cubicBezTo>
                  <a:cubicBezTo>
                    <a:pt x="327820" y="3633565"/>
                    <a:pt x="331873" y="3628498"/>
                    <a:pt x="340487" y="3627992"/>
                  </a:cubicBezTo>
                  <a:cubicBezTo>
                    <a:pt x="347073" y="3628435"/>
                    <a:pt x="355180" y="3628308"/>
                    <a:pt x="364807" y="3627612"/>
                  </a:cubicBezTo>
                  <a:cubicBezTo>
                    <a:pt x="374434" y="3626915"/>
                    <a:pt x="373421" y="3622988"/>
                    <a:pt x="361767" y="3615831"/>
                  </a:cubicBezTo>
                  <a:lnTo>
                    <a:pt x="373927" y="3585431"/>
                  </a:lnTo>
                  <a:lnTo>
                    <a:pt x="361767" y="3585431"/>
                  </a:lnTo>
                  <a:lnTo>
                    <a:pt x="373927" y="3570230"/>
                  </a:lnTo>
                  <a:lnTo>
                    <a:pt x="373927" y="3539830"/>
                  </a:lnTo>
                  <a:lnTo>
                    <a:pt x="395208" y="3524629"/>
                  </a:lnTo>
                  <a:lnTo>
                    <a:pt x="395208" y="3497269"/>
                  </a:lnTo>
                  <a:cubicBezTo>
                    <a:pt x="400781" y="3487642"/>
                    <a:pt x="407875" y="3479535"/>
                    <a:pt x="416488" y="3472948"/>
                  </a:cubicBezTo>
                  <a:lnTo>
                    <a:pt x="425608" y="3448628"/>
                  </a:lnTo>
                  <a:cubicBezTo>
                    <a:pt x="416108" y="3446221"/>
                    <a:pt x="413068" y="3435834"/>
                    <a:pt x="416488" y="3417467"/>
                  </a:cubicBezTo>
                  <a:cubicBezTo>
                    <a:pt x="419908" y="3399100"/>
                    <a:pt x="422948" y="3387193"/>
                    <a:pt x="425608" y="3381747"/>
                  </a:cubicBezTo>
                  <a:cubicBezTo>
                    <a:pt x="431308" y="3380353"/>
                    <a:pt x="434349" y="3374020"/>
                    <a:pt x="434729" y="3362746"/>
                  </a:cubicBezTo>
                  <a:cubicBezTo>
                    <a:pt x="435109" y="3351473"/>
                    <a:pt x="435109" y="3343619"/>
                    <a:pt x="434729" y="3339186"/>
                  </a:cubicBezTo>
                  <a:cubicBezTo>
                    <a:pt x="439225" y="3337412"/>
                    <a:pt x="442392" y="3334119"/>
                    <a:pt x="444229" y="3329305"/>
                  </a:cubicBezTo>
                  <a:cubicBezTo>
                    <a:pt x="446065" y="3324492"/>
                    <a:pt x="446952" y="3319679"/>
                    <a:pt x="446889" y="3314865"/>
                  </a:cubicBezTo>
                  <a:cubicBezTo>
                    <a:pt x="446382" y="3309165"/>
                    <a:pt x="444355" y="3304605"/>
                    <a:pt x="440809" y="3301185"/>
                  </a:cubicBezTo>
                  <a:cubicBezTo>
                    <a:pt x="437262" y="3297765"/>
                    <a:pt x="435235" y="3293205"/>
                    <a:pt x="434729" y="3287505"/>
                  </a:cubicBezTo>
                  <a:cubicBezTo>
                    <a:pt x="423012" y="3289784"/>
                    <a:pt x="417565" y="3298905"/>
                    <a:pt x="418388" y="3314865"/>
                  </a:cubicBezTo>
                  <a:cubicBezTo>
                    <a:pt x="419212" y="3330826"/>
                    <a:pt x="414525" y="3339946"/>
                    <a:pt x="404328" y="3342226"/>
                  </a:cubicBezTo>
                  <a:cubicBezTo>
                    <a:pt x="404011" y="3351536"/>
                    <a:pt x="400844" y="3360276"/>
                    <a:pt x="394828" y="3368446"/>
                  </a:cubicBezTo>
                  <a:cubicBezTo>
                    <a:pt x="388811" y="3376616"/>
                    <a:pt x="381844" y="3383076"/>
                    <a:pt x="373927" y="3387827"/>
                  </a:cubicBezTo>
                  <a:lnTo>
                    <a:pt x="373927" y="3427347"/>
                  </a:lnTo>
                  <a:cubicBezTo>
                    <a:pt x="347263" y="3440204"/>
                    <a:pt x="331430" y="3454771"/>
                    <a:pt x="326426" y="3471048"/>
                  </a:cubicBezTo>
                  <a:cubicBezTo>
                    <a:pt x="321423" y="3487325"/>
                    <a:pt x="313949" y="3510252"/>
                    <a:pt x="304006" y="3539830"/>
                  </a:cubicBezTo>
                  <a:cubicBezTo>
                    <a:pt x="293746" y="3540717"/>
                    <a:pt x="284625" y="3544263"/>
                    <a:pt x="276645" y="3550470"/>
                  </a:cubicBezTo>
                  <a:cubicBezTo>
                    <a:pt x="268665" y="3556677"/>
                    <a:pt x="259545" y="3560224"/>
                    <a:pt x="249285" y="3561110"/>
                  </a:cubicBezTo>
                  <a:lnTo>
                    <a:pt x="249285" y="3594551"/>
                  </a:lnTo>
                  <a:lnTo>
                    <a:pt x="240165" y="3594551"/>
                  </a:lnTo>
                  <a:cubicBezTo>
                    <a:pt x="234338" y="3594551"/>
                    <a:pt x="230791" y="3593031"/>
                    <a:pt x="229524" y="3589991"/>
                  </a:cubicBezTo>
                  <a:cubicBezTo>
                    <a:pt x="228258" y="3586951"/>
                    <a:pt x="227751" y="3582391"/>
                    <a:pt x="228004" y="3576311"/>
                  </a:cubicBezTo>
                  <a:lnTo>
                    <a:pt x="237125" y="3551990"/>
                  </a:lnTo>
                  <a:cubicBezTo>
                    <a:pt x="236934" y="3549773"/>
                    <a:pt x="235794" y="3545846"/>
                    <a:pt x="233704" y="3540210"/>
                  </a:cubicBezTo>
                  <a:cubicBezTo>
                    <a:pt x="231614" y="3534573"/>
                    <a:pt x="229714" y="3531406"/>
                    <a:pt x="228004" y="3530710"/>
                  </a:cubicBezTo>
                  <a:lnTo>
                    <a:pt x="228004" y="3539830"/>
                  </a:lnTo>
                  <a:cubicBezTo>
                    <a:pt x="221038" y="3544770"/>
                    <a:pt x="212931" y="3551610"/>
                    <a:pt x="203684" y="3560350"/>
                  </a:cubicBezTo>
                  <a:cubicBezTo>
                    <a:pt x="194437" y="3569090"/>
                    <a:pt x="189370" y="3577451"/>
                    <a:pt x="188484" y="3585431"/>
                  </a:cubicBezTo>
                  <a:cubicBezTo>
                    <a:pt x="183987" y="3588724"/>
                    <a:pt x="180820" y="3593537"/>
                    <a:pt x="178983" y="3599871"/>
                  </a:cubicBezTo>
                  <a:cubicBezTo>
                    <a:pt x="177147" y="3606204"/>
                    <a:pt x="176260" y="3612538"/>
                    <a:pt x="176323" y="3618871"/>
                  </a:cubicBezTo>
                  <a:lnTo>
                    <a:pt x="155043" y="3631032"/>
                  </a:lnTo>
                  <a:cubicBezTo>
                    <a:pt x="155106" y="3635908"/>
                    <a:pt x="154219" y="3641355"/>
                    <a:pt x="152383" y="3647372"/>
                  </a:cubicBezTo>
                  <a:cubicBezTo>
                    <a:pt x="150546" y="3653389"/>
                    <a:pt x="147379" y="3658075"/>
                    <a:pt x="142883" y="3661432"/>
                  </a:cubicBezTo>
                  <a:lnTo>
                    <a:pt x="142883" y="3685753"/>
                  </a:lnTo>
                  <a:lnTo>
                    <a:pt x="130722" y="3694873"/>
                  </a:lnTo>
                  <a:cubicBezTo>
                    <a:pt x="130406" y="3704120"/>
                    <a:pt x="127239" y="3712987"/>
                    <a:pt x="121222" y="3721474"/>
                  </a:cubicBezTo>
                  <a:cubicBezTo>
                    <a:pt x="115205" y="3729960"/>
                    <a:pt x="108238" y="3737307"/>
                    <a:pt x="100322" y="3743514"/>
                  </a:cubicBezTo>
                  <a:cubicBezTo>
                    <a:pt x="94115" y="3753204"/>
                    <a:pt x="86768" y="3764224"/>
                    <a:pt x="78281" y="3776575"/>
                  </a:cubicBezTo>
                  <a:cubicBezTo>
                    <a:pt x="69794" y="3788925"/>
                    <a:pt x="60928" y="3799185"/>
                    <a:pt x="51681" y="3807355"/>
                  </a:cubicBezTo>
                  <a:cubicBezTo>
                    <a:pt x="51871" y="3812105"/>
                    <a:pt x="51491" y="3817045"/>
                    <a:pt x="50541" y="3822176"/>
                  </a:cubicBezTo>
                  <a:cubicBezTo>
                    <a:pt x="49591" y="3827306"/>
                    <a:pt x="46931" y="3831486"/>
                    <a:pt x="42560" y="3834716"/>
                  </a:cubicBezTo>
                  <a:cubicBezTo>
                    <a:pt x="42307" y="3844089"/>
                    <a:pt x="39774" y="3853463"/>
                    <a:pt x="34960" y="3862836"/>
                  </a:cubicBezTo>
                  <a:cubicBezTo>
                    <a:pt x="30147" y="3872210"/>
                    <a:pt x="24573" y="3880063"/>
                    <a:pt x="18240" y="3886397"/>
                  </a:cubicBezTo>
                  <a:cubicBezTo>
                    <a:pt x="18240" y="3889564"/>
                    <a:pt x="17480" y="3892350"/>
                    <a:pt x="15960" y="3894757"/>
                  </a:cubicBezTo>
                  <a:cubicBezTo>
                    <a:pt x="14440" y="3897164"/>
                    <a:pt x="12160" y="3898430"/>
                    <a:pt x="9120" y="3898557"/>
                  </a:cubicBezTo>
                  <a:lnTo>
                    <a:pt x="0" y="3895517"/>
                  </a:lnTo>
                  <a:lnTo>
                    <a:pt x="9120" y="3865117"/>
                  </a:lnTo>
                  <a:cubicBezTo>
                    <a:pt x="12160" y="3861886"/>
                    <a:pt x="14440" y="3857706"/>
                    <a:pt x="15960" y="3852576"/>
                  </a:cubicBezTo>
                  <a:cubicBezTo>
                    <a:pt x="17480" y="3847446"/>
                    <a:pt x="18240" y="3842506"/>
                    <a:pt x="18240" y="3837756"/>
                  </a:cubicBezTo>
                  <a:lnTo>
                    <a:pt x="30400" y="3810395"/>
                  </a:lnTo>
                  <a:cubicBezTo>
                    <a:pt x="29767" y="3803555"/>
                    <a:pt x="29514" y="3795955"/>
                    <a:pt x="29640" y="3787595"/>
                  </a:cubicBezTo>
                  <a:cubicBezTo>
                    <a:pt x="29767" y="3779235"/>
                    <a:pt x="34074" y="3774675"/>
                    <a:pt x="42560" y="3773915"/>
                  </a:cubicBezTo>
                  <a:cubicBezTo>
                    <a:pt x="43574" y="3744274"/>
                    <a:pt x="52187" y="3709313"/>
                    <a:pt x="68401" y="3669033"/>
                  </a:cubicBezTo>
                  <a:cubicBezTo>
                    <a:pt x="84615" y="3628752"/>
                    <a:pt x="102348" y="3596831"/>
                    <a:pt x="121602" y="3573270"/>
                  </a:cubicBezTo>
                  <a:cubicBezTo>
                    <a:pt x="121982" y="3562884"/>
                    <a:pt x="123502" y="3553257"/>
                    <a:pt x="126162" y="3544390"/>
                  </a:cubicBezTo>
                  <a:cubicBezTo>
                    <a:pt x="128822" y="3535523"/>
                    <a:pt x="130342" y="3525896"/>
                    <a:pt x="130722" y="3515509"/>
                  </a:cubicBezTo>
                  <a:cubicBezTo>
                    <a:pt x="135219" y="3515319"/>
                    <a:pt x="138386" y="3513419"/>
                    <a:pt x="140222" y="3509809"/>
                  </a:cubicBezTo>
                  <a:cubicBezTo>
                    <a:pt x="142059" y="3506199"/>
                    <a:pt x="142946" y="3502019"/>
                    <a:pt x="142883" y="3497269"/>
                  </a:cubicBezTo>
                  <a:cubicBezTo>
                    <a:pt x="143389" y="3484919"/>
                    <a:pt x="145416" y="3477699"/>
                    <a:pt x="148963" y="3475608"/>
                  </a:cubicBezTo>
                  <a:cubicBezTo>
                    <a:pt x="152509" y="3473518"/>
                    <a:pt x="154536" y="3468578"/>
                    <a:pt x="155043" y="3460788"/>
                  </a:cubicBezTo>
                  <a:lnTo>
                    <a:pt x="170243" y="3430388"/>
                  </a:lnTo>
                  <a:cubicBezTo>
                    <a:pt x="174740" y="3428741"/>
                    <a:pt x="177907" y="3425954"/>
                    <a:pt x="179743" y="3422027"/>
                  </a:cubicBezTo>
                  <a:cubicBezTo>
                    <a:pt x="181580" y="3418100"/>
                    <a:pt x="182467" y="3413794"/>
                    <a:pt x="182403" y="3409107"/>
                  </a:cubicBezTo>
                  <a:lnTo>
                    <a:pt x="179363" y="3393907"/>
                  </a:lnTo>
                  <a:lnTo>
                    <a:pt x="206724" y="3299665"/>
                  </a:lnTo>
                  <a:lnTo>
                    <a:pt x="218884" y="3290545"/>
                  </a:lnTo>
                  <a:lnTo>
                    <a:pt x="228004" y="3275344"/>
                  </a:lnTo>
                  <a:cubicBezTo>
                    <a:pt x="228004" y="3270468"/>
                    <a:pt x="228764" y="3265021"/>
                    <a:pt x="230284" y="3259004"/>
                  </a:cubicBezTo>
                  <a:cubicBezTo>
                    <a:pt x="231804" y="3252987"/>
                    <a:pt x="234084" y="3248300"/>
                    <a:pt x="237125" y="3244944"/>
                  </a:cubicBezTo>
                  <a:cubicBezTo>
                    <a:pt x="235351" y="3239433"/>
                    <a:pt x="235098" y="3232214"/>
                    <a:pt x="236364" y="3223283"/>
                  </a:cubicBezTo>
                  <a:cubicBezTo>
                    <a:pt x="237631" y="3214353"/>
                    <a:pt x="241938" y="3209413"/>
                    <a:pt x="249285" y="3208463"/>
                  </a:cubicBezTo>
                  <a:cubicBezTo>
                    <a:pt x="250361" y="3200103"/>
                    <a:pt x="255808" y="3186422"/>
                    <a:pt x="265625" y="3167422"/>
                  </a:cubicBezTo>
                  <a:cubicBezTo>
                    <a:pt x="275442" y="3148422"/>
                    <a:pt x="283169" y="3137782"/>
                    <a:pt x="288806" y="3135501"/>
                  </a:cubicBezTo>
                  <a:lnTo>
                    <a:pt x="297926" y="3114221"/>
                  </a:lnTo>
                  <a:cubicBezTo>
                    <a:pt x="298812" y="3095220"/>
                    <a:pt x="302359" y="3078500"/>
                    <a:pt x="308566" y="3064060"/>
                  </a:cubicBezTo>
                  <a:cubicBezTo>
                    <a:pt x="314773" y="3049620"/>
                    <a:pt x="318319" y="3032899"/>
                    <a:pt x="319206" y="3013899"/>
                  </a:cubicBezTo>
                  <a:lnTo>
                    <a:pt x="328326" y="3001739"/>
                  </a:lnTo>
                  <a:cubicBezTo>
                    <a:pt x="329720" y="2990465"/>
                    <a:pt x="335293" y="2977291"/>
                    <a:pt x="345047" y="2962218"/>
                  </a:cubicBezTo>
                  <a:cubicBezTo>
                    <a:pt x="354800" y="2947144"/>
                    <a:pt x="360374" y="2933971"/>
                    <a:pt x="361767" y="2922697"/>
                  </a:cubicBezTo>
                  <a:cubicBezTo>
                    <a:pt x="370761" y="2916997"/>
                    <a:pt x="374814" y="2907877"/>
                    <a:pt x="373927" y="2895336"/>
                  </a:cubicBezTo>
                  <a:cubicBezTo>
                    <a:pt x="373041" y="2882796"/>
                    <a:pt x="377094" y="2873676"/>
                    <a:pt x="386088" y="2867976"/>
                  </a:cubicBezTo>
                  <a:cubicBezTo>
                    <a:pt x="387924" y="2858349"/>
                    <a:pt x="395651" y="2834282"/>
                    <a:pt x="409268" y="2795775"/>
                  </a:cubicBezTo>
                  <a:cubicBezTo>
                    <a:pt x="422885" y="2757267"/>
                    <a:pt x="431372" y="2734720"/>
                    <a:pt x="434729" y="2728133"/>
                  </a:cubicBezTo>
                  <a:cubicBezTo>
                    <a:pt x="432955" y="2723003"/>
                    <a:pt x="432702" y="2717303"/>
                    <a:pt x="433969" y="2711033"/>
                  </a:cubicBezTo>
                  <a:cubicBezTo>
                    <a:pt x="435235" y="2704763"/>
                    <a:pt x="439542" y="2701342"/>
                    <a:pt x="446889" y="2700772"/>
                  </a:cubicBezTo>
                  <a:cubicBezTo>
                    <a:pt x="455946" y="2679429"/>
                    <a:pt x="467473" y="2657515"/>
                    <a:pt x="481469" y="2635031"/>
                  </a:cubicBezTo>
                  <a:cubicBezTo>
                    <a:pt x="495466" y="2612547"/>
                    <a:pt x="503193" y="2589873"/>
                    <a:pt x="504650" y="2567010"/>
                  </a:cubicBezTo>
                  <a:cubicBezTo>
                    <a:pt x="506487" y="2565553"/>
                    <a:pt x="508893" y="2563906"/>
                    <a:pt x="511870" y="2562070"/>
                  </a:cubicBezTo>
                  <a:cubicBezTo>
                    <a:pt x="514847" y="2560233"/>
                    <a:pt x="516494" y="2557826"/>
                    <a:pt x="516810" y="2554849"/>
                  </a:cubicBezTo>
                  <a:cubicBezTo>
                    <a:pt x="516430" y="2553393"/>
                    <a:pt x="514910" y="2552506"/>
                    <a:pt x="512250" y="2552189"/>
                  </a:cubicBezTo>
                  <a:cubicBezTo>
                    <a:pt x="509590" y="2551873"/>
                    <a:pt x="508070" y="2551746"/>
                    <a:pt x="507690" y="2551809"/>
                  </a:cubicBezTo>
                  <a:lnTo>
                    <a:pt x="516810" y="2524449"/>
                  </a:lnTo>
                  <a:lnTo>
                    <a:pt x="528971" y="2518369"/>
                  </a:lnTo>
                  <a:cubicBezTo>
                    <a:pt x="535051" y="2509945"/>
                    <a:pt x="540371" y="2498672"/>
                    <a:pt x="544931" y="2484548"/>
                  </a:cubicBezTo>
                  <a:cubicBezTo>
                    <a:pt x="549491" y="2470424"/>
                    <a:pt x="553291" y="2458391"/>
                    <a:pt x="556331" y="2448447"/>
                  </a:cubicBezTo>
                  <a:cubicBezTo>
                    <a:pt x="554684" y="2442114"/>
                    <a:pt x="554938" y="2436540"/>
                    <a:pt x="557091" y="2431727"/>
                  </a:cubicBezTo>
                  <a:cubicBezTo>
                    <a:pt x="559244" y="2426914"/>
                    <a:pt x="564058" y="2424380"/>
                    <a:pt x="571531" y="2424127"/>
                  </a:cubicBezTo>
                  <a:lnTo>
                    <a:pt x="580652" y="2402846"/>
                  </a:lnTo>
                  <a:cubicBezTo>
                    <a:pt x="584198" y="2397843"/>
                    <a:pt x="588505" y="2386569"/>
                    <a:pt x="593572" y="2369026"/>
                  </a:cubicBezTo>
                  <a:cubicBezTo>
                    <a:pt x="598639" y="2351482"/>
                    <a:pt x="601425" y="2339448"/>
                    <a:pt x="601932" y="2332925"/>
                  </a:cubicBezTo>
                  <a:cubicBezTo>
                    <a:pt x="602819" y="2323171"/>
                    <a:pt x="606365" y="2316078"/>
                    <a:pt x="612572" y="2311644"/>
                  </a:cubicBezTo>
                  <a:cubicBezTo>
                    <a:pt x="618779" y="2307211"/>
                    <a:pt x="622326" y="2300118"/>
                    <a:pt x="623212" y="2290364"/>
                  </a:cubicBezTo>
                  <a:lnTo>
                    <a:pt x="647533" y="2247803"/>
                  </a:lnTo>
                  <a:cubicBezTo>
                    <a:pt x="648926" y="2241596"/>
                    <a:pt x="654500" y="2226649"/>
                    <a:pt x="664253" y="2202962"/>
                  </a:cubicBezTo>
                  <a:cubicBezTo>
                    <a:pt x="674007" y="2179275"/>
                    <a:pt x="679580" y="2165848"/>
                    <a:pt x="680974" y="2162681"/>
                  </a:cubicBezTo>
                  <a:cubicBezTo>
                    <a:pt x="680340" y="2156095"/>
                    <a:pt x="680087" y="2149508"/>
                    <a:pt x="680214" y="2142921"/>
                  </a:cubicBezTo>
                  <a:cubicBezTo>
                    <a:pt x="680340" y="2136334"/>
                    <a:pt x="684647" y="2132788"/>
                    <a:pt x="693134" y="2132281"/>
                  </a:cubicBezTo>
                  <a:cubicBezTo>
                    <a:pt x="702444" y="2110620"/>
                    <a:pt x="714984" y="2087060"/>
                    <a:pt x="730755" y="2061599"/>
                  </a:cubicBezTo>
                  <a:cubicBezTo>
                    <a:pt x="746525" y="2036139"/>
                    <a:pt x="755265" y="2011058"/>
                    <a:pt x="756975" y="1986358"/>
                  </a:cubicBezTo>
                  <a:cubicBezTo>
                    <a:pt x="758812" y="1984711"/>
                    <a:pt x="761219" y="1982684"/>
                    <a:pt x="764195" y="1980278"/>
                  </a:cubicBezTo>
                  <a:cubicBezTo>
                    <a:pt x="767172" y="1977871"/>
                    <a:pt x="768819" y="1975844"/>
                    <a:pt x="769135" y="1974198"/>
                  </a:cubicBezTo>
                  <a:cubicBezTo>
                    <a:pt x="768945" y="1971284"/>
                    <a:pt x="767805" y="1969511"/>
                    <a:pt x="765715" y="1968878"/>
                  </a:cubicBezTo>
                  <a:cubicBezTo>
                    <a:pt x="763625" y="1968244"/>
                    <a:pt x="761725" y="1967991"/>
                    <a:pt x="760015" y="1968118"/>
                  </a:cubicBezTo>
                  <a:lnTo>
                    <a:pt x="769135" y="1940757"/>
                  </a:lnTo>
                  <a:cubicBezTo>
                    <a:pt x="778762" y="1934170"/>
                    <a:pt x="786869" y="1926063"/>
                    <a:pt x="793456" y="1916437"/>
                  </a:cubicBezTo>
                  <a:lnTo>
                    <a:pt x="811696" y="1855635"/>
                  </a:lnTo>
                  <a:cubicBezTo>
                    <a:pt x="810176" y="1849302"/>
                    <a:pt x="810936" y="1843728"/>
                    <a:pt x="813976" y="1838915"/>
                  </a:cubicBezTo>
                  <a:cubicBezTo>
                    <a:pt x="817016" y="1834101"/>
                    <a:pt x="822337" y="1831568"/>
                    <a:pt x="829937" y="1831315"/>
                  </a:cubicBezTo>
                  <a:cubicBezTo>
                    <a:pt x="830317" y="1825741"/>
                    <a:pt x="831837" y="1821688"/>
                    <a:pt x="834497" y="1819154"/>
                  </a:cubicBezTo>
                  <a:cubicBezTo>
                    <a:pt x="837157" y="1816621"/>
                    <a:pt x="838677" y="1812568"/>
                    <a:pt x="839057" y="1806994"/>
                  </a:cubicBezTo>
                  <a:cubicBezTo>
                    <a:pt x="841400" y="1802877"/>
                    <a:pt x="845834" y="1790591"/>
                    <a:pt x="852357" y="1770133"/>
                  </a:cubicBezTo>
                  <a:cubicBezTo>
                    <a:pt x="858881" y="1749676"/>
                    <a:pt x="862554" y="1736629"/>
                    <a:pt x="863377" y="1730993"/>
                  </a:cubicBezTo>
                  <a:cubicBezTo>
                    <a:pt x="864264" y="1721113"/>
                    <a:pt x="867811" y="1713512"/>
                    <a:pt x="874018" y="1708192"/>
                  </a:cubicBezTo>
                  <a:cubicBezTo>
                    <a:pt x="880224" y="1702872"/>
                    <a:pt x="883771" y="1695272"/>
                    <a:pt x="884658" y="1685392"/>
                  </a:cubicBezTo>
                  <a:lnTo>
                    <a:pt x="896818" y="1661071"/>
                  </a:lnTo>
                  <a:cubicBezTo>
                    <a:pt x="897578" y="1653978"/>
                    <a:pt x="900618" y="1648405"/>
                    <a:pt x="905938" y="1644351"/>
                  </a:cubicBezTo>
                  <a:cubicBezTo>
                    <a:pt x="911258" y="1640297"/>
                    <a:pt x="914298" y="1634724"/>
                    <a:pt x="915058" y="1627630"/>
                  </a:cubicBezTo>
                  <a:cubicBezTo>
                    <a:pt x="924179" y="1627124"/>
                    <a:pt x="930259" y="1622057"/>
                    <a:pt x="933299" y="1612430"/>
                  </a:cubicBezTo>
                  <a:cubicBezTo>
                    <a:pt x="933362" y="1611037"/>
                    <a:pt x="933236" y="1610024"/>
                    <a:pt x="932919" y="1609390"/>
                  </a:cubicBezTo>
                  <a:cubicBezTo>
                    <a:pt x="932602" y="1608757"/>
                    <a:pt x="931715" y="1607743"/>
                    <a:pt x="930259" y="1606350"/>
                  </a:cubicBezTo>
                  <a:lnTo>
                    <a:pt x="936339" y="1597230"/>
                  </a:lnTo>
                  <a:cubicBezTo>
                    <a:pt x="937796" y="1594317"/>
                    <a:pt x="938682" y="1591783"/>
                    <a:pt x="938999" y="1589630"/>
                  </a:cubicBezTo>
                  <a:cubicBezTo>
                    <a:pt x="939316" y="1587477"/>
                    <a:pt x="939442" y="1584943"/>
                    <a:pt x="939379" y="1582030"/>
                  </a:cubicBezTo>
                  <a:cubicBezTo>
                    <a:pt x="951476" y="1563663"/>
                    <a:pt x="962243" y="1544155"/>
                    <a:pt x="971680" y="1523508"/>
                  </a:cubicBezTo>
                  <a:cubicBezTo>
                    <a:pt x="981116" y="1502861"/>
                    <a:pt x="989603" y="1481834"/>
                    <a:pt x="997140" y="1460427"/>
                  </a:cubicBezTo>
                  <a:cubicBezTo>
                    <a:pt x="997964" y="1455487"/>
                    <a:pt x="1001637" y="1445607"/>
                    <a:pt x="1008160" y="1430787"/>
                  </a:cubicBezTo>
                  <a:cubicBezTo>
                    <a:pt x="1014684" y="1415966"/>
                    <a:pt x="1019117" y="1407606"/>
                    <a:pt x="1021461" y="1405706"/>
                  </a:cubicBezTo>
                  <a:cubicBezTo>
                    <a:pt x="1021777" y="1395256"/>
                    <a:pt x="1024184" y="1385756"/>
                    <a:pt x="1028681" y="1377205"/>
                  </a:cubicBezTo>
                  <a:cubicBezTo>
                    <a:pt x="1033178" y="1368655"/>
                    <a:pt x="1037864" y="1359915"/>
                    <a:pt x="1042741" y="1350985"/>
                  </a:cubicBezTo>
                  <a:lnTo>
                    <a:pt x="1054901" y="1341865"/>
                  </a:lnTo>
                  <a:cubicBezTo>
                    <a:pt x="1055028" y="1340345"/>
                    <a:pt x="1055535" y="1338825"/>
                    <a:pt x="1056421" y="1337305"/>
                  </a:cubicBezTo>
                  <a:cubicBezTo>
                    <a:pt x="1057308" y="1335785"/>
                    <a:pt x="1057815" y="1334265"/>
                    <a:pt x="1057941" y="1332744"/>
                  </a:cubicBezTo>
                  <a:cubicBezTo>
                    <a:pt x="1059398" y="1328311"/>
                    <a:pt x="1060285" y="1324258"/>
                    <a:pt x="1060601" y="1320584"/>
                  </a:cubicBezTo>
                  <a:cubicBezTo>
                    <a:pt x="1060918" y="1316911"/>
                    <a:pt x="1061045" y="1312857"/>
                    <a:pt x="1060981" y="1308424"/>
                  </a:cubicBezTo>
                  <a:cubicBezTo>
                    <a:pt x="1064528" y="1307917"/>
                    <a:pt x="1066555" y="1305891"/>
                    <a:pt x="1067062" y="1302344"/>
                  </a:cubicBezTo>
                  <a:cubicBezTo>
                    <a:pt x="1067188" y="1300697"/>
                    <a:pt x="1067695" y="1298670"/>
                    <a:pt x="1068582" y="1296264"/>
                  </a:cubicBezTo>
                  <a:cubicBezTo>
                    <a:pt x="1069468" y="1293857"/>
                    <a:pt x="1069975" y="1291830"/>
                    <a:pt x="1070102" y="1290184"/>
                  </a:cubicBezTo>
                  <a:lnTo>
                    <a:pt x="1073142" y="1290184"/>
                  </a:lnTo>
                  <a:cubicBezTo>
                    <a:pt x="1073648" y="1287144"/>
                    <a:pt x="1075675" y="1284104"/>
                    <a:pt x="1079222" y="1281063"/>
                  </a:cubicBezTo>
                  <a:lnTo>
                    <a:pt x="1088342" y="1253703"/>
                  </a:lnTo>
                  <a:cubicBezTo>
                    <a:pt x="1089799" y="1247369"/>
                    <a:pt x="1090685" y="1241036"/>
                    <a:pt x="1091002" y="1234702"/>
                  </a:cubicBezTo>
                  <a:cubicBezTo>
                    <a:pt x="1091319" y="1228369"/>
                    <a:pt x="1091445" y="1223555"/>
                    <a:pt x="1091382" y="1220262"/>
                  </a:cubicBezTo>
                  <a:cubicBezTo>
                    <a:pt x="1094675" y="1220452"/>
                    <a:pt x="1097969" y="1220072"/>
                    <a:pt x="1101262" y="1219122"/>
                  </a:cubicBezTo>
                  <a:cubicBezTo>
                    <a:pt x="1104556" y="1218172"/>
                    <a:pt x="1106329" y="1215512"/>
                    <a:pt x="1106582" y="1211142"/>
                  </a:cubicBezTo>
                  <a:cubicBezTo>
                    <a:pt x="1106329" y="1206645"/>
                    <a:pt x="1106836" y="1203479"/>
                    <a:pt x="1108102" y="1201642"/>
                  </a:cubicBezTo>
                  <a:cubicBezTo>
                    <a:pt x="1109369" y="1199805"/>
                    <a:pt x="1112916" y="1198918"/>
                    <a:pt x="1118743" y="1198982"/>
                  </a:cubicBezTo>
                  <a:lnTo>
                    <a:pt x="1130903" y="1174661"/>
                  </a:lnTo>
                  <a:lnTo>
                    <a:pt x="1143063" y="1165541"/>
                  </a:lnTo>
                  <a:lnTo>
                    <a:pt x="1164344" y="1126020"/>
                  </a:lnTo>
                  <a:cubicBezTo>
                    <a:pt x="1164850" y="1120193"/>
                    <a:pt x="1166877" y="1115127"/>
                    <a:pt x="1170424" y="1110820"/>
                  </a:cubicBezTo>
                  <a:cubicBezTo>
                    <a:pt x="1173970" y="1106513"/>
                    <a:pt x="1175997" y="1101446"/>
                    <a:pt x="1176504" y="1095620"/>
                  </a:cubicBezTo>
                  <a:lnTo>
                    <a:pt x="1191704" y="1071299"/>
                  </a:lnTo>
                  <a:lnTo>
                    <a:pt x="1200824" y="1053059"/>
                  </a:lnTo>
                  <a:cubicBezTo>
                    <a:pt x="1202281" y="1042292"/>
                    <a:pt x="1204688" y="1031905"/>
                    <a:pt x="1208044" y="1021898"/>
                  </a:cubicBezTo>
                  <a:cubicBezTo>
                    <a:pt x="1211401" y="1011891"/>
                    <a:pt x="1216088" y="1003024"/>
                    <a:pt x="1222105" y="995298"/>
                  </a:cubicBezTo>
                  <a:cubicBezTo>
                    <a:pt x="1229705" y="975157"/>
                    <a:pt x="1235785" y="956157"/>
                    <a:pt x="1240345" y="938296"/>
                  </a:cubicBezTo>
                  <a:cubicBezTo>
                    <a:pt x="1244905" y="920436"/>
                    <a:pt x="1247945" y="905996"/>
                    <a:pt x="1249465" y="894975"/>
                  </a:cubicBezTo>
                  <a:cubicBezTo>
                    <a:pt x="1252505" y="897509"/>
                    <a:pt x="1255545" y="898522"/>
                    <a:pt x="1258586" y="898016"/>
                  </a:cubicBezTo>
                  <a:lnTo>
                    <a:pt x="1270746" y="888895"/>
                  </a:lnTo>
                  <a:cubicBezTo>
                    <a:pt x="1272329" y="887249"/>
                    <a:pt x="1272962" y="885222"/>
                    <a:pt x="1272646" y="882815"/>
                  </a:cubicBezTo>
                  <a:cubicBezTo>
                    <a:pt x="1272329" y="880408"/>
                    <a:pt x="1270682" y="878382"/>
                    <a:pt x="1267706" y="876735"/>
                  </a:cubicBezTo>
                  <a:cubicBezTo>
                    <a:pt x="1276003" y="866728"/>
                    <a:pt x="1284489" y="853301"/>
                    <a:pt x="1293166" y="836454"/>
                  </a:cubicBezTo>
                  <a:cubicBezTo>
                    <a:pt x="1301843" y="819607"/>
                    <a:pt x="1306530" y="804660"/>
                    <a:pt x="1307227" y="791613"/>
                  </a:cubicBezTo>
                  <a:cubicBezTo>
                    <a:pt x="1311977" y="788510"/>
                    <a:pt x="1315397" y="784836"/>
                    <a:pt x="1317487" y="780593"/>
                  </a:cubicBezTo>
                  <a:cubicBezTo>
                    <a:pt x="1319577" y="776350"/>
                    <a:pt x="1319197" y="771916"/>
                    <a:pt x="1316347" y="767293"/>
                  </a:cubicBezTo>
                  <a:cubicBezTo>
                    <a:pt x="1318373" y="757096"/>
                    <a:pt x="1322680" y="749369"/>
                    <a:pt x="1329267" y="744112"/>
                  </a:cubicBezTo>
                  <a:cubicBezTo>
                    <a:pt x="1335854" y="738856"/>
                    <a:pt x="1341681" y="733409"/>
                    <a:pt x="1346747" y="727772"/>
                  </a:cubicBezTo>
                  <a:cubicBezTo>
                    <a:pt x="1351054" y="724732"/>
                    <a:pt x="1353081" y="721692"/>
                    <a:pt x="1352827" y="718652"/>
                  </a:cubicBezTo>
                  <a:cubicBezTo>
                    <a:pt x="1352574" y="715612"/>
                    <a:pt x="1351561" y="712572"/>
                    <a:pt x="1349787" y="709532"/>
                  </a:cubicBezTo>
                  <a:lnTo>
                    <a:pt x="1377148" y="660891"/>
                  </a:lnTo>
                  <a:cubicBezTo>
                    <a:pt x="1378985" y="657851"/>
                    <a:pt x="1381391" y="654051"/>
                    <a:pt x="1384368" y="649490"/>
                  </a:cubicBezTo>
                  <a:cubicBezTo>
                    <a:pt x="1387345" y="644930"/>
                    <a:pt x="1388992" y="639610"/>
                    <a:pt x="1389308" y="633530"/>
                  </a:cubicBezTo>
                  <a:cubicBezTo>
                    <a:pt x="1403368" y="615860"/>
                    <a:pt x="1414769" y="595719"/>
                    <a:pt x="1423509" y="573109"/>
                  </a:cubicBezTo>
                  <a:cubicBezTo>
                    <a:pt x="1432249" y="550498"/>
                    <a:pt x="1445169" y="531118"/>
                    <a:pt x="1462270" y="514968"/>
                  </a:cubicBezTo>
                  <a:lnTo>
                    <a:pt x="1459230" y="493687"/>
                  </a:lnTo>
                  <a:lnTo>
                    <a:pt x="1492670" y="442006"/>
                  </a:lnTo>
                  <a:cubicBezTo>
                    <a:pt x="1493240" y="434089"/>
                    <a:pt x="1497420" y="420282"/>
                    <a:pt x="1505211" y="400585"/>
                  </a:cubicBezTo>
                  <a:cubicBezTo>
                    <a:pt x="1513001" y="380888"/>
                    <a:pt x="1520981" y="366321"/>
                    <a:pt x="1529151" y="356884"/>
                  </a:cubicBezTo>
                  <a:cubicBezTo>
                    <a:pt x="1529151" y="345231"/>
                    <a:pt x="1535231" y="335097"/>
                    <a:pt x="1547391" y="326484"/>
                  </a:cubicBezTo>
                  <a:cubicBezTo>
                    <a:pt x="1543338" y="320404"/>
                    <a:pt x="1543085" y="315083"/>
                    <a:pt x="1546631" y="310523"/>
                  </a:cubicBezTo>
                  <a:cubicBezTo>
                    <a:pt x="1550178" y="305963"/>
                    <a:pt x="1554485" y="302163"/>
                    <a:pt x="1559552" y="299123"/>
                  </a:cubicBezTo>
                  <a:lnTo>
                    <a:pt x="1672034" y="101519"/>
                  </a:lnTo>
                  <a:cubicBezTo>
                    <a:pt x="1678938" y="93729"/>
                    <a:pt x="1684131" y="85749"/>
                    <a:pt x="1687614" y="77579"/>
                  </a:cubicBezTo>
                  <a:cubicBezTo>
                    <a:pt x="1691098" y="69408"/>
                    <a:pt x="1697051" y="62188"/>
                    <a:pt x="1705475" y="55918"/>
                  </a:cubicBezTo>
                  <a:cubicBezTo>
                    <a:pt x="1705601" y="51168"/>
                    <a:pt x="1706868" y="46228"/>
                    <a:pt x="1709275" y="41098"/>
                  </a:cubicBezTo>
                  <a:cubicBezTo>
                    <a:pt x="1711682" y="35968"/>
                    <a:pt x="1714468" y="31787"/>
                    <a:pt x="1717635" y="28557"/>
                  </a:cubicBezTo>
                  <a:lnTo>
                    <a:pt x="1729795" y="7277"/>
                  </a:lnTo>
                  <a:cubicBezTo>
                    <a:pt x="1733089" y="4174"/>
                    <a:pt x="1737142" y="2020"/>
                    <a:pt x="1741955" y="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Rectangle 2"/>
          <p:cNvSpPr/>
          <p:nvPr/>
        </p:nvSpPr>
        <p:spPr>
          <a:xfrm>
            <a:off x="546735" y="744647"/>
            <a:ext cx="10928985" cy="6278642"/>
          </a:xfrm>
          <a:prstGeom prst="rect">
            <a:avLst/>
          </a:prstGeom>
        </p:spPr>
        <p:txBody>
          <a:bodyPr wrap="square">
            <a:spAutoFit/>
          </a:bodyPr>
          <a:lstStyle/>
          <a:p>
            <a:pPr algn="just"/>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hiện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giấc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ngồi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chễm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chệ</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giữa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trống</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tân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áo</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nan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Hai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nâu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Mỗi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tròn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xoe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tỉnh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nghe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ngóng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hai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hàm</a:t>
            </a:r>
            <a:r>
              <a:rPr lang="en-US" altLang="en-US" sz="2200" dirty="0">
                <a:solidFill>
                  <a:srgbClr val="002060"/>
                </a:solidFill>
                <a:latin typeface="Arial" panose="020B0604020202020204" pitchFamily="34" charset="0"/>
                <a:cs typeface="Arial" panose="020B0604020202020204" pitchFamily="34" charset="0"/>
              </a:rPr>
              <a:t>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dẻ</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d</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m.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nhiều</a:t>
            </a:r>
            <a:r>
              <a:rPr lang="en-US" altLang="en-US" sz="2200" dirty="0">
                <a:solidFill>
                  <a:srgbClr val="002060"/>
                </a:solidFill>
                <a:latin typeface="Arial" panose="020B0604020202020204" pitchFamily="34" charset="0"/>
                <a:cs typeface="Arial" panose="020B0604020202020204" pitchFamily="34" charset="0"/>
              </a:rPr>
              <a:t>, ken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Vậy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nên</a:t>
            </a:r>
            <a:r>
              <a:rPr lang="en-US" altLang="en-US" sz="2200" dirty="0">
                <a:solidFill>
                  <a:srgbClr val="002060"/>
                </a:solidFill>
                <a:latin typeface="Arial" panose="020B0604020202020204" pitchFamily="34" charset="0"/>
                <a:cs typeface="Arial" panose="020B0604020202020204" pitchFamily="34" charset="0"/>
              </a:rPr>
              <a:t>, ng</a:t>
            </a:r>
            <a:r>
              <a:rPr lang="vi-VN" altLang="en-US" sz="2200" dirty="0">
                <a:solidFill>
                  <a:srgbClr val="002060"/>
                </a:solidFill>
                <a:latin typeface="Arial" panose="020B0604020202020204" pitchFamily="34" charset="0"/>
                <a:cs typeface="Arial" panose="020B0604020202020204" pitchFamily="34" charset="0"/>
              </a:rPr>
              <a:t>ười</a:t>
            </a:r>
            <a:r>
              <a:rPr lang="en-US" altLang="en-US" sz="2200" dirty="0">
                <a:solidFill>
                  <a:srgbClr val="002060"/>
                </a:solidFill>
                <a:latin typeface="Arial" panose="020B0604020202020204" pitchFamily="34" charset="0"/>
                <a:cs typeface="Arial" panose="020B0604020202020204" pitchFamily="34" charset="0"/>
              </a:rPr>
              <a:t> ta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chật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đực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óng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củ</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rắn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thừng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buộc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Đẩy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kéo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kêu</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Chọn</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tháng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tốt</a:t>
            </a:r>
            <a:r>
              <a:rPr lang="en-US" altLang="en-US" sz="2200" dirty="0">
                <a:solidFill>
                  <a:srgbClr val="002060"/>
                </a:solidFill>
                <a:latin typeface="Arial" panose="020B0604020202020204" pitchFamily="34" charset="0"/>
                <a:cs typeface="Arial" panose="020B0604020202020204" pitchFamily="34" charset="0"/>
              </a:rPr>
              <a:t>, u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ong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gánh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ươ</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về</a:t>
            </a:r>
            <a:r>
              <a:rPr lang="en-US" altLang="en-US" sz="2200" dirty="0">
                <a:solidFill>
                  <a:srgbClr val="002060"/>
                </a:solidFill>
                <a:latin typeface="Arial" panose="020B0604020202020204" pitchFamily="34" charset="0"/>
                <a:cs typeface="Arial" panose="020B0604020202020204" pitchFamily="34" charset="0"/>
              </a:rPr>
              <a:t>. Đ</a:t>
            </a:r>
            <a:r>
              <a:rPr lang="vi-VN" altLang="en-US" sz="2200" dirty="0">
                <a:solidFill>
                  <a:srgbClr val="002060"/>
                </a:solidFill>
                <a:latin typeface="Arial" panose="020B0604020202020204" pitchFamily="34" charset="0"/>
                <a:cs typeface="Arial" panose="020B0604020202020204" pitchFamily="34" charset="0"/>
              </a:rPr>
              <a:t>ổ</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lòng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thử</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quanh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lẫn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trấu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chảy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m</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a. U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nắm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lỏi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gật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a:solidFill>
                  <a:srgbClr val="002060"/>
                </a:solidFill>
                <a:latin typeface="Arial" panose="020B0604020202020204" pitchFamily="34" charset="0"/>
                <a:cs typeface="Arial" panose="020B0604020202020204" pitchFamily="34" charset="0"/>
              </a:rPr>
              <a:t>đầu</a:t>
            </a:r>
            <a:r>
              <a:rPr lang="en-US" altLang="en-US" sz="2200">
                <a:solidFill>
                  <a:srgbClr val="002060"/>
                </a:solidFill>
                <a:latin typeface="Arial" panose="020B0604020202020204" pitchFamily="34" charset="0"/>
                <a:cs typeface="Arial" panose="020B0604020202020204" pitchFamily="34" charset="0"/>
              </a:rPr>
              <a:t> nói: </a:t>
            </a:r>
            <a:r>
              <a:rPr lang="en-US" altLang="en-US" sz="2200" dirty="0">
                <a:solidFill>
                  <a:srgbClr val="002060"/>
                </a:solidFill>
                <a:latin typeface="Arial" panose="020B0604020202020204" pitchFamily="34" charset="0"/>
                <a:cs typeface="Arial" panose="020B0604020202020204" pitchFamily="34" charset="0"/>
              </a:rPr>
              <a:t>“</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chửa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thuần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nhất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đấy</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Cứ</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qua,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Đêm</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vui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xóm</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những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đồ</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dùng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võng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a:t>
            </a:r>
            <a:r>
              <a:rPr lang="en-US" altLang="en-US" sz="2200" dirty="0">
                <a:solidFill>
                  <a:srgbClr val="002060"/>
                </a:solidFill>
                <a:latin typeface="Arial" panose="020B0604020202020204" pitchFamily="34" charset="0"/>
                <a:cs typeface="Arial" panose="020B0604020202020204" pitchFamily="34" charset="0"/>
              </a:rPr>
              <a:t>y,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chiếu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mâm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giỏ</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cua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chạn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t>
            </a:r>
            <a:r>
              <a:rPr lang="vi-VN" altLang="en-US" sz="2200" dirty="0">
                <a:solidFill>
                  <a:srgbClr val="002060"/>
                </a:solidFill>
                <a:latin typeface="Arial" panose="020B0604020202020204" pitchFamily="34" charset="0"/>
                <a:cs typeface="Arial" panose="020B0604020202020204" pitchFamily="34" charset="0"/>
              </a:rPr>
              <a:t>ường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nứa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a:t>
            </a:r>
            <a:r>
              <a:rPr lang="vi-VN" altLang="en-US" sz="2200" dirty="0">
                <a:solidFill>
                  <a:srgbClr val="002060"/>
                </a:solidFill>
                <a:latin typeface="Arial" panose="020B0604020202020204" pitchFamily="34" charset="0"/>
                <a:cs typeface="Arial" panose="020B0604020202020204" pitchFamily="34" charset="0"/>
              </a:rPr>
              <a:t>ơ</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không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nhờ</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gì</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theo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dõi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từng</a:t>
            </a:r>
            <a:r>
              <a:rPr lang="en-US" altLang="en-US" sz="2200" dirty="0">
                <a:solidFill>
                  <a:srgbClr val="002060"/>
                </a:solidFill>
                <a:latin typeface="Arial" panose="020B0604020202020204" pitchFamily="34" charset="0"/>
                <a:cs typeface="Arial" panose="020B0604020202020204" pitchFamily="34" charset="0"/>
              </a:rPr>
              <a:t> b</a:t>
            </a:r>
            <a:r>
              <a:rPr lang="vi-VN" altLang="en-US" sz="2200" dirty="0">
                <a:solidFill>
                  <a:srgbClr val="002060"/>
                </a:solidFill>
                <a:latin typeface="Arial" panose="020B0604020202020204" pitchFamily="34" charset="0"/>
                <a:cs typeface="Arial" panose="020B0604020202020204" pitchFamily="34" charset="0"/>
              </a:rPr>
              <a:t>ước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a:t>
            </a:r>
          </a:p>
          <a:p>
            <a:pPr algn="r">
              <a:buClr>
                <a:srgbClr val="FFFFFF"/>
              </a:buClr>
            </a:pPr>
            <a:r>
              <a:rPr lang="en-US" altLang="en-US" sz="2800" i="1" dirty="0">
                <a:solidFill>
                  <a:srgbClr val="FF0000"/>
                </a:solidFill>
                <a:latin typeface="Arial" panose="020B0604020202020204" pitchFamily="34" charset="0"/>
                <a:cs typeface="Arial" panose="020B0604020202020204" pitchFamily="34" charset="0"/>
              </a:rPr>
              <a:t>Theo</a:t>
            </a:r>
            <a:r>
              <a:rPr lang="en-US" altLang="en-US" sz="2800"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Duy</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Khán</a:t>
            </a:r>
            <a:endParaRPr lang="en-US" altLang="en-US" sz="2800" b="1"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4117920" y="236220"/>
            <a:ext cx="3786614" cy="707886"/>
          </a:xfrm>
          <a:prstGeom prst="rect">
            <a:avLst/>
          </a:prstGeom>
        </p:spPr>
        <p:txBody>
          <a:bodyPr wrap="none">
            <a:spAutoFit/>
          </a:bodyPr>
          <a:lstStyle/>
          <a:p>
            <a:pPr marL="161925" indent="187325" algn="ctr">
              <a:defRPr/>
            </a:pPr>
            <a:r>
              <a:rPr lang="en-US" sz="4000" b="1" dirty="0">
                <a:solidFill>
                  <a:srgbClr val="FF0000"/>
                </a:solidFill>
                <a:latin typeface="Arial" panose="020B0604020202020204" pitchFamily="34" charset="0"/>
                <a:cs typeface="Arial" panose="020B0604020202020204" pitchFamily="34" charset="0"/>
              </a:rPr>
              <a:t>CÁI CỐI TÂN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2540" y="3997682"/>
            <a:ext cx="3437108" cy="3047461"/>
          </a:xfrm>
          <a:prstGeom prst="rect">
            <a:avLst/>
          </a:prstGeom>
        </p:spPr>
      </p:pic>
      <p:pic>
        <p:nvPicPr>
          <p:cNvPr id="3"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39329" t="22322" r="33600" b="43809"/>
          <a:stretch>
            <a:fillRect/>
          </a:stretch>
        </p:blipFill>
        <p:spPr>
          <a:xfrm>
            <a:off x="218485" y="236495"/>
            <a:ext cx="2540888" cy="1990476"/>
          </a:xfrm>
          <a:prstGeom prst="rect">
            <a:avLst/>
          </a:prstGeom>
        </p:spPr>
      </p:pic>
      <p:sp>
        <p:nvSpPr>
          <p:cNvPr id="4" name="Rectangle 3"/>
          <p:cNvSpPr/>
          <p:nvPr/>
        </p:nvSpPr>
        <p:spPr>
          <a:xfrm>
            <a:off x="1418049" y="1376323"/>
            <a:ext cx="10029535" cy="769441"/>
          </a:xfrm>
          <a:prstGeom prst="rect">
            <a:avLst/>
          </a:prstGeom>
        </p:spPr>
        <p:txBody>
          <a:bodyPr wrap="square">
            <a:spAutoFit/>
          </a:bodyPr>
          <a:lstStyle/>
          <a:p>
            <a:pPr algn="ctr" defTabSz="1219200"/>
            <a:r>
              <a:rPr lang="vi-VN" altLang="en-US" sz="4400" b="1" dirty="0">
                <a:solidFill>
                  <a:schemeClr val="accent2">
                    <a:lumMod val="50000"/>
                  </a:schemeClr>
                </a:solidFill>
                <a:latin typeface="Arial" panose="020B0604020202020204" pitchFamily="34" charset="0"/>
                <a:cs typeface="Arial" panose="020B0604020202020204" pitchFamily="34" charset="0"/>
              </a:rPr>
              <a:t>Tìm các đoạn trong bài văn nói trên</a:t>
            </a:r>
          </a:p>
        </p:txBody>
      </p:sp>
      <p:sp>
        <p:nvSpPr>
          <p:cNvPr id="5" name="Rectangle 4"/>
          <p:cNvSpPr/>
          <p:nvPr/>
        </p:nvSpPr>
        <p:spPr>
          <a:xfrm>
            <a:off x="1865077" y="2287722"/>
            <a:ext cx="9525351" cy="615541"/>
          </a:xfrm>
          <a:prstGeom prst="rect">
            <a:avLst/>
          </a:prstGeom>
        </p:spPr>
        <p:txBody>
          <a:bodyPr wrap="square" lIns="121909" tIns="60954" rIns="121909" bIns="60954">
            <a:spAutoFit/>
          </a:bodyPr>
          <a:lstStyle/>
          <a:p>
            <a:pPr defTabSz="1219200">
              <a:spcBef>
                <a:spcPct val="0"/>
              </a:spcBef>
              <a:defRPr/>
            </a:pPr>
            <a:r>
              <a:rPr lang="en-US" altLang="en-US" sz="3200" b="1" kern="0" dirty="0" err="1">
                <a:solidFill>
                  <a:srgbClr val="FF0000"/>
                </a:solidFill>
                <a:latin typeface="Arial" panose="020B0604020202020204" pitchFamily="34" charset="0"/>
                <a:cs typeface="Arial" panose="020B0604020202020204" pitchFamily="34" charset="0"/>
              </a:rPr>
              <a:t>Đoạn</a:t>
            </a:r>
            <a:r>
              <a:rPr lang="en-US" altLang="en-US" sz="3200" b="1" kern="0" dirty="0">
                <a:solidFill>
                  <a:srgbClr val="FF0000"/>
                </a:solidFill>
                <a:latin typeface="Arial" panose="020B0604020202020204" pitchFamily="34" charset="0"/>
                <a:cs typeface="Arial" panose="020B0604020202020204" pitchFamily="34" charset="0"/>
              </a:rPr>
              <a:t> 1: </a:t>
            </a:r>
            <a:r>
              <a:rPr lang="en-US" altLang="en-US" sz="3200" b="1" kern="0" dirty="0" err="1">
                <a:solidFill>
                  <a:sysClr val="windowText" lastClr="000000"/>
                </a:solidFill>
                <a:latin typeface="Arial" panose="020B0604020202020204" pitchFamily="34" charset="0"/>
                <a:cs typeface="Arial" panose="020B0604020202020204" pitchFamily="34" charset="0"/>
              </a:rPr>
              <a:t>Cái</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cối</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xinh</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xinh</a:t>
            </a:r>
            <a:r>
              <a:rPr lang="en-US" altLang="en-US" sz="3200" b="1" kern="0" dirty="0">
                <a:solidFill>
                  <a:sysClr val="windowText" lastClr="000000"/>
                </a:solidFill>
                <a:latin typeface="Arial" panose="020B0604020202020204" pitchFamily="34" charset="0"/>
                <a:cs typeface="Arial" panose="020B0604020202020204" pitchFamily="34" charset="0"/>
              </a:rPr>
              <a:t>….</a:t>
            </a:r>
            <a:r>
              <a:rPr lang="en-US" altLang="en-US" sz="3200" b="1" kern="0" dirty="0" err="1">
                <a:solidFill>
                  <a:sysClr val="windowText" lastClr="000000"/>
                </a:solidFill>
                <a:latin typeface="Arial" panose="020B0604020202020204" pitchFamily="34" charset="0"/>
                <a:cs typeface="Arial" panose="020B0604020202020204" pitchFamily="34" charset="0"/>
              </a:rPr>
              <a:t>gian</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nhà</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trống</a:t>
            </a:r>
            <a:endParaRPr lang="en-US" sz="2400" b="1" dirty="0">
              <a:solidFill>
                <a:srgbClr val="000000"/>
              </a:solidFill>
              <a:latin typeface="Arial" panose="020B0604020202020204" pitchFamily="34" charset="0"/>
              <a:cs typeface="Arial" panose="020B0604020202020204" pitchFamily="34" charset="0"/>
            </a:endParaRPr>
          </a:p>
        </p:txBody>
      </p:sp>
      <p:sp>
        <p:nvSpPr>
          <p:cNvPr id="6" name="Rectangle 5"/>
          <p:cNvSpPr/>
          <p:nvPr/>
        </p:nvSpPr>
        <p:spPr>
          <a:xfrm>
            <a:off x="1863819" y="2977815"/>
            <a:ext cx="7680250" cy="615553"/>
          </a:xfrm>
          <a:prstGeom prst="rect">
            <a:avLst/>
          </a:prstGeom>
        </p:spPr>
        <p:txBody>
          <a:bodyPr wrap="square" lIns="121909" tIns="60954" rIns="121909" bIns="60954">
            <a:spAutoFit/>
          </a:bodyPr>
          <a:lstStyle/>
          <a:p>
            <a:pPr defTabSz="1219200">
              <a:spcBef>
                <a:spcPct val="0"/>
              </a:spcBef>
            </a:pPr>
            <a:r>
              <a:rPr lang="en-US" altLang="en-US" sz="3200" b="1" kern="0" dirty="0" err="1">
                <a:solidFill>
                  <a:srgbClr val="FF0000"/>
                </a:solidFill>
                <a:latin typeface="Arial" panose="020B0604020202020204" pitchFamily="34" charset="0"/>
                <a:cs typeface="Arial" panose="020B0604020202020204" pitchFamily="34" charset="0"/>
              </a:rPr>
              <a:t>Đoạn</a:t>
            </a:r>
            <a:r>
              <a:rPr lang="en-US" altLang="en-US" sz="3200" b="1" kern="0" dirty="0">
                <a:solidFill>
                  <a:srgbClr val="FF0000"/>
                </a:solidFill>
                <a:latin typeface="Arial" panose="020B0604020202020204" pitchFamily="34" charset="0"/>
                <a:cs typeface="Arial" panose="020B0604020202020204" pitchFamily="34" charset="0"/>
              </a:rPr>
              <a:t> 2: </a:t>
            </a:r>
            <a:r>
              <a:rPr lang="en-US" altLang="en-US" sz="3200" b="1" kern="0" dirty="0">
                <a:solidFill>
                  <a:sysClr val="windowText" lastClr="000000"/>
                </a:solidFill>
                <a:latin typeface="Arial" panose="020B0604020202020204" pitchFamily="34" charset="0"/>
                <a:cs typeface="Arial" panose="020B0604020202020204" pitchFamily="34" charset="0"/>
              </a:rPr>
              <a:t>U </a:t>
            </a:r>
            <a:r>
              <a:rPr lang="en-US" altLang="en-US" sz="3200" b="1" kern="0" dirty="0" err="1">
                <a:solidFill>
                  <a:sysClr val="windowText" lastClr="000000"/>
                </a:solidFill>
                <a:latin typeface="Arial" panose="020B0604020202020204" pitchFamily="34" charset="0"/>
                <a:cs typeface="Arial" panose="020B0604020202020204" pitchFamily="34" charset="0"/>
              </a:rPr>
              <a:t>gọi</a:t>
            </a:r>
            <a:r>
              <a:rPr lang="en-US" altLang="en-US" sz="3200" b="1" kern="0" dirty="0">
                <a:solidFill>
                  <a:sysClr val="windowText" lastClr="000000"/>
                </a:solidFill>
                <a:latin typeface="Arial" panose="020B0604020202020204" pitchFamily="34" charset="0"/>
                <a:cs typeface="Arial" panose="020B0604020202020204" pitchFamily="34" charset="0"/>
              </a:rPr>
              <a:t> nó là….</a:t>
            </a:r>
            <a:r>
              <a:rPr lang="en-US" altLang="en-US" sz="3200" b="1" kern="0" dirty="0" err="1">
                <a:solidFill>
                  <a:sysClr val="windowText" lastClr="000000"/>
                </a:solidFill>
                <a:latin typeface="Arial" panose="020B0604020202020204" pitchFamily="34" charset="0"/>
                <a:cs typeface="Arial" panose="020B0604020202020204" pitchFamily="34" charset="0"/>
              </a:rPr>
              <a:t>cối</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kêu</a:t>
            </a:r>
            <a:r>
              <a:rPr lang="en-US" altLang="en-US" sz="3200" b="1" kern="0" dirty="0">
                <a:solidFill>
                  <a:sysClr val="windowText" lastClr="000000"/>
                </a:solidFill>
                <a:latin typeface="Arial" panose="020B0604020202020204" pitchFamily="34" charset="0"/>
                <a:cs typeface="Arial" panose="020B0604020202020204" pitchFamily="34" charset="0"/>
              </a:rPr>
              <a:t> ù ù.</a:t>
            </a:r>
          </a:p>
        </p:txBody>
      </p:sp>
      <p:sp>
        <p:nvSpPr>
          <p:cNvPr id="7" name="Rectangle 6"/>
          <p:cNvSpPr/>
          <p:nvPr/>
        </p:nvSpPr>
        <p:spPr>
          <a:xfrm>
            <a:off x="1865076" y="3706437"/>
            <a:ext cx="9131797" cy="615553"/>
          </a:xfrm>
          <a:prstGeom prst="rect">
            <a:avLst/>
          </a:prstGeom>
        </p:spPr>
        <p:txBody>
          <a:bodyPr wrap="square" lIns="121909" tIns="60954" rIns="121909" bIns="60954">
            <a:spAutoFit/>
          </a:bodyPr>
          <a:lstStyle/>
          <a:p>
            <a:pPr defTabSz="1219200">
              <a:spcBef>
                <a:spcPct val="0"/>
              </a:spcBef>
            </a:pPr>
            <a:r>
              <a:rPr lang="en-US" altLang="en-US" sz="3200" b="1" dirty="0" err="1">
                <a:solidFill>
                  <a:srgbClr val="FF0000"/>
                </a:solidFill>
                <a:latin typeface="Arial" panose="020B0604020202020204" pitchFamily="34" charset="0"/>
                <a:cs typeface="Arial" panose="020B0604020202020204" pitchFamily="34" charset="0"/>
              </a:rPr>
              <a:t>Đoạn</a:t>
            </a:r>
            <a:r>
              <a:rPr lang="en-US" altLang="en-US" sz="3200" b="1" dirty="0">
                <a:solidFill>
                  <a:srgbClr val="FF0000"/>
                </a:solidFill>
                <a:latin typeface="Arial" panose="020B0604020202020204" pitchFamily="34" charset="0"/>
                <a:cs typeface="Arial" panose="020B0604020202020204" pitchFamily="34" charset="0"/>
              </a:rPr>
              <a:t> 3: </a:t>
            </a:r>
            <a:r>
              <a:rPr lang="en-US" altLang="en-US" sz="3200" b="1" dirty="0" err="1">
                <a:solidFill>
                  <a:prstClr val="black"/>
                </a:solidFill>
                <a:latin typeface="Arial" panose="020B0604020202020204" pitchFamily="34" charset="0"/>
                <a:cs typeface="Arial" panose="020B0604020202020204" pitchFamily="34" charset="0"/>
              </a:rPr>
              <a:t>Chọn</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được</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ngày</a:t>
            </a:r>
            <a:r>
              <a:rPr lang="en-US" altLang="en-US" sz="3200" b="1" dirty="0">
                <a:solidFill>
                  <a:prstClr val="black"/>
                </a:solidFill>
                <a:latin typeface="Arial" panose="020B0604020202020204" pitchFamily="34" charset="0"/>
                <a:cs typeface="Arial" panose="020B0604020202020204" pitchFamily="34" charset="0"/>
              </a:rPr>
              <a:t>…</a:t>
            </a:r>
            <a:r>
              <a:rPr lang="en-US" altLang="en-US" sz="3200" b="1" dirty="0" err="1">
                <a:solidFill>
                  <a:prstClr val="black"/>
                </a:solidFill>
                <a:latin typeface="Arial" panose="020B0604020202020204" pitchFamily="34" charset="0"/>
                <a:cs typeface="Arial" panose="020B0604020202020204" pitchFamily="34" charset="0"/>
              </a:rPr>
              <a:t>vui</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cả</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xóm</a:t>
            </a:r>
            <a:r>
              <a:rPr lang="en-US" altLang="en-US" sz="3200" b="1" dirty="0">
                <a:solidFill>
                  <a:prstClr val="black"/>
                </a:solidFill>
                <a:latin typeface="Arial" panose="020B0604020202020204" pitchFamily="34" charset="0"/>
                <a:cs typeface="Arial" panose="020B0604020202020204" pitchFamily="34" charset="0"/>
              </a:rPr>
              <a:t>.</a:t>
            </a:r>
          </a:p>
        </p:txBody>
      </p:sp>
      <p:sp>
        <p:nvSpPr>
          <p:cNvPr id="8" name="Rectangle 7"/>
          <p:cNvSpPr/>
          <p:nvPr/>
        </p:nvSpPr>
        <p:spPr>
          <a:xfrm>
            <a:off x="1823983" y="4496721"/>
            <a:ext cx="10180707" cy="615553"/>
          </a:xfrm>
          <a:prstGeom prst="rect">
            <a:avLst/>
          </a:prstGeom>
        </p:spPr>
        <p:txBody>
          <a:bodyPr wrap="square" lIns="121909" tIns="60954" rIns="121909" bIns="60954">
            <a:spAutoFit/>
          </a:bodyPr>
          <a:lstStyle/>
          <a:p>
            <a:pPr defTabSz="1219200">
              <a:spcBef>
                <a:spcPct val="0"/>
              </a:spcBef>
            </a:pPr>
            <a:r>
              <a:rPr lang="en-US" altLang="en-US" sz="3200" b="1" dirty="0" err="1">
                <a:solidFill>
                  <a:srgbClr val="FF0000"/>
                </a:solidFill>
                <a:latin typeface="Arial" panose="020B0604020202020204" pitchFamily="34" charset="0"/>
                <a:cs typeface="Arial" panose="020B0604020202020204" pitchFamily="34" charset="0"/>
              </a:rPr>
              <a:t>Đoạn</a:t>
            </a:r>
            <a:r>
              <a:rPr lang="en-US" altLang="en-US" sz="3200" b="1" dirty="0">
                <a:solidFill>
                  <a:srgbClr val="FF0000"/>
                </a:solidFill>
                <a:latin typeface="Arial" panose="020B0604020202020204" pitchFamily="34" charset="0"/>
                <a:cs typeface="Arial" panose="020B0604020202020204" pitchFamily="34" charset="0"/>
              </a:rPr>
              <a:t> 4: </a:t>
            </a:r>
            <a:r>
              <a:rPr lang="en-US" altLang="en-US" sz="3200" b="1" dirty="0" err="1">
                <a:solidFill>
                  <a:srgbClr val="000000"/>
                </a:solidFill>
                <a:latin typeface="Arial" panose="020B0604020202020204" pitchFamily="34" charset="0"/>
                <a:cs typeface="Arial" panose="020B0604020202020204" pitchFamily="34" charset="0"/>
              </a:rPr>
              <a:t>Cái</a:t>
            </a:r>
            <a:r>
              <a:rPr lang="en-US" altLang="en-US" sz="3200" b="1" dirty="0">
                <a:solidFill>
                  <a:srgbClr val="000000"/>
                </a:solidFill>
                <a:latin typeface="Arial" panose="020B0604020202020204" pitchFamily="34" charset="0"/>
                <a:cs typeface="Arial" panose="020B0604020202020204" pitchFamily="34" charset="0"/>
              </a:rPr>
              <a:t> </a:t>
            </a:r>
            <a:r>
              <a:rPr lang="en-US" altLang="en-US" sz="3200" b="1" dirty="0" err="1">
                <a:solidFill>
                  <a:srgbClr val="000000"/>
                </a:solidFill>
                <a:latin typeface="Arial" panose="020B0604020202020204" pitchFamily="34" charset="0"/>
                <a:cs typeface="Arial" panose="020B0604020202020204" pitchFamily="34" charset="0"/>
              </a:rPr>
              <a:t>cối</a:t>
            </a:r>
            <a:r>
              <a:rPr lang="en-US" altLang="en-US" sz="3200" b="1" dirty="0">
                <a:solidFill>
                  <a:srgbClr val="000000"/>
                </a:solidFill>
                <a:latin typeface="Arial" panose="020B0604020202020204" pitchFamily="34" charset="0"/>
                <a:cs typeface="Arial" panose="020B0604020202020204" pitchFamily="34" charset="0"/>
              </a:rPr>
              <a:t> </a:t>
            </a:r>
            <a:r>
              <a:rPr lang="en-US" altLang="en-US" sz="3200" b="1" dirty="0" err="1">
                <a:solidFill>
                  <a:srgbClr val="000000"/>
                </a:solidFill>
                <a:latin typeface="Arial" panose="020B0604020202020204" pitchFamily="34" charset="0"/>
                <a:cs typeface="Arial" panose="020B0604020202020204" pitchFamily="34" charset="0"/>
              </a:rPr>
              <a:t>xay</a:t>
            </a:r>
            <a:r>
              <a:rPr lang="en-US" altLang="en-US" sz="3200" b="1" dirty="0">
                <a:solidFill>
                  <a:srgbClr val="000000"/>
                </a:solidFill>
                <a:latin typeface="Arial" panose="020B0604020202020204" pitchFamily="34" charset="0"/>
                <a:cs typeface="Arial" panose="020B0604020202020204" pitchFamily="34" charset="0"/>
              </a:rPr>
              <a:t>… </a:t>
            </a:r>
            <a:r>
              <a:rPr lang="en-US" altLang="en-US" sz="3200" b="1" dirty="0" err="1">
                <a:solidFill>
                  <a:srgbClr val="000000"/>
                </a:solidFill>
                <a:latin typeface="Arial" panose="020B0604020202020204" pitchFamily="34" charset="0"/>
                <a:cs typeface="Arial" panose="020B0604020202020204" pitchFamily="34" charset="0"/>
              </a:rPr>
              <a:t>từng</a:t>
            </a:r>
            <a:r>
              <a:rPr lang="en-US" altLang="en-US" sz="3200" b="1" dirty="0">
                <a:solidFill>
                  <a:srgbClr val="000000"/>
                </a:solidFill>
                <a:latin typeface="Arial" panose="020B0604020202020204" pitchFamily="34" charset="0"/>
                <a:cs typeface="Arial" panose="020B0604020202020204" pitchFamily="34" charset="0"/>
              </a:rPr>
              <a:t> </a:t>
            </a:r>
            <a:r>
              <a:rPr lang="en-US" altLang="en-US" sz="3200" b="1" dirty="0" err="1">
                <a:solidFill>
                  <a:srgbClr val="000000"/>
                </a:solidFill>
                <a:latin typeface="Arial" panose="020B0604020202020204" pitchFamily="34" charset="0"/>
                <a:cs typeface="Arial" panose="020B0604020202020204" pitchFamily="34" charset="0"/>
              </a:rPr>
              <a:t>bước</a:t>
            </a:r>
            <a:r>
              <a:rPr lang="en-US" altLang="en-US" sz="3200" b="1" dirty="0">
                <a:solidFill>
                  <a:srgbClr val="000000"/>
                </a:solidFill>
                <a:latin typeface="Arial" panose="020B0604020202020204" pitchFamily="34" charset="0"/>
                <a:cs typeface="Arial" panose="020B0604020202020204" pitchFamily="34" charset="0"/>
              </a:rPr>
              <a:t> </a:t>
            </a:r>
            <a:r>
              <a:rPr lang="en-US" altLang="en-US" sz="3200" b="1" dirty="0" err="1">
                <a:solidFill>
                  <a:srgbClr val="000000"/>
                </a:solidFill>
                <a:latin typeface="Arial" panose="020B0604020202020204" pitchFamily="34" charset="0"/>
                <a:cs typeface="Arial" panose="020B0604020202020204" pitchFamily="34" charset="0"/>
              </a:rPr>
              <a:t>anh</a:t>
            </a:r>
            <a:r>
              <a:rPr lang="en-US" altLang="en-US" sz="3200" b="1" dirty="0">
                <a:solidFill>
                  <a:srgbClr val="000000"/>
                </a:solidFill>
                <a:latin typeface="Arial" panose="020B0604020202020204" pitchFamily="34" charset="0"/>
                <a:cs typeface="Arial" panose="020B0604020202020204" pitchFamily="34" charset="0"/>
              </a:rPr>
              <a:t> </a:t>
            </a:r>
            <a:r>
              <a:rPr lang="en-US" altLang="en-US" sz="3200" b="1" dirty="0" err="1">
                <a:solidFill>
                  <a:srgbClr val="000000"/>
                </a:solidFill>
                <a:latin typeface="Arial" panose="020B0604020202020204" pitchFamily="34" charset="0"/>
                <a:cs typeface="Arial" panose="020B0604020202020204" pitchFamily="34" charset="0"/>
              </a:rPr>
              <a:t>đi</a:t>
            </a:r>
            <a:r>
              <a:rPr lang="en-US" altLang="en-US" sz="3200" b="1" dirty="0">
                <a:solidFill>
                  <a:srgbClr val="000000"/>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诗人-视频"/>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41zahsc">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C9A98"/>
        </a:solidFill>
        <a:ln w="19050">
          <a:noFill/>
          <a:prstDash val="solid"/>
          <a:roun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9050">
          <a:solidFill>
            <a:srgbClr val="5A789B"/>
          </a:solidFill>
          <a:prstDash val="sysDot"/>
          <a:round/>
        </a:ln>
      </a:spPr>
      <a:bodyPr/>
      <a:lstStyle/>
      <a:style>
        <a:lnRef idx="2">
          <a:schemeClr val="accent1">
            <a:shade val="50000"/>
          </a:schemeClr>
        </a:lnRef>
        <a:fillRef idx="1">
          <a:schemeClr val="accent1"/>
        </a:fillRef>
        <a:effectRef idx="0">
          <a:schemeClr val="accent1"/>
        </a:effectRef>
        <a:fontRef idx="minor">
          <a:schemeClr val="lt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3555</Words>
  <Application>Microsoft Office PowerPoint</Application>
  <PresentationFormat>Widescreen</PresentationFormat>
  <Paragraphs>138</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等线</vt:lpstr>
      <vt:lpstr>Times New Roman</vt:lpstr>
      <vt:lpstr>UTM Showcard</vt:lpstr>
      <vt:lpstr>UTM Flamenco</vt:lpstr>
      <vt:lpstr>Wingdings 2</vt:lpstr>
      <vt:lpstr>Euclid Symbol</vt:lpstr>
      <vt:lpstr>UTM Demian KT</vt:lpstr>
      <vt:lpstr>华康方圆体W7</vt:lpstr>
      <vt:lpstr>Brush Script MT</vt:lpstr>
      <vt:lpstr>UTM Eremitage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Doan van trong bai van mieu ta</dc:title>
  <dc:subject>TLV 4</dc:subject>
  <dc:creator>KTUTS</dc:creator>
  <cp:keywords>BichHa</cp:keywords>
  <cp:lastModifiedBy>PHAN HOÀNG PHƯỚC HẠNH</cp:lastModifiedBy>
  <cp:revision>410</cp:revision>
  <dcterms:created xsi:type="dcterms:W3CDTF">2015-05-05T08:02:00Z</dcterms:created>
  <dcterms:modified xsi:type="dcterms:W3CDTF">2021-12-26T03:26:16Z</dcterms:modified>
  <cp:version>T040</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1033-11.2.0.10426</vt:lpwstr>
  </property>
  <property fmtid="{D5CDD505-2E9C-101B-9397-08002B2CF9AE}" pid="3" name="ICV">
    <vt:lpwstr>97F90991EC394A0EB87061B381AFC71C</vt:lpwstr>
  </property>
</Properties>
</file>