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</p:sldMasterIdLst>
  <p:notesMasterIdLst>
    <p:notesMasterId r:id="rId23"/>
  </p:notesMasterIdLst>
  <p:sldIdLst>
    <p:sldId id="518" r:id="rId10"/>
    <p:sldId id="471" r:id="rId11"/>
    <p:sldId id="353" r:id="rId12"/>
    <p:sldId id="524" r:id="rId13"/>
    <p:sldId id="541" r:id="rId14"/>
    <p:sldId id="542" r:id="rId15"/>
    <p:sldId id="543" r:id="rId16"/>
    <p:sldId id="520" r:id="rId17"/>
    <p:sldId id="544" r:id="rId18"/>
    <p:sldId id="545" r:id="rId19"/>
    <p:sldId id="546" r:id="rId20"/>
    <p:sldId id="547" r:id="rId21"/>
    <p:sldId id="548" r:id="rId22"/>
  </p:sldIdLst>
  <p:sldSz cx="12190413" cy="6859588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等线 Light" panose="02010600030101010101" pitchFamily="2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UTM Azuki" panose="02040603050506020204" pitchFamily="18" charset="0"/>
      <p:regular r:id="rId32"/>
    </p:embeddedFont>
    <p:embeddedFont>
      <p:font typeface="UTM Cabaret" panose="02040603050506020204" pitchFamily="18" charset="0"/>
      <p:regular r:id="rId33"/>
    </p:embeddedFont>
    <p:embeddedFont>
      <p:font typeface="UTM Eremitage" panose="02040603050506020204" pitchFamily="18" charset="0"/>
      <p:regular r:id="rId34"/>
    </p:embeddedFont>
    <p:embeddedFont>
      <p:font typeface="UTM Nokia" panose="02040603050506020204" pitchFamily="18" charset="0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8A91"/>
    <a:srgbClr val="4AA466"/>
    <a:srgbClr val="F5A124"/>
    <a:srgbClr val="10BBAD"/>
    <a:srgbClr val="00DDE2"/>
    <a:srgbClr val="ABD212"/>
    <a:srgbClr val="01654B"/>
    <a:srgbClr val="F04871"/>
    <a:srgbClr val="4AB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 autoAdjust="0"/>
    <p:restoredTop sz="97778" autoAdjust="0"/>
  </p:normalViewPr>
  <p:slideViewPr>
    <p:cSldViewPr snapToGrid="0" showGuides="1">
      <p:cViewPr>
        <p:scale>
          <a:sx n="50" d="100"/>
          <a:sy n="50" d="100"/>
        </p:scale>
        <p:origin x="768" y="4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4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02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25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8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66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27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6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41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0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44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" y="0"/>
            <a:ext cx="12188472" cy="685958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35168" y="-71604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DDE2"/>
                </a:solidFill>
                <a:latin typeface="UTM Cabaret" panose="02040603050506020204" pitchFamily="18" charset="0"/>
              </a:rPr>
              <a:t>Ktuts</a:t>
            </a:r>
            <a:endParaRPr lang="en-US" dirty="0">
              <a:solidFill>
                <a:srgbClr val="00DDE2"/>
              </a:solidFill>
              <a:latin typeface="UTM Cabaret" panose="020406030505060202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73950" y="6490256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DDE2"/>
                </a:solidFill>
                <a:latin typeface="UTM Cabaret" panose="02040603050506020204" pitchFamily="18" charset="0"/>
              </a:rPr>
              <a:t>Ktuts</a:t>
            </a:r>
            <a:endParaRPr lang="en-US" dirty="0">
              <a:solidFill>
                <a:srgbClr val="00DDE2"/>
              </a:solidFill>
              <a:latin typeface="UTM Cabaret" panose="02040603050506020204" pitchFamily="18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D542EE-FE7E-4D3B-8AB1-6DEFE7B572E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9975C6-BCF6-4503-90F2-AE71A55CF9A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C2D0BC-C9D9-4797-AC0B-8C663B023C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528711-6C78-4B85-85E0-78A52E2445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0551D6-9C50-41B7-8973-8A8E80C287D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540543-075E-4E30-AD2A-56F01E82B7F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1485322" y="-671787"/>
            <a:ext cx="6688916" cy="76427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963" y="1049270"/>
            <a:ext cx="7144767" cy="4200660"/>
          </a:xfrm>
          <a:prstGeom prst="rect">
            <a:avLst/>
          </a:prstGeom>
          <a:solidFill>
            <a:schemeClr val="bg1">
              <a:alpha val="14000"/>
            </a:schemeClr>
          </a:solidFill>
          <a:ln w="76200">
            <a:solidFill>
              <a:srgbClr val="00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462951" y="2681670"/>
            <a:ext cx="7131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6FF33"/>
                </a:solidFill>
                <a:latin typeface="UTM Nokia" panose="02040603050506020204" pitchFamily="18" charset="0"/>
                <a:ea typeface="方正清刻本悦宋简体" panose="02000000000000000000" pitchFamily="2" charset="-122"/>
              </a:rPr>
              <a:t>LUYỆN TẬP CHUNG</a:t>
            </a:r>
            <a:endParaRPr lang="zh-CN" altLang="en-US" sz="6000" dirty="0">
              <a:solidFill>
                <a:srgbClr val="66FF33"/>
              </a:solidFill>
              <a:latin typeface="UTM Nokia" panose="02040603050506020204" pitchFamily="18" charset="0"/>
              <a:ea typeface="方正清刻本悦宋简体" panose="02000000000000000000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630268" y="2090691"/>
            <a:ext cx="1158885" cy="0"/>
          </a:xfrm>
          <a:prstGeom prst="line">
            <a:avLst/>
          </a:prstGeom>
          <a:ln>
            <a:solidFill>
              <a:srgbClr val="00D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106114" y="1684114"/>
            <a:ext cx="184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DDE2"/>
                </a:solidFill>
                <a:latin typeface="UTM Azuki" panose="02040603050506020204" pitchFamily="18" charset="0"/>
                <a:ea typeface="微软雅黑" panose="020B0503020204020204" pitchFamily="34" charset="-122"/>
              </a:rPr>
              <a:t>TOÁN</a:t>
            </a:r>
            <a:endParaRPr lang="zh-CN" altLang="en-US" sz="3600" b="1" dirty="0">
              <a:solidFill>
                <a:srgbClr val="00DDE2"/>
              </a:solidFill>
              <a:latin typeface="UTM Azuki" panose="020406030505060202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14" name="直接连接符 53"/>
          <p:cNvCxnSpPr/>
          <p:nvPr/>
        </p:nvCxnSpPr>
        <p:spPr>
          <a:xfrm>
            <a:off x="4299530" y="2090691"/>
            <a:ext cx="1158885" cy="0"/>
          </a:xfrm>
          <a:prstGeom prst="line">
            <a:avLst/>
          </a:prstGeom>
          <a:ln>
            <a:solidFill>
              <a:srgbClr val="00D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059" y="-244280"/>
            <a:ext cx="3296450" cy="3296450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1" y="2150912"/>
            <a:ext cx="1723512" cy="1723512"/>
          </a:xfrm>
          <a:prstGeom prst="rect">
            <a:avLst/>
          </a:prstGeom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" y="3164371"/>
            <a:ext cx="1199405" cy="1199405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2" y="4590114"/>
            <a:ext cx="771904" cy="771904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5" y="4001210"/>
            <a:ext cx="771904" cy="771904"/>
          </a:xfrm>
          <a:prstGeom prst="rect">
            <a:avLst/>
          </a:prstGeom>
        </p:spPr>
      </p:pic>
      <p:pic>
        <p:nvPicPr>
          <p:cNvPr id="20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 flipH="1" flipV="1">
            <a:off x="6982795" y="-449730"/>
            <a:ext cx="6688916" cy="7642774"/>
          </a:xfrm>
          <a:prstGeom prst="rect">
            <a:avLst/>
          </a:prstGeom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31" y="2685289"/>
            <a:ext cx="3479230" cy="3479230"/>
          </a:xfrm>
          <a:prstGeom prst="rect">
            <a:avLst/>
          </a:prstGeom>
        </p:spPr>
      </p:pic>
      <p:pic>
        <p:nvPicPr>
          <p:cNvPr id="2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60" y="1788365"/>
            <a:ext cx="1723512" cy="1723512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12" y="1439113"/>
            <a:ext cx="1136332" cy="1136332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813" y="856171"/>
            <a:ext cx="732228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8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9" grpId="0"/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8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9" grpId="0"/>
          <p:bldP spid="5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文本框 48"/>
          <p:cNvSpPr txBox="1"/>
          <p:nvPr/>
        </p:nvSpPr>
        <p:spPr>
          <a:xfrm>
            <a:off x="5996559" y="367303"/>
            <a:ext cx="599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b)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3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6" name="组合 10"/>
          <p:cNvGrpSpPr/>
          <p:nvPr/>
        </p:nvGrpSpPr>
        <p:grpSpPr>
          <a:xfrm flipH="1">
            <a:off x="5907432" y="4782233"/>
            <a:ext cx="2837601" cy="1939817"/>
            <a:chOff x="7247205" y="3566019"/>
            <a:chExt cx="4948631" cy="3382942"/>
          </a:xfrm>
        </p:grpSpPr>
        <p:pic>
          <p:nvPicPr>
            <p:cNvPr id="17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18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pic>
        <p:nvPicPr>
          <p:cNvPr id="20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9856" flipH="1">
            <a:off x="7085781" y="3169508"/>
            <a:ext cx="3891383" cy="3891383"/>
          </a:xfrm>
          <a:prstGeom prst="rect">
            <a:avLst/>
          </a:prstGeom>
        </p:spPr>
      </p:pic>
      <p:sp>
        <p:nvSpPr>
          <p:cNvPr id="21" name="文本框 48"/>
          <p:cNvSpPr txBox="1"/>
          <p:nvPr/>
        </p:nvSpPr>
        <p:spPr>
          <a:xfrm>
            <a:off x="5856048" y="1434698"/>
            <a:ext cx="6084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3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6250 – 5750 = 500 (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Đáp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 500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2" name="组合 10"/>
          <p:cNvGrpSpPr/>
          <p:nvPr/>
        </p:nvGrpSpPr>
        <p:grpSpPr>
          <a:xfrm>
            <a:off x="9151199" y="4791649"/>
            <a:ext cx="2837601" cy="1939817"/>
            <a:chOff x="7247205" y="3566019"/>
            <a:chExt cx="4948631" cy="3382942"/>
          </a:xfrm>
        </p:grpSpPr>
        <p:pic>
          <p:nvPicPr>
            <p:cNvPr id="23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4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25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2748643" y="1235413"/>
            <a:ext cx="389106" cy="4808253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16043" y="1605064"/>
            <a:ext cx="389106" cy="4438602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2374" y="108450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38901" y="1502794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1" grpId="0" build="p"/>
      <p:bldP spid="26" grpId="0" animBg="1"/>
      <p:bldP spid="27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49191" y="-73004"/>
            <a:ext cx="3068415" cy="3505980"/>
          </a:xfrm>
          <a:prstGeom prst="rect">
            <a:avLst/>
          </a:prstGeom>
        </p:spPr>
      </p:pic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7093656" y="887426"/>
            <a:ext cx="5091101" cy="5091101"/>
          </a:xfrm>
          <a:prstGeom prst="rect">
            <a:avLst/>
          </a:prstGeom>
        </p:spPr>
      </p:pic>
      <p:sp>
        <p:nvSpPr>
          <p:cNvPr id="10" name="文本框 48"/>
          <p:cNvSpPr txBox="1"/>
          <p:nvPr/>
        </p:nvSpPr>
        <p:spPr>
          <a:xfrm>
            <a:off x="1363978" y="285346"/>
            <a:ext cx="9766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Chào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tạm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biệt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“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Voi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”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nha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6600" dirty="0">
              <a:solidFill>
                <a:schemeClr val="bg1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4714" r="8853" b="27643"/>
          <a:stretch/>
        </p:blipFill>
        <p:spPr>
          <a:xfrm rot="1217838" flipH="1">
            <a:off x="6824" y="1128639"/>
            <a:ext cx="7207667" cy="47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sp>
        <p:nvSpPr>
          <p:cNvPr id="39" name="云形 8"/>
          <p:cNvSpPr/>
          <p:nvPr/>
        </p:nvSpPr>
        <p:spPr>
          <a:xfrm>
            <a:off x="362996" y="91956"/>
            <a:ext cx="6546321" cy="3899019"/>
          </a:xfrm>
          <a:prstGeom prst="cloud">
            <a:avLst/>
          </a:prstGeom>
          <a:solidFill>
            <a:schemeClr val="bg1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sp>
        <p:nvSpPr>
          <p:cNvPr id="28" name="文本框 48"/>
          <p:cNvSpPr txBox="1"/>
          <p:nvPr/>
        </p:nvSpPr>
        <p:spPr>
          <a:xfrm>
            <a:off x="306894" y="539045"/>
            <a:ext cx="6253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Mình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về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thôi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8000" dirty="0">
              <a:solidFill>
                <a:srgbClr val="00B0F0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5391300" y="673251"/>
            <a:ext cx="7408071" cy="74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 flipH="1" flipV="1">
            <a:off x="6982795" y="-449730"/>
            <a:ext cx="6688916" cy="7642774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1485322" y="-671787"/>
            <a:ext cx="6688916" cy="76427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963" y="1049270"/>
            <a:ext cx="7144767" cy="4200660"/>
          </a:xfrm>
          <a:prstGeom prst="rect">
            <a:avLst/>
          </a:prstGeom>
          <a:solidFill>
            <a:schemeClr val="bg1">
              <a:alpha val="14000"/>
            </a:schemeClr>
          </a:solidFill>
          <a:ln w="76200">
            <a:solidFill>
              <a:srgbClr val="00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059" y="-244280"/>
            <a:ext cx="3296450" cy="3296450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1" y="2150912"/>
            <a:ext cx="1723512" cy="1723512"/>
          </a:xfrm>
          <a:prstGeom prst="rect">
            <a:avLst/>
          </a:prstGeom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" y="3164371"/>
            <a:ext cx="1199405" cy="1199405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2" y="4590114"/>
            <a:ext cx="771904" cy="771904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5" y="4001210"/>
            <a:ext cx="771904" cy="771904"/>
          </a:xfrm>
          <a:prstGeom prst="rect">
            <a:avLst/>
          </a:prstGeom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31" y="2685289"/>
            <a:ext cx="3479230" cy="3479230"/>
          </a:xfrm>
          <a:prstGeom prst="rect">
            <a:avLst/>
          </a:prstGeom>
        </p:spPr>
      </p:pic>
      <p:pic>
        <p:nvPicPr>
          <p:cNvPr id="2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60" y="1788365"/>
            <a:ext cx="1723512" cy="1723512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12" y="1439113"/>
            <a:ext cx="1136332" cy="1136332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813" y="856171"/>
            <a:ext cx="732228" cy="732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66" y="1788365"/>
            <a:ext cx="6723960" cy="22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sp>
        <p:nvSpPr>
          <p:cNvPr id="39" name="云形 8"/>
          <p:cNvSpPr/>
          <p:nvPr/>
        </p:nvSpPr>
        <p:spPr>
          <a:xfrm>
            <a:off x="362996" y="91956"/>
            <a:ext cx="6546321" cy="3899019"/>
          </a:xfrm>
          <a:prstGeom prst="cloud">
            <a:avLst/>
          </a:prstGeom>
          <a:solidFill>
            <a:schemeClr val="bg1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sp>
        <p:nvSpPr>
          <p:cNvPr id="28" name="文本框 48"/>
          <p:cNvSpPr txBox="1"/>
          <p:nvPr/>
        </p:nvSpPr>
        <p:spPr>
          <a:xfrm>
            <a:off x="306894" y="539045"/>
            <a:ext cx="6253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Chuyến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đi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của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cá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heo</a:t>
            </a:r>
            <a:endParaRPr lang="zh-CN" altLang="en-US" sz="8000" dirty="0">
              <a:solidFill>
                <a:srgbClr val="00B0F0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5391300" y="673251"/>
            <a:ext cx="7408071" cy="74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pic>
        <p:nvPicPr>
          <p:cNvPr id="19" name="图片 6" descr="图片包含 室内, 物体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-15353"/>
            <a:ext cx="9716879" cy="6874941"/>
          </a:xfrm>
          <a:prstGeom prst="rect">
            <a:avLst/>
          </a:prstGeom>
        </p:spPr>
      </p:pic>
      <p:pic>
        <p:nvPicPr>
          <p:cNvPr id="14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9996" r="22555"/>
          <a:stretch/>
        </p:blipFill>
        <p:spPr>
          <a:xfrm rot="571035">
            <a:off x="367840" y="-288178"/>
            <a:ext cx="6236620" cy="7722838"/>
          </a:xfrm>
          <a:prstGeom prst="rect">
            <a:avLst/>
          </a:prstGeom>
        </p:spPr>
      </p:pic>
      <p:sp>
        <p:nvSpPr>
          <p:cNvPr id="20" name="文本框 48"/>
          <p:cNvSpPr txBox="1"/>
          <p:nvPr/>
        </p:nvSpPr>
        <p:spPr>
          <a:xfrm>
            <a:off x="5217925" y="1570096"/>
            <a:ext cx="6253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Tại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Bạch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tuột</a:t>
            </a:r>
            <a:endParaRPr lang="zh-CN" altLang="en-US" sz="9600" dirty="0">
              <a:solidFill>
                <a:srgbClr val="10BBAD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30908" y="166255"/>
            <a:ext cx="11757893" cy="6539345"/>
            <a:chOff x="230908" y="166255"/>
            <a:chExt cx="11757893" cy="6539345"/>
          </a:xfrm>
        </p:grpSpPr>
        <p:sp>
          <p:nvSpPr>
            <p:cNvPr id="20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30908" y="166255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1240655" y="157019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 flipH="1">
              <a:off x="230908" y="5948218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 flipH="1">
              <a:off x="11240654" y="5957454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23575"/>
              </p:ext>
            </p:extLst>
          </p:nvPr>
        </p:nvGraphicFramePr>
        <p:xfrm>
          <a:off x="609598" y="1246113"/>
          <a:ext cx="11000512" cy="33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28">
                  <a:extLst>
                    <a:ext uri="{9D8B030D-6E8A-4147-A177-3AD203B41FA5}">
                      <a16:colId xmlns:a16="http://schemas.microsoft.com/office/drawing/2014/main" val="3512383923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3250277814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1270154942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2289399824"/>
                    </a:ext>
                  </a:extLst>
                </a:gridCol>
              </a:tblGrid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12421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4249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14168"/>
                  </a:ext>
                </a:extLst>
              </a:tr>
            </a:tbl>
          </a:graphicData>
        </a:graphic>
      </p:graphicFrame>
      <p:grpSp>
        <p:nvGrpSpPr>
          <p:cNvPr id="27" name="组合 5"/>
          <p:cNvGrpSpPr/>
          <p:nvPr/>
        </p:nvGrpSpPr>
        <p:grpSpPr>
          <a:xfrm flipH="1">
            <a:off x="230906" y="4507346"/>
            <a:ext cx="3639130" cy="2253670"/>
            <a:chOff x="7247205" y="3566019"/>
            <a:chExt cx="4948631" cy="3382942"/>
          </a:xfrm>
        </p:grpSpPr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9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0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grpSp>
        <p:nvGrpSpPr>
          <p:cNvPr id="31" name="组合 5"/>
          <p:cNvGrpSpPr/>
          <p:nvPr/>
        </p:nvGrpSpPr>
        <p:grpSpPr>
          <a:xfrm>
            <a:off x="8359399" y="4507346"/>
            <a:ext cx="3639130" cy="2253670"/>
            <a:chOff x="7247205" y="3566019"/>
            <a:chExt cx="4948631" cy="3382942"/>
          </a:xfrm>
        </p:grpSpPr>
        <p:pic>
          <p:nvPicPr>
            <p:cNvPr id="32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33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4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35" name="文本框 48"/>
          <p:cNvSpPr txBox="1"/>
          <p:nvPr/>
        </p:nvSpPr>
        <p:spPr>
          <a:xfrm>
            <a:off x="1049844" y="340454"/>
            <a:ext cx="1040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hợp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ô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trống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6" name="文本框 48"/>
          <p:cNvSpPr txBox="1"/>
          <p:nvPr/>
        </p:nvSpPr>
        <p:spPr>
          <a:xfrm>
            <a:off x="920253" y="4674418"/>
            <a:ext cx="1040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*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Áp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dụng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chất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giao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hoán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nhân</a:t>
            </a:r>
            <a:endParaRPr lang="zh-CN" altLang="en-US" sz="3600" i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29075" y="3657717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858000" y="1393073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442210" y="2518801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30908" y="166255"/>
            <a:ext cx="11757893" cy="6539345"/>
            <a:chOff x="230908" y="166255"/>
            <a:chExt cx="11757893" cy="6539345"/>
          </a:xfrm>
        </p:grpSpPr>
        <p:sp>
          <p:nvSpPr>
            <p:cNvPr id="20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30908" y="166255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1240655" y="157019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 flipH="1">
              <a:off x="230908" y="5948218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 flipH="1">
              <a:off x="11240654" y="5957454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13702"/>
              </p:ext>
            </p:extLst>
          </p:nvPr>
        </p:nvGraphicFramePr>
        <p:xfrm>
          <a:off x="609598" y="1246113"/>
          <a:ext cx="11000512" cy="33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28">
                  <a:extLst>
                    <a:ext uri="{9D8B030D-6E8A-4147-A177-3AD203B41FA5}">
                      <a16:colId xmlns:a16="http://schemas.microsoft.com/office/drawing/2014/main" val="3512383923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3250277814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1270154942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2289399824"/>
                    </a:ext>
                  </a:extLst>
                </a:gridCol>
              </a:tblGrid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4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12421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4249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14168"/>
                  </a:ext>
                </a:extLst>
              </a:tr>
            </a:tbl>
          </a:graphicData>
        </a:graphic>
      </p:graphicFrame>
      <p:grpSp>
        <p:nvGrpSpPr>
          <p:cNvPr id="27" name="组合 5"/>
          <p:cNvGrpSpPr/>
          <p:nvPr/>
        </p:nvGrpSpPr>
        <p:grpSpPr>
          <a:xfrm flipH="1">
            <a:off x="230906" y="4507346"/>
            <a:ext cx="3639130" cy="2253670"/>
            <a:chOff x="7247205" y="3566019"/>
            <a:chExt cx="4948631" cy="3382942"/>
          </a:xfrm>
        </p:grpSpPr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9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0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grpSp>
        <p:nvGrpSpPr>
          <p:cNvPr id="31" name="组合 5"/>
          <p:cNvGrpSpPr/>
          <p:nvPr/>
        </p:nvGrpSpPr>
        <p:grpSpPr>
          <a:xfrm>
            <a:off x="8359399" y="4507346"/>
            <a:ext cx="3639130" cy="2253670"/>
            <a:chOff x="7247205" y="3566019"/>
            <a:chExt cx="4948631" cy="3382942"/>
          </a:xfrm>
        </p:grpSpPr>
        <p:pic>
          <p:nvPicPr>
            <p:cNvPr id="32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33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4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35" name="文本框 48"/>
          <p:cNvSpPr txBox="1"/>
          <p:nvPr/>
        </p:nvSpPr>
        <p:spPr>
          <a:xfrm>
            <a:off x="1049844" y="340454"/>
            <a:ext cx="1040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hợp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ô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trống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67984" y="3649356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63250" y="2518801"/>
            <a:ext cx="221598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102502" y="1459496"/>
            <a:ext cx="2308448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49191" y="-73004"/>
            <a:ext cx="3068415" cy="3505980"/>
          </a:xfrm>
          <a:prstGeom prst="rect">
            <a:avLst/>
          </a:prstGeom>
        </p:spPr>
      </p:pic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14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9996" r="22555"/>
          <a:stretch/>
        </p:blipFill>
        <p:spPr>
          <a:xfrm rot="512772">
            <a:off x="969662" y="741208"/>
            <a:ext cx="4574046" cy="5664064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6632748" y="641648"/>
            <a:ext cx="5863184" cy="5863184"/>
          </a:xfrm>
          <a:prstGeom prst="rect">
            <a:avLst/>
          </a:prstGeom>
        </p:spPr>
      </p:pic>
      <p:sp>
        <p:nvSpPr>
          <p:cNvPr id="10" name="文本框 48"/>
          <p:cNvSpPr txBox="1"/>
          <p:nvPr/>
        </p:nvSpPr>
        <p:spPr>
          <a:xfrm>
            <a:off x="609600" y="158886"/>
            <a:ext cx="10569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Chào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tạm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biệt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“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Tuột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”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nha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6600" dirty="0">
              <a:solidFill>
                <a:schemeClr val="bg1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21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9" name="图片 6" descr="图片包含 室内, 物体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307" y="-15353"/>
            <a:ext cx="9716879" cy="6874941"/>
          </a:xfrm>
          <a:prstGeom prst="rect">
            <a:avLst/>
          </a:prstGeom>
        </p:spPr>
      </p:pic>
      <p:sp>
        <p:nvSpPr>
          <p:cNvPr id="20" name="文本框 48"/>
          <p:cNvSpPr txBox="1"/>
          <p:nvPr/>
        </p:nvSpPr>
        <p:spPr>
          <a:xfrm>
            <a:off x="876468" y="1570096"/>
            <a:ext cx="6253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Tại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Cá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voi</a:t>
            </a:r>
            <a:endParaRPr lang="zh-CN" altLang="en-US" sz="9600" dirty="0">
              <a:solidFill>
                <a:srgbClr val="10BBAD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flipH="1">
            <a:off x="5484443" y="883514"/>
            <a:ext cx="8486035" cy="5845215"/>
            <a:chOff x="-2809304" y="-107721"/>
            <a:chExt cx="9399677" cy="6688916"/>
          </a:xfrm>
        </p:grpSpPr>
        <p:pic>
          <p:nvPicPr>
            <p:cNvPr id="10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4" t="4714" r="8853" b="27643"/>
            <a:stretch/>
          </p:blipFill>
          <p:spPr>
            <a:xfrm rot="20613849" flipH="1">
              <a:off x="-1059365" y="1605633"/>
              <a:ext cx="6936059" cy="4638909"/>
            </a:xfrm>
            <a:prstGeom prst="rect">
              <a:avLst/>
            </a:prstGeom>
          </p:spPr>
        </p:pic>
        <p:pic>
          <p:nvPicPr>
            <p:cNvPr id="1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1"/>
            <a:stretch/>
          </p:blipFill>
          <p:spPr>
            <a:xfrm rot="5400000">
              <a:off x="-1453923" y="-1463102"/>
              <a:ext cx="6688916" cy="9399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5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文本框 48"/>
          <p:cNvSpPr txBox="1"/>
          <p:nvPr/>
        </p:nvSpPr>
        <p:spPr>
          <a:xfrm>
            <a:off x="6241606" y="246435"/>
            <a:ext cx="5355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Biểu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đồ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bên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nói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khoa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một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cửa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hàng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bốn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trước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ngày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khai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giảng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. </a:t>
            </a:r>
            <a:endParaRPr lang="zh-CN" altLang="en-US" sz="3200" i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5" name="文本框 48"/>
          <p:cNvSpPr txBox="1"/>
          <p:nvPr/>
        </p:nvSpPr>
        <p:spPr>
          <a:xfrm>
            <a:off x="6327734" y="2399328"/>
            <a:ext cx="5355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Dựa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biểu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đồ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hãy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4AA466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6" name="文本框 48"/>
          <p:cNvSpPr txBox="1"/>
          <p:nvPr/>
        </p:nvSpPr>
        <p:spPr>
          <a:xfrm>
            <a:off x="6182955" y="3667610"/>
            <a:ext cx="560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82" y="4650031"/>
            <a:ext cx="2449817" cy="20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文本框 48"/>
          <p:cNvSpPr txBox="1"/>
          <p:nvPr/>
        </p:nvSpPr>
        <p:spPr>
          <a:xfrm>
            <a:off x="6228892" y="324581"/>
            <a:ext cx="560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7123" y="244164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17123" y="167964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03898" y="2568102"/>
            <a:ext cx="389106" cy="347277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56159" y="1838529"/>
            <a:ext cx="389106" cy="4202348"/>
          </a:xfrm>
          <a:prstGeom prst="rect">
            <a:avLst/>
          </a:prstGeom>
          <a:solidFill>
            <a:srgbClr val="FF8A9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48"/>
          <p:cNvSpPr txBox="1"/>
          <p:nvPr/>
        </p:nvSpPr>
        <p:spPr>
          <a:xfrm>
            <a:off x="5856048" y="1434698"/>
            <a:ext cx="6084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5500 – 4500 = 1000 (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Đáp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 1000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8" name="组合 8"/>
          <p:cNvGrpSpPr/>
          <p:nvPr/>
        </p:nvGrpSpPr>
        <p:grpSpPr>
          <a:xfrm flipH="1">
            <a:off x="7947164" y="3296450"/>
            <a:ext cx="4844850" cy="3378739"/>
            <a:chOff x="-2809304" y="-107721"/>
            <a:chExt cx="9399677" cy="6688916"/>
          </a:xfrm>
        </p:grpSpPr>
        <p:pic>
          <p:nvPicPr>
            <p:cNvPr id="19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4" t="4714" r="8853" b="27643"/>
            <a:stretch/>
          </p:blipFill>
          <p:spPr>
            <a:xfrm rot="20613849" flipH="1">
              <a:off x="-1059365" y="1605633"/>
              <a:ext cx="6936059" cy="4638909"/>
            </a:xfrm>
            <a:prstGeom prst="rect">
              <a:avLst/>
            </a:prstGeom>
          </p:spPr>
        </p:pic>
        <p:pic>
          <p:nvPicPr>
            <p:cNvPr id="20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1"/>
            <a:stretch/>
          </p:blipFill>
          <p:spPr>
            <a:xfrm rot="5400000">
              <a:off x="-1453923" y="-1463102"/>
              <a:ext cx="6688916" cy="9399677"/>
            </a:xfrm>
            <a:prstGeom prst="rect">
              <a:avLst/>
            </a:prstGeom>
          </p:spPr>
        </p:pic>
      </p:grpSp>
      <p:grpSp>
        <p:nvGrpSpPr>
          <p:cNvPr id="21" name="组合 10"/>
          <p:cNvGrpSpPr/>
          <p:nvPr/>
        </p:nvGrpSpPr>
        <p:grpSpPr>
          <a:xfrm flipH="1">
            <a:off x="5907432" y="4782233"/>
            <a:ext cx="2837601" cy="1939817"/>
            <a:chOff x="7247205" y="3566019"/>
            <a:chExt cx="4948631" cy="3382942"/>
          </a:xfrm>
        </p:grpSpPr>
        <p:pic>
          <p:nvPicPr>
            <p:cNvPr id="22" name="图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3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24" name="图片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9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3" grpId="0" animBg="1"/>
      <p:bldP spid="16" grpId="0" animBg="1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6640</TotalTime>
  <Words>245</Words>
  <Application>Microsoft Office PowerPoint</Application>
  <PresentationFormat>Custom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Arial</vt:lpstr>
      <vt:lpstr>Signika</vt:lpstr>
      <vt:lpstr>Impact</vt:lpstr>
      <vt:lpstr>迷你简汉真广标</vt:lpstr>
      <vt:lpstr>Calibri</vt:lpstr>
      <vt:lpstr>等线</vt:lpstr>
      <vt:lpstr>UTM Azuki</vt:lpstr>
      <vt:lpstr>等线 Light</vt:lpstr>
      <vt:lpstr>UTM Eremitage</vt:lpstr>
      <vt:lpstr>UTM Nokia</vt:lpstr>
      <vt:lpstr>UTM Cabaret</vt:lpstr>
      <vt:lpstr>Times New Roman</vt:lpstr>
      <vt:lpstr>LiHei Pro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 90</dc:title>
  <dc:subject>Toan 4</dc:subject>
  <dc:creator>KTUTS</dc:creator>
  <cp:keywords>VIET BAO</cp:keywords>
  <cp:lastModifiedBy>PHAN HOÀNG PHƯỚC HẠNH</cp:lastModifiedBy>
  <cp:revision>3642</cp:revision>
  <dcterms:created xsi:type="dcterms:W3CDTF">2015-12-01T09:06:39Z</dcterms:created>
  <dcterms:modified xsi:type="dcterms:W3CDTF">2021-12-26T08:05:34Z</dcterms:modified>
  <cp:version>T040</cp:version>
</cp:coreProperties>
</file>