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83" r:id="rId2"/>
    <p:sldId id="261" r:id="rId3"/>
    <p:sldId id="260" r:id="rId4"/>
    <p:sldId id="262" r:id="rId5"/>
    <p:sldId id="282" r:id="rId6"/>
    <p:sldId id="263" r:id="rId7"/>
    <p:sldId id="286" r:id="rId8"/>
    <p:sldId id="287" r:id="rId9"/>
    <p:sldId id="288" r:id="rId10"/>
    <p:sldId id="285" r:id="rId11"/>
    <p:sldId id="289" r:id="rId12"/>
    <p:sldId id="266" r:id="rId13"/>
    <p:sldId id="292" r:id="rId14"/>
    <p:sldId id="268" r:id="rId15"/>
    <p:sldId id="293" r:id="rId16"/>
    <p:sldId id="294" r:id="rId17"/>
    <p:sldId id="296" r:id="rId18"/>
    <p:sldId id="297" r:id="rId19"/>
    <p:sldId id="298" r:id="rId20"/>
    <p:sldId id="295" r:id="rId21"/>
    <p:sldId id="284" r:id="rId22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Lucida Handwriting" panose="03010101010101010101" pitchFamily="66" charset="0"/>
      <p:regular r:id="rId30"/>
    </p:embeddedFont>
    <p:embeddedFont>
      <p:font typeface="UTM Akashi" panose="02040603050506020204" pitchFamily="18" charset="0"/>
      <p:regular r:id="rId31"/>
    </p:embeddedFont>
    <p:embeddedFont>
      <p:font typeface="UTM Davida" panose="02040603050506020204" pitchFamily="18" charset="0"/>
      <p:regular r:id="rId32"/>
    </p:embeddedFont>
    <p:embeddedFont>
      <p:font typeface="UTM Guanine" panose="02040603050506020204" pitchFamily="18" charset="0"/>
      <p:regular r:id="rId33"/>
    </p:embeddedFont>
    <p:embeddedFont>
      <p:font typeface="UTM Mabella" panose="02040603050506020204" pitchFamily="18" charset="0"/>
      <p:regular r:id="rId34"/>
    </p:embeddedFont>
    <p:embeddedFont>
      <p:font typeface="UTM Showcard" panose="02040603050506020204" pitchFamily="18" charset="0"/>
      <p:regular r:id="rId35"/>
    </p:embeddedFont>
    <p:embeddedFont>
      <p:font typeface="UVN Binh Duong" pitchFamily="2" charset="0"/>
      <p:regular r:id="rId36"/>
    </p:embeddedFont>
  </p:embeddedFontLst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35B1B"/>
    <a:srgbClr val="F89B2A"/>
    <a:srgbClr val="FFFA32"/>
    <a:srgbClr val="C8E8FF"/>
    <a:srgbClr val="E75329"/>
    <a:srgbClr val="E0F2FE"/>
    <a:srgbClr val="FEA4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17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4A1FF4-EC20-4495-AA10-EEC92C8D30C6}" type="datetimeFigureOut">
              <a:rPr lang="zh-CN" altLang="en-US" smtClean="0"/>
              <a:pPr/>
              <a:t>2021/12/26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3DA120-A66D-4789-A98A-0ADFF6EEE4F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35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6039751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26953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04699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25888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75399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37894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28800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29208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24036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4070622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90164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68667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47095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1697494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52509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78167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18303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0386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538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绿优格设计专用\成品\电子小报\积累素材\背景.png"/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8106" y="0"/>
            <a:ext cx="12175787" cy="6857999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 userDrawn="1"/>
        </p:nvSpPr>
        <p:spPr>
          <a:xfrm>
            <a:off x="300232" y="365125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9982200" y="6311900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87289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EAEE0A-A289-467F-9171-54ED5CF42C52}" type="datetimeFigureOut">
              <a:rPr lang="zh-CN" altLang="en-US" smtClean="0"/>
              <a:pPr/>
              <a:t>2021/12/26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BDA461-72D3-4BB5-A65A-864035EA47B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837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EAEE0A-A289-467F-9171-54ED5CF42C52}" type="datetimeFigureOut">
              <a:rPr lang="zh-CN" altLang="en-US" smtClean="0"/>
              <a:pPr/>
              <a:t>2021/12/26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BDA461-72D3-4BB5-A65A-864035EA47B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597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EAEE0A-A289-467F-9171-54ED5CF42C52}" type="datetimeFigureOut">
              <a:rPr lang="zh-CN" altLang="en-US" smtClean="0"/>
              <a:pPr/>
              <a:t>2021/12/26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BDA461-72D3-4BB5-A65A-864035EA47B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722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EAEE0A-A289-467F-9171-54ED5CF42C52}" type="datetimeFigureOut">
              <a:rPr lang="zh-CN" altLang="en-US" smtClean="0"/>
              <a:pPr/>
              <a:t>2021/12/26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BDA461-72D3-4BB5-A65A-864035EA47B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77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EAEE0A-A289-467F-9171-54ED5CF42C52}" type="datetimeFigureOut">
              <a:rPr lang="zh-CN" altLang="en-US" smtClean="0"/>
              <a:pPr/>
              <a:t>2021/12/26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BDA461-72D3-4BB5-A65A-864035EA47B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499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EAEE0A-A289-467F-9171-54ED5CF42C52}" type="datetimeFigureOut">
              <a:rPr lang="zh-CN" altLang="en-US" smtClean="0"/>
              <a:pPr/>
              <a:t>2021/12/26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BDA461-72D3-4BB5-A65A-864035EA47B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246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bg>
      <p:bgPr>
        <a:blipFill dpi="0" rotWithShape="1">
          <a:blip r:embed="rId2">
            <a:lum/>
          </a:blip>
          <a:srcRect/>
          <a:stretch>
            <a:fillRect l="-1000" t="4000" r="21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0"/>
            <a:ext cx="5372100" cy="704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3752850" y="0"/>
            <a:ext cx="843915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20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300232" y="373592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9982200" y="6320367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82583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 l="43000" t="-7000" r="-28000"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8134350" y="5867400"/>
            <a:ext cx="4057650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10001250" cy="6858000"/>
          </a:xfrm>
          <a:prstGeom prst="rect">
            <a:avLst/>
          </a:prstGeom>
          <a:gradFill>
            <a:gsLst>
              <a:gs pos="82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300232" y="365125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9982200" y="6311900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09575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blipFill dpi="0" rotWithShape="1">
          <a:blip r:embed="rId2">
            <a:lum/>
          </a:blip>
          <a:srcRect/>
          <a:stretch>
            <a:fillRect l="47000" t="30000" r="-1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7524750" y="0"/>
            <a:ext cx="4667250" cy="2076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9696450" cy="6858000"/>
          </a:xfrm>
          <a:prstGeom prst="rect">
            <a:avLst/>
          </a:prstGeom>
          <a:gradFill>
            <a:gsLst>
              <a:gs pos="8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300232" y="365125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9982200" y="6311900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61632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759" y="2433495"/>
            <a:ext cx="1735750" cy="1388533"/>
          </a:xfrm>
          <a:prstGeom prst="rect">
            <a:avLst/>
          </a:prstGeom>
        </p:spPr>
      </p:pic>
      <p:pic>
        <p:nvPicPr>
          <p:cNvPr id="1026" name="Picture 2" descr="E:\绿优格设计专用\成品\电子小报\212494353.png"/>
          <p:cNvPicPr>
            <a:picLocks noChangeAspect="1" noChangeArrowheads="1"/>
          </p:cNvPicPr>
          <p:nvPr userDrawn="1"/>
        </p:nvPicPr>
        <p:blipFill>
          <a:blip r:embed="rId3"/>
          <a:srcRect t="19885"/>
          <a:stretch>
            <a:fillRect/>
          </a:stretch>
        </p:blipFill>
        <p:spPr bwMode="auto">
          <a:xfrm>
            <a:off x="-1" y="0"/>
            <a:ext cx="12237271" cy="69342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 userDrawn="1"/>
        </p:nvSpPr>
        <p:spPr>
          <a:xfrm>
            <a:off x="300232" y="365125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9982200" y="6311900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30636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061" y="2734733"/>
            <a:ext cx="1735750" cy="1388533"/>
          </a:xfrm>
          <a:prstGeom prst="rect">
            <a:avLst/>
          </a:prstGeom>
        </p:spPr>
      </p:pic>
      <p:pic>
        <p:nvPicPr>
          <p:cNvPr id="2050" name="Picture 2" descr="E:\绿优格设计专用\成品\电子小报\积累素材\背景3.png"/>
          <p:cNvPicPr>
            <a:picLocks noChangeAspect="1" noChangeArrowheads="1"/>
          </p:cNvPicPr>
          <p:nvPr userDrawn="1"/>
        </p:nvPicPr>
        <p:blipFill>
          <a:blip r:embed="rId3"/>
          <a:srcRect t="2043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 userDrawn="1"/>
        </p:nvSpPr>
        <p:spPr>
          <a:xfrm>
            <a:off x="300232" y="365125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10464800" y="6457890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30636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绿优格设计专用\成品\电子小报\积累素材\背景.png"/>
          <p:cNvPicPr>
            <a:picLocks noChangeAspect="1" noChangeArrowheads="1"/>
          </p:cNvPicPr>
          <p:nvPr userDrawn="1"/>
        </p:nvPicPr>
        <p:blipFill>
          <a:blip r:embed="rId2"/>
          <a:srcRect t="2043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 userDrawn="1"/>
        </p:nvSpPr>
        <p:spPr>
          <a:xfrm>
            <a:off x="300232" y="365125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9982200" y="6311900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87289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绿优格设计专用\成品\电子小报\积累素材\背景.png"/>
          <p:cNvPicPr>
            <a:picLocks noChangeAspect="1" noChangeArrowheads="1"/>
          </p:cNvPicPr>
          <p:nvPr userDrawn="1"/>
        </p:nvPicPr>
        <p:blipFill>
          <a:blip r:embed="rId2"/>
          <a:srcRect t="246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 userDrawn="1"/>
        </p:nvSpPr>
        <p:spPr>
          <a:xfrm>
            <a:off x="300232" y="365125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9982200" y="6311900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87289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绿优格设计专用\成品\电子小报\积累素材\背景.png"/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8106" y="0"/>
            <a:ext cx="12175787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 userDrawn="1"/>
        </p:nvSpPr>
        <p:spPr>
          <a:xfrm>
            <a:off x="300232" y="365125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9982200" y="6311900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87289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hyperlink" Target="https://www.facebook.com/teamKTUTS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0A12D87C-905B-40C5-891C-E75DA19D6846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36200" y="20078700"/>
            <a:ext cx="1881378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05499135-351A-413D-ABB5-64C2083E1F6A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90" y="9588500"/>
            <a:ext cx="1881378" cy="1625303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85712A5D-64B9-4CF4-AB0B-E9954EEDBEC5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D7A14017-A70A-44AB-A206-CFA9A4A6AC1C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61271" y="-12334095"/>
            <a:ext cx="1881378" cy="16253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65B8C1B-3905-442F-BDF4-84CC01F71E20}"/>
              </a:ext>
            </a:extLst>
          </p:cNvPr>
          <p:cNvSpPr txBox="1"/>
          <p:nvPr userDrawn="1"/>
        </p:nvSpPr>
        <p:spPr>
          <a:xfrm>
            <a:off x="2880780" y="100439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9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996BF6E3-2217-418F-98AF-AB69ADF9B69C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555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61" r:id="rId5"/>
    <p:sldLayoutId id="2147483652" r:id="rId6"/>
    <p:sldLayoutId id="2147483653" r:id="rId7"/>
    <p:sldLayoutId id="2147483662" r:id="rId8"/>
    <p:sldLayoutId id="2147483663" r:id="rId9"/>
    <p:sldLayoutId id="2147483664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27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gif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9.png"/><Relationship Id="rId18" Type="http://schemas.openxmlformats.org/officeDocument/2006/relationships/image" Target="../media/image64.png"/><Relationship Id="rId3" Type="http://schemas.openxmlformats.org/officeDocument/2006/relationships/audio" Target="../media/audio1.wav"/><Relationship Id="rId7" Type="http://schemas.openxmlformats.org/officeDocument/2006/relationships/image" Target="../media/image54.png"/><Relationship Id="rId12" Type="http://schemas.openxmlformats.org/officeDocument/2006/relationships/image" Target="../media/image58.png"/><Relationship Id="rId17" Type="http://schemas.openxmlformats.org/officeDocument/2006/relationships/image" Target="../media/image63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11" Type="http://schemas.openxmlformats.org/officeDocument/2006/relationships/image" Target="../media/image57.png"/><Relationship Id="rId5" Type="http://schemas.microsoft.com/office/2007/relationships/hdphoto" Target="../media/hdphoto2.wdp"/><Relationship Id="rId15" Type="http://schemas.openxmlformats.org/officeDocument/2006/relationships/image" Target="../media/image61.png"/><Relationship Id="rId10" Type="http://schemas.openxmlformats.org/officeDocument/2006/relationships/image" Target="../media/image56.png"/><Relationship Id="rId4" Type="http://schemas.openxmlformats.org/officeDocument/2006/relationships/image" Target="../media/image53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52.gif"/><Relationship Id="rId4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7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68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1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5" Type="http://schemas.openxmlformats.org/officeDocument/2006/relationships/slide" Target="slide17.xml"/><Relationship Id="rId4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5" Type="http://schemas.openxmlformats.org/officeDocument/2006/relationships/slide" Target="slide17.xml"/><Relationship Id="rId4" Type="http://schemas.openxmlformats.org/officeDocument/2006/relationships/slide" Target="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5" Type="http://schemas.openxmlformats.org/officeDocument/2006/relationships/slide" Target="slide17.xml"/><Relationship Id="rId4" Type="http://schemas.openxmlformats.org/officeDocument/2006/relationships/slide" Target="slide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11" Type="http://schemas.openxmlformats.org/officeDocument/2006/relationships/image" Target="../media/image14.png"/><Relationship Id="rId5" Type="http://schemas.openxmlformats.org/officeDocument/2006/relationships/image" Target="../media/image24.png"/><Relationship Id="rId10" Type="http://schemas.openxmlformats.org/officeDocument/2006/relationships/image" Target="../media/image22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1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70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5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2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3.pn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 descr="5"/>
          <p:cNvPicPr>
            <a:picLocks noChangeAspect="1" noChangeArrowheads="1"/>
          </p:cNvPicPr>
          <p:nvPr/>
        </p:nvPicPr>
        <p:blipFill>
          <a:blip r:embed="rId4"/>
          <a:srcRect t="62344" r="64444"/>
          <a:stretch>
            <a:fillRect/>
          </a:stretch>
        </p:blipFill>
        <p:spPr bwMode="auto">
          <a:xfrm>
            <a:off x="-227289" y="5556694"/>
            <a:ext cx="2671552" cy="1591452"/>
          </a:xfrm>
          <a:prstGeom prst="rect">
            <a:avLst/>
          </a:prstGeom>
          <a:noFill/>
        </p:spPr>
      </p:pic>
      <p:pic>
        <p:nvPicPr>
          <p:cNvPr id="28" name="Picture 4" descr="s"/>
          <p:cNvPicPr>
            <a:picLocks noChangeAspect="1" noChangeArrowheads="1"/>
          </p:cNvPicPr>
          <p:nvPr/>
        </p:nvPicPr>
        <p:blipFill>
          <a:blip r:embed="rId5"/>
          <a:srcRect l="23381" t="63071" r="58537" b="13522"/>
          <a:stretch>
            <a:fillRect/>
          </a:stretch>
        </p:blipFill>
        <p:spPr bwMode="auto">
          <a:xfrm>
            <a:off x="9959304" y="5129217"/>
            <a:ext cx="2203068" cy="1606055"/>
          </a:xfrm>
          <a:prstGeom prst="rect">
            <a:avLst/>
          </a:prstGeom>
          <a:noFill/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87" y="522816"/>
            <a:ext cx="2019745" cy="16982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508" y="4469666"/>
            <a:ext cx="1523824" cy="248252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16B5070D-D158-4E85-A7D6-40D9DC600C6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4" t="5687" r="26667" b="46122"/>
          <a:stretch/>
        </p:blipFill>
        <p:spPr>
          <a:xfrm>
            <a:off x="3060417" y="3806939"/>
            <a:ext cx="6071166" cy="314801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443" y="532849"/>
            <a:ext cx="1863125" cy="16967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296" y="314850"/>
            <a:ext cx="1713124" cy="17923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46221" y="-47095"/>
            <a:ext cx="5274398" cy="719524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410432" y="2334970"/>
            <a:ext cx="731642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UTM Davida" panose="02040603050506020204" pitchFamily="18" charset="0"/>
              </a:rPr>
              <a:t>MÔN TOÁN – LỚP 4</a:t>
            </a:r>
          </a:p>
        </p:txBody>
      </p:sp>
      <p:pic>
        <p:nvPicPr>
          <p:cNvPr id="18" name="图片 15">
            <a:extLst>
              <a:ext uri="{FF2B5EF4-FFF2-40B4-BE49-F238E27FC236}">
                <a16:creationId xmlns:a16="http://schemas.microsoft.com/office/drawing/2014/main" id="{DFDFD4F8-C0C9-49CA-8D4A-EAFA8905C95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654" y="916145"/>
            <a:ext cx="1407452" cy="930185"/>
          </a:xfrm>
          <a:prstGeom prst="rect">
            <a:avLst/>
          </a:prstGeom>
        </p:spPr>
      </p:pic>
      <p:pic>
        <p:nvPicPr>
          <p:cNvPr id="19" name="图片 15">
            <a:extLst>
              <a:ext uri="{FF2B5EF4-FFF2-40B4-BE49-F238E27FC236}">
                <a16:creationId xmlns:a16="http://schemas.microsoft.com/office/drawing/2014/main" id="{DFDFD4F8-C0C9-49CA-8D4A-EAFA8905C95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774" y="280854"/>
            <a:ext cx="1407452" cy="930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"/>
                            </p:stCondLst>
                            <p:childTnLst>
                              <p:par>
                                <p:cTn id="3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50"/>
                            </p:stCondLst>
                            <p:childTnLst>
                              <p:par>
                                <p:cTn id="3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750"/>
                            </p:stCondLst>
                            <p:childTnLst>
                              <p:par>
                                <p:cTn id="45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820" y="-218996"/>
            <a:ext cx="2895669" cy="1690916"/>
          </a:xfrm>
          <a:prstGeom prst="rect">
            <a:avLst/>
          </a:prstGeom>
        </p:spPr>
      </p:pic>
      <p:grpSp>
        <p:nvGrpSpPr>
          <p:cNvPr id="24" name="组合 16">
            <a:extLst>
              <a:ext uri="{FF2B5EF4-FFF2-40B4-BE49-F238E27FC236}">
                <a16:creationId xmlns:a16="http://schemas.microsoft.com/office/drawing/2014/main" id="{E3CAB407-C53B-448E-8ECA-DB62EEBF2375}"/>
              </a:ext>
            </a:extLst>
          </p:cNvPr>
          <p:cNvGrpSpPr/>
          <p:nvPr/>
        </p:nvGrpSpPr>
        <p:grpSpPr>
          <a:xfrm>
            <a:off x="0" y="2196350"/>
            <a:ext cx="11552408" cy="2246231"/>
            <a:chOff x="1192784" y="1806312"/>
            <a:chExt cx="4436549" cy="1483112"/>
          </a:xfrm>
        </p:grpSpPr>
        <p:grpSp>
          <p:nvGrpSpPr>
            <p:cNvPr id="25" name="组合 18">
              <a:extLst>
                <a:ext uri="{FF2B5EF4-FFF2-40B4-BE49-F238E27FC236}">
                  <a16:creationId xmlns:a16="http://schemas.microsoft.com/office/drawing/2014/main" id="{97B62680-AAF2-4028-A424-BEF9771E3F7D}"/>
                </a:ext>
              </a:extLst>
            </p:cNvPr>
            <p:cNvGrpSpPr/>
            <p:nvPr/>
          </p:nvGrpSpPr>
          <p:grpSpPr>
            <a:xfrm>
              <a:off x="1192784" y="1806312"/>
              <a:ext cx="4436549" cy="1483112"/>
              <a:chOff x="1202617" y="2071783"/>
              <a:chExt cx="4436549" cy="1483112"/>
            </a:xfrm>
          </p:grpSpPr>
          <p:sp>
            <p:nvSpPr>
              <p:cNvPr id="27" name="矩形: 圆角 20">
                <a:extLst>
                  <a:ext uri="{FF2B5EF4-FFF2-40B4-BE49-F238E27FC236}">
                    <a16:creationId xmlns:a16="http://schemas.microsoft.com/office/drawing/2014/main" id="{95192386-55E2-4EEE-BC43-632DB2BBD750}"/>
                  </a:ext>
                </a:extLst>
              </p:cNvPr>
              <p:cNvSpPr/>
              <p:nvPr/>
            </p:nvSpPr>
            <p:spPr>
              <a:xfrm>
                <a:off x="1818967" y="2431845"/>
                <a:ext cx="3820199" cy="1123050"/>
              </a:xfrm>
              <a:prstGeom prst="roundRect">
                <a:avLst/>
              </a:prstGeom>
              <a:solidFill>
                <a:srgbClr val="FFFFFF"/>
              </a:solidFill>
              <a:ln w="57150">
                <a:solidFill>
                  <a:srgbClr val="FDDD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000"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  <p:pic>
            <p:nvPicPr>
              <p:cNvPr id="28" name="图片 21">
                <a:extLst>
                  <a:ext uri="{FF2B5EF4-FFF2-40B4-BE49-F238E27FC236}">
                    <a16:creationId xmlns:a16="http://schemas.microsoft.com/office/drawing/2014/main" id="{47597282-18AF-454A-BBD4-389C5B1FF4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2617" y="2071783"/>
                <a:ext cx="993730" cy="1161788"/>
              </a:xfrm>
              <a:prstGeom prst="rect">
                <a:avLst/>
              </a:prstGeom>
            </p:spPr>
          </p:pic>
        </p:grpSp>
        <p:sp>
          <p:nvSpPr>
            <p:cNvPr id="26" name="文本框 19">
              <a:extLst>
                <a:ext uri="{FF2B5EF4-FFF2-40B4-BE49-F238E27FC236}">
                  <a16:creationId xmlns:a16="http://schemas.microsoft.com/office/drawing/2014/main" id="{5A685CF8-BF8A-489B-ACD4-BE97FEB4AF7E}"/>
                </a:ext>
              </a:extLst>
            </p:cNvPr>
            <p:cNvSpPr txBox="1"/>
            <p:nvPr/>
          </p:nvSpPr>
          <p:spPr>
            <a:xfrm>
              <a:off x="1505572" y="2312868"/>
              <a:ext cx="446537" cy="60964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r>
                <a:rPr lang="en-US" altLang="zh-CN" sz="5400" b="1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ea typeface="方正黑体简体" panose="03000509000000000000" pitchFamily="65" charset="-122"/>
                  <a:cs typeface="Times New Roman" panose="02020603050405020304" pitchFamily="18" charset="0"/>
                  <a:sym typeface="+mn-lt"/>
                </a:rPr>
                <a:t>02</a:t>
              </a:r>
              <a:endParaRPr lang="zh-CN" altLang="en-US" sz="5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18" name="组合 16">
            <a:extLst>
              <a:ext uri="{FF2B5EF4-FFF2-40B4-BE49-F238E27FC236}">
                <a16:creationId xmlns:a16="http://schemas.microsoft.com/office/drawing/2014/main" id="{E3CAB407-C53B-448E-8ECA-DB62EEBF2375}"/>
              </a:ext>
            </a:extLst>
          </p:cNvPr>
          <p:cNvGrpSpPr/>
          <p:nvPr/>
        </p:nvGrpSpPr>
        <p:grpSpPr>
          <a:xfrm>
            <a:off x="1428044" y="658431"/>
            <a:ext cx="9572121" cy="1762807"/>
            <a:chOff x="1192784" y="1806312"/>
            <a:chExt cx="3676046" cy="1163923"/>
          </a:xfrm>
        </p:grpSpPr>
        <p:grpSp>
          <p:nvGrpSpPr>
            <p:cNvPr id="20" name="组合 18">
              <a:extLst>
                <a:ext uri="{FF2B5EF4-FFF2-40B4-BE49-F238E27FC236}">
                  <a16:creationId xmlns:a16="http://schemas.microsoft.com/office/drawing/2014/main" id="{97B62680-AAF2-4028-A424-BEF9771E3F7D}"/>
                </a:ext>
              </a:extLst>
            </p:cNvPr>
            <p:cNvGrpSpPr/>
            <p:nvPr/>
          </p:nvGrpSpPr>
          <p:grpSpPr>
            <a:xfrm>
              <a:off x="1192784" y="1806312"/>
              <a:ext cx="3676046" cy="1163923"/>
              <a:chOff x="1202617" y="2071783"/>
              <a:chExt cx="3676046" cy="1163923"/>
            </a:xfrm>
          </p:grpSpPr>
          <p:sp>
            <p:nvSpPr>
              <p:cNvPr id="22" name="矩形: 圆角 20">
                <a:extLst>
                  <a:ext uri="{FF2B5EF4-FFF2-40B4-BE49-F238E27FC236}">
                    <a16:creationId xmlns:a16="http://schemas.microsoft.com/office/drawing/2014/main" id="{95192386-55E2-4EEE-BC43-632DB2BBD750}"/>
                  </a:ext>
                </a:extLst>
              </p:cNvPr>
              <p:cNvSpPr/>
              <p:nvPr/>
            </p:nvSpPr>
            <p:spPr>
              <a:xfrm>
                <a:off x="1818967" y="2431845"/>
                <a:ext cx="3059696" cy="803861"/>
              </a:xfrm>
              <a:prstGeom prst="roundRect">
                <a:avLst/>
              </a:prstGeom>
              <a:solidFill>
                <a:srgbClr val="FFFFFF"/>
              </a:solidFill>
              <a:ln w="57150">
                <a:solidFill>
                  <a:srgbClr val="FDDD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000"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  <p:pic>
            <p:nvPicPr>
              <p:cNvPr id="23" name="图片 21">
                <a:extLst>
                  <a:ext uri="{FF2B5EF4-FFF2-40B4-BE49-F238E27FC236}">
                    <a16:creationId xmlns:a16="http://schemas.microsoft.com/office/drawing/2014/main" id="{47597282-18AF-454A-BBD4-389C5B1FF4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2617" y="2071783"/>
                <a:ext cx="993730" cy="1161788"/>
              </a:xfrm>
              <a:prstGeom prst="rect">
                <a:avLst/>
              </a:prstGeom>
            </p:spPr>
          </p:pic>
        </p:grpSp>
        <p:sp>
          <p:nvSpPr>
            <p:cNvPr id="21" name="文本框 19">
              <a:extLst>
                <a:ext uri="{FF2B5EF4-FFF2-40B4-BE49-F238E27FC236}">
                  <a16:creationId xmlns:a16="http://schemas.microsoft.com/office/drawing/2014/main" id="{5A685CF8-BF8A-489B-ACD4-BE97FEB4AF7E}"/>
                </a:ext>
              </a:extLst>
            </p:cNvPr>
            <p:cNvSpPr txBox="1"/>
            <p:nvPr/>
          </p:nvSpPr>
          <p:spPr>
            <a:xfrm>
              <a:off x="1505572" y="2312868"/>
              <a:ext cx="1103672" cy="56384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r>
                <a:rPr lang="en-US" altLang="zh-CN" sz="5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方正黑体简体" panose="03000509000000000000" pitchFamily="65" charset="-122"/>
                  <a:cs typeface="Times New Roman" panose="02020603050405020304" pitchFamily="18" charset="0"/>
                  <a:sym typeface="+mn-lt"/>
                </a:rPr>
                <a:t>01</a:t>
              </a:r>
              <a:endParaRPr lang="zh-CN" altLang="en-US" sz="5400" b="1" dirty="0">
                <a:solidFill>
                  <a:srgbClr val="002060"/>
                </a:solidFill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48" name="Picture 7" descr="555_0020_素材CNN-sccnn.com-2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579816" y="2439144"/>
            <a:ext cx="1723206" cy="3648063"/>
          </a:xfrm>
          <a:prstGeom prst="rect">
            <a:avLst/>
          </a:prstGeom>
          <a:noFill/>
        </p:spPr>
      </p:pic>
      <p:pic>
        <p:nvPicPr>
          <p:cNvPr id="47" name="图片 7">
            <a:extLst>
              <a:ext uri="{FF2B5EF4-FFF2-40B4-BE49-F238E27FC236}">
                <a16:creationId xmlns:a16="http://schemas.microsoft.com/office/drawing/2014/main" id="{BEECADF3-2FAB-4C80-9186-7E44C57057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4" t="5687" r="26667" b="46122"/>
          <a:stretch/>
        </p:blipFill>
        <p:spPr>
          <a:xfrm>
            <a:off x="6480392" y="4612763"/>
            <a:ext cx="4429462" cy="22967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3682620" y="1238815"/>
            <a:ext cx="66678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 số có </a:t>
            </a:r>
            <a:r>
              <a:rPr lang="nl-NL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tận cùng </a:t>
            </a:r>
            <a:r>
              <a:rPr lang="nl-NL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 </a:t>
            </a:r>
            <a:r>
              <a:rPr lang="nl-NL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 hoặc 5 </a:t>
            </a:r>
            <a:r>
              <a:rPr lang="nl-NL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thì </a:t>
            </a:r>
            <a:r>
              <a:rPr lang="nl-NL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chia hết cho 5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091871" y="2966218"/>
            <a:ext cx="837329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 số </a:t>
            </a:r>
            <a:r>
              <a:rPr lang="nl-NL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 có </a:t>
            </a:r>
            <a:r>
              <a:rPr lang="nl-NL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chữ số </a:t>
            </a:r>
            <a:r>
              <a:rPr lang="nl-NL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tận cùng là </a:t>
            </a:r>
          </a:p>
          <a:p>
            <a:pPr algn="ctr"/>
            <a:r>
              <a:rPr lang="nl-NL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 hoặc 5</a:t>
            </a:r>
            <a:r>
              <a:rPr lang="nl-NL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thì </a:t>
            </a:r>
            <a:r>
              <a:rPr lang="nl-NL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 chia hết cho 5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文本框 6">
            <a:extLst>
              <a:ext uri="{FF2B5EF4-FFF2-40B4-BE49-F238E27FC236}">
                <a16:creationId xmlns:a16="http://schemas.microsoft.com/office/drawing/2014/main" id="{92CB76EB-1E95-4C0E-AAFA-518406B7061C}"/>
              </a:ext>
            </a:extLst>
          </p:cNvPr>
          <p:cNvSpPr txBox="1"/>
          <p:nvPr/>
        </p:nvSpPr>
        <p:spPr>
          <a:xfrm flipH="1">
            <a:off x="4937065" y="254441"/>
            <a:ext cx="2897424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4000" b="1" cap="all" dirty="0" err="1">
                <a:ln w="38100">
                  <a:noFill/>
                </a:ln>
                <a:solidFill>
                  <a:schemeClr val="accent6">
                    <a:lumMod val="50000"/>
                  </a:schemeClr>
                </a:solidFill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Ghi</a:t>
            </a:r>
            <a:r>
              <a:rPr lang="en-US" altLang="zh-CN" sz="4000" b="1" cap="all" dirty="0">
                <a:ln w="38100">
                  <a:noFill/>
                </a:ln>
                <a:solidFill>
                  <a:schemeClr val="accent6">
                    <a:lumMod val="50000"/>
                  </a:schemeClr>
                </a:solidFill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cap="all" dirty="0" err="1">
                <a:ln w="38100">
                  <a:noFill/>
                </a:ln>
                <a:solidFill>
                  <a:schemeClr val="accent6">
                    <a:lumMod val="50000"/>
                  </a:schemeClr>
                </a:solidFill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nhớ</a:t>
            </a:r>
            <a:endParaRPr lang="en-US" altLang="zh-CN" sz="4000" b="1" cap="all" dirty="0">
              <a:ln w="38100">
                <a:noFill/>
              </a:ln>
              <a:solidFill>
                <a:schemeClr val="accent6">
                  <a:lumMod val="50000"/>
                </a:schemeClr>
              </a:solidFill>
              <a:latin typeface="UVN Binh Duong" pitchFamily="2" charset="0"/>
              <a:ea typeface="方正黑体简体" panose="03000509000000000000" pitchFamily="65" charset="-122"/>
              <a:cs typeface="Arial" panose="020B060402020202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4606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3DBA8D9F-2F81-4225-9FB3-F800969E30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19" y="320410"/>
            <a:ext cx="6841310" cy="76874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8DCF1B-5881-4B0B-8855-D858294FA0D9}"/>
              </a:ext>
            </a:extLst>
          </p:cNvPr>
          <p:cNvSpPr txBox="1"/>
          <p:nvPr/>
        </p:nvSpPr>
        <p:spPr>
          <a:xfrm>
            <a:off x="-224693" y="1848698"/>
            <a:ext cx="7086600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GB" sz="8000" b="1" cap="all" dirty="0" err="1">
                <a:ln w="38100">
                  <a:noFill/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9000">
                      <a:srgbClr val="3FFF96"/>
                    </a:gs>
                    <a:gs pos="52000">
                      <a:srgbClr val="00DA63"/>
                    </a:gs>
                    <a:gs pos="83000">
                      <a:srgbClr val="009242"/>
                    </a:gs>
                  </a:gsLst>
                  <a:lin ang="5400000" scaled="1"/>
                </a:gradFill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Luyện</a:t>
            </a:r>
            <a:r>
              <a:rPr lang="en-GB" sz="8000" b="1" cap="all" dirty="0">
                <a:ln w="38100">
                  <a:noFill/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9000">
                      <a:srgbClr val="3FFF96"/>
                    </a:gs>
                    <a:gs pos="52000">
                      <a:srgbClr val="00DA63"/>
                    </a:gs>
                    <a:gs pos="83000">
                      <a:srgbClr val="009242"/>
                    </a:gs>
                  </a:gsLst>
                  <a:lin ang="5400000" scaled="1"/>
                </a:gradFill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GB" sz="8000" b="1" cap="all" dirty="0" err="1">
                <a:ln w="38100">
                  <a:noFill/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9000">
                      <a:srgbClr val="3FFF96"/>
                    </a:gs>
                    <a:gs pos="52000">
                      <a:srgbClr val="00DA63"/>
                    </a:gs>
                    <a:gs pos="83000">
                      <a:srgbClr val="009242"/>
                    </a:gs>
                  </a:gsLst>
                  <a:lin ang="5400000" scaled="1"/>
                </a:gradFill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tập</a:t>
            </a:r>
            <a:endParaRPr lang="en-GB" sz="4000" b="1" cap="all" dirty="0">
              <a:ln w="38100">
                <a:noFill/>
              </a:ln>
              <a:solidFill>
                <a:srgbClr val="C00000"/>
              </a:solidFill>
              <a:latin typeface="UVN Binh Duong" pitchFamily="2" charset="0"/>
              <a:ea typeface="方正黑体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9" name="图片 7">
            <a:extLst>
              <a:ext uri="{FF2B5EF4-FFF2-40B4-BE49-F238E27FC236}">
                <a16:creationId xmlns:a16="http://schemas.microsoft.com/office/drawing/2014/main" id="{BEECADF3-2FAB-4C80-9186-7E44C57057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4" t="5687" r="26667" b="46122"/>
          <a:stretch/>
        </p:blipFill>
        <p:spPr>
          <a:xfrm>
            <a:off x="4060142" y="2963943"/>
            <a:ext cx="6799596" cy="3525715"/>
          </a:xfrm>
          <a:prstGeom prst="rect">
            <a:avLst/>
          </a:prstGeom>
        </p:spPr>
      </p:pic>
      <p:pic>
        <p:nvPicPr>
          <p:cNvPr id="10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7" y="0"/>
            <a:ext cx="2019745" cy="1698284"/>
          </a:xfrm>
          <a:prstGeom prst="rect">
            <a:avLst/>
          </a:prstGeom>
        </p:spPr>
      </p:pic>
      <p:pic>
        <p:nvPicPr>
          <p:cNvPr id="11" name="图片 11">
            <a:extLst>
              <a:ext uri="{FF2B5EF4-FFF2-40B4-BE49-F238E27FC236}">
                <a16:creationId xmlns:a16="http://schemas.microsoft.com/office/drawing/2014/main" id="{8DC44881-7BB8-4C0E-AAD8-4A6CF7D5A1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576" y="-406523"/>
            <a:ext cx="1682068" cy="1725872"/>
          </a:xfrm>
          <a:prstGeom prst="rect">
            <a:avLst/>
          </a:prstGeom>
        </p:spPr>
      </p:pic>
      <p:pic>
        <p:nvPicPr>
          <p:cNvPr id="12" name="图片 15">
            <a:extLst>
              <a:ext uri="{FF2B5EF4-FFF2-40B4-BE49-F238E27FC236}">
                <a16:creationId xmlns:a16="http://schemas.microsoft.com/office/drawing/2014/main" id="{DFDFD4F8-C0C9-49CA-8D4A-EAFA8905C9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029" y="409907"/>
            <a:ext cx="1950971" cy="128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26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27742" y="-1548769"/>
            <a:ext cx="6693145" cy="64284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516" y="-1076453"/>
            <a:ext cx="5483845" cy="548384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34489" y="571169"/>
            <a:ext cx="4756150" cy="44308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334" y="571169"/>
            <a:ext cx="4364388" cy="3204045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320604" y="2314490"/>
            <a:ext cx="11542113" cy="3115734"/>
          </a:xfrm>
          <a:prstGeom prst="roundRect">
            <a:avLst/>
          </a:prstGeom>
          <a:solidFill>
            <a:schemeClr val="bg1">
              <a:alpha val="6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19AA369-D3B1-42A4-BF94-3924CA7EBD14}"/>
              </a:ext>
            </a:extLst>
          </p:cNvPr>
          <p:cNvSpPr txBox="1"/>
          <p:nvPr/>
        </p:nvSpPr>
        <p:spPr>
          <a:xfrm>
            <a:off x="213921" y="2588019"/>
            <a:ext cx="11392850" cy="2646878"/>
          </a:xfrm>
          <a:prstGeom prst="rect">
            <a:avLst/>
          </a:prstGeom>
          <a:noFill/>
          <a:effectLst>
            <a:outerShdw blurRad="444500" dist="50800" dir="5400000" sx="91000" sy="91000" algn="ctr" rotWithShape="0">
              <a:schemeClr val="accent6">
                <a:lumMod val="60000"/>
                <a:lumOff val="40000"/>
                <a:alpha val="40000"/>
              </a:scheme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16600" b="1" dirty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F17D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6">
                      <a:lumMod val="60000"/>
                      <a:lumOff val="40000"/>
                    </a:schemeClr>
                  </a:outerShdw>
                </a:effectLst>
                <a:latin typeface="UTM Guanine" panose="02040603050506020204" pitchFamily="18" charset="0"/>
              </a:rPr>
              <a:t>Ong </a:t>
            </a:r>
            <a:r>
              <a:rPr lang="en-US" sz="16600" b="1" dirty="0" err="1">
                <a:ln w="38100">
                  <a:solidFill>
                    <a:schemeClr val="bg1"/>
                  </a:solidFill>
                  <a:prstDash val="solid"/>
                </a:ln>
                <a:solidFill>
                  <a:srgbClr val="F17D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6">
                      <a:lumMod val="60000"/>
                      <a:lumOff val="40000"/>
                    </a:schemeClr>
                  </a:outerShdw>
                </a:effectLst>
                <a:latin typeface="UTM Guanine" panose="02040603050506020204" pitchFamily="18" charset="0"/>
              </a:rPr>
              <a:t>về</a:t>
            </a:r>
            <a:r>
              <a:rPr lang="en-US" sz="16600" b="1" dirty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F17D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6">
                      <a:lumMod val="60000"/>
                      <a:lumOff val="40000"/>
                    </a:schemeClr>
                  </a:outerShdw>
                </a:effectLst>
                <a:latin typeface="UTM Guanine" panose="02040603050506020204" pitchFamily="18" charset="0"/>
              </a:rPr>
              <a:t> </a:t>
            </a:r>
            <a:r>
              <a:rPr lang="en-US" sz="16600" b="1" dirty="0" err="1">
                <a:ln w="38100">
                  <a:solidFill>
                    <a:schemeClr val="bg1"/>
                  </a:solidFill>
                  <a:prstDash val="solid"/>
                </a:ln>
                <a:solidFill>
                  <a:srgbClr val="F17D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6">
                      <a:lumMod val="60000"/>
                      <a:lumOff val="40000"/>
                    </a:schemeClr>
                  </a:outerShdw>
                </a:effectLst>
                <a:latin typeface="UTM Guanine" panose="02040603050506020204" pitchFamily="18" charset="0"/>
              </a:rPr>
              <a:t>tổ</a:t>
            </a:r>
            <a:endParaRPr lang="en-US" sz="16600" b="1" dirty="0">
              <a:ln w="38100">
                <a:solidFill>
                  <a:schemeClr val="bg1"/>
                </a:solidFill>
                <a:prstDash val="solid"/>
              </a:ln>
              <a:solidFill>
                <a:srgbClr val="F17D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dist="38100" dir="2700000" algn="tl" rotWithShape="0">
                  <a:schemeClr val="accent6">
                    <a:lumMod val="60000"/>
                    <a:lumOff val="40000"/>
                  </a:schemeClr>
                </a:outerShdw>
              </a:effectLst>
              <a:latin typeface="UTM Guanine" panose="020406030505060202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582" y="-123220"/>
            <a:ext cx="1563538" cy="135089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668" y="1122778"/>
            <a:ext cx="2091141" cy="20911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91" y="2022207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50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2" descr="갈색 나무 기호 게시물 스티커, 나무 일러스트, 나무 표지판, 각도, 가구, 사각형 png | PNGWi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794" y="3141362"/>
            <a:ext cx="6517697" cy="329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갈색 나무 기호 게시물 스티커, 나무 일러스트, 나무 표지판, 각도, 가구, 사각형 png | PNGWi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8639" y="2824790"/>
            <a:ext cx="6517697" cy="329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27742" y="-1548769"/>
            <a:ext cx="6693145" cy="64284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1773" y="-1039579"/>
            <a:ext cx="5483845" cy="548384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12887" y="872071"/>
            <a:ext cx="2543434" cy="23694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56" y="1157166"/>
            <a:ext cx="2768086" cy="2032146"/>
          </a:xfrm>
          <a:prstGeom prst="rect">
            <a:avLst/>
          </a:prstGeom>
        </p:spPr>
      </p:pic>
      <p:grpSp>
        <p:nvGrpSpPr>
          <p:cNvPr id="51" name="Group 50"/>
          <p:cNvGrpSpPr/>
          <p:nvPr/>
        </p:nvGrpSpPr>
        <p:grpSpPr>
          <a:xfrm>
            <a:off x="3565964" y="-135046"/>
            <a:ext cx="1785150" cy="1140083"/>
            <a:chOff x="3644697" y="-14867"/>
            <a:chExt cx="1785150" cy="1140083"/>
          </a:xfrm>
        </p:grpSpPr>
        <p:grpSp>
          <p:nvGrpSpPr>
            <p:cNvPr id="33" name="Group 32"/>
            <p:cNvGrpSpPr/>
            <p:nvPr/>
          </p:nvGrpSpPr>
          <p:grpSpPr>
            <a:xfrm>
              <a:off x="3644697" y="-14867"/>
              <a:ext cx="1785150" cy="1096223"/>
              <a:chOff x="2854974" y="90329"/>
              <a:chExt cx="1785150" cy="1096223"/>
            </a:xfrm>
          </p:grpSpPr>
          <p:sp>
            <p:nvSpPr>
              <p:cNvPr id="13" name="圆角矩形 1">
                <a:extLst>
                  <a:ext uri="{FF2B5EF4-FFF2-40B4-BE49-F238E27FC236}">
                    <a16:creationId xmlns:a16="http://schemas.microsoft.com/office/drawing/2014/main" id="{1A6E5B6C-10B1-414B-BC51-C590662715E8}"/>
                  </a:ext>
                </a:extLst>
              </p:cNvPr>
              <p:cNvSpPr/>
              <p:nvPr/>
            </p:nvSpPr>
            <p:spPr>
              <a:xfrm>
                <a:off x="3268533" y="475172"/>
                <a:ext cx="1371591" cy="711380"/>
              </a:xfrm>
              <a:prstGeom prst="roundRect">
                <a:avLst>
                  <a:gd name="adj" fmla="val 13063"/>
                </a:avLst>
              </a:prstGeom>
              <a:solidFill>
                <a:schemeClr val="bg1"/>
              </a:solidFill>
              <a:ln w="38100">
                <a:solidFill>
                  <a:srgbClr val="00B0F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4974" y="90329"/>
                <a:ext cx="1068030" cy="922778"/>
              </a:xfrm>
              <a:prstGeom prst="rect">
                <a:avLst/>
              </a:prstGeom>
            </p:spPr>
          </p:pic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8EA24AC-A07F-43C0-B599-36A7A5DB0975}"/>
                </a:ext>
              </a:extLst>
            </p:cNvPr>
            <p:cNvSpPr txBox="1"/>
            <p:nvPr/>
          </p:nvSpPr>
          <p:spPr>
            <a:xfrm>
              <a:off x="4514769" y="294219"/>
              <a:ext cx="82437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l-NL" sz="4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35</a:t>
              </a:r>
              <a:endPara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4859203" y="689288"/>
            <a:ext cx="1393399" cy="1120060"/>
            <a:chOff x="5926050" y="-103980"/>
            <a:chExt cx="1393399" cy="1278498"/>
          </a:xfrm>
        </p:grpSpPr>
        <p:grpSp>
          <p:nvGrpSpPr>
            <p:cNvPr id="34" name="Group 33"/>
            <p:cNvGrpSpPr/>
            <p:nvPr/>
          </p:nvGrpSpPr>
          <p:grpSpPr>
            <a:xfrm>
              <a:off x="5926050" y="-103980"/>
              <a:ext cx="1387438" cy="1234165"/>
              <a:chOff x="5090928" y="-89583"/>
              <a:chExt cx="1387438" cy="1234165"/>
            </a:xfrm>
          </p:grpSpPr>
          <p:sp>
            <p:nvSpPr>
              <p:cNvPr id="22" name="圆角矩形 1">
                <a:extLst>
                  <a:ext uri="{FF2B5EF4-FFF2-40B4-BE49-F238E27FC236}">
                    <a16:creationId xmlns:a16="http://schemas.microsoft.com/office/drawing/2014/main" id="{1A6E5B6C-10B1-414B-BC51-C590662715E8}"/>
                  </a:ext>
                </a:extLst>
              </p:cNvPr>
              <p:cNvSpPr/>
              <p:nvPr/>
            </p:nvSpPr>
            <p:spPr>
              <a:xfrm>
                <a:off x="5106775" y="433202"/>
                <a:ext cx="1371591" cy="711380"/>
              </a:xfrm>
              <a:prstGeom prst="roundRect">
                <a:avLst>
                  <a:gd name="adj" fmla="val 13063"/>
                </a:avLst>
              </a:prstGeom>
              <a:solidFill>
                <a:schemeClr val="bg1"/>
              </a:solidFill>
              <a:ln w="38100">
                <a:solidFill>
                  <a:srgbClr val="00B0F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90928" y="-89583"/>
                <a:ext cx="1045570" cy="1045570"/>
              </a:xfrm>
              <a:prstGeom prst="rect">
                <a:avLst/>
              </a:prstGeom>
            </p:spPr>
          </p:pic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8EA24AC-A07F-43C0-B599-36A7A5DB0975}"/>
                </a:ext>
              </a:extLst>
            </p:cNvPr>
            <p:cNvSpPr txBox="1"/>
            <p:nvPr/>
          </p:nvSpPr>
          <p:spPr>
            <a:xfrm>
              <a:off x="6495071" y="343521"/>
              <a:ext cx="82437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l-NL" sz="4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  <a:endPara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4049811" y="1608549"/>
            <a:ext cx="1801423" cy="1316736"/>
            <a:chOff x="3053617" y="1203913"/>
            <a:chExt cx="1801423" cy="1316736"/>
          </a:xfrm>
        </p:grpSpPr>
        <p:grpSp>
          <p:nvGrpSpPr>
            <p:cNvPr id="36" name="Group 35"/>
            <p:cNvGrpSpPr/>
            <p:nvPr/>
          </p:nvGrpSpPr>
          <p:grpSpPr>
            <a:xfrm>
              <a:off x="3053617" y="1203913"/>
              <a:ext cx="1801423" cy="1259053"/>
              <a:chOff x="3802414" y="1888634"/>
              <a:chExt cx="1801423" cy="1259053"/>
            </a:xfrm>
          </p:grpSpPr>
          <p:sp>
            <p:nvSpPr>
              <p:cNvPr id="26" name="圆角矩形 1">
                <a:extLst>
                  <a:ext uri="{FF2B5EF4-FFF2-40B4-BE49-F238E27FC236}">
                    <a16:creationId xmlns:a16="http://schemas.microsoft.com/office/drawing/2014/main" id="{1A6E5B6C-10B1-414B-BC51-C590662715E8}"/>
                  </a:ext>
                </a:extLst>
              </p:cNvPr>
              <p:cNvSpPr/>
              <p:nvPr/>
            </p:nvSpPr>
            <p:spPr>
              <a:xfrm>
                <a:off x="4232246" y="2436307"/>
                <a:ext cx="1371591" cy="711380"/>
              </a:xfrm>
              <a:prstGeom prst="roundRect">
                <a:avLst>
                  <a:gd name="adj" fmla="val 13063"/>
                </a:avLst>
              </a:prstGeom>
              <a:solidFill>
                <a:schemeClr val="bg1"/>
              </a:solidFill>
              <a:ln w="38100">
                <a:solidFill>
                  <a:srgbClr val="00B0F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800377">
                <a:off x="3802414" y="1888634"/>
                <a:ext cx="1155336" cy="821615"/>
              </a:xfrm>
              <a:prstGeom prst="rect">
                <a:avLst/>
              </a:prstGeom>
            </p:spPr>
          </p:pic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8EA24AC-A07F-43C0-B599-36A7A5DB0975}"/>
                </a:ext>
              </a:extLst>
            </p:cNvPr>
            <p:cNvSpPr txBox="1"/>
            <p:nvPr/>
          </p:nvSpPr>
          <p:spPr>
            <a:xfrm>
              <a:off x="3849821" y="1689652"/>
              <a:ext cx="82437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l-NL" sz="4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57</a:t>
              </a:r>
              <a:endPara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6330058" y="-98485"/>
            <a:ext cx="1855850" cy="1530274"/>
            <a:chOff x="6693097" y="870181"/>
            <a:chExt cx="1855850" cy="1530274"/>
          </a:xfrm>
        </p:grpSpPr>
        <p:grpSp>
          <p:nvGrpSpPr>
            <p:cNvPr id="35" name="Group 34"/>
            <p:cNvGrpSpPr/>
            <p:nvPr/>
          </p:nvGrpSpPr>
          <p:grpSpPr>
            <a:xfrm>
              <a:off x="6693097" y="870181"/>
              <a:ext cx="1855850" cy="1510519"/>
              <a:chOff x="6519196" y="1368682"/>
              <a:chExt cx="1855850" cy="1510519"/>
            </a:xfrm>
          </p:grpSpPr>
          <p:sp>
            <p:nvSpPr>
              <p:cNvPr id="28" name="圆角矩形 1">
                <a:extLst>
                  <a:ext uri="{FF2B5EF4-FFF2-40B4-BE49-F238E27FC236}">
                    <a16:creationId xmlns:a16="http://schemas.microsoft.com/office/drawing/2014/main" id="{1A6E5B6C-10B1-414B-BC51-C590662715E8}"/>
                  </a:ext>
                </a:extLst>
              </p:cNvPr>
              <p:cNvSpPr/>
              <p:nvPr/>
            </p:nvSpPr>
            <p:spPr>
              <a:xfrm>
                <a:off x="6519196" y="2080617"/>
                <a:ext cx="1371591" cy="711380"/>
              </a:xfrm>
              <a:prstGeom prst="roundRect">
                <a:avLst>
                  <a:gd name="adj" fmla="val 13063"/>
                </a:avLst>
              </a:prstGeom>
              <a:solidFill>
                <a:schemeClr val="bg1"/>
              </a:solidFill>
              <a:ln w="38100">
                <a:solidFill>
                  <a:srgbClr val="00B0F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7187295" y="1368682"/>
                <a:ext cx="1187751" cy="1510519"/>
              </a:xfrm>
              <a:prstGeom prst="rect">
                <a:avLst/>
              </a:prstGeom>
            </p:spPr>
          </p:pic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8EA24AC-A07F-43C0-B599-36A7A5DB0975}"/>
                </a:ext>
              </a:extLst>
            </p:cNvPr>
            <p:cNvSpPr txBox="1"/>
            <p:nvPr/>
          </p:nvSpPr>
          <p:spPr>
            <a:xfrm>
              <a:off x="6744729" y="1569458"/>
              <a:ext cx="1243981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660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6537841" y="623691"/>
            <a:ext cx="2515277" cy="1562581"/>
            <a:chOff x="5321870" y="2035985"/>
            <a:chExt cx="2515277" cy="1562581"/>
          </a:xfrm>
        </p:grpSpPr>
        <p:grpSp>
          <p:nvGrpSpPr>
            <p:cNvPr id="37" name="Group 36"/>
            <p:cNvGrpSpPr/>
            <p:nvPr/>
          </p:nvGrpSpPr>
          <p:grpSpPr>
            <a:xfrm>
              <a:off x="5321870" y="2035985"/>
              <a:ext cx="2515277" cy="1527796"/>
              <a:chOff x="4398279" y="3351911"/>
              <a:chExt cx="2515277" cy="1527796"/>
            </a:xfrm>
          </p:grpSpPr>
          <p:sp>
            <p:nvSpPr>
              <p:cNvPr id="29" name="圆角矩形 1">
                <a:extLst>
                  <a:ext uri="{FF2B5EF4-FFF2-40B4-BE49-F238E27FC236}">
                    <a16:creationId xmlns:a16="http://schemas.microsoft.com/office/drawing/2014/main" id="{1A6E5B6C-10B1-414B-BC51-C590662715E8}"/>
                  </a:ext>
                </a:extLst>
              </p:cNvPr>
              <p:cNvSpPr/>
              <p:nvPr/>
            </p:nvSpPr>
            <p:spPr>
              <a:xfrm>
                <a:off x="4398279" y="4168327"/>
                <a:ext cx="1991618" cy="711380"/>
              </a:xfrm>
              <a:prstGeom prst="roundRect">
                <a:avLst>
                  <a:gd name="adj" fmla="val 13063"/>
                </a:avLst>
              </a:prstGeom>
              <a:solidFill>
                <a:schemeClr val="bg1"/>
              </a:solidFill>
              <a:ln w="38100">
                <a:solidFill>
                  <a:srgbClr val="00B0F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23227" y="3351911"/>
                <a:ext cx="1390329" cy="1349195"/>
              </a:xfrm>
              <a:prstGeom prst="rect">
                <a:avLst/>
              </a:prstGeom>
            </p:spPr>
          </p:pic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8EA24AC-A07F-43C0-B599-36A7A5DB0975}"/>
                </a:ext>
              </a:extLst>
            </p:cNvPr>
            <p:cNvSpPr txBox="1"/>
            <p:nvPr/>
          </p:nvSpPr>
          <p:spPr>
            <a:xfrm>
              <a:off x="5460241" y="2767569"/>
              <a:ext cx="173452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l-NL" sz="4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4674</a:t>
              </a:r>
              <a:endPara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6344029" y="1768226"/>
            <a:ext cx="2620067" cy="1582361"/>
            <a:chOff x="6562915" y="3032987"/>
            <a:chExt cx="2620067" cy="1582361"/>
          </a:xfrm>
        </p:grpSpPr>
        <p:grpSp>
          <p:nvGrpSpPr>
            <p:cNvPr id="40" name="Group 39"/>
            <p:cNvGrpSpPr/>
            <p:nvPr/>
          </p:nvGrpSpPr>
          <p:grpSpPr>
            <a:xfrm>
              <a:off x="6562915" y="3032987"/>
              <a:ext cx="2620067" cy="1582361"/>
              <a:chOff x="8924373" y="4925763"/>
              <a:chExt cx="2620067" cy="1582361"/>
            </a:xfrm>
          </p:grpSpPr>
          <p:sp>
            <p:nvSpPr>
              <p:cNvPr id="32" name="圆角矩形 1">
                <a:extLst>
                  <a:ext uri="{FF2B5EF4-FFF2-40B4-BE49-F238E27FC236}">
                    <a16:creationId xmlns:a16="http://schemas.microsoft.com/office/drawing/2014/main" id="{1A6E5B6C-10B1-414B-BC51-C590662715E8}"/>
                  </a:ext>
                </a:extLst>
              </p:cNvPr>
              <p:cNvSpPr/>
              <p:nvPr/>
            </p:nvSpPr>
            <p:spPr>
              <a:xfrm>
                <a:off x="8924373" y="5440146"/>
                <a:ext cx="2093625" cy="711380"/>
              </a:xfrm>
              <a:prstGeom prst="roundRect">
                <a:avLst>
                  <a:gd name="adj" fmla="val 13063"/>
                </a:avLst>
              </a:prstGeom>
              <a:solidFill>
                <a:schemeClr val="bg1"/>
              </a:solidFill>
              <a:ln w="38100">
                <a:solidFill>
                  <a:srgbClr val="00B0F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52028">
                <a:off x="10287029" y="4925763"/>
                <a:ext cx="1257411" cy="1582361"/>
              </a:xfrm>
              <a:prstGeom prst="rect">
                <a:avLst/>
              </a:prstGeom>
            </p:spPr>
          </p:pic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8EA24AC-A07F-43C0-B599-36A7A5DB0975}"/>
                </a:ext>
              </a:extLst>
            </p:cNvPr>
            <p:cNvSpPr txBox="1"/>
            <p:nvPr/>
          </p:nvSpPr>
          <p:spPr>
            <a:xfrm>
              <a:off x="6719639" y="3459351"/>
              <a:ext cx="154434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l-NL" sz="4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3000</a:t>
              </a:r>
              <a:endPara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3380931" y="2015667"/>
            <a:ext cx="2353017" cy="1683780"/>
            <a:chOff x="4209898" y="4045941"/>
            <a:chExt cx="2353017" cy="1683780"/>
          </a:xfrm>
        </p:grpSpPr>
        <p:grpSp>
          <p:nvGrpSpPr>
            <p:cNvPr id="38" name="Group 37"/>
            <p:cNvGrpSpPr/>
            <p:nvPr/>
          </p:nvGrpSpPr>
          <p:grpSpPr>
            <a:xfrm>
              <a:off x="4209898" y="4045941"/>
              <a:ext cx="2353017" cy="1620998"/>
              <a:chOff x="6002852" y="3631143"/>
              <a:chExt cx="2353017" cy="1620998"/>
            </a:xfrm>
          </p:grpSpPr>
          <p:sp>
            <p:nvSpPr>
              <p:cNvPr id="30" name="圆角矩形 1">
                <a:extLst>
                  <a:ext uri="{FF2B5EF4-FFF2-40B4-BE49-F238E27FC236}">
                    <a16:creationId xmlns:a16="http://schemas.microsoft.com/office/drawing/2014/main" id="{1A6E5B6C-10B1-414B-BC51-C590662715E8}"/>
                  </a:ext>
                </a:extLst>
              </p:cNvPr>
              <p:cNvSpPr/>
              <p:nvPr/>
            </p:nvSpPr>
            <p:spPr>
              <a:xfrm>
                <a:off x="6081046" y="4540761"/>
                <a:ext cx="2274823" cy="711380"/>
              </a:xfrm>
              <a:prstGeom prst="roundRect">
                <a:avLst>
                  <a:gd name="adj" fmla="val 13063"/>
                </a:avLst>
              </a:prstGeom>
              <a:solidFill>
                <a:schemeClr val="bg1"/>
              </a:solidFill>
              <a:ln w="38100">
                <a:solidFill>
                  <a:srgbClr val="00B0F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002852" y="3631143"/>
                <a:ext cx="924545" cy="1339213"/>
              </a:xfrm>
              <a:prstGeom prst="rect">
                <a:avLst/>
              </a:prstGeom>
            </p:spPr>
          </p:pic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8EA24AC-A07F-43C0-B599-36A7A5DB0975}"/>
                </a:ext>
              </a:extLst>
            </p:cNvPr>
            <p:cNvSpPr txBox="1"/>
            <p:nvPr/>
          </p:nvSpPr>
          <p:spPr>
            <a:xfrm>
              <a:off x="4674199" y="4898724"/>
              <a:ext cx="159441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l-NL" sz="4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5553</a:t>
              </a:r>
              <a:endPara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5984156" y="2748404"/>
            <a:ext cx="2205846" cy="1451866"/>
            <a:chOff x="2505805" y="3221581"/>
            <a:chExt cx="2205846" cy="1451866"/>
          </a:xfrm>
        </p:grpSpPr>
        <p:grpSp>
          <p:nvGrpSpPr>
            <p:cNvPr id="39" name="Group 38"/>
            <p:cNvGrpSpPr/>
            <p:nvPr/>
          </p:nvGrpSpPr>
          <p:grpSpPr>
            <a:xfrm>
              <a:off x="2505805" y="3221581"/>
              <a:ext cx="2205846" cy="1392058"/>
              <a:chOff x="4475981" y="5186504"/>
              <a:chExt cx="2205846" cy="1392058"/>
            </a:xfrm>
          </p:grpSpPr>
          <p:sp>
            <p:nvSpPr>
              <p:cNvPr id="31" name="圆角矩形 1">
                <a:extLst>
                  <a:ext uri="{FF2B5EF4-FFF2-40B4-BE49-F238E27FC236}">
                    <a16:creationId xmlns:a16="http://schemas.microsoft.com/office/drawing/2014/main" id="{1A6E5B6C-10B1-414B-BC51-C590662715E8}"/>
                  </a:ext>
                </a:extLst>
              </p:cNvPr>
              <p:cNvSpPr/>
              <p:nvPr/>
            </p:nvSpPr>
            <p:spPr>
              <a:xfrm>
                <a:off x="4475981" y="5867182"/>
                <a:ext cx="2043215" cy="711380"/>
              </a:xfrm>
              <a:prstGeom prst="roundRect">
                <a:avLst>
                  <a:gd name="adj" fmla="val 13063"/>
                </a:avLst>
              </a:prstGeom>
              <a:solidFill>
                <a:schemeClr val="bg1"/>
              </a:solidFill>
              <a:ln w="38100">
                <a:solidFill>
                  <a:srgbClr val="00B0F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85660" y="5186504"/>
                <a:ext cx="1096167" cy="1258475"/>
              </a:xfrm>
              <a:prstGeom prst="rect">
                <a:avLst/>
              </a:prstGeom>
            </p:spPr>
          </p:pic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8EA24AC-A07F-43C0-B599-36A7A5DB0975}"/>
                </a:ext>
              </a:extLst>
            </p:cNvPr>
            <p:cNvSpPr txBox="1"/>
            <p:nvPr/>
          </p:nvSpPr>
          <p:spPr>
            <a:xfrm>
              <a:off x="2851253" y="3842450"/>
              <a:ext cx="140955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l-NL" sz="4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945</a:t>
              </a:r>
              <a:endPara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-104292" y="3431403"/>
            <a:ext cx="39960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latin typeface="Times New Roman" pitchFamily="18" charset="0"/>
                <a:cs typeface="Times New Roman" pitchFamily="18" charset="0"/>
              </a:rPr>
              <a:t>Chia hết cho 5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8001864" y="3423313"/>
            <a:ext cx="425706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400" b="1" dirty="0">
                <a:latin typeface="Times New Roman" pitchFamily="18" charset="0"/>
                <a:cs typeface="Times New Roman" pitchFamily="18" charset="0"/>
              </a:rPr>
              <a:t>Không chia hết </a:t>
            </a:r>
          </a:p>
          <a:p>
            <a:pPr algn="ctr"/>
            <a:r>
              <a:rPr lang="nl-NL" sz="4400" b="1" dirty="0">
                <a:latin typeface="Times New Roman" pitchFamily="18" charset="0"/>
                <a:cs typeface="Times New Roman" pitchFamily="18" charset="0"/>
              </a:rPr>
              <a:t>cho 5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0" name="图片 6" descr="资源 9@4x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3" y="5602440"/>
            <a:ext cx="1068861" cy="41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图片 6" descr="资源 9@4x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053" y="5320293"/>
            <a:ext cx="1068861" cy="668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图片 6" descr="资源 9@4x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220" y="5556060"/>
            <a:ext cx="1068861" cy="668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图片 6" descr="资源 9@4x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508" y="5687169"/>
            <a:ext cx="1068861" cy="668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5" name="Group 64"/>
          <p:cNvGrpSpPr/>
          <p:nvPr/>
        </p:nvGrpSpPr>
        <p:grpSpPr>
          <a:xfrm>
            <a:off x="705986" y="4583066"/>
            <a:ext cx="1371591" cy="830997"/>
            <a:chOff x="4058256" y="301505"/>
            <a:chExt cx="1371591" cy="830997"/>
          </a:xfrm>
        </p:grpSpPr>
        <p:sp>
          <p:nvSpPr>
            <p:cNvPr id="68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4058256" y="369976"/>
              <a:ext cx="1371591" cy="711380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08EA24AC-A07F-43C0-B599-36A7A5DB0975}"/>
                </a:ext>
              </a:extLst>
            </p:cNvPr>
            <p:cNvSpPr txBox="1"/>
            <p:nvPr/>
          </p:nvSpPr>
          <p:spPr>
            <a:xfrm>
              <a:off x="4276719" y="301505"/>
              <a:ext cx="82437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l-NL" sz="4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35</a:t>
              </a:r>
              <a:endPara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2291178" y="4632837"/>
            <a:ext cx="1371591" cy="830997"/>
            <a:chOff x="6693097" y="1558037"/>
            <a:chExt cx="1371591" cy="830997"/>
          </a:xfrm>
        </p:grpSpPr>
        <p:sp>
          <p:nvSpPr>
            <p:cNvPr id="73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6693097" y="1582116"/>
              <a:ext cx="1371591" cy="711380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08EA24AC-A07F-43C0-B599-36A7A5DB0975}"/>
                </a:ext>
              </a:extLst>
            </p:cNvPr>
            <p:cNvSpPr txBox="1"/>
            <p:nvPr/>
          </p:nvSpPr>
          <p:spPr>
            <a:xfrm>
              <a:off x="6820707" y="1558037"/>
              <a:ext cx="1243981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660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10447653" y="5809075"/>
            <a:ext cx="954032" cy="830997"/>
            <a:chOff x="5941897" y="358996"/>
            <a:chExt cx="1371591" cy="830997"/>
          </a:xfrm>
        </p:grpSpPr>
        <p:sp>
          <p:nvSpPr>
            <p:cNvPr id="78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5941897" y="418805"/>
              <a:ext cx="1371591" cy="711380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08EA24AC-A07F-43C0-B599-36A7A5DB0975}"/>
                </a:ext>
              </a:extLst>
            </p:cNvPr>
            <p:cNvSpPr txBox="1"/>
            <p:nvPr/>
          </p:nvSpPr>
          <p:spPr>
            <a:xfrm>
              <a:off x="6348077" y="358996"/>
              <a:ext cx="82437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l-NL" sz="4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  <a:endPara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10216869" y="4861789"/>
            <a:ext cx="1360212" cy="830997"/>
            <a:chOff x="3483449" y="1689013"/>
            <a:chExt cx="1371591" cy="830997"/>
          </a:xfrm>
        </p:grpSpPr>
        <p:sp>
          <p:nvSpPr>
            <p:cNvPr id="83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3483449" y="1751586"/>
              <a:ext cx="1371591" cy="711380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08EA24AC-A07F-43C0-B599-36A7A5DB0975}"/>
                </a:ext>
              </a:extLst>
            </p:cNvPr>
            <p:cNvSpPr txBox="1"/>
            <p:nvPr/>
          </p:nvSpPr>
          <p:spPr>
            <a:xfrm>
              <a:off x="3755551" y="1689013"/>
              <a:ext cx="82437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l-NL" sz="4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57</a:t>
              </a:r>
              <a:endPara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8175667" y="4848257"/>
            <a:ext cx="1688601" cy="830997"/>
            <a:chOff x="5321870" y="2767569"/>
            <a:chExt cx="1991618" cy="830997"/>
          </a:xfrm>
        </p:grpSpPr>
        <p:sp>
          <p:nvSpPr>
            <p:cNvPr id="88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5321870" y="2852401"/>
              <a:ext cx="1991618" cy="711380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08EA24AC-A07F-43C0-B599-36A7A5DB0975}"/>
                </a:ext>
              </a:extLst>
            </p:cNvPr>
            <p:cNvSpPr txBox="1"/>
            <p:nvPr/>
          </p:nvSpPr>
          <p:spPr>
            <a:xfrm>
              <a:off x="5460241" y="2767569"/>
              <a:ext cx="173452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l-NL" sz="4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4674</a:t>
              </a:r>
              <a:endPara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7797732" y="5829429"/>
            <a:ext cx="2274823" cy="830997"/>
            <a:chOff x="4288092" y="4898724"/>
            <a:chExt cx="2274823" cy="830997"/>
          </a:xfrm>
        </p:grpSpPr>
        <p:sp>
          <p:nvSpPr>
            <p:cNvPr id="93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4288092" y="4955559"/>
              <a:ext cx="2274823" cy="711380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08EA24AC-A07F-43C0-B599-36A7A5DB0975}"/>
                </a:ext>
              </a:extLst>
            </p:cNvPr>
            <p:cNvSpPr txBox="1"/>
            <p:nvPr/>
          </p:nvSpPr>
          <p:spPr>
            <a:xfrm>
              <a:off x="4674199" y="4898724"/>
              <a:ext cx="159441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l-NL" sz="4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5553</a:t>
              </a:r>
              <a:endPara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372291" y="5595450"/>
            <a:ext cx="1944660" cy="830997"/>
            <a:chOff x="6562915" y="3459381"/>
            <a:chExt cx="2093625" cy="830997"/>
          </a:xfrm>
        </p:grpSpPr>
        <p:sp>
          <p:nvSpPr>
            <p:cNvPr id="98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6562915" y="3547370"/>
              <a:ext cx="2093625" cy="711380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08EA24AC-A07F-43C0-B599-36A7A5DB0975}"/>
                </a:ext>
              </a:extLst>
            </p:cNvPr>
            <p:cNvSpPr txBox="1"/>
            <p:nvPr/>
          </p:nvSpPr>
          <p:spPr>
            <a:xfrm>
              <a:off x="6901068" y="3459381"/>
              <a:ext cx="154434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l-NL" sz="4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3000</a:t>
              </a:r>
              <a:endPara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2722163" y="5595451"/>
            <a:ext cx="1829956" cy="830997"/>
            <a:chOff x="2505805" y="3842450"/>
            <a:chExt cx="2043215" cy="830997"/>
          </a:xfrm>
        </p:grpSpPr>
        <p:sp>
          <p:nvSpPr>
            <p:cNvPr id="103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2505805" y="3902259"/>
              <a:ext cx="2043215" cy="711380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08EA24AC-A07F-43C0-B599-36A7A5DB0975}"/>
                </a:ext>
              </a:extLst>
            </p:cNvPr>
            <p:cNvSpPr txBox="1"/>
            <p:nvPr/>
          </p:nvSpPr>
          <p:spPr>
            <a:xfrm>
              <a:off x="2851253" y="3842450"/>
              <a:ext cx="140955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l-NL" sz="4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945</a:t>
              </a:r>
              <a:endPara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171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4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4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07407E-6 L -0.16224 0.27615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12" y="1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0"/>
                            </p:stCondLst>
                            <p:childTnLst>
                              <p:par>
                                <p:cTn id="9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22222E-6 L -0.43216 0.26783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15" y="1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0.41172 0.13703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86" y="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11111E-6 L 0.1405 0.14051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500"/>
                            </p:stCondLst>
                            <p:childTnLst>
                              <p:par>
                                <p:cTn id="1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44444E-6 L 0.39349 0.0074 " pathEditMode="relative" rAng="0" ptsTypes="AA">
                                      <p:cBhvr>
                                        <p:cTn id="15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74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000"/>
                            </p:stCondLst>
                            <p:childTnLst>
                              <p:par>
                                <p:cTn id="16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500"/>
                            </p:stCondLst>
                            <p:childTnLst>
                              <p:par>
                                <p:cTn id="1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85185E-6 L -0.45729 -0.02431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65" y="-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000"/>
                            </p:stCondLst>
                            <p:childTnLst>
                              <p:par>
                                <p:cTn id="17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500"/>
                            </p:stCondLst>
                            <p:childTnLst>
                              <p:par>
                                <p:cTn id="1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0.47422 -0.15255 " pathEditMode="relative" rAng="0" ptsTypes="AA">
                                      <p:cBhvr>
                                        <p:cTn id="19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11" y="-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2000"/>
                            </p:stCondLst>
                            <p:childTnLst>
                              <p:par>
                                <p:cTn id="19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500"/>
                            </p:stCondLst>
                            <p:childTnLst>
                              <p:par>
                                <p:cTn id="20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42565 -0.17361 " pathEditMode="relative" rAng="0" ptsTypes="AA">
                                      <p:cBhvr>
                                        <p:cTn id="21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89" y="-8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2000"/>
                            </p:stCondLst>
                            <p:childTnLst>
                              <p:par>
                                <p:cTn id="21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2500"/>
                            </p:stCondLst>
                            <p:childTnLst>
                              <p:par>
                                <p:cTn id="2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">
            <a:extLst>
              <a:ext uri="{FF2B5EF4-FFF2-40B4-BE49-F238E27FC236}">
                <a16:creationId xmlns:a16="http://schemas.microsoft.com/office/drawing/2014/main" id="{2BCCCDA0-F89B-44BA-A43C-321596DC613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7000"/>
          </a:blip>
          <a:stretch>
            <a:fillRect/>
          </a:stretch>
        </p:blipFill>
        <p:spPr>
          <a:xfrm rot="16200000">
            <a:off x="2966520" y="-2726392"/>
            <a:ext cx="6541477" cy="12914775"/>
          </a:xfrm>
          <a:prstGeom prst="rect">
            <a:avLst/>
          </a:prstGeom>
          <a:effectLst>
            <a:glow>
              <a:schemeClr val="accent1"/>
            </a:glow>
            <a:reflection endPos="65000" dist="50800" dir="5400000" sy="-100000" algn="bl" rotWithShape="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094" y="-1338675"/>
            <a:ext cx="5226746" cy="29419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733" y="-212243"/>
            <a:ext cx="2196361" cy="21963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1854893" y="460257"/>
            <a:ext cx="88093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 các số sau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31919" y="3598400"/>
            <a:ext cx="9924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3737" y="5062060"/>
            <a:ext cx="12084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00500" y="-602527"/>
            <a:ext cx="4442845" cy="426716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423260" y="1708837"/>
            <a:ext cx="1447800" cy="685800"/>
          </a:xfrm>
          <a:prstGeom prst="rect">
            <a:avLst/>
          </a:prstGeom>
          <a:solidFill>
            <a:srgbClr val="92D050"/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118940" y="1648513"/>
            <a:ext cx="1447800" cy="685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44450" cmpd="thickThin"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842840" y="2582434"/>
            <a:ext cx="1447800" cy="685800"/>
          </a:xfrm>
          <a:prstGeom prst="rect">
            <a:avLst/>
          </a:prstGeom>
          <a:solidFill>
            <a:srgbClr val="FFFF00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5553</a:t>
            </a:r>
          </a:p>
        </p:txBody>
      </p:sp>
      <p:sp>
        <p:nvSpPr>
          <p:cNvPr id="16" name="Oval 15"/>
          <p:cNvSpPr/>
          <p:nvPr/>
        </p:nvSpPr>
        <p:spPr>
          <a:xfrm>
            <a:off x="8390900" y="1734132"/>
            <a:ext cx="1219200" cy="735046"/>
          </a:xfrm>
          <a:prstGeom prst="ellipse">
            <a:avLst/>
          </a:prstGeom>
          <a:solidFill>
            <a:srgbClr val="92D050"/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</a:t>
            </a:r>
          </a:p>
        </p:txBody>
      </p:sp>
      <p:sp>
        <p:nvSpPr>
          <p:cNvPr id="17" name="Oval 16"/>
          <p:cNvSpPr/>
          <p:nvPr/>
        </p:nvSpPr>
        <p:spPr>
          <a:xfrm>
            <a:off x="2714283" y="2596850"/>
            <a:ext cx="1417955" cy="73533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660</a:t>
            </a:r>
          </a:p>
        </p:txBody>
      </p:sp>
      <p:sp>
        <p:nvSpPr>
          <p:cNvPr id="18" name="Oval 17"/>
          <p:cNvSpPr/>
          <p:nvPr/>
        </p:nvSpPr>
        <p:spPr>
          <a:xfrm>
            <a:off x="4754396" y="2566354"/>
            <a:ext cx="1378585" cy="73533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 cmpd="thickThin">
            <a:solidFill>
              <a:schemeClr val="accent6">
                <a:lumMod val="5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945</a:t>
            </a:r>
          </a:p>
        </p:txBody>
      </p:sp>
      <p:sp>
        <p:nvSpPr>
          <p:cNvPr id="19" name="Rectangle 9"/>
          <p:cNvSpPr/>
          <p:nvPr/>
        </p:nvSpPr>
        <p:spPr>
          <a:xfrm>
            <a:off x="9258291" y="2582434"/>
            <a:ext cx="1447800" cy="685800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3000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352140" y="5795267"/>
            <a:ext cx="1447800" cy="685800"/>
          </a:xfrm>
          <a:prstGeom prst="rect">
            <a:avLst/>
          </a:prstGeom>
          <a:solidFill>
            <a:srgbClr val="92D050"/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22" name="Oval 21"/>
          <p:cNvSpPr/>
          <p:nvPr/>
        </p:nvSpPr>
        <p:spPr>
          <a:xfrm>
            <a:off x="5547967" y="5795570"/>
            <a:ext cx="1378585" cy="73533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 cmpd="thickThin">
            <a:solidFill>
              <a:schemeClr val="accent6">
                <a:lumMod val="5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945</a:t>
            </a:r>
          </a:p>
        </p:txBody>
      </p:sp>
      <p:sp>
        <p:nvSpPr>
          <p:cNvPr id="23" name="Oval 22"/>
          <p:cNvSpPr/>
          <p:nvPr/>
        </p:nvSpPr>
        <p:spPr>
          <a:xfrm>
            <a:off x="3811388" y="4211132"/>
            <a:ext cx="1417955" cy="73533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660</a:t>
            </a:r>
          </a:p>
        </p:txBody>
      </p:sp>
      <p:sp>
        <p:nvSpPr>
          <p:cNvPr id="24" name="Rectangle 9"/>
          <p:cNvSpPr/>
          <p:nvPr/>
        </p:nvSpPr>
        <p:spPr>
          <a:xfrm>
            <a:off x="5767159" y="4264780"/>
            <a:ext cx="1447800" cy="685800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3000</a:t>
            </a:r>
          </a:p>
        </p:txBody>
      </p:sp>
    </p:spTree>
    <p:extLst>
      <p:ext uri="{BB962C8B-B14F-4D97-AF65-F5344CB8AC3E}">
        <p14:creationId xmlns:p14="http://schemas.microsoft.com/office/powerpoint/2010/main" val="339032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3" grpId="0" animBg="1"/>
      <p:bldP spid="13" grpId="1" animBg="1"/>
      <p:bldP spid="14" grpId="0" animBg="1"/>
      <p:bldP spid="15" grpId="0" animBg="1"/>
      <p:bldP spid="16" grpId="0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1" grpId="0" animBg="1"/>
      <p:bldP spid="22" grpId="0" animBg="1"/>
      <p:bldP spid="23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67" y="1743767"/>
            <a:ext cx="8736632" cy="5052484"/>
          </a:xfrm>
          <a:prstGeom prst="rect">
            <a:avLst/>
          </a:prstGeom>
        </p:spPr>
      </p:pic>
      <p:grpSp>
        <p:nvGrpSpPr>
          <p:cNvPr id="18" name="组合 16">
            <a:extLst>
              <a:ext uri="{FF2B5EF4-FFF2-40B4-BE49-F238E27FC236}">
                <a16:creationId xmlns:a16="http://schemas.microsoft.com/office/drawing/2014/main" id="{E3CAB407-C53B-448E-8ECA-DB62EEBF2375}"/>
              </a:ext>
            </a:extLst>
          </p:cNvPr>
          <p:cNvGrpSpPr/>
          <p:nvPr/>
        </p:nvGrpSpPr>
        <p:grpSpPr>
          <a:xfrm>
            <a:off x="233972" y="143828"/>
            <a:ext cx="9572121" cy="1762807"/>
            <a:chOff x="1192784" y="1806312"/>
            <a:chExt cx="3676046" cy="1163923"/>
          </a:xfrm>
        </p:grpSpPr>
        <p:grpSp>
          <p:nvGrpSpPr>
            <p:cNvPr id="20" name="组合 18">
              <a:extLst>
                <a:ext uri="{FF2B5EF4-FFF2-40B4-BE49-F238E27FC236}">
                  <a16:creationId xmlns:a16="http://schemas.microsoft.com/office/drawing/2014/main" id="{97B62680-AAF2-4028-A424-BEF9771E3F7D}"/>
                </a:ext>
              </a:extLst>
            </p:cNvPr>
            <p:cNvGrpSpPr/>
            <p:nvPr/>
          </p:nvGrpSpPr>
          <p:grpSpPr>
            <a:xfrm>
              <a:off x="1192784" y="1806312"/>
              <a:ext cx="3676046" cy="1163923"/>
              <a:chOff x="1202617" y="2071783"/>
              <a:chExt cx="3676046" cy="1163923"/>
            </a:xfrm>
          </p:grpSpPr>
          <p:sp>
            <p:nvSpPr>
              <p:cNvPr id="22" name="矩形: 圆角 20">
                <a:extLst>
                  <a:ext uri="{FF2B5EF4-FFF2-40B4-BE49-F238E27FC236}">
                    <a16:creationId xmlns:a16="http://schemas.microsoft.com/office/drawing/2014/main" id="{95192386-55E2-4EEE-BC43-632DB2BBD750}"/>
                  </a:ext>
                </a:extLst>
              </p:cNvPr>
              <p:cNvSpPr/>
              <p:nvPr/>
            </p:nvSpPr>
            <p:spPr>
              <a:xfrm>
                <a:off x="1818967" y="2431845"/>
                <a:ext cx="3059696" cy="803861"/>
              </a:xfrm>
              <a:prstGeom prst="roundRect">
                <a:avLst/>
              </a:prstGeom>
              <a:solidFill>
                <a:srgbClr val="FFFFFF"/>
              </a:solidFill>
              <a:ln w="57150">
                <a:solidFill>
                  <a:srgbClr val="FDDD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000"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  <p:pic>
            <p:nvPicPr>
              <p:cNvPr id="23" name="图片 21">
                <a:extLst>
                  <a:ext uri="{FF2B5EF4-FFF2-40B4-BE49-F238E27FC236}">
                    <a16:creationId xmlns:a16="http://schemas.microsoft.com/office/drawing/2014/main" id="{47597282-18AF-454A-BBD4-389C5B1FF4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2617" y="2071783"/>
                <a:ext cx="993730" cy="1161788"/>
              </a:xfrm>
              <a:prstGeom prst="rect">
                <a:avLst/>
              </a:prstGeom>
            </p:spPr>
          </p:pic>
        </p:grpSp>
        <p:sp>
          <p:nvSpPr>
            <p:cNvPr id="21" name="文本框 19">
              <a:extLst>
                <a:ext uri="{FF2B5EF4-FFF2-40B4-BE49-F238E27FC236}">
                  <a16:creationId xmlns:a16="http://schemas.microsoft.com/office/drawing/2014/main" id="{5A685CF8-BF8A-489B-ACD4-BE97FEB4AF7E}"/>
                </a:ext>
              </a:extLst>
            </p:cNvPr>
            <p:cNvSpPr txBox="1"/>
            <p:nvPr/>
          </p:nvSpPr>
          <p:spPr>
            <a:xfrm>
              <a:off x="1505572" y="2312868"/>
              <a:ext cx="1103672" cy="56384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r>
                <a:rPr lang="en-US" altLang="zh-CN" sz="5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方正黑体简体" panose="03000509000000000000" pitchFamily="65" charset="-122"/>
                  <a:cs typeface="Times New Roman" panose="02020603050405020304" pitchFamily="18" charset="0"/>
                  <a:sym typeface="+mn-lt"/>
                </a:rPr>
                <a:t>01</a:t>
              </a:r>
              <a:endParaRPr lang="zh-CN" altLang="en-US" sz="5400" b="1" dirty="0">
                <a:solidFill>
                  <a:srgbClr val="002060"/>
                </a:solidFill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6710288" y="857119"/>
            <a:ext cx="1807341" cy="432622"/>
          </a:xfrm>
          <a:prstGeom prst="roundRect">
            <a:avLst/>
          </a:prstGeom>
          <a:solidFill>
            <a:schemeClr val="accent4">
              <a:lumMod val="20000"/>
              <a:lumOff val="80000"/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组合 16">
            <a:extLst>
              <a:ext uri="{FF2B5EF4-FFF2-40B4-BE49-F238E27FC236}">
                <a16:creationId xmlns:a16="http://schemas.microsoft.com/office/drawing/2014/main" id="{E3CAB407-C53B-448E-8ECA-DB62EEBF2375}"/>
              </a:ext>
            </a:extLst>
          </p:cNvPr>
          <p:cNvGrpSpPr/>
          <p:nvPr/>
        </p:nvGrpSpPr>
        <p:grpSpPr>
          <a:xfrm>
            <a:off x="-562708" y="1743767"/>
            <a:ext cx="10488109" cy="1794348"/>
            <a:chOff x="1192784" y="1806312"/>
            <a:chExt cx="4436549" cy="1341257"/>
          </a:xfrm>
        </p:grpSpPr>
        <p:grpSp>
          <p:nvGrpSpPr>
            <p:cNvPr id="25" name="组合 18">
              <a:extLst>
                <a:ext uri="{FF2B5EF4-FFF2-40B4-BE49-F238E27FC236}">
                  <a16:creationId xmlns:a16="http://schemas.microsoft.com/office/drawing/2014/main" id="{97B62680-AAF2-4028-A424-BEF9771E3F7D}"/>
                </a:ext>
              </a:extLst>
            </p:cNvPr>
            <p:cNvGrpSpPr/>
            <p:nvPr/>
          </p:nvGrpSpPr>
          <p:grpSpPr>
            <a:xfrm>
              <a:off x="1192784" y="1806312"/>
              <a:ext cx="4436549" cy="1341257"/>
              <a:chOff x="1202617" y="2071783"/>
              <a:chExt cx="4436549" cy="1341257"/>
            </a:xfrm>
          </p:grpSpPr>
          <p:sp>
            <p:nvSpPr>
              <p:cNvPr id="27" name="矩形: 圆角 20">
                <a:extLst>
                  <a:ext uri="{FF2B5EF4-FFF2-40B4-BE49-F238E27FC236}">
                    <a16:creationId xmlns:a16="http://schemas.microsoft.com/office/drawing/2014/main" id="{95192386-55E2-4EEE-BC43-632DB2BBD750}"/>
                  </a:ext>
                </a:extLst>
              </p:cNvPr>
              <p:cNvSpPr/>
              <p:nvPr/>
            </p:nvSpPr>
            <p:spPr>
              <a:xfrm>
                <a:off x="1818967" y="2431845"/>
                <a:ext cx="3820199" cy="981195"/>
              </a:xfrm>
              <a:prstGeom prst="roundRect">
                <a:avLst/>
              </a:prstGeom>
              <a:solidFill>
                <a:srgbClr val="FFFFFF"/>
              </a:solidFill>
              <a:ln w="57150">
                <a:solidFill>
                  <a:srgbClr val="FDDD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000"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  <p:pic>
            <p:nvPicPr>
              <p:cNvPr id="28" name="图片 21">
                <a:extLst>
                  <a:ext uri="{FF2B5EF4-FFF2-40B4-BE49-F238E27FC236}">
                    <a16:creationId xmlns:a16="http://schemas.microsoft.com/office/drawing/2014/main" id="{47597282-18AF-454A-BBD4-389C5B1FF4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2617" y="2071783"/>
                <a:ext cx="993730" cy="1161788"/>
              </a:xfrm>
              <a:prstGeom prst="rect">
                <a:avLst/>
              </a:prstGeom>
            </p:spPr>
          </p:pic>
        </p:grpSp>
        <p:sp>
          <p:nvSpPr>
            <p:cNvPr id="26" name="文本框 19">
              <a:extLst>
                <a:ext uri="{FF2B5EF4-FFF2-40B4-BE49-F238E27FC236}">
                  <a16:creationId xmlns:a16="http://schemas.microsoft.com/office/drawing/2014/main" id="{5A685CF8-BF8A-489B-ACD4-BE97FEB4AF7E}"/>
                </a:ext>
              </a:extLst>
            </p:cNvPr>
            <p:cNvSpPr txBox="1"/>
            <p:nvPr/>
          </p:nvSpPr>
          <p:spPr>
            <a:xfrm>
              <a:off x="1505572" y="2312868"/>
              <a:ext cx="446537" cy="60964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r>
                <a:rPr lang="en-US" altLang="zh-CN" sz="5400" b="1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ea typeface="方正黑体简体" panose="03000509000000000000" pitchFamily="65" charset="-122"/>
                  <a:cs typeface="Times New Roman" panose="02020603050405020304" pitchFamily="18" charset="0"/>
                  <a:sym typeface="+mn-lt"/>
                </a:rPr>
                <a:t>02</a:t>
              </a:r>
              <a:endParaRPr lang="zh-CN" altLang="en-US" sz="5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48" name="Picture 7" descr="555_0020_素材CNN-sccnn.com-2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357400" y="2520893"/>
            <a:ext cx="1723206" cy="3648063"/>
          </a:xfrm>
          <a:prstGeom prst="rect">
            <a:avLst/>
          </a:prstGeom>
          <a:noFill/>
        </p:spPr>
      </p:pic>
      <p:pic>
        <p:nvPicPr>
          <p:cNvPr id="47" name="图片 7">
            <a:extLst>
              <a:ext uri="{FF2B5EF4-FFF2-40B4-BE49-F238E27FC236}">
                <a16:creationId xmlns:a16="http://schemas.microsoft.com/office/drawing/2014/main" id="{BEECADF3-2FAB-4C80-9186-7E44C57057D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4" t="5687" r="26667" b="46122"/>
          <a:stretch/>
        </p:blipFill>
        <p:spPr>
          <a:xfrm>
            <a:off x="8083143" y="4487869"/>
            <a:ext cx="4429462" cy="22967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496514" y="737847"/>
            <a:ext cx="66678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 số có tận cùng là 0,2,4,6,8 thì chia hết cho 2</a:t>
            </a:r>
            <a:endParaRPr lang="en-US" sz="36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92522" y="4487869"/>
            <a:ext cx="760060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u="sng" dirty="0" err="1">
                <a:solidFill>
                  <a:srgbClr val="A35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4400" b="1" u="sng" dirty="0">
                <a:solidFill>
                  <a:srgbClr val="A35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u="sng" dirty="0" err="1">
                <a:solidFill>
                  <a:srgbClr val="A35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400" b="1" dirty="0">
                <a:solidFill>
                  <a:srgbClr val="A35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6802011" y="2442286"/>
            <a:ext cx="1807341" cy="432622"/>
          </a:xfrm>
          <a:prstGeom prst="roundRect">
            <a:avLst/>
          </a:prstGeom>
          <a:solidFill>
            <a:schemeClr val="accent4">
              <a:lumMod val="20000"/>
              <a:lumOff val="80000"/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1552108" y="2307038"/>
            <a:ext cx="837329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 số có tận cùng là 0 hoặc 5 thì chia hết cho 5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695" y="4487869"/>
            <a:ext cx="842906" cy="797231"/>
          </a:xfrm>
          <a:prstGeom prst="rect">
            <a:avLst/>
          </a:prstGeom>
        </p:spPr>
      </p:pic>
      <p:sp>
        <p:nvSpPr>
          <p:cNvPr id="31" name="文本框 19">
            <a:extLst>
              <a:ext uri="{FF2B5EF4-FFF2-40B4-BE49-F238E27FC236}">
                <a16:creationId xmlns:a16="http://schemas.microsoft.com/office/drawing/2014/main" id="{5A685CF8-BF8A-489B-ACD4-BE97FEB4AF7E}"/>
              </a:ext>
            </a:extLst>
          </p:cNvPr>
          <p:cNvSpPr txBox="1"/>
          <p:nvPr/>
        </p:nvSpPr>
        <p:spPr>
          <a:xfrm>
            <a:off x="6721577" y="723156"/>
            <a:ext cx="579045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0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方正黑体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2" name="文本框 19">
            <a:extLst>
              <a:ext uri="{FF2B5EF4-FFF2-40B4-BE49-F238E27FC236}">
                <a16:creationId xmlns:a16="http://schemas.microsoft.com/office/drawing/2014/main" id="{5A685CF8-BF8A-489B-ACD4-BE97FEB4AF7E}"/>
              </a:ext>
            </a:extLst>
          </p:cNvPr>
          <p:cNvSpPr txBox="1"/>
          <p:nvPr/>
        </p:nvSpPr>
        <p:spPr>
          <a:xfrm>
            <a:off x="6752155" y="2321640"/>
            <a:ext cx="579045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0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方正黑体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0106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2" grpId="0"/>
      <p:bldP spid="29" grpId="0" animBg="1"/>
      <p:bldP spid="30" grpId="0"/>
      <p:bldP spid="31" grpId="0"/>
      <p:bldP spid="31" grpId="1"/>
      <p:bldP spid="32" grpId="0"/>
      <p:bldP spid="3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3DBA8D9F-2F81-4225-9FB3-F800969E30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19" y="320410"/>
            <a:ext cx="6841310" cy="76874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8DCF1B-5881-4B0B-8855-D858294FA0D9}"/>
              </a:ext>
            </a:extLst>
          </p:cNvPr>
          <p:cNvSpPr txBox="1"/>
          <p:nvPr/>
        </p:nvSpPr>
        <p:spPr>
          <a:xfrm>
            <a:off x="-224693" y="1848698"/>
            <a:ext cx="7086600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GB" sz="8000" b="1" cap="all" dirty="0" err="1">
                <a:ln w="38100">
                  <a:noFill/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9000">
                      <a:srgbClr val="3FFF96"/>
                    </a:gs>
                    <a:gs pos="52000">
                      <a:srgbClr val="00DA63"/>
                    </a:gs>
                    <a:gs pos="83000">
                      <a:srgbClr val="009242"/>
                    </a:gs>
                  </a:gsLst>
                  <a:lin ang="5400000" scaled="1"/>
                </a:gradFill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Củng</a:t>
            </a:r>
            <a:r>
              <a:rPr lang="en-GB" sz="8000" b="1" cap="all" dirty="0">
                <a:ln w="38100">
                  <a:noFill/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9000">
                      <a:srgbClr val="3FFF96"/>
                    </a:gs>
                    <a:gs pos="52000">
                      <a:srgbClr val="00DA63"/>
                    </a:gs>
                    <a:gs pos="83000">
                      <a:srgbClr val="009242"/>
                    </a:gs>
                  </a:gsLst>
                  <a:lin ang="5400000" scaled="1"/>
                </a:gradFill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GB" sz="8000" b="1" cap="all" dirty="0" err="1">
                <a:ln w="38100">
                  <a:noFill/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9000">
                      <a:srgbClr val="3FFF96"/>
                    </a:gs>
                    <a:gs pos="52000">
                      <a:srgbClr val="00DA63"/>
                    </a:gs>
                    <a:gs pos="83000">
                      <a:srgbClr val="009242"/>
                    </a:gs>
                  </a:gsLst>
                  <a:lin ang="5400000" scaled="1"/>
                </a:gradFill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cố</a:t>
            </a:r>
            <a:endParaRPr lang="en-GB" sz="4000" b="1" cap="all" dirty="0">
              <a:ln w="38100">
                <a:noFill/>
              </a:ln>
              <a:solidFill>
                <a:srgbClr val="C00000"/>
              </a:solidFill>
              <a:latin typeface="UVN Binh Duong" pitchFamily="2" charset="0"/>
              <a:ea typeface="方正黑体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9" name="图片 7">
            <a:extLst>
              <a:ext uri="{FF2B5EF4-FFF2-40B4-BE49-F238E27FC236}">
                <a16:creationId xmlns:a16="http://schemas.microsoft.com/office/drawing/2014/main" id="{BEECADF3-2FAB-4C80-9186-7E44C57057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4" t="5687" r="26667" b="46122"/>
          <a:stretch/>
        </p:blipFill>
        <p:spPr>
          <a:xfrm>
            <a:off x="4060142" y="2963943"/>
            <a:ext cx="6799596" cy="3525715"/>
          </a:xfrm>
          <a:prstGeom prst="rect">
            <a:avLst/>
          </a:prstGeom>
        </p:spPr>
      </p:pic>
      <p:pic>
        <p:nvPicPr>
          <p:cNvPr id="10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7" y="0"/>
            <a:ext cx="2019745" cy="1698284"/>
          </a:xfrm>
          <a:prstGeom prst="rect">
            <a:avLst/>
          </a:prstGeom>
        </p:spPr>
      </p:pic>
      <p:pic>
        <p:nvPicPr>
          <p:cNvPr id="11" name="图片 11">
            <a:extLst>
              <a:ext uri="{FF2B5EF4-FFF2-40B4-BE49-F238E27FC236}">
                <a16:creationId xmlns:a16="http://schemas.microsoft.com/office/drawing/2014/main" id="{8DC44881-7BB8-4C0E-AAD8-4A6CF7D5A1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576" y="-406523"/>
            <a:ext cx="1682068" cy="1725872"/>
          </a:xfrm>
          <a:prstGeom prst="rect">
            <a:avLst/>
          </a:prstGeom>
        </p:spPr>
      </p:pic>
      <p:pic>
        <p:nvPicPr>
          <p:cNvPr id="12" name="图片 15">
            <a:extLst>
              <a:ext uri="{FF2B5EF4-FFF2-40B4-BE49-F238E27FC236}">
                <a16:creationId xmlns:a16="http://schemas.microsoft.com/office/drawing/2014/main" id="{DFDFD4F8-C0C9-49CA-8D4A-EAFA8905C9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029" y="409907"/>
            <a:ext cx="1950971" cy="128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77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5">
            <a:extLst>
              <a:ext uri="{FF2B5EF4-FFF2-40B4-BE49-F238E27FC236}">
                <a16:creationId xmlns:a16="http://schemas.microsoft.com/office/drawing/2014/main" id="{012BB802-AD6F-442E-B632-023D67B17AAA}"/>
              </a:ext>
            </a:extLst>
          </p:cNvPr>
          <p:cNvSpPr/>
          <p:nvPr/>
        </p:nvSpPr>
        <p:spPr>
          <a:xfrm>
            <a:off x="46974" y="79517"/>
            <a:ext cx="12145026" cy="1919019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C10D6C5-0E41-456A-85D1-7557404CEF37}"/>
              </a:ext>
            </a:extLst>
          </p:cNvPr>
          <p:cNvSpPr/>
          <p:nvPr/>
        </p:nvSpPr>
        <p:spPr>
          <a:xfrm>
            <a:off x="1427292" y="567032"/>
            <a:ext cx="88216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118973" y="2220108"/>
            <a:ext cx="8910974" cy="1402738"/>
            <a:chOff x="2118973" y="2220108"/>
            <a:chExt cx="8910974" cy="1402738"/>
          </a:xfrm>
        </p:grpSpPr>
        <p:grpSp>
          <p:nvGrpSpPr>
            <p:cNvPr id="17" name="Group 16"/>
            <p:cNvGrpSpPr/>
            <p:nvPr/>
          </p:nvGrpSpPr>
          <p:grpSpPr>
            <a:xfrm>
              <a:off x="2118973" y="2220108"/>
              <a:ext cx="8910974" cy="1402738"/>
              <a:chOff x="2118973" y="2220108"/>
              <a:chExt cx="8910974" cy="1402738"/>
            </a:xfrm>
          </p:grpSpPr>
          <p:sp>
            <p:nvSpPr>
              <p:cNvPr id="4" name="Rectangle: Rounded Corners 6">
                <a:extLst>
                  <a:ext uri="{FF2B5EF4-FFF2-40B4-BE49-F238E27FC236}">
                    <a16:creationId xmlns:a16="http://schemas.microsoft.com/office/drawing/2014/main" id="{893D0032-1CD3-4058-A8FE-9A40B39EB146}"/>
                  </a:ext>
                </a:extLst>
              </p:cNvPr>
              <p:cNvSpPr/>
              <p:nvPr/>
            </p:nvSpPr>
            <p:spPr>
              <a:xfrm>
                <a:off x="2387048" y="2232196"/>
                <a:ext cx="8642899" cy="1390650"/>
              </a:xfrm>
              <a:prstGeom prst="roundRect">
                <a:avLst/>
              </a:prstGeom>
              <a:solidFill>
                <a:schemeClr val="accent6">
                  <a:lumMod val="75000"/>
                  <a:alpha val="85000"/>
                </a:schemeClr>
              </a:solidFill>
              <a:ln w="381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Rectangle 5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78BBC154-0E5B-4CBB-A071-B56C581411FF}"/>
                  </a:ext>
                </a:extLst>
              </p:cNvPr>
              <p:cNvSpPr/>
              <p:nvPr/>
            </p:nvSpPr>
            <p:spPr>
              <a:xfrm>
                <a:off x="2118973" y="2220108"/>
                <a:ext cx="2529860" cy="132343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8000" b="1" dirty="0">
                    <a:ln w="0">
                      <a:solidFill>
                        <a:schemeClr val="tx1"/>
                      </a:solidFill>
                    </a:ln>
                    <a:gradFill>
                      <a:gsLst>
                        <a:gs pos="57000">
                          <a:srgbClr val="FFFF00"/>
                        </a:gs>
                        <a:gs pos="26000">
                          <a:schemeClr val="tx1"/>
                        </a:gs>
                      </a:gsLst>
                      <a:lin ang="5400000" scaled="1"/>
                    </a:gradFill>
                    <a:effectLst>
                      <a:glow rad="203200">
                        <a:schemeClr val="bg1"/>
                      </a:glow>
                    </a:effectLst>
                    <a:latin typeface="UTM Akashi" panose="02040603050506020204" pitchFamily="18" charset="0"/>
                  </a:rPr>
                  <a:t>A</a:t>
                </a:r>
                <a:endParaRPr lang="en-US" sz="8000" b="1" cap="none" spc="0" dirty="0">
                  <a:ln w="0">
                    <a:solidFill>
                      <a:schemeClr val="tx1"/>
                    </a:solidFill>
                  </a:ln>
                  <a:gradFill>
                    <a:gsLst>
                      <a:gs pos="57000">
                        <a:srgbClr val="FFFF00"/>
                      </a:gs>
                      <a:gs pos="26000">
                        <a:schemeClr val="tx1"/>
                      </a:gs>
                    </a:gsLst>
                    <a:lin ang="5400000" scaled="1"/>
                  </a:gradFill>
                  <a:effectLst>
                    <a:glow rad="203200">
                      <a:schemeClr val="bg1"/>
                    </a:glow>
                  </a:effectLst>
                  <a:latin typeface="UTM Akashi" panose="02040603050506020204" pitchFamily="18" charset="0"/>
                </a:endParaRP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86C037D-449E-4842-B246-E252B1965C63}"/>
                </a:ext>
              </a:extLst>
            </p:cNvPr>
            <p:cNvSpPr/>
            <p:nvPr/>
          </p:nvSpPr>
          <p:spPr>
            <a:xfrm>
              <a:off x="5559630" y="2465856"/>
              <a:ext cx="156966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5409</a:t>
              </a:r>
              <a:endParaRPr lang="en-US" sz="54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118973" y="3783942"/>
            <a:ext cx="8910974" cy="1390650"/>
            <a:chOff x="2118973" y="3783942"/>
            <a:chExt cx="8910974" cy="1390650"/>
          </a:xfrm>
        </p:grpSpPr>
        <p:sp>
          <p:nvSpPr>
            <p:cNvPr id="7" name="Rectangle: Rounded Corners 13">
              <a:extLst>
                <a:ext uri="{FF2B5EF4-FFF2-40B4-BE49-F238E27FC236}">
                  <a16:creationId xmlns:a16="http://schemas.microsoft.com/office/drawing/2014/main" id="{4977731D-B3FA-4B9B-A860-7DE0D64B5D0D}"/>
                </a:ext>
              </a:extLst>
            </p:cNvPr>
            <p:cNvSpPr/>
            <p:nvPr/>
          </p:nvSpPr>
          <p:spPr>
            <a:xfrm>
              <a:off x="2387048" y="3783942"/>
              <a:ext cx="8642899" cy="1390650"/>
            </a:xfrm>
            <a:prstGeom prst="roundRect">
              <a:avLst/>
            </a:prstGeom>
            <a:solidFill>
              <a:schemeClr val="accent6">
                <a:lumMod val="75000"/>
                <a:alpha val="85000"/>
              </a:schemeClr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 8">
              <a:hlinkClick r:id="rId4" action="ppaction://hlinksldjump"/>
              <a:extLst>
                <a:ext uri="{FF2B5EF4-FFF2-40B4-BE49-F238E27FC236}">
                  <a16:creationId xmlns:a16="http://schemas.microsoft.com/office/drawing/2014/main" id="{65B13787-FDDC-4FDA-AE82-35581DF75087}"/>
                </a:ext>
              </a:extLst>
            </p:cNvPr>
            <p:cNvSpPr/>
            <p:nvPr/>
          </p:nvSpPr>
          <p:spPr>
            <a:xfrm>
              <a:off x="2118973" y="3827139"/>
              <a:ext cx="2529860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dirty="0">
                  <a:ln w="0">
                    <a:solidFill>
                      <a:schemeClr val="tx1"/>
                    </a:solidFill>
                  </a:ln>
                  <a:gradFill>
                    <a:gsLst>
                      <a:gs pos="57000">
                        <a:srgbClr val="FFFF00"/>
                      </a:gs>
                      <a:gs pos="26000">
                        <a:schemeClr val="tx1"/>
                      </a:gs>
                    </a:gsLst>
                    <a:lin ang="5400000" scaled="1"/>
                  </a:gradFill>
                  <a:effectLst>
                    <a:glow rad="203200">
                      <a:schemeClr val="bg1"/>
                    </a:glow>
                  </a:effectLst>
                  <a:latin typeface="UTM Akashi" panose="02040603050506020204" pitchFamily="18" charset="0"/>
                </a:rPr>
                <a:t>B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50CADC1-80C3-4A6C-8C02-642A33D3E9F6}"/>
                </a:ext>
              </a:extLst>
            </p:cNvPr>
            <p:cNvSpPr/>
            <p:nvPr/>
          </p:nvSpPr>
          <p:spPr>
            <a:xfrm>
              <a:off x="5577309" y="4017602"/>
              <a:ext cx="156966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4509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118973" y="5267861"/>
            <a:ext cx="8910975" cy="1390650"/>
            <a:chOff x="2118973" y="5267861"/>
            <a:chExt cx="8910975" cy="1390650"/>
          </a:xfrm>
        </p:grpSpPr>
        <p:sp>
          <p:nvSpPr>
            <p:cNvPr id="10" name="Rectangle: Rounded Corners 17">
              <a:extLst>
                <a:ext uri="{FF2B5EF4-FFF2-40B4-BE49-F238E27FC236}">
                  <a16:creationId xmlns:a16="http://schemas.microsoft.com/office/drawing/2014/main" id="{E061A375-B1DC-44F0-95D6-2D7FAF7C12A5}"/>
                </a:ext>
              </a:extLst>
            </p:cNvPr>
            <p:cNvSpPr/>
            <p:nvPr/>
          </p:nvSpPr>
          <p:spPr>
            <a:xfrm>
              <a:off x="2387049" y="5267861"/>
              <a:ext cx="8642899" cy="1390650"/>
            </a:xfrm>
            <a:prstGeom prst="roundRect">
              <a:avLst/>
            </a:prstGeom>
            <a:solidFill>
              <a:schemeClr val="accent6">
                <a:lumMod val="75000"/>
                <a:alpha val="85000"/>
              </a:schemeClr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1">
              <a:hlinkClick r:id="rId5" action="ppaction://hlinksldjump"/>
              <a:extLst>
                <a:ext uri="{FF2B5EF4-FFF2-40B4-BE49-F238E27FC236}">
                  <a16:creationId xmlns:a16="http://schemas.microsoft.com/office/drawing/2014/main" id="{1CF2BACE-57A4-4995-A27A-918901E2F4E0}"/>
                </a:ext>
              </a:extLst>
            </p:cNvPr>
            <p:cNvSpPr/>
            <p:nvPr/>
          </p:nvSpPr>
          <p:spPr>
            <a:xfrm>
              <a:off x="2118973" y="5286908"/>
              <a:ext cx="2529860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dirty="0">
                  <a:ln w="0">
                    <a:solidFill>
                      <a:schemeClr val="tx1"/>
                    </a:solidFill>
                  </a:ln>
                  <a:gradFill>
                    <a:gsLst>
                      <a:gs pos="57000">
                        <a:srgbClr val="FFFF00"/>
                      </a:gs>
                      <a:gs pos="26000">
                        <a:schemeClr val="tx1"/>
                      </a:gs>
                    </a:gsLst>
                    <a:lin ang="5400000" scaled="1"/>
                  </a:gradFill>
                  <a:effectLst>
                    <a:glow rad="203200">
                      <a:schemeClr val="bg1"/>
                    </a:glow>
                  </a:effectLst>
                  <a:latin typeface="UTM Akashi" panose="02040603050506020204" pitchFamily="18" charset="0"/>
                </a:rPr>
                <a:t>C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B51C821-DA00-4E04-BD62-FCD1BD392FF8}"/>
                </a:ext>
              </a:extLst>
            </p:cNvPr>
            <p:cNvSpPr/>
            <p:nvPr/>
          </p:nvSpPr>
          <p:spPr>
            <a:xfrm>
              <a:off x="5577309" y="5483633"/>
              <a:ext cx="156966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4590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959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oh-nooo-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oh-nooo-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5">
            <a:extLst>
              <a:ext uri="{FF2B5EF4-FFF2-40B4-BE49-F238E27FC236}">
                <a16:creationId xmlns:a16="http://schemas.microsoft.com/office/drawing/2014/main" id="{012BB802-AD6F-442E-B632-023D67B17AAA}"/>
              </a:ext>
            </a:extLst>
          </p:cNvPr>
          <p:cNvSpPr/>
          <p:nvPr/>
        </p:nvSpPr>
        <p:spPr>
          <a:xfrm>
            <a:off x="46974" y="79517"/>
            <a:ext cx="12145026" cy="1919019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C10D6C5-0E41-456A-85D1-7557404CEF37}"/>
              </a:ext>
            </a:extLst>
          </p:cNvPr>
          <p:cNvSpPr/>
          <p:nvPr/>
        </p:nvSpPr>
        <p:spPr>
          <a:xfrm>
            <a:off x="417402" y="567032"/>
            <a:ext cx="108414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118973" y="2220108"/>
            <a:ext cx="8910974" cy="1402738"/>
            <a:chOff x="2118973" y="2220108"/>
            <a:chExt cx="8910974" cy="1402738"/>
          </a:xfrm>
        </p:grpSpPr>
        <p:grpSp>
          <p:nvGrpSpPr>
            <p:cNvPr id="17" name="Group 16"/>
            <p:cNvGrpSpPr/>
            <p:nvPr/>
          </p:nvGrpSpPr>
          <p:grpSpPr>
            <a:xfrm>
              <a:off x="2118973" y="2220108"/>
              <a:ext cx="8910974" cy="1402738"/>
              <a:chOff x="2118973" y="2220108"/>
              <a:chExt cx="8910974" cy="1402738"/>
            </a:xfrm>
          </p:grpSpPr>
          <p:sp>
            <p:nvSpPr>
              <p:cNvPr id="4" name="Rectangle: Rounded Corners 6">
                <a:extLst>
                  <a:ext uri="{FF2B5EF4-FFF2-40B4-BE49-F238E27FC236}">
                    <a16:creationId xmlns:a16="http://schemas.microsoft.com/office/drawing/2014/main" id="{893D0032-1CD3-4058-A8FE-9A40B39EB146}"/>
                  </a:ext>
                </a:extLst>
              </p:cNvPr>
              <p:cNvSpPr/>
              <p:nvPr/>
            </p:nvSpPr>
            <p:spPr>
              <a:xfrm>
                <a:off x="2387048" y="2232196"/>
                <a:ext cx="8642899" cy="1390650"/>
              </a:xfrm>
              <a:prstGeom prst="roundRect">
                <a:avLst/>
              </a:prstGeom>
              <a:solidFill>
                <a:schemeClr val="accent6">
                  <a:lumMod val="75000"/>
                  <a:alpha val="85000"/>
                </a:schemeClr>
              </a:solidFill>
              <a:ln w="381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Rectangle 5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78BBC154-0E5B-4CBB-A071-B56C581411FF}"/>
                  </a:ext>
                </a:extLst>
              </p:cNvPr>
              <p:cNvSpPr/>
              <p:nvPr/>
            </p:nvSpPr>
            <p:spPr>
              <a:xfrm>
                <a:off x="2118973" y="2220108"/>
                <a:ext cx="2529860" cy="132343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8000" b="1" dirty="0">
                    <a:ln w="0">
                      <a:solidFill>
                        <a:schemeClr val="tx1"/>
                      </a:solidFill>
                    </a:ln>
                    <a:gradFill>
                      <a:gsLst>
                        <a:gs pos="57000">
                          <a:srgbClr val="FFFF00"/>
                        </a:gs>
                        <a:gs pos="26000">
                          <a:schemeClr val="tx1"/>
                        </a:gs>
                      </a:gsLst>
                      <a:lin ang="5400000" scaled="1"/>
                    </a:gradFill>
                    <a:effectLst>
                      <a:glow rad="203200">
                        <a:schemeClr val="bg1"/>
                      </a:glow>
                    </a:effectLst>
                    <a:latin typeface="UTM Akashi" panose="02040603050506020204" pitchFamily="18" charset="0"/>
                  </a:rPr>
                  <a:t>A</a:t>
                </a:r>
                <a:endParaRPr lang="en-US" sz="8000" b="1" cap="none" spc="0" dirty="0">
                  <a:ln w="0">
                    <a:solidFill>
                      <a:schemeClr val="tx1"/>
                    </a:solidFill>
                  </a:ln>
                  <a:gradFill>
                    <a:gsLst>
                      <a:gs pos="57000">
                        <a:srgbClr val="FFFF00"/>
                      </a:gs>
                      <a:gs pos="26000">
                        <a:schemeClr val="tx1"/>
                      </a:gs>
                    </a:gsLst>
                    <a:lin ang="5400000" scaled="1"/>
                  </a:gradFill>
                  <a:effectLst>
                    <a:glow rad="203200">
                      <a:schemeClr val="bg1"/>
                    </a:glow>
                  </a:effectLst>
                  <a:latin typeface="UTM Akashi" panose="02040603050506020204" pitchFamily="18" charset="0"/>
                </a:endParaRP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86C037D-449E-4842-B246-E252B1965C63}"/>
                </a:ext>
              </a:extLst>
            </p:cNvPr>
            <p:cNvSpPr/>
            <p:nvPr/>
          </p:nvSpPr>
          <p:spPr>
            <a:xfrm>
              <a:off x="5126820" y="2465856"/>
              <a:ext cx="243528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500 500</a:t>
              </a:r>
              <a:endParaRPr lang="en-US" sz="54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118973" y="3783942"/>
            <a:ext cx="8910974" cy="1390650"/>
            <a:chOff x="2118973" y="3783942"/>
            <a:chExt cx="8910974" cy="1390650"/>
          </a:xfrm>
        </p:grpSpPr>
        <p:sp>
          <p:nvSpPr>
            <p:cNvPr id="7" name="Rectangle: Rounded Corners 13">
              <a:extLst>
                <a:ext uri="{FF2B5EF4-FFF2-40B4-BE49-F238E27FC236}">
                  <a16:creationId xmlns:a16="http://schemas.microsoft.com/office/drawing/2014/main" id="{4977731D-B3FA-4B9B-A860-7DE0D64B5D0D}"/>
                </a:ext>
              </a:extLst>
            </p:cNvPr>
            <p:cNvSpPr/>
            <p:nvPr/>
          </p:nvSpPr>
          <p:spPr>
            <a:xfrm>
              <a:off x="2387048" y="3783942"/>
              <a:ext cx="8642899" cy="1390650"/>
            </a:xfrm>
            <a:prstGeom prst="roundRect">
              <a:avLst/>
            </a:prstGeom>
            <a:solidFill>
              <a:schemeClr val="accent6">
                <a:lumMod val="75000"/>
                <a:alpha val="85000"/>
              </a:schemeClr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 8">
              <a:hlinkClick r:id="rId4" action="ppaction://hlinksldjump"/>
              <a:extLst>
                <a:ext uri="{FF2B5EF4-FFF2-40B4-BE49-F238E27FC236}">
                  <a16:creationId xmlns:a16="http://schemas.microsoft.com/office/drawing/2014/main" id="{65B13787-FDDC-4FDA-AE82-35581DF75087}"/>
                </a:ext>
              </a:extLst>
            </p:cNvPr>
            <p:cNvSpPr/>
            <p:nvPr/>
          </p:nvSpPr>
          <p:spPr>
            <a:xfrm>
              <a:off x="2118973" y="3827139"/>
              <a:ext cx="2529860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dirty="0">
                  <a:ln w="0">
                    <a:solidFill>
                      <a:schemeClr val="tx1"/>
                    </a:solidFill>
                  </a:ln>
                  <a:gradFill>
                    <a:gsLst>
                      <a:gs pos="57000">
                        <a:srgbClr val="FFFF00"/>
                      </a:gs>
                      <a:gs pos="26000">
                        <a:schemeClr val="tx1"/>
                      </a:gs>
                    </a:gsLst>
                    <a:lin ang="5400000" scaled="1"/>
                  </a:gradFill>
                  <a:effectLst>
                    <a:glow rad="203200">
                      <a:schemeClr val="bg1"/>
                    </a:glow>
                  </a:effectLst>
                  <a:latin typeface="UTM Akashi" panose="02040603050506020204" pitchFamily="18" charset="0"/>
                </a:rPr>
                <a:t>B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50CADC1-80C3-4A6C-8C02-642A33D3E9F6}"/>
                </a:ext>
              </a:extLst>
            </p:cNvPr>
            <p:cNvSpPr/>
            <p:nvPr/>
          </p:nvSpPr>
          <p:spPr>
            <a:xfrm>
              <a:off x="5144499" y="4017602"/>
              <a:ext cx="243528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555 555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118973" y="5267861"/>
            <a:ext cx="8910975" cy="1390650"/>
            <a:chOff x="2118973" y="5267861"/>
            <a:chExt cx="8910975" cy="1390650"/>
          </a:xfrm>
        </p:grpSpPr>
        <p:sp>
          <p:nvSpPr>
            <p:cNvPr id="10" name="Rectangle: Rounded Corners 17">
              <a:extLst>
                <a:ext uri="{FF2B5EF4-FFF2-40B4-BE49-F238E27FC236}">
                  <a16:creationId xmlns:a16="http://schemas.microsoft.com/office/drawing/2014/main" id="{E061A375-B1DC-44F0-95D6-2D7FAF7C12A5}"/>
                </a:ext>
              </a:extLst>
            </p:cNvPr>
            <p:cNvSpPr/>
            <p:nvPr/>
          </p:nvSpPr>
          <p:spPr>
            <a:xfrm>
              <a:off x="2387049" y="5267861"/>
              <a:ext cx="8642899" cy="1390650"/>
            </a:xfrm>
            <a:prstGeom prst="roundRect">
              <a:avLst/>
            </a:prstGeom>
            <a:solidFill>
              <a:schemeClr val="accent6">
                <a:lumMod val="75000"/>
                <a:alpha val="85000"/>
              </a:schemeClr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1">
              <a:hlinkClick r:id="rId5" action="ppaction://hlinksldjump"/>
              <a:extLst>
                <a:ext uri="{FF2B5EF4-FFF2-40B4-BE49-F238E27FC236}">
                  <a16:creationId xmlns:a16="http://schemas.microsoft.com/office/drawing/2014/main" id="{1CF2BACE-57A4-4995-A27A-918901E2F4E0}"/>
                </a:ext>
              </a:extLst>
            </p:cNvPr>
            <p:cNvSpPr/>
            <p:nvPr/>
          </p:nvSpPr>
          <p:spPr>
            <a:xfrm>
              <a:off x="2118973" y="5286908"/>
              <a:ext cx="2529860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dirty="0">
                  <a:ln w="0">
                    <a:solidFill>
                      <a:schemeClr val="tx1"/>
                    </a:solidFill>
                  </a:ln>
                  <a:gradFill>
                    <a:gsLst>
                      <a:gs pos="57000">
                        <a:srgbClr val="FFFF00"/>
                      </a:gs>
                      <a:gs pos="26000">
                        <a:schemeClr val="tx1"/>
                      </a:gs>
                    </a:gsLst>
                    <a:lin ang="5400000" scaled="1"/>
                  </a:gradFill>
                  <a:effectLst>
                    <a:glow rad="203200">
                      <a:schemeClr val="bg1"/>
                    </a:glow>
                  </a:effectLst>
                  <a:latin typeface="UTM Akashi" panose="02040603050506020204" pitchFamily="18" charset="0"/>
                </a:rPr>
                <a:t>C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B51C821-DA00-4E04-BD62-FCD1BD392FF8}"/>
                </a:ext>
              </a:extLst>
            </p:cNvPr>
            <p:cNvSpPr/>
            <p:nvPr/>
          </p:nvSpPr>
          <p:spPr>
            <a:xfrm>
              <a:off x="5126819" y="5486962"/>
              <a:ext cx="243528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555 556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5579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oh-nooo-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oh-nooo-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5">
            <a:extLst>
              <a:ext uri="{FF2B5EF4-FFF2-40B4-BE49-F238E27FC236}">
                <a16:creationId xmlns:a16="http://schemas.microsoft.com/office/drawing/2014/main" id="{012BB802-AD6F-442E-B632-023D67B17AAA}"/>
              </a:ext>
            </a:extLst>
          </p:cNvPr>
          <p:cNvSpPr/>
          <p:nvPr/>
        </p:nvSpPr>
        <p:spPr>
          <a:xfrm>
            <a:off x="46974" y="79517"/>
            <a:ext cx="12145026" cy="1919019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C10D6C5-0E41-456A-85D1-7557404CEF37}"/>
              </a:ext>
            </a:extLst>
          </p:cNvPr>
          <p:cNvSpPr/>
          <p:nvPr/>
        </p:nvSpPr>
        <p:spPr>
          <a:xfrm>
            <a:off x="602591" y="577361"/>
            <a:ext cx="110337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118973" y="2220108"/>
            <a:ext cx="8910974" cy="1402738"/>
            <a:chOff x="2118973" y="2220108"/>
            <a:chExt cx="8910974" cy="1402738"/>
          </a:xfrm>
        </p:grpSpPr>
        <p:grpSp>
          <p:nvGrpSpPr>
            <p:cNvPr id="17" name="Group 16"/>
            <p:cNvGrpSpPr/>
            <p:nvPr/>
          </p:nvGrpSpPr>
          <p:grpSpPr>
            <a:xfrm>
              <a:off x="2118973" y="2220108"/>
              <a:ext cx="8910974" cy="1402738"/>
              <a:chOff x="2118973" y="2220108"/>
              <a:chExt cx="8910974" cy="1402738"/>
            </a:xfrm>
          </p:grpSpPr>
          <p:sp>
            <p:nvSpPr>
              <p:cNvPr id="4" name="Rectangle: Rounded Corners 6">
                <a:extLst>
                  <a:ext uri="{FF2B5EF4-FFF2-40B4-BE49-F238E27FC236}">
                    <a16:creationId xmlns:a16="http://schemas.microsoft.com/office/drawing/2014/main" id="{893D0032-1CD3-4058-A8FE-9A40B39EB146}"/>
                  </a:ext>
                </a:extLst>
              </p:cNvPr>
              <p:cNvSpPr/>
              <p:nvPr/>
            </p:nvSpPr>
            <p:spPr>
              <a:xfrm>
                <a:off x="2387048" y="2232196"/>
                <a:ext cx="8642899" cy="1390650"/>
              </a:xfrm>
              <a:prstGeom prst="roundRect">
                <a:avLst/>
              </a:prstGeom>
              <a:solidFill>
                <a:schemeClr val="accent6">
                  <a:lumMod val="75000"/>
                  <a:alpha val="85000"/>
                </a:schemeClr>
              </a:solidFill>
              <a:ln w="381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Rectangle 5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78BBC154-0E5B-4CBB-A071-B56C581411FF}"/>
                  </a:ext>
                </a:extLst>
              </p:cNvPr>
              <p:cNvSpPr/>
              <p:nvPr/>
            </p:nvSpPr>
            <p:spPr>
              <a:xfrm>
                <a:off x="2118973" y="2220108"/>
                <a:ext cx="2529860" cy="132343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8000" b="1" dirty="0">
                    <a:ln w="0">
                      <a:solidFill>
                        <a:schemeClr val="tx1"/>
                      </a:solidFill>
                    </a:ln>
                    <a:gradFill>
                      <a:gsLst>
                        <a:gs pos="57000">
                          <a:srgbClr val="FFFF00"/>
                        </a:gs>
                        <a:gs pos="26000">
                          <a:schemeClr val="tx1"/>
                        </a:gs>
                      </a:gsLst>
                      <a:lin ang="5400000" scaled="1"/>
                    </a:gradFill>
                    <a:effectLst>
                      <a:glow rad="203200">
                        <a:schemeClr val="bg1"/>
                      </a:glow>
                    </a:effectLst>
                    <a:latin typeface="UTM Akashi" panose="02040603050506020204" pitchFamily="18" charset="0"/>
                  </a:rPr>
                  <a:t>A</a:t>
                </a:r>
                <a:endParaRPr lang="en-US" sz="8000" b="1" cap="none" spc="0" dirty="0">
                  <a:ln w="0">
                    <a:solidFill>
                      <a:schemeClr val="tx1"/>
                    </a:solidFill>
                  </a:ln>
                  <a:gradFill>
                    <a:gsLst>
                      <a:gs pos="57000">
                        <a:srgbClr val="FFFF00"/>
                      </a:gs>
                      <a:gs pos="26000">
                        <a:schemeClr val="tx1"/>
                      </a:gs>
                    </a:gsLst>
                    <a:lin ang="5400000" scaled="1"/>
                  </a:gradFill>
                  <a:effectLst>
                    <a:glow rad="203200">
                      <a:schemeClr val="bg1"/>
                    </a:glow>
                  </a:effectLst>
                  <a:latin typeface="UTM Akashi" panose="02040603050506020204" pitchFamily="18" charset="0"/>
                </a:endParaRP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86C037D-449E-4842-B246-E252B1965C63}"/>
                </a:ext>
              </a:extLst>
            </p:cNvPr>
            <p:cNvSpPr/>
            <p:nvPr/>
          </p:nvSpPr>
          <p:spPr>
            <a:xfrm>
              <a:off x="5126820" y="2465856"/>
              <a:ext cx="243528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500 500</a:t>
              </a:r>
              <a:endParaRPr lang="en-US" sz="54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118973" y="3783942"/>
            <a:ext cx="8910974" cy="1390650"/>
            <a:chOff x="2118973" y="3783942"/>
            <a:chExt cx="8910974" cy="1390650"/>
          </a:xfrm>
        </p:grpSpPr>
        <p:sp>
          <p:nvSpPr>
            <p:cNvPr id="7" name="Rectangle: Rounded Corners 13">
              <a:extLst>
                <a:ext uri="{FF2B5EF4-FFF2-40B4-BE49-F238E27FC236}">
                  <a16:creationId xmlns:a16="http://schemas.microsoft.com/office/drawing/2014/main" id="{4977731D-B3FA-4B9B-A860-7DE0D64B5D0D}"/>
                </a:ext>
              </a:extLst>
            </p:cNvPr>
            <p:cNvSpPr/>
            <p:nvPr/>
          </p:nvSpPr>
          <p:spPr>
            <a:xfrm>
              <a:off x="2387048" y="3783942"/>
              <a:ext cx="8642899" cy="1390650"/>
            </a:xfrm>
            <a:prstGeom prst="roundRect">
              <a:avLst/>
            </a:prstGeom>
            <a:solidFill>
              <a:schemeClr val="accent6">
                <a:lumMod val="75000"/>
                <a:alpha val="85000"/>
              </a:schemeClr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 8">
              <a:hlinkClick r:id="rId4" action="ppaction://hlinksldjump"/>
              <a:extLst>
                <a:ext uri="{FF2B5EF4-FFF2-40B4-BE49-F238E27FC236}">
                  <a16:creationId xmlns:a16="http://schemas.microsoft.com/office/drawing/2014/main" id="{65B13787-FDDC-4FDA-AE82-35581DF75087}"/>
                </a:ext>
              </a:extLst>
            </p:cNvPr>
            <p:cNvSpPr/>
            <p:nvPr/>
          </p:nvSpPr>
          <p:spPr>
            <a:xfrm>
              <a:off x="2118973" y="3827139"/>
              <a:ext cx="2529860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dirty="0">
                  <a:ln w="0">
                    <a:solidFill>
                      <a:schemeClr val="tx1"/>
                    </a:solidFill>
                  </a:ln>
                  <a:gradFill>
                    <a:gsLst>
                      <a:gs pos="57000">
                        <a:srgbClr val="FFFF00"/>
                      </a:gs>
                      <a:gs pos="26000">
                        <a:schemeClr val="tx1"/>
                      </a:gs>
                    </a:gsLst>
                    <a:lin ang="5400000" scaled="1"/>
                  </a:gradFill>
                  <a:effectLst>
                    <a:glow rad="203200">
                      <a:schemeClr val="bg1"/>
                    </a:glow>
                  </a:effectLst>
                  <a:latin typeface="UTM Akashi" panose="02040603050506020204" pitchFamily="18" charset="0"/>
                </a:rPr>
                <a:t>B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50CADC1-80C3-4A6C-8C02-642A33D3E9F6}"/>
                </a:ext>
              </a:extLst>
            </p:cNvPr>
            <p:cNvSpPr/>
            <p:nvPr/>
          </p:nvSpPr>
          <p:spPr>
            <a:xfrm>
              <a:off x="5144499" y="4017602"/>
              <a:ext cx="243528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555 555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118973" y="5267861"/>
            <a:ext cx="8910975" cy="1390650"/>
            <a:chOff x="2118973" y="5267861"/>
            <a:chExt cx="8910975" cy="1390650"/>
          </a:xfrm>
        </p:grpSpPr>
        <p:sp>
          <p:nvSpPr>
            <p:cNvPr id="10" name="Rectangle: Rounded Corners 17">
              <a:extLst>
                <a:ext uri="{FF2B5EF4-FFF2-40B4-BE49-F238E27FC236}">
                  <a16:creationId xmlns:a16="http://schemas.microsoft.com/office/drawing/2014/main" id="{E061A375-B1DC-44F0-95D6-2D7FAF7C12A5}"/>
                </a:ext>
              </a:extLst>
            </p:cNvPr>
            <p:cNvSpPr/>
            <p:nvPr/>
          </p:nvSpPr>
          <p:spPr>
            <a:xfrm>
              <a:off x="2387049" y="5267861"/>
              <a:ext cx="8642899" cy="1390650"/>
            </a:xfrm>
            <a:prstGeom prst="roundRect">
              <a:avLst/>
            </a:prstGeom>
            <a:solidFill>
              <a:schemeClr val="accent6">
                <a:lumMod val="75000"/>
                <a:alpha val="85000"/>
              </a:schemeClr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1">
              <a:hlinkClick r:id="rId5" action="ppaction://hlinksldjump"/>
              <a:extLst>
                <a:ext uri="{FF2B5EF4-FFF2-40B4-BE49-F238E27FC236}">
                  <a16:creationId xmlns:a16="http://schemas.microsoft.com/office/drawing/2014/main" id="{1CF2BACE-57A4-4995-A27A-918901E2F4E0}"/>
                </a:ext>
              </a:extLst>
            </p:cNvPr>
            <p:cNvSpPr/>
            <p:nvPr/>
          </p:nvSpPr>
          <p:spPr>
            <a:xfrm>
              <a:off x="2118973" y="5286908"/>
              <a:ext cx="2529860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dirty="0">
                  <a:ln w="0">
                    <a:solidFill>
                      <a:schemeClr val="tx1"/>
                    </a:solidFill>
                  </a:ln>
                  <a:gradFill>
                    <a:gsLst>
                      <a:gs pos="57000">
                        <a:srgbClr val="FFFF00"/>
                      </a:gs>
                      <a:gs pos="26000">
                        <a:schemeClr val="tx1"/>
                      </a:gs>
                    </a:gsLst>
                    <a:lin ang="5400000" scaled="1"/>
                  </a:gradFill>
                  <a:effectLst>
                    <a:glow rad="203200">
                      <a:schemeClr val="bg1"/>
                    </a:glow>
                  </a:effectLst>
                  <a:latin typeface="UTM Akashi" panose="02040603050506020204" pitchFamily="18" charset="0"/>
                </a:rPr>
                <a:t>C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B51C821-DA00-4E04-BD62-FCD1BD392FF8}"/>
                </a:ext>
              </a:extLst>
            </p:cNvPr>
            <p:cNvSpPr/>
            <p:nvPr/>
          </p:nvSpPr>
          <p:spPr>
            <a:xfrm>
              <a:off x="5126819" y="5486962"/>
              <a:ext cx="243528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555 556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830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oh-nooo-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oh-nooo-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/>
        </p:blipFill>
        <p:spPr>
          <a:xfrm flipH="1">
            <a:off x="1015081" y="0"/>
            <a:ext cx="9372599" cy="53277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8DCF1B-5881-4B0B-8855-D858294FA0D9}"/>
              </a:ext>
            </a:extLst>
          </p:cNvPr>
          <p:cNvSpPr txBox="1"/>
          <p:nvPr/>
        </p:nvSpPr>
        <p:spPr>
          <a:xfrm>
            <a:off x="1690044" y="1242029"/>
            <a:ext cx="7086600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GB" sz="8000" b="1" cap="all" dirty="0" err="1">
                <a:ln w="38100">
                  <a:noFill/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9000">
                      <a:srgbClr val="3FFF96"/>
                    </a:gs>
                    <a:gs pos="52000">
                      <a:srgbClr val="00DA63"/>
                    </a:gs>
                    <a:gs pos="83000">
                      <a:srgbClr val="009242"/>
                    </a:gs>
                  </a:gsLst>
                  <a:lin ang="5400000" scaled="1"/>
                </a:gradFill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Khởi</a:t>
            </a:r>
            <a:r>
              <a:rPr lang="en-GB" sz="8000" b="1" cap="all" dirty="0">
                <a:ln w="38100">
                  <a:noFill/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9000">
                      <a:srgbClr val="3FFF96"/>
                    </a:gs>
                    <a:gs pos="52000">
                      <a:srgbClr val="00DA63"/>
                    </a:gs>
                    <a:gs pos="83000">
                      <a:srgbClr val="009242"/>
                    </a:gs>
                  </a:gsLst>
                  <a:lin ang="5400000" scaled="1"/>
                </a:gradFill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GB" sz="8000" b="1" cap="all" dirty="0" err="1">
                <a:ln w="38100">
                  <a:noFill/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9000">
                      <a:srgbClr val="3FFF96"/>
                    </a:gs>
                    <a:gs pos="52000">
                      <a:srgbClr val="00DA63"/>
                    </a:gs>
                    <a:gs pos="83000">
                      <a:srgbClr val="009242"/>
                    </a:gs>
                  </a:gsLst>
                  <a:lin ang="5400000" scaled="1"/>
                </a:gradFill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động</a:t>
            </a:r>
            <a:endParaRPr lang="en-GB" sz="4000" b="1" cap="all" dirty="0">
              <a:ln w="38100">
                <a:noFill/>
              </a:ln>
              <a:solidFill>
                <a:srgbClr val="C00000"/>
              </a:solidFill>
              <a:latin typeface="UVN Binh Duong" pitchFamily="2" charset="0"/>
              <a:ea typeface="方正黑体简体" panose="03000509000000000000" pitchFamily="65" charset="-122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D1B30D7-8D9A-4300-AAD1-64013B95CB25}"/>
              </a:ext>
            </a:extLst>
          </p:cNvPr>
          <p:cNvGrpSpPr/>
          <p:nvPr/>
        </p:nvGrpSpPr>
        <p:grpSpPr>
          <a:xfrm>
            <a:off x="7125981" y="2085051"/>
            <a:ext cx="5372462" cy="5089895"/>
            <a:chOff x="7053943" y="2013857"/>
            <a:chExt cx="5372462" cy="5089895"/>
          </a:xfrm>
        </p:grpSpPr>
        <p:pic>
          <p:nvPicPr>
            <p:cNvPr id="11" name="Picture 10" descr="Logo&#10;&#10;Description automatically generated with low confidence">
              <a:extLst>
                <a:ext uri="{FF2B5EF4-FFF2-40B4-BE49-F238E27FC236}">
                  <a16:creationId xmlns:a16="http://schemas.microsoft.com/office/drawing/2014/main" id="{44041697-837B-4FA7-B025-E7D1BB56CA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41" t="14762" r="19103" b="17333"/>
            <a:stretch/>
          </p:blipFill>
          <p:spPr>
            <a:xfrm>
              <a:off x="7053943" y="2013857"/>
              <a:ext cx="5158654" cy="500742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507DB45-CFAD-4ADD-8A21-D011A86DE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000" b="90000" l="10000" r="90000">
                          <a14:foregroundMark x1="38900" y1="8650" x2="45900" y2="9000"/>
                          <a14:foregroundMark x1="39050" y1="5350" x2="39200" y2="5350"/>
                          <a14:foregroundMark x1="39400" y1="5000" x2="39200" y2="61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9865982" y="4684842"/>
              <a:ext cx="2560423" cy="2418910"/>
            </a:xfrm>
            <a:prstGeom prst="rect">
              <a:avLst/>
            </a:prstGeom>
          </p:spPr>
        </p:pic>
      </p:grpSp>
      <p:pic>
        <p:nvPicPr>
          <p:cNvPr id="14" name="图片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15" y="205464"/>
            <a:ext cx="2019745" cy="1698284"/>
          </a:xfrm>
          <a:prstGeom prst="rect">
            <a:avLst/>
          </a:prstGeom>
        </p:spPr>
      </p:pic>
      <p:pic>
        <p:nvPicPr>
          <p:cNvPr id="15" name="图片 11">
            <a:extLst>
              <a:ext uri="{FF2B5EF4-FFF2-40B4-BE49-F238E27FC236}">
                <a16:creationId xmlns:a16="http://schemas.microsoft.com/office/drawing/2014/main" id="{8DC44881-7BB8-4C0E-AAD8-4A6CF7D5A1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680" y="53701"/>
            <a:ext cx="1132980" cy="116248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FDFD4F8-C0C9-49CA-8D4A-EAFA8905C95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7427" y="506210"/>
            <a:ext cx="1407452" cy="930185"/>
          </a:xfrm>
          <a:prstGeom prst="rect">
            <a:avLst/>
          </a:prstGeom>
        </p:spPr>
      </p:pic>
      <p:pic>
        <p:nvPicPr>
          <p:cNvPr id="17" name="Picture 6" descr="5"/>
          <p:cNvPicPr>
            <a:picLocks noChangeAspect="1" noChangeArrowheads="1"/>
          </p:cNvPicPr>
          <p:nvPr/>
        </p:nvPicPr>
        <p:blipFill>
          <a:blip r:embed="rId11"/>
          <a:srcRect t="62344" r="64444"/>
          <a:stretch>
            <a:fillRect/>
          </a:stretch>
        </p:blipFill>
        <p:spPr bwMode="auto">
          <a:xfrm>
            <a:off x="2746617" y="4697730"/>
            <a:ext cx="4020039" cy="2394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2323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4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4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3DBA8D9F-2F81-4225-9FB3-F800969E30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19" y="320410"/>
            <a:ext cx="6841310" cy="76874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8DCF1B-5881-4B0B-8855-D858294FA0D9}"/>
              </a:ext>
            </a:extLst>
          </p:cNvPr>
          <p:cNvSpPr txBox="1"/>
          <p:nvPr/>
        </p:nvSpPr>
        <p:spPr>
          <a:xfrm>
            <a:off x="-224693" y="1848698"/>
            <a:ext cx="7086600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GB" sz="8000" b="1" cap="all" dirty="0" err="1">
                <a:ln w="38100">
                  <a:noFill/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9000">
                      <a:srgbClr val="3FFF96"/>
                    </a:gs>
                    <a:gs pos="52000">
                      <a:srgbClr val="00DA63"/>
                    </a:gs>
                    <a:gs pos="83000">
                      <a:srgbClr val="009242"/>
                    </a:gs>
                  </a:gsLst>
                  <a:lin ang="5400000" scaled="1"/>
                </a:gradFill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Dặn</a:t>
            </a:r>
            <a:r>
              <a:rPr lang="en-GB" sz="8000" b="1" cap="all" dirty="0">
                <a:ln w="38100">
                  <a:noFill/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9000">
                      <a:srgbClr val="3FFF96"/>
                    </a:gs>
                    <a:gs pos="52000">
                      <a:srgbClr val="00DA63"/>
                    </a:gs>
                    <a:gs pos="83000">
                      <a:srgbClr val="009242"/>
                    </a:gs>
                  </a:gsLst>
                  <a:lin ang="5400000" scaled="1"/>
                </a:gradFill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GB" sz="8000" b="1" cap="all" dirty="0" err="1">
                <a:ln w="38100">
                  <a:noFill/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9000">
                      <a:srgbClr val="3FFF96"/>
                    </a:gs>
                    <a:gs pos="52000">
                      <a:srgbClr val="00DA63"/>
                    </a:gs>
                    <a:gs pos="83000">
                      <a:srgbClr val="009242"/>
                    </a:gs>
                  </a:gsLst>
                  <a:lin ang="5400000" scaled="1"/>
                </a:gradFill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dò</a:t>
            </a:r>
            <a:endParaRPr lang="en-GB" sz="4000" b="1" cap="all" dirty="0">
              <a:ln w="38100">
                <a:noFill/>
              </a:ln>
              <a:solidFill>
                <a:srgbClr val="C00000"/>
              </a:solidFill>
              <a:latin typeface="UVN Binh Duong" pitchFamily="2" charset="0"/>
              <a:ea typeface="方正黑体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9" name="图片 7">
            <a:extLst>
              <a:ext uri="{FF2B5EF4-FFF2-40B4-BE49-F238E27FC236}">
                <a16:creationId xmlns:a16="http://schemas.microsoft.com/office/drawing/2014/main" id="{BEECADF3-2FAB-4C80-9186-7E44C57057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4" t="5687" r="26667" b="46122"/>
          <a:stretch/>
        </p:blipFill>
        <p:spPr>
          <a:xfrm>
            <a:off x="4060142" y="2963943"/>
            <a:ext cx="6799596" cy="3525715"/>
          </a:xfrm>
          <a:prstGeom prst="rect">
            <a:avLst/>
          </a:prstGeom>
        </p:spPr>
      </p:pic>
      <p:pic>
        <p:nvPicPr>
          <p:cNvPr id="10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7" y="0"/>
            <a:ext cx="2019745" cy="1698284"/>
          </a:xfrm>
          <a:prstGeom prst="rect">
            <a:avLst/>
          </a:prstGeom>
        </p:spPr>
      </p:pic>
      <p:pic>
        <p:nvPicPr>
          <p:cNvPr id="11" name="图片 11">
            <a:extLst>
              <a:ext uri="{FF2B5EF4-FFF2-40B4-BE49-F238E27FC236}">
                <a16:creationId xmlns:a16="http://schemas.microsoft.com/office/drawing/2014/main" id="{8DC44881-7BB8-4C0E-AAD8-4A6CF7D5A1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576" y="-406523"/>
            <a:ext cx="1682068" cy="1725872"/>
          </a:xfrm>
          <a:prstGeom prst="rect">
            <a:avLst/>
          </a:prstGeom>
        </p:spPr>
      </p:pic>
      <p:pic>
        <p:nvPicPr>
          <p:cNvPr id="12" name="图片 15">
            <a:extLst>
              <a:ext uri="{FF2B5EF4-FFF2-40B4-BE49-F238E27FC236}">
                <a16:creationId xmlns:a16="http://schemas.microsoft.com/office/drawing/2014/main" id="{DFDFD4F8-C0C9-49CA-8D4A-EAFA8905C9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029" y="409907"/>
            <a:ext cx="1950971" cy="128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12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660656"/>
            <a:ext cx="12192000" cy="3413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-247650" y="5737225"/>
            <a:ext cx="3832225" cy="968375"/>
            <a:chOff x="0" y="0"/>
            <a:chExt cx="3831771" cy="968829"/>
          </a:xfrm>
        </p:grpSpPr>
        <p:pic>
          <p:nvPicPr>
            <p:cNvPr id="8" name="Picture 3" descr="·_0005_Layer-4-副本"/>
            <p:cNvPicPr>
              <a:picLocks noChangeAspect="1" noChangeArrowheads="1"/>
            </p:cNvPicPr>
            <p:nvPr/>
          </p:nvPicPr>
          <p:blipFill>
            <a:blip r:embed="rId4"/>
            <a:srcRect l="22261" r="58095" b="81171"/>
            <a:stretch>
              <a:fillRect/>
            </a:stretch>
          </p:blipFill>
          <p:spPr bwMode="auto">
            <a:xfrm>
              <a:off x="2035629" y="0"/>
              <a:ext cx="1796142" cy="968829"/>
            </a:xfrm>
            <a:prstGeom prst="rect">
              <a:avLst/>
            </a:prstGeom>
            <a:noFill/>
          </p:spPr>
        </p:pic>
        <p:pic>
          <p:nvPicPr>
            <p:cNvPr id="9" name="Picture 9" descr="·_0006_Layer-4"/>
            <p:cNvPicPr>
              <a:picLocks noChangeAspect="1" noChangeArrowheads="1"/>
            </p:cNvPicPr>
            <p:nvPr/>
          </p:nvPicPr>
          <p:blipFill>
            <a:blip r:embed="rId5"/>
            <a:srcRect r="75357" b="81171"/>
            <a:stretch>
              <a:fillRect/>
            </a:stretch>
          </p:blipFill>
          <p:spPr bwMode="auto">
            <a:xfrm>
              <a:off x="0" y="0"/>
              <a:ext cx="2253343" cy="968829"/>
            </a:xfrm>
            <a:prstGeom prst="rect">
              <a:avLst/>
            </a:prstGeom>
            <a:noFill/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19AA369-D3B1-42A4-BF94-3924CA7EBD14}"/>
              </a:ext>
            </a:extLst>
          </p:cNvPr>
          <p:cNvSpPr txBox="1"/>
          <p:nvPr/>
        </p:nvSpPr>
        <p:spPr>
          <a:xfrm>
            <a:off x="900193" y="1636379"/>
            <a:ext cx="9833455" cy="2554545"/>
          </a:xfrm>
          <a:prstGeom prst="rect">
            <a:avLst/>
          </a:prstGeom>
          <a:noFill/>
          <a:effectLst>
            <a:outerShdw blurRad="444500" dist="50800" dir="5400000" sx="91000" sy="91000" algn="ctr" rotWithShape="0">
              <a:schemeClr val="accent6">
                <a:lumMod val="60000"/>
                <a:lumOff val="40000"/>
                <a:alpha val="40000"/>
              </a:scheme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 err="1">
                <a:ln w="38100">
                  <a:solidFill>
                    <a:schemeClr val="bg1"/>
                  </a:solidFill>
                  <a:prstDash val="solid"/>
                </a:ln>
                <a:solidFill>
                  <a:srgbClr val="F17D00"/>
                </a:solidFill>
                <a:effectLst>
                  <a:outerShdw dist="38100" dir="2700000" algn="tl" rotWithShape="0">
                    <a:schemeClr val="accent6">
                      <a:lumMod val="60000"/>
                      <a:lumOff val="40000"/>
                    </a:schemeClr>
                  </a:outerShdw>
                </a:effectLst>
                <a:latin typeface="UTM Guanine" panose="02040603050506020204" pitchFamily="18" charset="0"/>
              </a:rPr>
              <a:t>Chúc</a:t>
            </a:r>
            <a:r>
              <a:rPr lang="en-US" sz="8000" b="1" dirty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F17D00"/>
                </a:solidFill>
                <a:effectLst>
                  <a:outerShdw dist="38100" dir="2700000" algn="tl" rotWithShape="0">
                    <a:schemeClr val="accent6">
                      <a:lumMod val="60000"/>
                      <a:lumOff val="40000"/>
                    </a:schemeClr>
                  </a:outerShdw>
                </a:effectLst>
                <a:latin typeface="UTM Guanine" panose="02040603050506020204" pitchFamily="18" charset="0"/>
              </a:rPr>
              <a:t> </a:t>
            </a:r>
            <a:r>
              <a:rPr lang="en-US" sz="8000" b="1" dirty="0" err="1">
                <a:ln w="38100">
                  <a:solidFill>
                    <a:schemeClr val="bg1"/>
                  </a:solidFill>
                  <a:prstDash val="solid"/>
                </a:ln>
                <a:solidFill>
                  <a:srgbClr val="F17D00"/>
                </a:solidFill>
                <a:effectLst>
                  <a:outerShdw dist="38100" dir="2700000" algn="tl" rotWithShape="0">
                    <a:schemeClr val="accent6">
                      <a:lumMod val="60000"/>
                      <a:lumOff val="40000"/>
                    </a:schemeClr>
                  </a:outerShdw>
                </a:effectLst>
                <a:latin typeface="UTM Guanine" panose="02040603050506020204" pitchFamily="18" charset="0"/>
              </a:rPr>
              <a:t>các</a:t>
            </a:r>
            <a:r>
              <a:rPr lang="en-US" sz="8000" b="1" dirty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F17D00"/>
                </a:solidFill>
                <a:effectLst>
                  <a:outerShdw dist="38100" dir="2700000" algn="tl" rotWithShape="0">
                    <a:schemeClr val="accent6">
                      <a:lumMod val="60000"/>
                      <a:lumOff val="40000"/>
                    </a:schemeClr>
                  </a:outerShdw>
                </a:effectLst>
                <a:latin typeface="UTM Guanine" panose="02040603050506020204" pitchFamily="18" charset="0"/>
              </a:rPr>
              <a:t> </a:t>
            </a:r>
            <a:r>
              <a:rPr lang="en-US" sz="8000" b="1" dirty="0" err="1">
                <a:ln w="38100">
                  <a:solidFill>
                    <a:schemeClr val="bg1"/>
                  </a:solidFill>
                  <a:prstDash val="solid"/>
                </a:ln>
                <a:solidFill>
                  <a:srgbClr val="F17D00"/>
                </a:solidFill>
                <a:effectLst>
                  <a:outerShdw dist="38100" dir="2700000" algn="tl" rotWithShape="0">
                    <a:schemeClr val="accent6">
                      <a:lumMod val="60000"/>
                      <a:lumOff val="40000"/>
                    </a:schemeClr>
                  </a:outerShdw>
                </a:effectLst>
                <a:latin typeface="UTM Guanine" panose="02040603050506020204" pitchFamily="18" charset="0"/>
              </a:rPr>
              <a:t>em</a:t>
            </a:r>
            <a:endParaRPr lang="en-US" sz="8000" b="1" dirty="0">
              <a:ln w="38100">
                <a:solidFill>
                  <a:schemeClr val="bg1"/>
                </a:solidFill>
                <a:prstDash val="solid"/>
              </a:ln>
              <a:solidFill>
                <a:srgbClr val="F17D00"/>
              </a:solidFill>
              <a:effectLst>
                <a:outerShdw dist="38100" dir="2700000" algn="tl" rotWithShape="0">
                  <a:schemeClr val="accent6">
                    <a:lumMod val="60000"/>
                    <a:lumOff val="40000"/>
                  </a:schemeClr>
                </a:outerShdw>
              </a:effectLst>
              <a:latin typeface="UTM Guanine" panose="02040603050506020204" pitchFamily="18" charset="0"/>
            </a:endParaRPr>
          </a:p>
          <a:p>
            <a:pPr algn="ctr"/>
            <a:r>
              <a:rPr lang="en-US" sz="8000" b="1" dirty="0" err="1">
                <a:ln w="38100">
                  <a:solidFill>
                    <a:schemeClr val="bg1"/>
                  </a:solidFill>
                  <a:prstDash val="solid"/>
                </a:ln>
                <a:solidFill>
                  <a:srgbClr val="F17D00"/>
                </a:solidFill>
                <a:effectLst>
                  <a:outerShdw dist="38100" dir="2700000" algn="tl" rotWithShape="0">
                    <a:schemeClr val="accent6">
                      <a:lumMod val="60000"/>
                      <a:lumOff val="40000"/>
                    </a:schemeClr>
                  </a:outerShdw>
                </a:effectLst>
                <a:latin typeface="UTM Guanine" panose="02040603050506020204" pitchFamily="18" charset="0"/>
              </a:rPr>
              <a:t>học</a:t>
            </a:r>
            <a:r>
              <a:rPr lang="en-US" sz="8000" b="1" dirty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F17D00"/>
                </a:solidFill>
                <a:effectLst>
                  <a:outerShdw dist="38100" dir="2700000" algn="tl" rotWithShape="0">
                    <a:schemeClr val="accent6">
                      <a:lumMod val="60000"/>
                      <a:lumOff val="40000"/>
                    </a:schemeClr>
                  </a:outerShdw>
                </a:effectLst>
                <a:latin typeface="UTM Guanine" panose="02040603050506020204" pitchFamily="18" charset="0"/>
              </a:rPr>
              <a:t> </a:t>
            </a:r>
            <a:r>
              <a:rPr lang="en-US" sz="8000" b="1" dirty="0" err="1">
                <a:ln w="38100">
                  <a:solidFill>
                    <a:schemeClr val="bg1"/>
                  </a:solidFill>
                  <a:prstDash val="solid"/>
                </a:ln>
                <a:solidFill>
                  <a:srgbClr val="F17D00"/>
                </a:solidFill>
                <a:effectLst>
                  <a:outerShdw dist="38100" dir="2700000" algn="tl" rotWithShape="0">
                    <a:schemeClr val="accent6">
                      <a:lumMod val="60000"/>
                      <a:lumOff val="40000"/>
                    </a:schemeClr>
                  </a:outerShdw>
                </a:effectLst>
                <a:latin typeface="UTM Guanine" panose="02040603050506020204" pitchFamily="18" charset="0"/>
              </a:rPr>
              <a:t>tôt</a:t>
            </a:r>
            <a:endParaRPr lang="en-US" sz="8000" b="1" dirty="0">
              <a:ln w="38100">
                <a:solidFill>
                  <a:schemeClr val="bg1"/>
                </a:solidFill>
                <a:prstDash val="solid"/>
              </a:ln>
              <a:solidFill>
                <a:srgbClr val="F17D00"/>
              </a:solidFill>
              <a:effectLst>
                <a:outerShdw dist="38100" dir="2700000" algn="tl" rotWithShape="0">
                  <a:schemeClr val="accent6">
                    <a:lumMod val="60000"/>
                    <a:lumOff val="40000"/>
                  </a:schemeClr>
                </a:outerShdw>
              </a:effectLst>
              <a:latin typeface="UTM Guanine" panose="02040603050506020204" pitchFamily="18" charset="0"/>
            </a:endParaRPr>
          </a:p>
        </p:txBody>
      </p:sp>
      <p:pic>
        <p:nvPicPr>
          <p:cNvPr id="11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226" y="2913651"/>
            <a:ext cx="2019745" cy="1698284"/>
          </a:xfrm>
          <a:prstGeom prst="rect">
            <a:avLst/>
          </a:prstGeom>
        </p:spPr>
      </p:pic>
      <p:pic>
        <p:nvPicPr>
          <p:cNvPr id="12" name="图片 8">
            <a:extLst>
              <a:ext uri="{FF2B5EF4-FFF2-40B4-BE49-F238E27FC236}">
                <a16:creationId xmlns:a16="http://schemas.microsoft.com/office/drawing/2014/main" id="{16B5070D-D158-4E85-A7D6-40D9DC600C6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4" t="5687" r="26667" b="46122"/>
          <a:stretch/>
        </p:blipFill>
        <p:spPr>
          <a:xfrm>
            <a:off x="455416" y="4190924"/>
            <a:ext cx="5256068" cy="272536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17602" y="-121456"/>
            <a:ext cx="5274398" cy="71952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145"/>
            <a:ext cx="2857500" cy="2857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7" descr="555_0020_素材CNN-sccnn.com-2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30694" y="3209937"/>
            <a:ext cx="1723206" cy="3648063"/>
          </a:xfrm>
          <a:prstGeom prst="rect">
            <a:avLst/>
          </a:prstGeom>
          <a:noFill/>
        </p:spPr>
      </p:pic>
      <p:pic>
        <p:nvPicPr>
          <p:cNvPr id="49" name="Picture 4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1FD75F2-7332-4329-A555-0292E240AA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484" y="2866788"/>
            <a:ext cx="2206869" cy="3436587"/>
          </a:xfrm>
          <a:prstGeom prst="rect">
            <a:avLst/>
          </a:prstGeom>
        </p:spPr>
      </p:pic>
      <p:pic>
        <p:nvPicPr>
          <p:cNvPr id="50" name="Picture 6" descr="Trẻ Em, Mầm Non, Tải hình PNG 374 - Free.Vector6.co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0137" y="3791662"/>
            <a:ext cx="2910254" cy="291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图片 6" descr="资源 9@4x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461" y="5959644"/>
            <a:ext cx="6538913" cy="898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图片 6" descr="资源 9@4x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592" y="5960225"/>
            <a:ext cx="6776481" cy="89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583" y="3420290"/>
            <a:ext cx="4553116" cy="3090373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410" y="3771900"/>
            <a:ext cx="4553116" cy="3090373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 rot="21228432">
            <a:off x="1594550" y="3835831"/>
            <a:ext cx="37410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 số chia hết cho 5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 rot="21228432">
            <a:off x="5762338" y="4056624"/>
            <a:ext cx="443554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 số không</a:t>
            </a:r>
          </a:p>
          <a:p>
            <a:pPr algn="ctr"/>
            <a:r>
              <a:rPr lang="nl-NL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chia hết cho 5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5" name="图片 48">
            <a:extLst>
              <a:ext uri="{FF2B5EF4-FFF2-40B4-BE49-F238E27FC236}">
                <a16:creationId xmlns:a16="http://schemas.microsoft.com/office/drawing/2014/main" id="{0D024916-B845-4B73-BDC2-99D58F94F3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759" y="194052"/>
            <a:ext cx="2150085" cy="912949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200117" y="285884"/>
            <a:ext cx="20256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7" name="图片 48">
            <a:extLst>
              <a:ext uri="{FF2B5EF4-FFF2-40B4-BE49-F238E27FC236}">
                <a16:creationId xmlns:a16="http://schemas.microsoft.com/office/drawing/2014/main" id="{0D024916-B845-4B73-BDC2-99D58F94F3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304" y="424569"/>
            <a:ext cx="2150085" cy="912949"/>
          </a:xfrm>
          <a:prstGeom prst="rect">
            <a:avLst/>
          </a:prstGeom>
        </p:spPr>
      </p:pic>
      <p:pic>
        <p:nvPicPr>
          <p:cNvPr id="68" name="图片 48">
            <a:extLst>
              <a:ext uri="{FF2B5EF4-FFF2-40B4-BE49-F238E27FC236}">
                <a16:creationId xmlns:a16="http://schemas.microsoft.com/office/drawing/2014/main" id="{0D024916-B845-4B73-BDC2-99D58F94F3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968" y="403202"/>
            <a:ext cx="2150085" cy="912949"/>
          </a:xfrm>
          <a:prstGeom prst="rect">
            <a:avLst/>
          </a:prstGeom>
        </p:spPr>
      </p:pic>
      <p:pic>
        <p:nvPicPr>
          <p:cNvPr id="69" name="图片 48">
            <a:extLst>
              <a:ext uri="{FF2B5EF4-FFF2-40B4-BE49-F238E27FC236}">
                <a16:creationId xmlns:a16="http://schemas.microsoft.com/office/drawing/2014/main" id="{0D024916-B845-4B73-BDC2-99D58F94F3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7001"/>
            <a:ext cx="2150085" cy="912949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5258423" y="554787"/>
            <a:ext cx="15819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8142913" y="533420"/>
            <a:ext cx="18058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183002" y="1239012"/>
            <a:ext cx="15754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45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3" name="图片 48">
            <a:extLst>
              <a:ext uri="{FF2B5EF4-FFF2-40B4-BE49-F238E27FC236}">
                <a16:creationId xmlns:a16="http://schemas.microsoft.com/office/drawing/2014/main" id="{0D024916-B845-4B73-BDC2-99D58F94F3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572" y="1398320"/>
            <a:ext cx="2150085" cy="912949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862646" y="1530331"/>
            <a:ext cx="16283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32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5" name="图片 48">
            <a:extLst>
              <a:ext uri="{FF2B5EF4-FFF2-40B4-BE49-F238E27FC236}">
                <a16:creationId xmlns:a16="http://schemas.microsoft.com/office/drawing/2014/main" id="{0D024916-B845-4B73-BDC2-99D58F94F3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452" y="1474374"/>
            <a:ext cx="2150085" cy="912949"/>
          </a:xfrm>
          <a:prstGeom prst="rect">
            <a:avLst/>
          </a:prstGeom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7097012" y="1606385"/>
            <a:ext cx="10459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7" name="图片 48">
            <a:extLst>
              <a:ext uri="{FF2B5EF4-FFF2-40B4-BE49-F238E27FC236}">
                <a16:creationId xmlns:a16="http://schemas.microsoft.com/office/drawing/2014/main" id="{0D024916-B845-4B73-BDC2-99D58F94F3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986" y="1383534"/>
            <a:ext cx="2150085" cy="912949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9589484" y="1515545"/>
            <a:ext cx="15589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29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7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500"/>
                            </p:stCondLst>
                            <p:childTnLst>
                              <p:par>
                                <p:cTn id="5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1500"/>
                            </p:stCondLst>
                            <p:childTnLst>
                              <p:par>
                                <p:cTn id="6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3500"/>
                            </p:stCondLst>
                            <p:childTnLst>
                              <p:par>
                                <p:cTn id="7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6 L 0.10143 0.47037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65" y="235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L 0.04453 0.58496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7" y="292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81481E-6 L 0.23034 0.51181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10" y="2557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81481E-6 L -0.19336 0.6662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74" y="333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4.07407E-6 L -0.23542 0.40439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71" y="20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44444E-6 L 0.03229 0.62686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" y="313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48148E-6 L -0.18268 0.51181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41" y="2557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66" grpId="0"/>
      <p:bldP spid="66" grpId="1"/>
      <p:bldP spid="70" grpId="0"/>
      <p:bldP spid="70" grpId="1"/>
      <p:bldP spid="71" grpId="0"/>
      <p:bldP spid="71" grpId="1"/>
      <p:bldP spid="72" grpId="0"/>
      <p:bldP spid="72" grpId="1"/>
      <p:bldP spid="74" grpId="0"/>
      <p:bldP spid="74" grpId="1"/>
      <p:bldP spid="76" grpId="0"/>
      <p:bldP spid="76" grpId="1"/>
      <p:bldP spid="78" grpId="0"/>
      <p:bldP spid="7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3DBA8D9F-2F81-4225-9FB3-F800969E30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19" y="320410"/>
            <a:ext cx="6841310" cy="76874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8DCF1B-5881-4B0B-8855-D858294FA0D9}"/>
              </a:ext>
            </a:extLst>
          </p:cNvPr>
          <p:cNvSpPr txBox="1"/>
          <p:nvPr/>
        </p:nvSpPr>
        <p:spPr>
          <a:xfrm>
            <a:off x="-224693" y="1848698"/>
            <a:ext cx="7086600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GB" sz="8000" b="1" cap="all" dirty="0" err="1">
                <a:ln w="38100">
                  <a:noFill/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9000">
                      <a:srgbClr val="3FFF96"/>
                    </a:gs>
                    <a:gs pos="52000">
                      <a:srgbClr val="00DA63"/>
                    </a:gs>
                    <a:gs pos="83000">
                      <a:srgbClr val="009242"/>
                    </a:gs>
                  </a:gsLst>
                  <a:lin ang="5400000" scaled="1"/>
                </a:gradFill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Khám</a:t>
            </a:r>
            <a:r>
              <a:rPr lang="en-GB" sz="8000" b="1" cap="all" dirty="0">
                <a:ln w="38100">
                  <a:noFill/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9000">
                      <a:srgbClr val="3FFF96"/>
                    </a:gs>
                    <a:gs pos="52000">
                      <a:srgbClr val="00DA63"/>
                    </a:gs>
                    <a:gs pos="83000">
                      <a:srgbClr val="009242"/>
                    </a:gs>
                  </a:gsLst>
                  <a:lin ang="5400000" scaled="1"/>
                </a:gradFill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GB" sz="8000" b="1" cap="all" dirty="0" err="1">
                <a:ln w="38100">
                  <a:noFill/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9000">
                      <a:srgbClr val="3FFF96"/>
                    </a:gs>
                    <a:gs pos="52000">
                      <a:srgbClr val="00DA63"/>
                    </a:gs>
                    <a:gs pos="83000">
                      <a:srgbClr val="009242"/>
                    </a:gs>
                  </a:gsLst>
                  <a:lin ang="5400000" scaled="1"/>
                </a:gradFill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phá</a:t>
            </a:r>
            <a:endParaRPr lang="en-GB" sz="4000" b="1" cap="all" dirty="0">
              <a:ln w="38100">
                <a:noFill/>
              </a:ln>
              <a:solidFill>
                <a:srgbClr val="C00000"/>
              </a:solidFill>
              <a:latin typeface="UVN Binh Duong" pitchFamily="2" charset="0"/>
              <a:ea typeface="方正黑体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9" name="图片 7">
            <a:extLst>
              <a:ext uri="{FF2B5EF4-FFF2-40B4-BE49-F238E27FC236}">
                <a16:creationId xmlns:a16="http://schemas.microsoft.com/office/drawing/2014/main" id="{BEECADF3-2FAB-4C80-9186-7E44C57057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4" t="5687" r="26667" b="46122"/>
          <a:stretch/>
        </p:blipFill>
        <p:spPr>
          <a:xfrm>
            <a:off x="4060142" y="2963943"/>
            <a:ext cx="6799596" cy="3525715"/>
          </a:xfrm>
          <a:prstGeom prst="rect">
            <a:avLst/>
          </a:prstGeom>
        </p:spPr>
      </p:pic>
      <p:pic>
        <p:nvPicPr>
          <p:cNvPr id="10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7" y="0"/>
            <a:ext cx="2019745" cy="1698284"/>
          </a:xfrm>
          <a:prstGeom prst="rect">
            <a:avLst/>
          </a:prstGeom>
        </p:spPr>
      </p:pic>
      <p:pic>
        <p:nvPicPr>
          <p:cNvPr id="11" name="图片 11">
            <a:extLst>
              <a:ext uri="{FF2B5EF4-FFF2-40B4-BE49-F238E27FC236}">
                <a16:creationId xmlns:a16="http://schemas.microsoft.com/office/drawing/2014/main" id="{8DC44881-7BB8-4C0E-AAD8-4A6CF7D5A1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576" y="-406523"/>
            <a:ext cx="1682068" cy="1725872"/>
          </a:xfrm>
          <a:prstGeom prst="rect">
            <a:avLst/>
          </a:prstGeom>
        </p:spPr>
      </p:pic>
      <p:pic>
        <p:nvPicPr>
          <p:cNvPr id="12" name="图片 15">
            <a:extLst>
              <a:ext uri="{FF2B5EF4-FFF2-40B4-BE49-F238E27FC236}">
                <a16:creationId xmlns:a16="http://schemas.microsoft.com/office/drawing/2014/main" id="{DFDFD4F8-C0C9-49CA-8D4A-EAFA8905C9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029" y="409907"/>
            <a:ext cx="1950971" cy="128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21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istrator\Desktop\564ed7d2ddea4.png"/>
          <p:cNvPicPr>
            <a:picLocks noChangeAspect="1" noChangeArrowheads="1"/>
          </p:cNvPicPr>
          <p:nvPr/>
        </p:nvPicPr>
        <p:blipFill>
          <a:blip r:embed="rId5"/>
          <a:srcRect t="14955"/>
          <a:stretch>
            <a:fillRect/>
          </a:stretch>
        </p:blipFill>
        <p:spPr bwMode="auto">
          <a:xfrm>
            <a:off x="1" y="0"/>
            <a:ext cx="12191999" cy="6857999"/>
          </a:xfrm>
          <a:prstGeom prst="rect">
            <a:avLst/>
          </a:prstGeom>
          <a:noFill/>
        </p:spPr>
      </p:pic>
      <p:pic>
        <p:nvPicPr>
          <p:cNvPr id="2" name="纯音乐 - 卡通欢快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34815" y="554421"/>
            <a:ext cx="846083" cy="846083"/>
          </a:xfrm>
          <a:prstGeom prst="rect">
            <a:avLst/>
          </a:prstGeom>
        </p:spPr>
      </p:pic>
      <p:sp>
        <p:nvSpPr>
          <p:cNvPr id="6" name="矩形 259"/>
          <p:cNvSpPr>
            <a:spLocks noChangeArrowheads="1"/>
          </p:cNvSpPr>
          <p:nvPr/>
        </p:nvSpPr>
        <p:spPr bwMode="auto">
          <a:xfrm>
            <a:off x="3036999" y="237495"/>
            <a:ext cx="9582893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ctr">
              <a:buNone/>
            </a:pPr>
            <a:r>
              <a:rPr lang="en-US" altLang="zh-CN" sz="8000" cap="all" dirty="0" err="1">
                <a:ln w="38100">
                  <a:noFill/>
                </a:ln>
                <a:solidFill>
                  <a:schemeClr val="bg1"/>
                </a:solidFill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Dấu</a:t>
            </a:r>
            <a:r>
              <a:rPr lang="en-US" altLang="zh-CN" sz="8000" cap="all" dirty="0">
                <a:ln w="38100">
                  <a:noFill/>
                </a:ln>
                <a:solidFill>
                  <a:schemeClr val="bg1"/>
                </a:solidFill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8000" cap="all" dirty="0" err="1">
                <a:ln w="38100">
                  <a:noFill/>
                </a:ln>
                <a:solidFill>
                  <a:schemeClr val="bg1"/>
                </a:solidFill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hiệu</a:t>
            </a:r>
            <a:r>
              <a:rPr lang="en-US" altLang="zh-CN" sz="8000" cap="all" dirty="0">
                <a:ln w="38100">
                  <a:noFill/>
                </a:ln>
                <a:solidFill>
                  <a:schemeClr val="bg1"/>
                </a:solidFill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 chia </a:t>
            </a:r>
            <a:r>
              <a:rPr lang="en-US" altLang="zh-CN" sz="8000" cap="all" dirty="0" err="1">
                <a:ln w="38100">
                  <a:noFill/>
                </a:ln>
                <a:solidFill>
                  <a:schemeClr val="bg1"/>
                </a:solidFill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hết</a:t>
            </a:r>
            <a:r>
              <a:rPr lang="en-US" altLang="zh-CN" sz="8000" cap="all" dirty="0">
                <a:ln w="38100">
                  <a:noFill/>
                </a:ln>
                <a:solidFill>
                  <a:schemeClr val="bg1"/>
                </a:solidFill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8000" cap="all" dirty="0" err="1">
                <a:ln w="38100">
                  <a:noFill/>
                </a:ln>
                <a:solidFill>
                  <a:schemeClr val="bg1"/>
                </a:solidFill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cho</a:t>
            </a:r>
            <a:r>
              <a:rPr lang="en-US" altLang="zh-CN" sz="8000" cap="all" dirty="0">
                <a:ln w="38100">
                  <a:noFill/>
                </a:ln>
                <a:solidFill>
                  <a:schemeClr val="bg1"/>
                </a:solidFill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 5</a:t>
            </a:r>
            <a:endParaRPr lang="zh-CN" altLang="en-US" sz="8000" cap="all" dirty="0">
              <a:ln w="38100">
                <a:noFill/>
              </a:ln>
              <a:solidFill>
                <a:schemeClr val="bg1"/>
              </a:solidFill>
              <a:latin typeface="UVN Binh Duong" pitchFamily="2" charset="0"/>
              <a:ea typeface="方正黑体简体" panose="03000509000000000000" pitchFamily="65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7" name="矩形 259"/>
          <p:cNvSpPr>
            <a:spLocks noChangeArrowheads="1"/>
          </p:cNvSpPr>
          <p:nvPr/>
        </p:nvSpPr>
        <p:spPr bwMode="auto">
          <a:xfrm>
            <a:off x="3036999" y="235056"/>
            <a:ext cx="9643733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ctr">
              <a:buNone/>
            </a:pPr>
            <a:r>
              <a:rPr lang="en-US" altLang="zh-CN" sz="8000" cap="all" dirty="0" err="1">
                <a:ln w="38100">
                  <a:noFill/>
                </a:ln>
                <a:gradFill>
                  <a:gsLst>
                    <a:gs pos="19000">
                      <a:schemeClr val="accent1">
                        <a:lumMod val="5000"/>
                        <a:lumOff val="95000"/>
                      </a:schemeClr>
                    </a:gs>
                    <a:gs pos="40000">
                      <a:srgbClr val="72D6FE"/>
                    </a:gs>
                    <a:gs pos="57000">
                      <a:srgbClr val="31C3FD"/>
                    </a:gs>
                    <a:gs pos="97000">
                      <a:srgbClr val="02A6E8"/>
                    </a:gs>
                  </a:gsLst>
                  <a:lin ang="5400000" scaled="1"/>
                </a:gra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Dấu</a:t>
            </a:r>
            <a:r>
              <a:rPr lang="en-US" altLang="zh-CN" sz="8000" cap="all" dirty="0">
                <a:ln w="38100">
                  <a:noFill/>
                </a:ln>
                <a:gradFill>
                  <a:gsLst>
                    <a:gs pos="19000">
                      <a:schemeClr val="accent1">
                        <a:lumMod val="5000"/>
                        <a:lumOff val="95000"/>
                      </a:schemeClr>
                    </a:gs>
                    <a:gs pos="40000">
                      <a:srgbClr val="72D6FE"/>
                    </a:gs>
                    <a:gs pos="57000">
                      <a:srgbClr val="31C3FD"/>
                    </a:gs>
                    <a:gs pos="97000">
                      <a:srgbClr val="02A6E8"/>
                    </a:gs>
                  </a:gsLst>
                  <a:lin ang="5400000" scaled="1"/>
                </a:gra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8000" cap="all" dirty="0" err="1">
                <a:ln w="38100">
                  <a:noFill/>
                </a:ln>
                <a:gradFill>
                  <a:gsLst>
                    <a:gs pos="19000">
                      <a:schemeClr val="accent1">
                        <a:lumMod val="5000"/>
                        <a:lumOff val="95000"/>
                      </a:schemeClr>
                    </a:gs>
                    <a:gs pos="40000">
                      <a:srgbClr val="72D6FE"/>
                    </a:gs>
                    <a:gs pos="57000">
                      <a:srgbClr val="31C3FD"/>
                    </a:gs>
                    <a:gs pos="97000">
                      <a:srgbClr val="02A6E8"/>
                    </a:gs>
                  </a:gsLst>
                  <a:lin ang="5400000" scaled="1"/>
                </a:gra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hiệu</a:t>
            </a:r>
            <a:r>
              <a:rPr lang="en-US" altLang="zh-CN" sz="8000" cap="all" dirty="0">
                <a:ln w="38100">
                  <a:noFill/>
                </a:ln>
                <a:gradFill>
                  <a:gsLst>
                    <a:gs pos="19000">
                      <a:schemeClr val="accent1">
                        <a:lumMod val="5000"/>
                        <a:lumOff val="95000"/>
                      </a:schemeClr>
                    </a:gs>
                    <a:gs pos="40000">
                      <a:srgbClr val="72D6FE"/>
                    </a:gs>
                    <a:gs pos="57000">
                      <a:srgbClr val="31C3FD"/>
                    </a:gs>
                    <a:gs pos="97000">
                      <a:srgbClr val="02A6E8"/>
                    </a:gs>
                  </a:gsLst>
                  <a:lin ang="5400000" scaled="1"/>
                </a:gra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 chia </a:t>
            </a:r>
            <a:r>
              <a:rPr lang="en-US" altLang="zh-CN" sz="8000" cap="all" dirty="0" err="1">
                <a:ln w="38100">
                  <a:noFill/>
                </a:ln>
                <a:gradFill>
                  <a:gsLst>
                    <a:gs pos="19000">
                      <a:schemeClr val="accent1">
                        <a:lumMod val="5000"/>
                        <a:lumOff val="95000"/>
                      </a:schemeClr>
                    </a:gs>
                    <a:gs pos="40000">
                      <a:srgbClr val="72D6FE"/>
                    </a:gs>
                    <a:gs pos="57000">
                      <a:srgbClr val="31C3FD"/>
                    </a:gs>
                    <a:gs pos="97000">
                      <a:srgbClr val="02A6E8"/>
                    </a:gs>
                  </a:gsLst>
                  <a:lin ang="5400000" scaled="1"/>
                </a:gra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hết</a:t>
            </a:r>
            <a:r>
              <a:rPr lang="en-US" altLang="zh-CN" sz="8000" cap="all" dirty="0">
                <a:ln w="38100">
                  <a:noFill/>
                </a:ln>
                <a:gradFill>
                  <a:gsLst>
                    <a:gs pos="19000">
                      <a:schemeClr val="accent1">
                        <a:lumMod val="5000"/>
                        <a:lumOff val="95000"/>
                      </a:schemeClr>
                    </a:gs>
                    <a:gs pos="40000">
                      <a:srgbClr val="72D6FE"/>
                    </a:gs>
                    <a:gs pos="57000">
                      <a:srgbClr val="31C3FD"/>
                    </a:gs>
                    <a:gs pos="97000">
                      <a:srgbClr val="02A6E8"/>
                    </a:gs>
                  </a:gsLst>
                  <a:lin ang="5400000" scaled="1"/>
                </a:gra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8000" cap="all" dirty="0" err="1">
                <a:ln w="38100">
                  <a:noFill/>
                </a:ln>
                <a:gradFill>
                  <a:gsLst>
                    <a:gs pos="19000">
                      <a:schemeClr val="accent1">
                        <a:lumMod val="5000"/>
                        <a:lumOff val="95000"/>
                      </a:schemeClr>
                    </a:gs>
                    <a:gs pos="40000">
                      <a:srgbClr val="72D6FE"/>
                    </a:gs>
                    <a:gs pos="57000">
                      <a:srgbClr val="31C3FD"/>
                    </a:gs>
                    <a:gs pos="97000">
                      <a:srgbClr val="02A6E8"/>
                    </a:gs>
                  </a:gsLst>
                  <a:lin ang="5400000" scaled="1"/>
                </a:gra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cho</a:t>
            </a:r>
            <a:r>
              <a:rPr lang="en-US" altLang="zh-CN" sz="8000" cap="all" dirty="0">
                <a:ln w="38100">
                  <a:noFill/>
                </a:ln>
                <a:gradFill>
                  <a:gsLst>
                    <a:gs pos="19000">
                      <a:schemeClr val="accent1">
                        <a:lumMod val="5000"/>
                        <a:lumOff val="95000"/>
                      </a:schemeClr>
                    </a:gs>
                    <a:gs pos="40000">
                      <a:srgbClr val="72D6FE"/>
                    </a:gs>
                    <a:gs pos="57000">
                      <a:srgbClr val="31C3FD"/>
                    </a:gs>
                    <a:gs pos="97000">
                      <a:srgbClr val="02A6E8"/>
                    </a:gs>
                  </a:gsLst>
                  <a:lin ang="5400000" scaled="1"/>
                </a:gra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 5</a:t>
            </a:r>
            <a:endParaRPr lang="zh-CN" altLang="en-US" sz="8000" cap="all" dirty="0">
              <a:ln w="38100">
                <a:noFill/>
              </a:ln>
              <a:gradFill>
                <a:gsLst>
                  <a:gs pos="19000">
                    <a:schemeClr val="accent1">
                      <a:lumMod val="5000"/>
                      <a:lumOff val="95000"/>
                    </a:schemeClr>
                  </a:gs>
                  <a:gs pos="40000">
                    <a:srgbClr val="72D6FE"/>
                  </a:gs>
                  <a:gs pos="57000">
                    <a:srgbClr val="31C3FD"/>
                  </a:gs>
                  <a:gs pos="97000">
                    <a:srgbClr val="02A6E8"/>
                  </a:gs>
                </a:gsLst>
                <a:lin ang="5400000" scaled="1"/>
              </a:gradFill>
              <a:effectLst>
                <a:outerShdw blurRad="152400" dist="88900" dir="21540000" algn="tl">
                  <a:srgbClr val="000000">
                    <a:alpha val="78000"/>
                  </a:srgbClr>
                </a:outerShdw>
              </a:effectLst>
              <a:latin typeface="UVN Binh Duong" pitchFamily="2" charset="0"/>
              <a:ea typeface="方正黑体简体" panose="03000509000000000000" pitchFamily="65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999" y="1400504"/>
            <a:ext cx="2155994" cy="19634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DA1003-5FD0-46D5-A59C-8D92325851B6}"/>
              </a:ext>
            </a:extLst>
          </p:cNvPr>
          <p:cNvSpPr txBox="1"/>
          <p:nvPr/>
        </p:nvSpPr>
        <p:spPr>
          <a:xfrm>
            <a:off x="2202027" y="5411755"/>
            <a:ext cx="621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C000"/>
                </a:solidFill>
                <a:latin typeface="UTM Mabella" panose="02040603050506020204" pitchFamily="18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8" presetClass="entr" presetSubtype="0" accel="50000" fill="hold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8" presetClass="entr" presetSubtype="0" accel="50000" fill="hold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76569" y="228862"/>
            <a:ext cx="3996426" cy="711380"/>
            <a:chOff x="619135" y="949569"/>
            <a:chExt cx="3996426" cy="1034936"/>
          </a:xfrm>
        </p:grpSpPr>
        <p:sp>
          <p:nvSpPr>
            <p:cNvPr id="10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1207901" y="191700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3158664" y="191700"/>
            <a:ext cx="5459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94125" y="1270008"/>
            <a:ext cx="3996426" cy="711380"/>
            <a:chOff x="619135" y="949569"/>
            <a:chExt cx="3996426" cy="1034936"/>
          </a:xfrm>
        </p:grpSpPr>
        <p:sp>
          <p:nvSpPr>
            <p:cNvPr id="16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17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18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919644" y="1182343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30: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870407" y="1182343"/>
            <a:ext cx="5459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41510" y="2140748"/>
            <a:ext cx="3996426" cy="711380"/>
            <a:chOff x="619135" y="949569"/>
            <a:chExt cx="3996426" cy="1034936"/>
          </a:xfrm>
        </p:grpSpPr>
        <p:sp>
          <p:nvSpPr>
            <p:cNvPr id="22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23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24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1206587" y="2077762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40: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3157350" y="2077762"/>
            <a:ext cx="5459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36000" y="3116752"/>
            <a:ext cx="3996426" cy="711380"/>
            <a:chOff x="619135" y="949569"/>
            <a:chExt cx="3996426" cy="1034936"/>
          </a:xfrm>
        </p:grpSpPr>
        <p:sp>
          <p:nvSpPr>
            <p:cNvPr id="28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29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30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870390" y="3069252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15: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821153" y="3069252"/>
            <a:ext cx="5459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662339" y="4005490"/>
            <a:ext cx="3996426" cy="711380"/>
            <a:chOff x="619135" y="949569"/>
            <a:chExt cx="3996426" cy="1034936"/>
          </a:xfrm>
        </p:grpSpPr>
        <p:sp>
          <p:nvSpPr>
            <p:cNvPr id="34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35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36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1296729" y="3957994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25: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3247492" y="3957994"/>
            <a:ext cx="5459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236000" y="4940774"/>
            <a:ext cx="3996426" cy="711380"/>
            <a:chOff x="619135" y="949569"/>
            <a:chExt cx="3996426" cy="1034936"/>
          </a:xfrm>
        </p:grpSpPr>
        <p:sp>
          <p:nvSpPr>
            <p:cNvPr id="40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41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42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887974" y="4884480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35: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838737" y="4884480"/>
            <a:ext cx="5459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5828085" y="108427"/>
            <a:ext cx="5658940" cy="711380"/>
            <a:chOff x="619135" y="949569"/>
            <a:chExt cx="3996426" cy="1034936"/>
          </a:xfrm>
        </p:grpSpPr>
        <p:sp>
          <p:nvSpPr>
            <p:cNvPr id="46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47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48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6550395" y="8173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41: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8460206" y="-11190"/>
            <a:ext cx="3258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 (dư 1)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5314626" y="938137"/>
            <a:ext cx="5658940" cy="711380"/>
            <a:chOff x="619135" y="949569"/>
            <a:chExt cx="3996426" cy="1034936"/>
          </a:xfrm>
        </p:grpSpPr>
        <p:sp>
          <p:nvSpPr>
            <p:cNvPr id="52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53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54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6036936" y="837883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32: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7946747" y="818520"/>
            <a:ext cx="3258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 (dư 2)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5828085" y="1823238"/>
            <a:ext cx="5658940" cy="711380"/>
            <a:chOff x="619135" y="949569"/>
            <a:chExt cx="3996426" cy="1034936"/>
          </a:xfrm>
        </p:grpSpPr>
        <p:sp>
          <p:nvSpPr>
            <p:cNvPr id="58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59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60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6550395" y="1722984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53: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8460206" y="1703621"/>
            <a:ext cx="3258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 (dư 3)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5118553" y="2639191"/>
            <a:ext cx="5658940" cy="711380"/>
            <a:chOff x="619135" y="949569"/>
            <a:chExt cx="3996426" cy="1034936"/>
          </a:xfrm>
        </p:grpSpPr>
        <p:sp>
          <p:nvSpPr>
            <p:cNvPr id="64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65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66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5840863" y="2538937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44: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7750674" y="2519574"/>
            <a:ext cx="3258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 (dư 4)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5845669" y="3475429"/>
            <a:ext cx="5658940" cy="711380"/>
            <a:chOff x="619135" y="949569"/>
            <a:chExt cx="3996426" cy="1034936"/>
          </a:xfrm>
        </p:grpSpPr>
        <p:sp>
          <p:nvSpPr>
            <p:cNvPr id="70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71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72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6567979" y="3375175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46: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8477790" y="3355812"/>
            <a:ext cx="3258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 (dư 1)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5" name="Group 74"/>
          <p:cNvGrpSpPr/>
          <p:nvPr/>
        </p:nvGrpSpPr>
        <p:grpSpPr>
          <a:xfrm>
            <a:off x="5187418" y="4300633"/>
            <a:ext cx="5658940" cy="711380"/>
            <a:chOff x="619135" y="949569"/>
            <a:chExt cx="3996426" cy="1034936"/>
          </a:xfrm>
        </p:grpSpPr>
        <p:sp>
          <p:nvSpPr>
            <p:cNvPr id="76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77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78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5909728" y="4200379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37: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7819539" y="4181016"/>
            <a:ext cx="3258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 (dư 2)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5791433" y="5162864"/>
            <a:ext cx="5658940" cy="711380"/>
            <a:chOff x="619135" y="949569"/>
            <a:chExt cx="3996426" cy="1034936"/>
          </a:xfrm>
        </p:grpSpPr>
        <p:sp>
          <p:nvSpPr>
            <p:cNvPr id="82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83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84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6513743" y="5062610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58: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8423554" y="5043247"/>
            <a:ext cx="3258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11 (dư 3)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7" name="Group 86"/>
          <p:cNvGrpSpPr/>
          <p:nvPr/>
        </p:nvGrpSpPr>
        <p:grpSpPr>
          <a:xfrm>
            <a:off x="5364704" y="5999939"/>
            <a:ext cx="5658940" cy="711380"/>
            <a:chOff x="619135" y="949569"/>
            <a:chExt cx="3996426" cy="1034936"/>
          </a:xfrm>
        </p:grpSpPr>
        <p:sp>
          <p:nvSpPr>
            <p:cNvPr id="88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89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90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91" name="TextBox 90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6087014" y="5899685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19: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7996825" y="5880322"/>
            <a:ext cx="3258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(dư 4)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3" name="Picture 9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1FD75F2-7332-4329-A555-0292E240AAE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471" y="4270461"/>
            <a:ext cx="1583596" cy="246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69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/>
      <p:bldP spid="26" grpId="0"/>
      <p:bldP spid="32" grpId="0"/>
      <p:bldP spid="38" grpId="0"/>
      <p:bldP spid="44" grpId="0"/>
      <p:bldP spid="50" grpId="0"/>
      <p:bldP spid="56" grpId="0"/>
      <p:bldP spid="62" grpId="0"/>
      <p:bldP spid="68" grpId="0"/>
      <p:bldP spid="74" grpId="0"/>
      <p:bldP spid="80" grpId="0"/>
      <p:bldP spid="86" grpId="0"/>
      <p:bldP spid="9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76569" y="228862"/>
            <a:ext cx="3996426" cy="711380"/>
            <a:chOff x="619135" y="949569"/>
            <a:chExt cx="3996426" cy="1034936"/>
          </a:xfrm>
        </p:grpSpPr>
        <p:sp>
          <p:nvSpPr>
            <p:cNvPr id="10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1207901" y="191700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3158664" y="191700"/>
            <a:ext cx="5459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94125" y="1270008"/>
            <a:ext cx="3996426" cy="711380"/>
            <a:chOff x="619135" y="949569"/>
            <a:chExt cx="3996426" cy="1034936"/>
          </a:xfrm>
        </p:grpSpPr>
        <p:sp>
          <p:nvSpPr>
            <p:cNvPr id="16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17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18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919644" y="1182343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30: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870407" y="1182343"/>
            <a:ext cx="5459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41510" y="2140748"/>
            <a:ext cx="3996426" cy="711380"/>
            <a:chOff x="619135" y="949569"/>
            <a:chExt cx="3996426" cy="1034936"/>
          </a:xfrm>
        </p:grpSpPr>
        <p:sp>
          <p:nvSpPr>
            <p:cNvPr id="22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23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24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1206587" y="2077762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40: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3157350" y="2077762"/>
            <a:ext cx="5459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36000" y="3116752"/>
            <a:ext cx="3996426" cy="711380"/>
            <a:chOff x="619135" y="949569"/>
            <a:chExt cx="3996426" cy="1034936"/>
          </a:xfrm>
        </p:grpSpPr>
        <p:sp>
          <p:nvSpPr>
            <p:cNvPr id="28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29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30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870390" y="3069252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15: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821153" y="3069252"/>
            <a:ext cx="5459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662339" y="4005490"/>
            <a:ext cx="3996426" cy="711380"/>
            <a:chOff x="619135" y="949569"/>
            <a:chExt cx="3996426" cy="1034936"/>
          </a:xfrm>
        </p:grpSpPr>
        <p:sp>
          <p:nvSpPr>
            <p:cNvPr id="34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35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36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1296729" y="3957994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25: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3247492" y="3957994"/>
            <a:ext cx="5459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236000" y="4940774"/>
            <a:ext cx="3996426" cy="711380"/>
            <a:chOff x="619135" y="949569"/>
            <a:chExt cx="3996426" cy="1034936"/>
          </a:xfrm>
        </p:grpSpPr>
        <p:sp>
          <p:nvSpPr>
            <p:cNvPr id="40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41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42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887974" y="4884480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35: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838737" y="4884480"/>
            <a:ext cx="5459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137" y="32751"/>
            <a:ext cx="8739913" cy="4573352"/>
          </a:xfrm>
          <a:prstGeom prst="rect">
            <a:avLst/>
          </a:prstGeom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6534671" y="1422203"/>
            <a:ext cx="46652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Chia hết cho 5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6269337" y="2140748"/>
            <a:ext cx="9081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endParaRPr lang="en-US" sz="4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7177451" y="2140748"/>
            <a:ext cx="9081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endParaRPr lang="en-US" sz="4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8085565" y="2140091"/>
            <a:ext cx="9081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40</a:t>
            </a:r>
            <a:endParaRPr lang="en-US" sz="4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7657159" y="2765841"/>
            <a:ext cx="9081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15</a:t>
            </a:r>
            <a:endParaRPr lang="en-US" sz="4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8861164" y="2729666"/>
            <a:ext cx="9081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25</a:t>
            </a:r>
            <a:endParaRPr lang="en-US" sz="4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10068270" y="2641444"/>
            <a:ext cx="9081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35</a:t>
            </a:r>
            <a:endParaRPr lang="en-US" sz="4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6577390" y="2142447"/>
            <a:ext cx="6181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" name="Picture 10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1FD75F2-7332-4329-A555-0292E240AA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102" y="2852128"/>
            <a:ext cx="2264650" cy="3526565"/>
          </a:xfrm>
          <a:prstGeom prst="rect">
            <a:avLst/>
          </a:prstGeom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7475493" y="2141281"/>
            <a:ext cx="6181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8396368" y="2132488"/>
            <a:ext cx="6181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7959139" y="2765688"/>
            <a:ext cx="6181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9164979" y="2732788"/>
            <a:ext cx="6181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10375829" y="2641443"/>
            <a:ext cx="6181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8987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96" grpId="0"/>
      <p:bldP spid="97" grpId="0"/>
      <p:bldP spid="98" grpId="0"/>
      <p:bldP spid="99" grpId="0"/>
      <p:bldP spid="100" grpId="0"/>
      <p:bldP spid="101" grpId="0"/>
      <p:bldP spid="102" grpId="0"/>
      <p:bldP spid="104" grpId="0"/>
      <p:bldP spid="105" grpId="0"/>
      <p:bldP spid="106" grpId="0"/>
      <p:bldP spid="107" grpId="0"/>
      <p:bldP spid="10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7" descr="555_0020_素材CNN-sccnn.com-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30694" y="3209937"/>
            <a:ext cx="1723206" cy="3648063"/>
          </a:xfrm>
          <a:prstGeom prst="rect">
            <a:avLst/>
          </a:prstGeom>
          <a:noFill/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89" y="1536650"/>
            <a:ext cx="4553116" cy="3090373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434" y="1494127"/>
            <a:ext cx="4553116" cy="3090373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 rot="21228432">
            <a:off x="1060210" y="2086356"/>
            <a:ext cx="374100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Dấu hiệu </a:t>
            </a:r>
            <a:r>
              <a:rPr lang="nl-NL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chia hết cho 5</a:t>
            </a:r>
            <a:r>
              <a:rPr lang="nl-NL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là gì?</a:t>
            </a:r>
            <a:endParaRPr lang="en-US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 rot="21228432">
            <a:off x="6111129" y="1949059"/>
            <a:ext cx="404244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 số có </a:t>
            </a:r>
            <a:r>
              <a:rPr lang="nl-NL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tận cùng </a:t>
            </a:r>
            <a:r>
              <a:rPr lang="nl-NL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 </a:t>
            </a:r>
            <a:r>
              <a:rPr lang="nl-NL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 hoặc 5 </a:t>
            </a:r>
            <a:r>
              <a:rPr lang="nl-NL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thì </a:t>
            </a:r>
            <a:r>
              <a:rPr lang="nl-NL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chia hết cho 5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5" name="图片 48">
            <a:extLst>
              <a:ext uri="{FF2B5EF4-FFF2-40B4-BE49-F238E27FC236}">
                <a16:creationId xmlns:a16="http://schemas.microsoft.com/office/drawing/2014/main" id="{0D024916-B845-4B73-BDC2-99D58F94F3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759" y="194052"/>
            <a:ext cx="2150085" cy="912949"/>
          </a:xfrm>
          <a:prstGeom prst="rect">
            <a:avLst/>
          </a:prstGeom>
        </p:spPr>
      </p:pic>
      <p:pic>
        <p:nvPicPr>
          <p:cNvPr id="67" name="图片 48">
            <a:extLst>
              <a:ext uri="{FF2B5EF4-FFF2-40B4-BE49-F238E27FC236}">
                <a16:creationId xmlns:a16="http://schemas.microsoft.com/office/drawing/2014/main" id="{0D024916-B845-4B73-BDC2-99D58F94F3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304" y="424569"/>
            <a:ext cx="2150085" cy="912949"/>
          </a:xfrm>
          <a:prstGeom prst="rect">
            <a:avLst/>
          </a:prstGeom>
        </p:spPr>
      </p:pic>
      <p:pic>
        <p:nvPicPr>
          <p:cNvPr id="68" name="图片 48">
            <a:extLst>
              <a:ext uri="{FF2B5EF4-FFF2-40B4-BE49-F238E27FC236}">
                <a16:creationId xmlns:a16="http://schemas.microsoft.com/office/drawing/2014/main" id="{0D024916-B845-4B73-BDC2-99D58F94F3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968" y="403202"/>
            <a:ext cx="2150085" cy="912949"/>
          </a:xfrm>
          <a:prstGeom prst="rect">
            <a:avLst/>
          </a:prstGeom>
        </p:spPr>
      </p:pic>
      <p:pic>
        <p:nvPicPr>
          <p:cNvPr id="73" name="图片 48">
            <a:extLst>
              <a:ext uri="{FF2B5EF4-FFF2-40B4-BE49-F238E27FC236}">
                <a16:creationId xmlns:a16="http://schemas.microsoft.com/office/drawing/2014/main" id="{0D024916-B845-4B73-BDC2-99D58F94F3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387" y="-88754"/>
            <a:ext cx="2150085" cy="912949"/>
          </a:xfrm>
          <a:prstGeom prst="rect">
            <a:avLst/>
          </a:prstGeom>
        </p:spPr>
      </p:pic>
      <p:pic>
        <p:nvPicPr>
          <p:cNvPr id="75" name="图片 48">
            <a:extLst>
              <a:ext uri="{FF2B5EF4-FFF2-40B4-BE49-F238E27FC236}">
                <a16:creationId xmlns:a16="http://schemas.microsoft.com/office/drawing/2014/main" id="{0D024916-B845-4B73-BDC2-99D58F94F3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957" y="-48085"/>
            <a:ext cx="2150085" cy="912949"/>
          </a:xfrm>
          <a:prstGeom prst="rect">
            <a:avLst/>
          </a:prstGeom>
        </p:spPr>
      </p:pic>
      <p:pic>
        <p:nvPicPr>
          <p:cNvPr id="77" name="图片 48">
            <a:extLst>
              <a:ext uri="{FF2B5EF4-FFF2-40B4-BE49-F238E27FC236}">
                <a16:creationId xmlns:a16="http://schemas.microsoft.com/office/drawing/2014/main" id="{0D024916-B845-4B73-BDC2-99D58F94F3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483" y="25839"/>
            <a:ext cx="2150085" cy="912949"/>
          </a:xfrm>
          <a:prstGeom prst="rect">
            <a:avLst/>
          </a:prstGeom>
        </p:spPr>
      </p:pic>
      <p:pic>
        <p:nvPicPr>
          <p:cNvPr id="25" name="Picture 6" descr="Trẻ Em, Mầm Non, Tải hình PNG 374 - Free.Vector6.co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640" y="3757320"/>
            <a:ext cx="2910254" cy="291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图片 6" descr="资源 9@4x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461" y="5959644"/>
            <a:ext cx="6538913" cy="898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1FD75F2-7332-4329-A555-0292E240AAE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02"/>
          <a:stretch/>
        </p:blipFill>
        <p:spPr>
          <a:xfrm>
            <a:off x="8277403" y="3482907"/>
            <a:ext cx="2206869" cy="2704547"/>
          </a:xfrm>
          <a:prstGeom prst="rect">
            <a:avLst/>
          </a:prstGeom>
        </p:spPr>
      </p:pic>
      <p:pic>
        <p:nvPicPr>
          <p:cNvPr id="28" name="图片 6" descr="资源 9@4x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677" y="5960225"/>
            <a:ext cx="6776481" cy="89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112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9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500" y="90822"/>
            <a:ext cx="5378871" cy="3650844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640623" y="119617"/>
            <a:ext cx="5658940" cy="711380"/>
            <a:chOff x="619135" y="949569"/>
            <a:chExt cx="3996426" cy="1034936"/>
          </a:xfrm>
        </p:grpSpPr>
        <p:sp>
          <p:nvSpPr>
            <p:cNvPr id="46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47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48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1362933" y="19363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41: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3272744" y="0"/>
            <a:ext cx="3258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 (dư 1)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127164" y="949327"/>
            <a:ext cx="5658940" cy="711380"/>
            <a:chOff x="619135" y="949569"/>
            <a:chExt cx="3996426" cy="1034936"/>
          </a:xfrm>
        </p:grpSpPr>
        <p:sp>
          <p:nvSpPr>
            <p:cNvPr id="52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53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54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849474" y="849073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32: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759285" y="829710"/>
            <a:ext cx="3258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 (dư 2)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640623" y="1834428"/>
            <a:ext cx="5658940" cy="711380"/>
            <a:chOff x="619135" y="949569"/>
            <a:chExt cx="3996426" cy="1034936"/>
          </a:xfrm>
        </p:grpSpPr>
        <p:sp>
          <p:nvSpPr>
            <p:cNvPr id="58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59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60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1362933" y="1734174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53: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3272744" y="1714811"/>
            <a:ext cx="3258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 (dư 3)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-68909" y="2650381"/>
            <a:ext cx="5658940" cy="711380"/>
            <a:chOff x="619135" y="949569"/>
            <a:chExt cx="3996426" cy="1034936"/>
          </a:xfrm>
        </p:grpSpPr>
        <p:sp>
          <p:nvSpPr>
            <p:cNvPr id="64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65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66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653401" y="2550127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44: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563212" y="2530764"/>
            <a:ext cx="3258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 (dư 4)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658207" y="3486619"/>
            <a:ext cx="5658940" cy="711380"/>
            <a:chOff x="619135" y="949569"/>
            <a:chExt cx="3996426" cy="1034936"/>
          </a:xfrm>
        </p:grpSpPr>
        <p:sp>
          <p:nvSpPr>
            <p:cNvPr id="70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71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72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1380517" y="3386365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46: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3290328" y="3367002"/>
            <a:ext cx="3258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 (dư 1)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5" name="Group 74"/>
          <p:cNvGrpSpPr/>
          <p:nvPr/>
        </p:nvGrpSpPr>
        <p:grpSpPr>
          <a:xfrm>
            <a:off x="-44" y="4311823"/>
            <a:ext cx="5658940" cy="711380"/>
            <a:chOff x="619135" y="949569"/>
            <a:chExt cx="3996426" cy="1034936"/>
          </a:xfrm>
        </p:grpSpPr>
        <p:sp>
          <p:nvSpPr>
            <p:cNvPr id="76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77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78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722266" y="4211569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37: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632077" y="4192206"/>
            <a:ext cx="3258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 (dư 2)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603971" y="5174054"/>
            <a:ext cx="5658940" cy="711380"/>
            <a:chOff x="619135" y="949569"/>
            <a:chExt cx="3996426" cy="1034936"/>
          </a:xfrm>
        </p:grpSpPr>
        <p:sp>
          <p:nvSpPr>
            <p:cNvPr id="82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83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84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1326281" y="5073800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58: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3236092" y="5054437"/>
            <a:ext cx="3258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11 (dư 3)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7" name="Group 86"/>
          <p:cNvGrpSpPr/>
          <p:nvPr/>
        </p:nvGrpSpPr>
        <p:grpSpPr>
          <a:xfrm>
            <a:off x="177242" y="6011129"/>
            <a:ext cx="5658940" cy="711380"/>
            <a:chOff x="619135" y="949569"/>
            <a:chExt cx="3996426" cy="1034936"/>
          </a:xfrm>
        </p:grpSpPr>
        <p:sp>
          <p:nvSpPr>
            <p:cNvPr id="88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89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90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91" name="TextBox 90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899552" y="5910875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19: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809363" y="5891512"/>
            <a:ext cx="3258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(dư 4)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 rot="21390751">
            <a:off x="6861663" y="402797"/>
            <a:ext cx="455648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 số </a:t>
            </a:r>
            <a:r>
              <a:rPr lang="nl-NL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 có </a:t>
            </a:r>
            <a:r>
              <a:rPr lang="nl-NL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chữ số </a:t>
            </a:r>
            <a:r>
              <a:rPr lang="nl-NL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tận cùng là 0 hoặc 5</a:t>
            </a:r>
            <a:r>
              <a:rPr lang="nl-NL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thì </a:t>
            </a:r>
            <a:r>
              <a:rPr lang="nl-NL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 chia hết cho 5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7" name="Picture 9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1FD75F2-7332-4329-A555-0292E240AA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799" y="2030593"/>
            <a:ext cx="2562709" cy="3990709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1731382" y="749179"/>
            <a:ext cx="382063" cy="0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1187143" y="1545022"/>
            <a:ext cx="382063" cy="0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1692800" y="2422923"/>
            <a:ext cx="382063" cy="0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>
            <a:off x="1047841" y="3257365"/>
            <a:ext cx="382063" cy="0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1731381" y="4097692"/>
            <a:ext cx="382063" cy="0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>
            <a:off x="1067581" y="4892178"/>
            <a:ext cx="382063" cy="0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>
            <a:off x="1692800" y="5758460"/>
            <a:ext cx="382063" cy="0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>
            <a:off x="1207215" y="6606824"/>
            <a:ext cx="382063" cy="0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 rot="21390751">
            <a:off x="6632250" y="853541"/>
            <a:ext cx="495984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5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 chia hết</a:t>
            </a:r>
          </a:p>
          <a:p>
            <a:pPr algn="ctr"/>
            <a:r>
              <a:rPr lang="nl-NL" sz="5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cho 5</a:t>
            </a:r>
            <a:endParaRPr lang="en-US" sz="54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20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105" grpId="0"/>
      <p:bldP spid="105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我图阳光幼儿园 大一班家长会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675</TotalTime>
  <Words>605</Words>
  <Application>Microsoft Office PowerPoint</Application>
  <PresentationFormat>Widescreen</PresentationFormat>
  <Paragraphs>188</Paragraphs>
  <Slides>21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UTM Mabella</vt:lpstr>
      <vt:lpstr>Arial</vt:lpstr>
      <vt:lpstr>UTM Guanine</vt:lpstr>
      <vt:lpstr>UTM Showcard</vt:lpstr>
      <vt:lpstr>Calibri Light</vt:lpstr>
      <vt:lpstr>Calibri</vt:lpstr>
      <vt:lpstr>UTM Davida</vt:lpstr>
      <vt:lpstr>Lucida Handwriting</vt:lpstr>
      <vt:lpstr>UTM Akashi</vt:lpstr>
      <vt:lpstr>UVN Binh Duong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我图阳光幼儿园 大一班家长会</dc:title>
  <dc:creator>Microsoft</dc:creator>
  <cp:lastModifiedBy>PHAN HOÀNG PHƯỚC HẠNH</cp:lastModifiedBy>
  <cp:revision>169</cp:revision>
  <dcterms:created xsi:type="dcterms:W3CDTF">2015-06-21T11:20:33Z</dcterms:created>
  <dcterms:modified xsi:type="dcterms:W3CDTF">2021-12-26T07:52:36Z</dcterms:modified>
  <cp:version>T040</cp:version>
</cp:coreProperties>
</file>