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64" r:id="rId4"/>
    <p:sldId id="280" r:id="rId5"/>
    <p:sldId id="286" r:id="rId6"/>
    <p:sldId id="287" r:id="rId7"/>
    <p:sldId id="288" r:id="rId8"/>
    <p:sldId id="298" r:id="rId9"/>
    <p:sldId id="258" r:id="rId10"/>
    <p:sldId id="290" r:id="rId11"/>
    <p:sldId id="267" r:id="rId12"/>
    <p:sldId id="276" r:id="rId13"/>
    <p:sldId id="299" r:id="rId14"/>
    <p:sldId id="294" r:id="rId15"/>
    <p:sldId id="295" r:id="rId16"/>
    <p:sldId id="292" r:id="rId17"/>
    <p:sldId id="293" r:id="rId18"/>
    <p:sldId id="271" r:id="rId19"/>
    <p:sldId id="300" r:id="rId20"/>
    <p:sldId id="278" r:id="rId21"/>
    <p:sldId id="297" r:id="rId22"/>
    <p:sldId id="270" r:id="rId23"/>
    <p:sldId id="283" r:id="rId24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UTM Akashi" panose="02040603050506020204" pitchFamily="18" charset="0"/>
      <p:regular r:id="rId27"/>
    </p:embeddedFont>
    <p:embeddedFont>
      <p:font typeface="UTM Flavour" panose="02040603050506020204" pitchFamily="18" charset="0"/>
      <p:regular r:id="rId28"/>
    </p:embeddedFont>
    <p:embeddedFont>
      <p:font typeface="UTM Hanzel" panose="02040603050506020204" pitchFamily="18" charset="0"/>
      <p:regular r:id="rId29"/>
    </p:embeddedFont>
    <p:embeddedFont>
      <p:font typeface="UTM Kabel KT" panose="02040603050506020204" pitchFamily="18" charset="0"/>
      <p:regular r:id="rId30"/>
    </p:embeddedFont>
    <p:embeddedFont>
      <p:font typeface="UTM Mabella" panose="02040603050506020204" pitchFamily="18" charset="0"/>
      <p:regular r:id="rId31"/>
    </p:embeddedFont>
    <p:embeddedFont>
      <p:font typeface="UTM Sharnay" panose="02040603050506020204" pitchFamily="18" charset="0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B59"/>
    <a:srgbClr val="C18C70"/>
    <a:srgbClr val="F2A848"/>
    <a:srgbClr val="A05B2E"/>
    <a:srgbClr val="C6E6E4"/>
    <a:srgbClr val="9F582C"/>
    <a:srgbClr val="602B0B"/>
    <a:srgbClr val="FBCE34"/>
    <a:srgbClr val="B15426"/>
    <a:srgbClr val="AE4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42" y="120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C089-5260-4118-9F40-B5AA4EBC2894}"/>
              </a:ext>
            </a:extLst>
          </p:cNvPr>
          <p:cNvSpPr txBox="1"/>
          <p:nvPr userDrawn="1"/>
        </p:nvSpPr>
        <p:spPr>
          <a:xfrm>
            <a:off x="0" y="332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8BC38-E67E-47CC-B7C6-A18B9664D9DF}"/>
              </a:ext>
            </a:extLst>
          </p:cNvPr>
          <p:cNvSpPr txBox="1"/>
          <p:nvPr userDrawn="1"/>
        </p:nvSpPr>
        <p:spPr>
          <a:xfrm>
            <a:off x="11570548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B12D11-B926-4832-89F4-89CBC240F8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053E3A-32CE-4081-8435-798776CF24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C268-7502-49A4-94B9-685B4CB643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34D6BA-5359-44CA-803F-561BC894F1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F3D-F000-4DF3-A3DD-E4C9E935B9A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E34EEE-E693-47CD-A0C9-66F4EDAFDA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E7DCC-4E79-4470-995A-51DD86BBD678}"/>
              </a:ext>
            </a:extLst>
          </p:cNvPr>
          <p:cNvSpPr txBox="1"/>
          <p:nvPr userDrawn="1"/>
        </p:nvSpPr>
        <p:spPr>
          <a:xfrm>
            <a:off x="92364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CE34"/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15EB3-D438-46A7-8469-1D834043CABF}"/>
              </a:ext>
            </a:extLst>
          </p:cNvPr>
          <p:cNvSpPr txBox="1"/>
          <p:nvPr userDrawn="1"/>
        </p:nvSpPr>
        <p:spPr>
          <a:xfrm>
            <a:off x="11570548" y="6488668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582C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image" Target="../media/image4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89940" y="1075916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81174" y="2058380"/>
            <a:ext cx="4000600" cy="594153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51410" y="2912670"/>
            <a:ext cx="4842013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72195" y="3859666"/>
            <a:ext cx="5330957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761563" y="197732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1799" y="288241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6381" y="3827959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10655" y="4530446"/>
            <a:ext cx="1843677" cy="2775758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74946">
            <a:off x="8621032" y="535192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239142">
            <a:off x="6794735" y="5739916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56233">
            <a:off x="4745440" y="561801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691242">
            <a:off x="2396283" y="554050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40079" y="1798244"/>
            <a:ext cx="1191310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					</a:t>
            </a:r>
          </a:p>
        </p:txBody>
      </p:sp>
    </p:spTree>
    <p:extLst>
      <p:ext uri="{BB962C8B-B14F-4D97-AF65-F5344CB8AC3E}">
        <p14:creationId xmlns:p14="http://schemas.microsoft.com/office/powerpoint/2010/main" val="4919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7" grpId="0"/>
      <p:bldP spid="29" grpId="0" animBg="1"/>
      <p:bldP spid="30" grpId="0" animBg="1"/>
      <p:bldP spid="31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7"/>
          <p:cNvSpPr/>
          <p:nvPr/>
        </p:nvSpPr>
        <p:spPr>
          <a:xfrm>
            <a:off x="1808594" y="165172"/>
            <a:ext cx="8688717" cy="131249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545F101-1067-4A6F-BA52-F9916E8E58DE}"/>
              </a:ext>
            </a:extLst>
          </p:cNvPr>
          <p:cNvSpPr txBox="1"/>
          <p:nvPr/>
        </p:nvSpPr>
        <p:spPr>
          <a:xfrm>
            <a:off x="1414170" y="396314"/>
            <a:ext cx="92139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Cho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38" y="4951934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6503654" y="5896860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558182" y="4818076"/>
            <a:ext cx="615853" cy="554399"/>
          </a:xfrm>
          <a:prstGeom prst="rect">
            <a:avLst/>
          </a:prstGeom>
        </p:spPr>
      </p:pic>
      <p:grpSp>
        <p:nvGrpSpPr>
          <p:cNvPr id="18" name="组合 34"/>
          <p:cNvGrpSpPr/>
          <p:nvPr/>
        </p:nvGrpSpPr>
        <p:grpSpPr>
          <a:xfrm flipH="1">
            <a:off x="8549640" y="3908628"/>
            <a:ext cx="3569208" cy="2949372"/>
            <a:chOff x="1027601" y="2738935"/>
            <a:chExt cx="4565105" cy="3886201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21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37" y="5275933"/>
            <a:ext cx="615853" cy="5543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450" y="2598877"/>
            <a:ext cx="12055398" cy="619811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691517"/>
            <a:ext cx="1268640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88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88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  <p:bldP spid="22" grpId="0" animBg="1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FEFF8-6151-42BB-86EE-F587E6ED05A7}"/>
              </a:ext>
            </a:extLst>
          </p:cNvPr>
          <p:cNvSpPr txBox="1"/>
          <p:nvPr/>
        </p:nvSpPr>
        <p:spPr>
          <a:xfrm>
            <a:off x="1320800" y="586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A848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LUYỆN TẬP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93548" y="473314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1. 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2" y="377951"/>
            <a:ext cx="5535747" cy="398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9" y="396239"/>
            <a:ext cx="5667514" cy="391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5801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Khung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cửi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886996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Rượu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cần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3146" y="253765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endParaRPr lang="en-US" altLang="en-US" sz="3600" dirty="0">
              <a:solidFill>
                <a:srgbClr val="002060"/>
              </a:solidFill>
            </a:endParaRP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155" y="951846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281160" y="2697480"/>
            <a:ext cx="23121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304" y="3270504"/>
            <a:ext cx="372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0184" y="3279648"/>
            <a:ext cx="7073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8374" y="3816096"/>
            <a:ext cx="1184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75104" y="3819144"/>
            <a:ext cx="6931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8374" y="4355592"/>
            <a:ext cx="75849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71432" y="3825240"/>
            <a:ext cx="2453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21040" y="4355592"/>
            <a:ext cx="3230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9887" y="4890951"/>
            <a:ext cx="4120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85112" y="956276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1/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2/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3/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4/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5/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002" y="289280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344494" y="1165034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20440" y="1763008"/>
            <a:ext cx="3364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95368" y="1961062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67387" y="2587732"/>
            <a:ext cx="6412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642738" y="2799761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2189" y="3371567"/>
            <a:ext cx="4595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245043" y="3617193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44494" y="4207287"/>
            <a:ext cx="7317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192225" y="4466479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41066" y="5029834"/>
            <a:ext cx="4162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8738" y="192109"/>
            <a:ext cx="10430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4134"/>
              </p:ext>
            </p:extLst>
          </p:nvPr>
        </p:nvGraphicFramePr>
        <p:xfrm>
          <a:off x="601472" y="1551770"/>
          <a:ext cx="11336528" cy="485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528">
                  <a:extLst>
                    <a:ext uri="{9D8B030D-6E8A-4147-A177-3AD203B41FA5}">
                      <a16:colId xmlns:a16="http://schemas.microsoft.com/office/drawing/2014/main" val="3790329071"/>
                    </a:ext>
                  </a:extLst>
                </a:gridCol>
                <a:gridCol w="2332736">
                  <a:extLst>
                    <a:ext uri="{9D8B030D-6E8A-4147-A177-3AD203B41FA5}">
                      <a16:colId xmlns:a16="http://schemas.microsoft.com/office/drawing/2014/main" val="1216010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12610914"/>
                    </a:ext>
                  </a:extLst>
                </a:gridCol>
                <a:gridCol w="5459984">
                  <a:extLst>
                    <a:ext uri="{9D8B030D-6E8A-4147-A177-3AD203B41FA5}">
                      <a16:colId xmlns:a16="http://schemas.microsoft.com/office/drawing/2014/main" val="415051830"/>
                    </a:ext>
                  </a:extLst>
                </a:gridCol>
              </a:tblGrid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11717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0049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67638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6756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3438145"/>
            <a:ext cx="582354" cy="52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4576867"/>
            <a:ext cx="582354" cy="521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5791279"/>
            <a:ext cx="582354" cy="52120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6" y="2852928"/>
            <a:ext cx="1031821" cy="1553464"/>
          </a:xfrm>
          <a:prstGeom prst="rect">
            <a:avLst/>
          </a:prstGeom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5" y="4029762"/>
            <a:ext cx="1031821" cy="1553464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4" y="5219854"/>
            <a:ext cx="1031821" cy="15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4739 0.3442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4739 -0.1659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4817 -0.177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VẬN DỤNG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KHỞI ĐỘNG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967FFF-9F38-41BE-AE7F-6C5F3BD16A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-203708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3B6E1E-BDAD-427E-861D-19E2C5D0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80" t="-11767"/>
          <a:stretch>
            <a:fillRect/>
          </a:stretch>
        </p:blipFill>
        <p:spPr>
          <a:xfrm>
            <a:off x="-669210" y="-1143000"/>
            <a:ext cx="2815511" cy="1625600"/>
          </a:xfrm>
          <a:custGeom>
            <a:avLst/>
            <a:gdLst>
              <a:gd name="connsiteX0" fmla="*/ 0 w 2815511"/>
              <a:gd name="connsiteY0" fmla="*/ 0 h 1625600"/>
              <a:gd name="connsiteX1" fmla="*/ 2815511 w 2815511"/>
              <a:gd name="connsiteY1" fmla="*/ 0 h 1625600"/>
              <a:gd name="connsiteX2" fmla="*/ 2815511 w 2815511"/>
              <a:gd name="connsiteY2" fmla="*/ 171141 h 1625600"/>
              <a:gd name="connsiteX3" fmla="*/ 669211 w 2815511"/>
              <a:gd name="connsiteY3" fmla="*/ 171141 h 1625600"/>
              <a:gd name="connsiteX4" fmla="*/ 669211 w 2815511"/>
              <a:gd name="connsiteY4" fmla="*/ 1625600 h 1625600"/>
              <a:gd name="connsiteX5" fmla="*/ 0 w 2815511"/>
              <a:gd name="connsiteY5" fmla="*/ 1625600 h 1625600"/>
              <a:gd name="connsiteX6" fmla="*/ 0 w 2815511"/>
              <a:gd name="connsiteY6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511" h="1625600">
                <a:moveTo>
                  <a:pt x="0" y="0"/>
                </a:moveTo>
                <a:lnTo>
                  <a:pt x="2815511" y="0"/>
                </a:lnTo>
                <a:lnTo>
                  <a:pt x="2815511" y="171141"/>
                </a:lnTo>
                <a:lnTo>
                  <a:pt x="669211" y="171141"/>
                </a:lnTo>
                <a:lnTo>
                  <a:pt x="669211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F0A285-CFB0-4929-9E1C-5D1DD6C31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5528" y="3848733"/>
            <a:ext cx="2262086" cy="23277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0373"/>
            <a:ext cx="12192000" cy="1847088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18396" y="74839"/>
            <a:ext cx="9825799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Quan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6" descr="downloa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0827" y="1968917"/>
            <a:ext cx="9247959" cy="39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7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175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6"/>
            <a:ext cx="12192000" cy="6754367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2734" y="325365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71D752-A13E-4572-95D0-6E267CD74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020" y="3083953"/>
            <a:ext cx="737054" cy="920750"/>
          </a:xfrm>
          <a:custGeom>
            <a:avLst/>
            <a:gdLst>
              <a:gd name="connsiteX0" fmla="*/ 737053 w 737053"/>
              <a:gd name="connsiteY0" fmla="*/ 0 h 920750"/>
              <a:gd name="connsiteX1" fmla="*/ 669433 w 737053"/>
              <a:gd name="connsiteY1" fmla="*/ 641350 h 920750"/>
              <a:gd name="connsiteX2" fmla="*/ 189335 w 737053"/>
              <a:gd name="connsiteY2" fmla="*/ 920750 h 920750"/>
              <a:gd name="connsiteX3" fmla="*/ 47334 w 737053"/>
              <a:gd name="connsiteY3" fmla="*/ 857250 h 920750"/>
              <a:gd name="connsiteX4" fmla="*/ 0 w 737053"/>
              <a:gd name="connsiteY4" fmla="*/ 615950 h 920750"/>
              <a:gd name="connsiteX5" fmla="*/ 114953 w 737053"/>
              <a:gd name="connsiteY5" fmla="*/ 177800 h 920750"/>
              <a:gd name="connsiteX6" fmla="*/ 737053 w 737053"/>
              <a:gd name="connsiteY6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053" h="920750">
                <a:moveTo>
                  <a:pt x="737053" y="0"/>
                </a:moveTo>
                <a:lnTo>
                  <a:pt x="669433" y="641350"/>
                </a:lnTo>
                <a:lnTo>
                  <a:pt x="189335" y="920750"/>
                </a:lnTo>
                <a:lnTo>
                  <a:pt x="47334" y="857250"/>
                </a:lnTo>
                <a:lnTo>
                  <a:pt x="0" y="615950"/>
                </a:lnTo>
                <a:lnTo>
                  <a:pt x="114953" y="177800"/>
                </a:lnTo>
                <a:lnTo>
                  <a:pt x="737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087485-4151-4400-B74D-446D841F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0772" y="1946069"/>
            <a:ext cx="787400" cy="908050"/>
          </a:xfrm>
          <a:custGeom>
            <a:avLst/>
            <a:gdLst>
              <a:gd name="connsiteX0" fmla="*/ 82550 w 787400"/>
              <a:gd name="connsiteY0" fmla="*/ 0 h 908050"/>
              <a:gd name="connsiteX1" fmla="*/ 647700 w 787400"/>
              <a:gd name="connsiteY1" fmla="*/ 171450 h 908050"/>
              <a:gd name="connsiteX2" fmla="*/ 787400 w 787400"/>
              <a:gd name="connsiteY2" fmla="*/ 635000 h 908050"/>
              <a:gd name="connsiteX3" fmla="*/ 520700 w 787400"/>
              <a:gd name="connsiteY3" fmla="*/ 908050 h 908050"/>
              <a:gd name="connsiteX4" fmla="*/ 50800 w 787400"/>
              <a:gd name="connsiteY4" fmla="*/ 546100 h 908050"/>
              <a:gd name="connsiteX5" fmla="*/ 0 w 787400"/>
              <a:gd name="connsiteY5" fmla="*/ 292100 h 908050"/>
              <a:gd name="connsiteX6" fmla="*/ 82550 w 787400"/>
              <a:gd name="connsiteY6" fmla="*/ 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00" h="908050">
                <a:moveTo>
                  <a:pt x="82550" y="0"/>
                </a:moveTo>
                <a:lnTo>
                  <a:pt x="647700" y="171450"/>
                </a:lnTo>
                <a:lnTo>
                  <a:pt x="787400" y="635000"/>
                </a:lnTo>
                <a:lnTo>
                  <a:pt x="520700" y="908050"/>
                </a:lnTo>
                <a:lnTo>
                  <a:pt x="50800" y="546100"/>
                </a:lnTo>
                <a:lnTo>
                  <a:pt x="0" y="292100"/>
                </a:lnTo>
                <a:lnTo>
                  <a:pt x="8255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3596" y="3740127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6BD325B-4CEC-43D1-A337-9B4F92301563}"/>
              </a:ext>
            </a:extLst>
          </p:cNvPr>
          <p:cNvGrpSpPr/>
          <p:nvPr/>
        </p:nvGrpSpPr>
        <p:grpSpPr>
          <a:xfrm>
            <a:off x="1459498" y="3352831"/>
            <a:ext cx="3640022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5A6E059-3922-46D0-8FFC-DA751F23CB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16192">
            <a:off x="10178537" y="503421"/>
            <a:ext cx="1427892" cy="1319306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43007C-86E2-4CDD-AC6C-55795C9BA1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18B2AD7C-CCB6-4BE4-B313-2272DB6180FF}"/>
              </a:ext>
            </a:extLst>
          </p:cNvPr>
          <p:cNvGrpSpPr/>
          <p:nvPr/>
        </p:nvGrpSpPr>
        <p:grpSpPr>
          <a:xfrm>
            <a:off x="3708272" y="339264"/>
            <a:ext cx="6636154" cy="3846269"/>
            <a:chOff x="3993042" y="3343785"/>
            <a:chExt cx="1553878" cy="900617"/>
          </a:xfrm>
        </p:grpSpPr>
        <p:sp>
          <p:nvSpPr>
            <p:cNvPr id="62" name="对话气泡: 椭圆形 61">
              <a:extLst>
                <a:ext uri="{FF2B5EF4-FFF2-40B4-BE49-F238E27FC236}">
                  <a16:creationId xmlns:a16="http://schemas.microsoft.com/office/drawing/2014/main" id="{3537A81E-E5C2-49BC-9495-A62E4E44E636}"/>
                </a:ext>
              </a:extLst>
            </p:cNvPr>
            <p:cNvSpPr/>
            <p:nvPr/>
          </p:nvSpPr>
          <p:spPr>
            <a:xfrm>
              <a:off x="4204820" y="3343785"/>
              <a:ext cx="1138114" cy="900617"/>
            </a:xfrm>
            <a:prstGeom prst="wedgeEllipseCallout">
              <a:avLst>
                <a:gd name="adj1" fmla="val -48584"/>
                <a:gd name="adj2" fmla="val 45816"/>
              </a:avLst>
            </a:prstGeom>
            <a:solidFill>
              <a:srgbClr val="A05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0DC8781-4AFA-461E-972B-0D5637F42D33}"/>
                </a:ext>
              </a:extLst>
            </p:cNvPr>
            <p:cNvSpPr txBox="1"/>
            <p:nvPr/>
          </p:nvSpPr>
          <p:spPr>
            <a:xfrm>
              <a:off x="3993042" y="3634349"/>
              <a:ext cx="1553878" cy="30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arnay" panose="02040603050506020204" pitchFamily="18" charset="0"/>
                  <a:ea typeface="思源黑体 CN Bold" panose="020B0800000000000000" pitchFamily="34" charset="-122"/>
                </a:rPr>
                <a:t>DẶN DÒ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arnay" panose="02040603050506020204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-316655" y="219749"/>
            <a:ext cx="660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Chào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tạm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biệt</a:t>
            </a:r>
            <a:endParaRPr lang="zh-CN" altLang="en-US" sz="11500" dirty="0">
              <a:solidFill>
                <a:srgbClr val="A05B2E"/>
              </a:solidFill>
              <a:latin typeface="UTM Hanzel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3379800" y="230148"/>
            <a:ext cx="7483722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6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020373"/>
            <a:ext cx="12192002" cy="184708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AF1BCE3-4D08-477E-B896-A0ACA3AF8CD3}"/>
              </a:ext>
            </a:extLst>
          </p:cNvPr>
          <p:cNvSpPr txBox="1"/>
          <p:nvPr/>
        </p:nvSpPr>
        <p:spPr>
          <a:xfrm>
            <a:off x="4229100" y="668030"/>
            <a:ext cx="5668653" cy="316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8800" b="1" dirty="0">
                <a:solidFill>
                  <a:srgbClr val="D06224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HẠT DẺ CỦA TÔI!</a:t>
            </a:r>
            <a:endParaRPr lang="zh-CN" altLang="en-US" sz="8800" b="1" dirty="0">
              <a:solidFill>
                <a:srgbClr val="D06224"/>
              </a:solidFill>
              <a:effectLst>
                <a:reflection blurRad="6350" stA="55000" endA="300" endPos="45500" dir="5400000" sy="-100000" algn="bl" rotWithShape="0"/>
              </a:effectLst>
              <a:latin typeface="UTM Sharnay" panose="02040603050506020204" pitchFamily="18" charset="0"/>
            </a:endParaRPr>
          </a:p>
        </p:txBody>
      </p:sp>
      <p:pic>
        <p:nvPicPr>
          <p:cNvPr id="9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34316" y="93104"/>
            <a:ext cx="1178506" cy="1084888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5790" y="3945091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09637">
            <a:off x="9657757" y="1042927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9885245" y="3279836"/>
            <a:ext cx="627621" cy="6810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10476662" y="199177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9614957" y="399375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44587" y="1829664"/>
            <a:ext cx="5113782" cy="4628673"/>
            <a:chOff x="127861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7861" y="3522906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56156" y="1829663"/>
            <a:ext cx="5113782" cy="4628673"/>
            <a:chOff x="6989680" y="1931844"/>
            <a:chExt cx="5113782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89680" y="3553095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3" y="2721502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3021 -0.152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106150" y="3541833"/>
              <a:ext cx="29725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Ai (con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)?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“Nam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955505" y="3756251"/>
              <a:ext cx="29725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Nam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84670" y="3929127"/>
            <a:ext cx="5113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35600" r="36205" b="40097"/>
          <a:stretch/>
        </p:blipFill>
        <p:spPr>
          <a:xfrm rot="5400000">
            <a:off x="6186134" y="3747607"/>
            <a:ext cx="1128923" cy="1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KHÁM PHÁ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4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9821" y="1829243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2288" y="2604906"/>
            <a:ext cx="7827437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49181" y="2612095"/>
            <a:ext cx="2253614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3004" y="3175294"/>
            <a:ext cx="6787896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1408" y="3175294"/>
            <a:ext cx="4361991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2148" y="3757385"/>
            <a:ext cx="4744212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4025" y="1824954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3" grpId="0" animBg="1"/>
      <p:bldP spid="18" grpId="0" animBg="1"/>
      <p:bldP spid="24" grpId="0" animBg="1"/>
      <p:bldP spid="25" grpId="0" animBg="1"/>
      <p:bldP spid="26" grpId="0" animBg="1"/>
      <p:bldP spid="27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807</Words>
  <Application>Microsoft Office PowerPoint</Application>
  <PresentationFormat>Widescreen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Times New Roman</vt:lpstr>
      <vt:lpstr>Arial</vt:lpstr>
      <vt:lpstr>UTM Sharnay</vt:lpstr>
      <vt:lpstr>字魂59号-创粗黑</vt:lpstr>
      <vt:lpstr>UTM Akashi</vt:lpstr>
      <vt:lpstr>UTM Mabella</vt:lpstr>
      <vt:lpstr>UTM Flavour</vt:lpstr>
      <vt:lpstr>Wingdings</vt:lpstr>
      <vt:lpstr>UTM Kabel KT</vt:lpstr>
      <vt:lpstr>UTM Hanzel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VIETBAO</dc:creator>
  <cp:lastModifiedBy>PHAN HOÀNG PHƯỚC HẠNH</cp:lastModifiedBy>
  <cp:revision>55</cp:revision>
  <dcterms:created xsi:type="dcterms:W3CDTF">2021-07-02T00:58:11Z</dcterms:created>
  <dcterms:modified xsi:type="dcterms:W3CDTF">2021-12-26T03:12:15Z</dcterms:modified>
  <cp:version>T040</cp:version>
</cp:coreProperties>
</file>