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84" r:id="rId3"/>
    <p:sldId id="256" r:id="rId4"/>
    <p:sldId id="308" r:id="rId5"/>
    <p:sldId id="289" r:id="rId6"/>
    <p:sldId id="309" r:id="rId7"/>
    <p:sldId id="310" r:id="rId8"/>
    <p:sldId id="311" r:id="rId9"/>
    <p:sldId id="312" r:id="rId10"/>
    <p:sldId id="258" r:id="rId11"/>
    <p:sldId id="313" r:id="rId12"/>
    <p:sldId id="314" r:id="rId13"/>
    <p:sldId id="315" r:id="rId14"/>
    <p:sldId id="294" r:id="rId15"/>
    <p:sldId id="293" r:id="rId16"/>
    <p:sldId id="316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  <p:bold r:id="rId20"/>
    </p:embeddedFont>
    <p:embeddedFont>
      <p:font typeface="等线 Light" panose="02010600030101010101" pitchFamily="2" charset="-122"/>
      <p:regular r:id="rId21"/>
    </p:embeddedFont>
    <p:embeddedFont>
      <p:font typeface="仓耳喵喵体 W02" panose="020B0604020202020204" charset="-122"/>
      <p:regular r:id="rId22"/>
    </p:embeddedFont>
    <p:embeddedFont>
      <p:font typeface="#9Slide03 Duepuntozero" panose="02000507000000020004" pitchFamily="2" charset="0"/>
      <p:regular r:id="rId23"/>
    </p:embeddedFont>
    <p:embeddedFont>
      <p:font typeface="#9Slide04 Rokkitt Black" panose="00000A00000000000000" pitchFamily="2" charset="0"/>
      <p:bold r:id="rId24"/>
    </p:embeddedFont>
    <p:embeddedFont>
      <p:font typeface="#9Slide05 Motion Picture" panose="02000000000000000000" pitchFamily="2" charset="0"/>
      <p:regular r:id="rId25"/>
    </p:embeddedFont>
    <p:embeddedFont>
      <p:font typeface="#9Slide05 SVNClementine" panose="020F0502020204030203" pitchFamily="34" charset="0"/>
      <p:regular r:id="rId26"/>
    </p:embeddedFont>
    <p:embeddedFont>
      <p:font typeface="#9Slide07 SVNBillo" panose="00000400000000000000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2F60"/>
    <a:srgbClr val="33B1BB"/>
    <a:srgbClr val="2FA2AB"/>
    <a:srgbClr val="FA58A1"/>
    <a:srgbClr val="63CBD4"/>
    <a:srgbClr val="FFD1DC"/>
    <a:srgbClr val="BDD7EE"/>
    <a:srgbClr val="FE90AB"/>
    <a:srgbClr val="FCA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96233" autoAdjust="0"/>
  </p:normalViewPr>
  <p:slideViewPr>
    <p:cSldViewPr snapToGrid="0">
      <p:cViewPr varScale="1">
        <p:scale>
          <a:sx n="66" d="100"/>
          <a:sy n="66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4852A-8994-4799-B5B1-D168FFC3E463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61E12-2C05-451C-9AA8-D973974AE4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14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09BBF-09DB-44C9-B7D7-2CE9422C88D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700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61E12-2C05-451C-9AA8-D973974AE4C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684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61E12-2C05-451C-9AA8-D973974AE4C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906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61E12-2C05-451C-9AA8-D973974AE4C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857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61E12-2C05-451C-9AA8-D973974AE4C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246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09BBF-09DB-44C9-B7D7-2CE9422C88D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530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eamKTUTS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9DB5A5-957A-4DFC-96FE-B76C53D6DB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B34FA25-7A93-4876-969D-8291BC4BE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B60E3B-C953-457D-8B0A-67BF4DBA11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4BAC9C-32F2-4773-BC99-F6D205E4F311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239F06-5D97-458F-9C71-D8DC8D1BC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19AF40-8996-4DCE-A93E-80158A485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492D4E-0E1E-4263-8786-6129D6426C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142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74C31-90E8-42DF-B73E-B4B49395B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5C685E-F378-4453-A750-7EBF077C57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3362E1-56D1-4DE4-AF82-89EE8C932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4BAC9C-32F2-4773-BC99-F6D205E4F311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DAD6ED-4673-44BC-B427-E4FE9B448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9E9E75-96A4-4F43-8CF1-CF1FEE87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492D4E-0E1E-4263-8786-6129D6426C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316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F1025BD-5F0C-41CF-B0AB-A74EBFF08F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CB1B6C0-8CB8-458D-BEDD-57AC8F047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BCF691-E62F-4CCD-ADE5-4F3B5742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4BAC9C-32F2-4773-BC99-F6D205E4F311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0DD4A-0422-4DB3-A76F-CA2C65AB2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39AB8E-B599-4ADA-AAB1-A3F159A19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492D4E-0E1E-4263-8786-6129D6426C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740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E3841-4A98-49B1-9350-0322558D433F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2EED96-1B79-46D0-97A3-25AF4DEB0D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421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E3841-4A98-49B1-9350-0322558D433F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2EED96-1B79-46D0-97A3-25AF4DEB0D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594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E3841-4A98-49B1-9350-0322558D433F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2EED96-1B79-46D0-97A3-25AF4DEB0D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221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E3841-4A98-49B1-9350-0322558D433F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2EED96-1B79-46D0-97A3-25AF4DEB0D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444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E3841-4A98-49B1-9350-0322558D433F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2EED96-1B79-46D0-97A3-25AF4DEB0D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502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E3841-4A98-49B1-9350-0322558D433F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2EED96-1B79-46D0-97A3-25AF4DEB0D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219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E3841-4A98-49B1-9350-0322558D433F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2EED96-1B79-46D0-97A3-25AF4DEB0D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982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E3841-4A98-49B1-9350-0322558D433F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2EED96-1B79-46D0-97A3-25AF4DEB0D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41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E1D8AE-3DF0-4678-BDCD-AA61CF493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B485BA-78B7-41C0-BD2A-58BC741B2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55361-561C-4A4E-BEBA-A4AEF2DEC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4BAC9C-32F2-4773-BC99-F6D205E4F311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29C82-2C2E-4EB1-9E2E-6DCD673DE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E8E282-1711-434F-B6F9-A9C34720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492D4E-0E1E-4263-8786-6129D6426C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880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E3841-4A98-49B1-9350-0322558D433F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2EED96-1B79-46D0-97A3-25AF4DEB0D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575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E3841-4A98-49B1-9350-0322558D433F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2EED96-1B79-46D0-97A3-25AF4DEB0D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333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E3841-4A98-49B1-9350-0322558D433F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2EED96-1B79-46D0-97A3-25AF4DEB0D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63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5BEFAC-CD8B-43CE-B371-0AE057063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E0F04C-320C-432E-AACB-C113CFA6E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A3B278-47A7-4EBC-986F-C2E903A0FB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4BAC9C-32F2-4773-BC99-F6D205E4F311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FE1E69-53A5-43B5-A8C6-BAAA46BA7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FBA14-F3A7-4F77-A2BB-7AC62ED1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492D4E-0E1E-4263-8786-6129D6426C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274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4B64B2-77C3-45E1-8733-3AF3C56D7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69552C-9924-45BB-9AE5-9C710A8901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948CBB7-316D-4107-8947-DF4C2D006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DE343A-D00C-4324-8D37-9D61CED59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4BAC9C-32F2-4773-BC99-F6D205E4F311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E336F9-26FC-47B1-9D72-2E2EFD2C5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C96873-A815-4691-ACD1-32530EDEE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492D4E-0E1E-4263-8786-6129D6426C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928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3F9DAE-3D0A-416F-96FC-5E829EA1A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8ED93A-6EC2-4423-AB14-E122E74EC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88C11D-853A-4621-992E-00D354846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D1C7AE1-65DA-47F6-8FFC-66FCE94A5B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0677FB4-9C82-4E78-B331-779FF96369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AC2F936-1A68-422C-B9D5-09DF15F30F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4BAC9C-32F2-4773-BC99-F6D205E4F311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DE1C6B-9724-4F26-86B4-E30601DED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3049EF5-A40F-4FCB-BBC2-19D34FCB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492D4E-0E1E-4263-8786-6129D6426C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85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7B9647-D41F-489A-8BE0-2512AC727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FAEDE01-6D8E-4AE9-BFCB-5194E8009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4BAC9C-32F2-4773-BC99-F6D205E4F311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B58B3F6-136F-468E-A928-BED42740B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15BF2FC-2CDC-4E8C-A769-CE024ECBF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492D4E-0E1E-4263-8786-6129D6426C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41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29D1AD-4A10-45A0-B867-2B9254A58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4BAC9C-32F2-4773-BC99-F6D205E4F311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15E01D2-D9D7-44F6-AE75-9ACC08C0D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E8F83E-77DB-4C5F-8E06-7515D5E35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492D4E-0E1E-4263-8786-6129D6426C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002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4">
            <a:extLst>
              <a:ext uri="{FF2B5EF4-FFF2-40B4-BE49-F238E27FC236}">
                <a16:creationId xmlns:a16="http://schemas.microsoft.com/office/drawing/2014/main" id="{E15C57C2-1DA9-4FD8-8749-2807295964A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09375" y="0"/>
            <a:ext cx="682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BDD7EE"/>
                </a:solidFill>
                <a:latin typeface="#9Slide05 SVNClementine" panose="020F0502020204030203" pitchFamily="34" charset="0"/>
              </a:rPr>
              <a:t>KTUTS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4781BB14-CE3B-4589-AAE0-035AC316FCF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488112"/>
            <a:ext cx="682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D1DC"/>
                </a:solidFill>
                <a:latin typeface="#9Slide05 SVNClementine" panose="020F0502020204030203" pitchFamily="34" charset="0"/>
              </a:rPr>
              <a:t>KTUTS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A341A12B-4614-426E-BCC9-C00A103E94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8735187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177976-3E8B-41AD-BE38-EC410C75BB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105414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5C00B94-035A-4C84-B517-CCA10D0436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EEF29C5-23E6-425D-B91B-E2DDA0049B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FABF87-A5F7-4176-B7EA-9CF42B27055A}"/>
              </a:ext>
            </a:extLst>
          </p:cNvPr>
          <p:cNvSpPr txBox="1"/>
          <p:nvPr userDrawn="1"/>
        </p:nvSpPr>
        <p:spPr>
          <a:xfrm>
            <a:off x="2779180" y="10832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48ECFD-D0B1-41E4-87C0-4265F7C86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2" y="103838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8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2542E8-431C-4743-8192-BEE33744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E01FAFA-522A-4D5D-A5AB-F42BE9541F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8F241A-1341-4A47-9191-3E6A3F336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3518F6-6FA2-4CD2-8AA9-7349224A1D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4BAC9C-32F2-4773-BC99-F6D205E4F311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768A010-95ED-4EFD-AB8F-52B90C143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A322F3-F8D9-4043-912B-9B78D3136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492D4E-0E1E-4263-8786-6129D6426C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396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2C4306-1AE4-49B5-9B72-242863A6D59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D173987-1788-4C8C-9B19-5EEC6C584E9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11417300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7016BA5-F93C-4DDF-BDE0-EDB8BAEBFF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F25C95F-9377-4E9D-9BE4-59638C8A7D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C91553-86DD-4636-9CFB-002F39D2044D}"/>
              </a:ext>
            </a:extLst>
          </p:cNvPr>
          <p:cNvSpPr txBox="1"/>
          <p:nvPr userDrawn="1"/>
        </p:nvSpPr>
        <p:spPr>
          <a:xfrm>
            <a:off x="2880780" y="118727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147AAF-D492-47B5-A625-74B91BE2A4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0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8871284D-B31E-4F08-AC44-EBD6E2976B28}"/>
              </a:ext>
            </a:extLst>
          </p:cNvPr>
          <p:cNvGrpSpPr/>
          <p:nvPr userDrawn="1"/>
        </p:nvGrpSpPr>
        <p:grpSpPr>
          <a:xfrm>
            <a:off x="0" y="0"/>
            <a:ext cx="12192003" cy="6872513"/>
            <a:chOff x="-1" y="-3"/>
            <a:chExt cx="12192003" cy="6858002"/>
          </a:xfrm>
        </p:grpSpPr>
        <p:sp>
          <p:nvSpPr>
            <p:cNvPr id="9" name="流程图: 手动输入 8">
              <a:extLst>
                <a:ext uri="{FF2B5EF4-FFF2-40B4-BE49-F238E27FC236}">
                  <a16:creationId xmlns:a16="http://schemas.microsoft.com/office/drawing/2014/main" id="{2245DA3F-A104-453E-9EBF-5872B35F2B39}"/>
                </a:ext>
              </a:extLst>
            </p:cNvPr>
            <p:cNvSpPr/>
            <p:nvPr/>
          </p:nvSpPr>
          <p:spPr>
            <a:xfrm rot="16200000">
              <a:off x="5383619" y="49616"/>
              <a:ext cx="6858001" cy="6758764"/>
            </a:xfrm>
            <a:prstGeom prst="flowChartManualInput">
              <a:avLst/>
            </a:prstGeom>
            <a:solidFill>
              <a:srgbClr val="FFD1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流程图: 手动输入 9">
              <a:extLst>
                <a:ext uri="{FF2B5EF4-FFF2-40B4-BE49-F238E27FC236}">
                  <a16:creationId xmlns:a16="http://schemas.microsoft.com/office/drawing/2014/main" id="{F5A421A9-616B-426E-9B1E-029AA8609A70}"/>
                </a:ext>
              </a:extLst>
            </p:cNvPr>
            <p:cNvSpPr/>
            <p:nvPr/>
          </p:nvSpPr>
          <p:spPr>
            <a:xfrm rot="5400000">
              <a:off x="-15950" y="15946"/>
              <a:ext cx="6858002" cy="6826103"/>
            </a:xfrm>
            <a:prstGeom prst="flowChartManualInput">
              <a:avLst/>
            </a:pr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4">
            <a:extLst>
              <a:ext uri="{FF2B5EF4-FFF2-40B4-BE49-F238E27FC236}">
                <a16:creationId xmlns:a16="http://schemas.microsoft.com/office/drawing/2014/main" id="{CC370C64-238C-4631-AB34-4096222BE2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09375" y="0"/>
            <a:ext cx="682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BDD7EE"/>
                </a:solidFill>
                <a:latin typeface="#9Slide05 SVNClementine" panose="020F0502020204030203" pitchFamily="34" charset="0"/>
              </a:rPr>
              <a:t>KTUTS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AA03EB6B-243D-418E-9D44-2836CA6D5E2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488112"/>
            <a:ext cx="682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D1DC"/>
                </a:solidFill>
                <a:latin typeface="#9Slide05 SVNClementine" panose="020F0502020204030203" pitchFamily="34" charset="0"/>
              </a:rPr>
              <a:t>KTUTS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847476E-938A-4594-BDB2-340F188B77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8735187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351AA8-5BD9-44C6-B8A7-91AC071CEAC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105414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0288AC1-CA53-4D6E-80C9-F65694AE49F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E00F2E3F-F7C5-4E32-A4E5-FE3BB261435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6AB6EA-E430-4503-97DF-354EB198C984}"/>
              </a:ext>
            </a:extLst>
          </p:cNvPr>
          <p:cNvSpPr txBox="1"/>
          <p:nvPr userDrawn="1"/>
        </p:nvSpPr>
        <p:spPr>
          <a:xfrm>
            <a:off x="2779180" y="10832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96C988E1-9009-4995-A433-FEF1FBA89D5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2" y="103838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5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5" Type="http://schemas.openxmlformats.org/officeDocument/2006/relationships/image" Target="../media/image16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jpeg"/><Relationship Id="rId7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5" Type="http://schemas.openxmlformats.org/officeDocument/2006/relationships/image" Target="../media/image16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角三角形 2">
            <a:extLst>
              <a:ext uri="{FF2B5EF4-FFF2-40B4-BE49-F238E27FC236}">
                <a16:creationId xmlns:a16="http://schemas.microsoft.com/office/drawing/2014/main" id="{3A9DBE66-ACE1-4621-A713-EE142FCB7249}"/>
              </a:ext>
            </a:extLst>
          </p:cNvPr>
          <p:cNvSpPr/>
          <p:nvPr/>
        </p:nvSpPr>
        <p:spPr>
          <a:xfrm>
            <a:off x="0" y="696686"/>
            <a:ext cx="7331763" cy="6161314"/>
          </a:xfrm>
          <a:prstGeom prst="rtTriangle">
            <a:avLst/>
          </a:prstGeom>
          <a:solidFill>
            <a:srgbClr val="FF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FD96B4-1153-49A1-8562-61AFF9C928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" b="38056"/>
          <a:stretch/>
        </p:blipFill>
        <p:spPr>
          <a:xfrm>
            <a:off x="590550" y="273632"/>
            <a:ext cx="11753850" cy="6431968"/>
          </a:xfrm>
          <a:prstGeom prst="rect">
            <a:avLst/>
          </a:prstGeom>
        </p:spPr>
      </p:pic>
      <p:pic>
        <p:nvPicPr>
          <p:cNvPr id="15" name="5c037d1cc31e6">
            <a:hlinkClick r:id="" action="ppaction://media"/>
            <a:extLst>
              <a:ext uri="{FF2B5EF4-FFF2-40B4-BE49-F238E27FC236}">
                <a16:creationId xmlns:a16="http://schemas.microsoft.com/office/drawing/2014/main" id="{D0B178F3-1099-429D-B05A-725D15DF40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983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4027" y="-729203"/>
            <a:ext cx="609600" cy="6096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B8B95C5-6E3D-4F48-9847-B9DA14A32B63}"/>
              </a:ext>
            </a:extLst>
          </p:cNvPr>
          <p:cNvSpPr txBox="1"/>
          <p:nvPr/>
        </p:nvSpPr>
        <p:spPr>
          <a:xfrm>
            <a:off x="5268684" y="296651"/>
            <a:ext cx="6923316" cy="646331"/>
          </a:xfrm>
          <a:prstGeom prst="rect">
            <a:avLst/>
          </a:prstGeom>
          <a:solidFill>
            <a:srgbClr val="FFD1D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A58A1"/>
                </a:solidFill>
                <a:latin typeface="#9Slide04 Rokkitt Black" panose="00000A00000000000000" pitchFamily="2" charset="0"/>
                <a:ea typeface="仓耳喵喵体 W02" panose="02020400000000000000" pitchFamily="18" charset="-122"/>
              </a:rPr>
              <a:t>KỂ CHUYỆN</a:t>
            </a:r>
            <a:endParaRPr lang="zh-CN" altLang="en-US" sz="3600" b="1" dirty="0">
              <a:solidFill>
                <a:srgbClr val="FA58A1"/>
              </a:solidFill>
              <a:latin typeface="#9Slide04 Rokkitt Black" panose="00000A00000000000000" pitchFamily="2" charset="0"/>
              <a:ea typeface="仓耳喵喵体 W02" panose="02020400000000000000" pitchFamily="18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AD968E-074C-41A5-97BC-C1D4A28F4086}"/>
              </a:ext>
            </a:extLst>
          </p:cNvPr>
          <p:cNvSpPr txBox="1"/>
          <p:nvPr/>
        </p:nvSpPr>
        <p:spPr>
          <a:xfrm>
            <a:off x="2933700" y="1562100"/>
            <a:ext cx="85915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m</a:t>
            </a:r>
            <a:r>
              <a:rPr lang="en-US" sz="88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ột</a:t>
            </a:r>
            <a:r>
              <a:rPr lang="en-US" sz="88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phát</a:t>
            </a:r>
            <a:r>
              <a:rPr lang="en-US" sz="88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minh</a:t>
            </a:r>
            <a:r>
              <a:rPr lang="en-US" sz="88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nho</a:t>
            </a:r>
            <a:r>
              <a:rPr lang="en-US" sz="88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nhỏ</a:t>
            </a:r>
            <a:endParaRPr lang="en-US" sz="8800" dirty="0">
              <a:solidFill>
                <a:schemeClr val="accent2">
                  <a:lumMod val="20000"/>
                  <a:lumOff val="80000"/>
                </a:schemeClr>
              </a:solidFill>
              <a:latin typeface="#9Slide07 SVNBillo" panose="000004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A6C2086-F050-413E-8C82-D252EE710B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69" y="3498070"/>
            <a:ext cx="5497831" cy="54978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18B97-B9D7-4D29-96E2-2716818700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r="13068"/>
          <a:stretch/>
        </p:blipFill>
        <p:spPr>
          <a:xfrm flipH="1">
            <a:off x="-605427" y="957668"/>
            <a:ext cx="4358277" cy="59003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8A588D-71D9-4309-BFD7-F507906A6C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0"/>
            <a:ext cx="1771650" cy="177165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2B28759-A381-4BFA-8BCA-4CF851162D1F}"/>
              </a:ext>
            </a:extLst>
          </p:cNvPr>
          <p:cNvSpPr txBox="1"/>
          <p:nvPr/>
        </p:nvSpPr>
        <p:spPr>
          <a:xfrm>
            <a:off x="2857500" y="1504950"/>
            <a:ext cx="85915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00" dirty="0" err="1">
                <a:solidFill>
                  <a:srgbClr val="FD2F60"/>
                </a:solidFill>
                <a:latin typeface="#9Slide07 SVNBillo" panose="00000400000000000000" pitchFamily="2" charset="0"/>
              </a:rPr>
              <a:t>m</a:t>
            </a:r>
            <a:r>
              <a:rPr lang="en-US" sz="8800" dirty="0" err="1">
                <a:solidFill>
                  <a:srgbClr val="FD2F60"/>
                </a:solidFill>
                <a:latin typeface="#9Slide07 SVNBillo" panose="00000400000000000000" pitchFamily="2" charset="0"/>
              </a:rPr>
              <a:t>ột</a:t>
            </a:r>
            <a:r>
              <a:rPr lang="en-US" sz="8800" dirty="0">
                <a:solidFill>
                  <a:srgbClr val="FD2F60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FD2F60"/>
                </a:solidFill>
                <a:latin typeface="#9Slide07 SVNBillo" panose="00000400000000000000" pitchFamily="2" charset="0"/>
              </a:rPr>
              <a:t>phát</a:t>
            </a:r>
            <a:r>
              <a:rPr lang="en-US" sz="8800" dirty="0">
                <a:solidFill>
                  <a:srgbClr val="FD2F60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FD2F60"/>
                </a:solidFill>
                <a:latin typeface="#9Slide07 SVNBillo" panose="00000400000000000000" pitchFamily="2" charset="0"/>
              </a:rPr>
              <a:t>minh</a:t>
            </a:r>
            <a:r>
              <a:rPr lang="en-US" sz="8800" dirty="0">
                <a:solidFill>
                  <a:srgbClr val="FD2F60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FD2F60"/>
                </a:solidFill>
                <a:latin typeface="#9Slide07 SVNBillo" panose="00000400000000000000" pitchFamily="2" charset="0"/>
              </a:rPr>
              <a:t>nho</a:t>
            </a:r>
            <a:r>
              <a:rPr lang="en-US" sz="8800" dirty="0">
                <a:solidFill>
                  <a:srgbClr val="FD2F60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FD2F60"/>
                </a:solidFill>
                <a:latin typeface="#9Slide07 SVNBillo" panose="00000400000000000000" pitchFamily="2" charset="0"/>
              </a:rPr>
              <a:t>nhỏ</a:t>
            </a:r>
            <a:endParaRPr lang="en-US" sz="8800" dirty="0">
              <a:solidFill>
                <a:srgbClr val="FD2F60"/>
              </a:solidFill>
              <a:latin typeface="#9Slide07 SVNBillo" panose="000004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2D316A-E288-4BEA-B915-76BF600672D3}"/>
              </a:ext>
            </a:extLst>
          </p:cNvPr>
          <p:cNvSpPr txBox="1"/>
          <p:nvPr/>
        </p:nvSpPr>
        <p:spPr>
          <a:xfrm>
            <a:off x="3097161" y="5074060"/>
            <a:ext cx="46647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err="1">
                <a:solidFill>
                  <a:srgbClr val="2FA2AB"/>
                </a:solidFill>
                <a:latin typeface="#9Slide03 Duepuntozero" panose="02000507000000020004" pitchFamily="2" charset="0"/>
              </a:rPr>
              <a:t>Vũ</a:t>
            </a:r>
            <a:r>
              <a:rPr lang="en-US" sz="5000" dirty="0">
                <a:solidFill>
                  <a:srgbClr val="2FA2AB"/>
                </a:solidFill>
                <a:latin typeface="#9Slide03 Duepuntozero" panose="02000507000000020004" pitchFamily="2" charset="0"/>
              </a:rPr>
              <a:t> </a:t>
            </a:r>
            <a:r>
              <a:rPr lang="en-US" sz="5000" dirty="0" err="1">
                <a:solidFill>
                  <a:srgbClr val="2FA2AB"/>
                </a:solidFill>
                <a:latin typeface="#9Slide03 Duepuntozero" panose="02000507000000020004" pitchFamily="2" charset="0"/>
              </a:rPr>
              <a:t>Bội</a:t>
            </a:r>
            <a:r>
              <a:rPr lang="en-US" sz="5000" dirty="0">
                <a:solidFill>
                  <a:srgbClr val="2FA2AB"/>
                </a:solidFill>
                <a:latin typeface="#9Slide03 Duepuntozero" panose="02000507000000020004" pitchFamily="2" charset="0"/>
              </a:rPr>
              <a:t> </a:t>
            </a:r>
            <a:r>
              <a:rPr lang="en-US" sz="5000" dirty="0" err="1">
                <a:solidFill>
                  <a:srgbClr val="2FA2AB"/>
                </a:solidFill>
                <a:latin typeface="#9Slide03 Duepuntozero" panose="02000507000000020004" pitchFamily="2" charset="0"/>
              </a:rPr>
              <a:t>Tuyền</a:t>
            </a:r>
            <a:endParaRPr lang="en-US" sz="5000" dirty="0">
              <a:solidFill>
                <a:srgbClr val="2FA2AB"/>
              </a:solidFill>
              <a:latin typeface="#9Slide03 Duepuntozero" panose="02000507000000020004" pitchFamily="2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8694BF1-3E3D-400B-961B-C63A88235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0639" y="2681749"/>
            <a:ext cx="3293812" cy="329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numSld="999">
                <p:cTn id="6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1" grpId="0"/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1">
            <a:extLst>
              <a:ext uri="{FF2B5EF4-FFF2-40B4-BE49-F238E27FC236}">
                <a16:creationId xmlns:a16="http://schemas.microsoft.com/office/drawing/2014/main" id="{DE8A6627-5E23-4333-8D22-9E4F1337A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7" y="114301"/>
            <a:ext cx="3352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2">
            <a:extLst>
              <a:ext uri="{FF2B5EF4-FFF2-40B4-BE49-F238E27FC236}">
                <a16:creationId xmlns:a16="http://schemas.microsoft.com/office/drawing/2014/main" id="{D288DEB8-5EBA-420E-866A-8167E9B7D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371" y="105229"/>
            <a:ext cx="381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5">
            <a:extLst>
              <a:ext uri="{FF2B5EF4-FFF2-40B4-BE49-F238E27FC236}">
                <a16:creationId xmlns:a16="http://schemas.microsoft.com/office/drawing/2014/main" id="{123DE4D5-9D6E-402B-8F7E-61CC40032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4624388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3">
            <a:extLst>
              <a:ext uri="{FF2B5EF4-FFF2-40B4-BE49-F238E27FC236}">
                <a16:creationId xmlns:a16="http://schemas.microsoft.com/office/drawing/2014/main" id="{2FDCD745-014E-4A20-A491-01F8DD164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92" y="2664278"/>
            <a:ext cx="3694923" cy="176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4">
            <a:extLst>
              <a:ext uri="{FF2B5EF4-FFF2-40B4-BE49-F238E27FC236}">
                <a16:creationId xmlns:a16="http://schemas.microsoft.com/office/drawing/2014/main" id="{0109E0AC-50A2-4308-9CCF-61E6CBF8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493" y="2693307"/>
            <a:ext cx="4080935" cy="174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3">
            <a:extLst>
              <a:ext uri="{FF2B5EF4-FFF2-40B4-BE49-F238E27FC236}">
                <a16:creationId xmlns:a16="http://schemas.microsoft.com/office/drawing/2014/main" id="{A131354B-E466-45A6-AB8B-9D94D2C1B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" y="2105932"/>
            <a:ext cx="413657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Ma-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-a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C29AF8BF-70F4-499C-8693-F458E782C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650" y="2659063"/>
            <a:ext cx="1595437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Ma-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-a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ĩa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. Anh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trêu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69780821-CFEF-4632-80C5-BFB676C8B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0286" y="2852284"/>
            <a:ext cx="1640114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Ma-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-a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iều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CC82F57F-5B9F-49C1-A91E-C1B5A567E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114" y="2140857"/>
            <a:ext cx="638628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Ma-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-a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tò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mò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lẻn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ể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9F93606F-AFE1-454F-9707-BEE24D5DE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448427"/>
            <a:ext cx="456216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ời cha ôn tồn giải thích cho hai con</a:t>
            </a:r>
          </a:p>
        </p:txBody>
      </p:sp>
    </p:spTree>
    <p:extLst>
      <p:ext uri="{BB962C8B-B14F-4D97-AF65-F5344CB8AC3E}">
        <p14:creationId xmlns:p14="http://schemas.microsoft.com/office/powerpoint/2010/main" val="2116294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/>
          <p:cNvSpPr/>
          <p:nvPr/>
        </p:nvSpPr>
        <p:spPr>
          <a:xfrm>
            <a:off x="686558" y="606092"/>
            <a:ext cx="10818885" cy="56458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喵喵体 W02" panose="02020400000000000000" pitchFamily="18" charset="-122"/>
              <a:ea typeface="仓耳喵喵体 W02" panose="02020400000000000000" pitchFamily="18" charset="-122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E32C10A-DAA4-4E94-8F02-3AAC1738B0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7" b="22916"/>
          <a:stretch/>
        </p:blipFill>
        <p:spPr>
          <a:xfrm>
            <a:off x="3219447" y="2419349"/>
            <a:ext cx="6362704" cy="3479599"/>
          </a:xfrm>
          <a:prstGeom prst="rect">
            <a:avLst/>
          </a:prstGeom>
        </p:spPr>
      </p:pic>
      <p:pic>
        <p:nvPicPr>
          <p:cNvPr id="7" name="图片 6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05" y="5241746"/>
            <a:ext cx="1813251" cy="1813251"/>
          </a:xfrm>
          <a:prstGeom prst="rect">
            <a:avLst/>
          </a:prstGeom>
        </p:spPr>
      </p:pic>
      <p:sp>
        <p:nvSpPr>
          <p:cNvPr id="4" name="e7d195523061f1c0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 hidden="1">
            <a:extLst>
              <a:ext uri="{FF2B5EF4-FFF2-40B4-BE49-F238E27FC236}">
                <a16:creationId xmlns:a16="http://schemas.microsoft.com/office/drawing/2014/main" id="{67757024-FF2F-4706-8A99-00E7FEDC6FCD}"/>
              </a:ext>
            </a:extLst>
          </p:cNvPr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4FA750-3E77-454E-A5E4-9B9F71338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5750" y="2286000"/>
            <a:ext cx="3886206" cy="3886206"/>
          </a:xfrm>
          <a:prstGeom prst="rect">
            <a:avLst/>
          </a:prstGeom>
        </p:spPr>
      </p:pic>
      <p:pic>
        <p:nvPicPr>
          <p:cNvPr id="52" name="图片 6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6241CB34-A8CB-4051-A8D4-0DB4FD9A29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8749" y="0"/>
            <a:ext cx="1813251" cy="1813251"/>
          </a:xfrm>
          <a:prstGeom prst="rect">
            <a:avLst/>
          </a:prstGeom>
        </p:spPr>
      </p:pic>
      <p:sp>
        <p:nvSpPr>
          <p:cNvPr id="54" name="Text Box 6">
            <a:extLst>
              <a:ext uri="{FF2B5EF4-FFF2-40B4-BE49-F238E27FC236}">
                <a16:creationId xmlns:a16="http://schemas.microsoft.com/office/drawing/2014/main" id="{3E2A487E-F4FF-46C2-A541-742B89453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150" y="3021013"/>
            <a:ext cx="497205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Ma-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-a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ng</a:t>
            </a:r>
            <a:r>
              <a:rPr lang="vi-VN" altLang="en-US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ã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FB4DEBA-233B-401F-969A-52FA5D986E17}"/>
              </a:ext>
            </a:extLst>
          </p:cNvPr>
          <p:cNvGrpSpPr/>
          <p:nvPr/>
        </p:nvGrpSpPr>
        <p:grpSpPr>
          <a:xfrm>
            <a:off x="0" y="-609600"/>
            <a:ext cx="6096012" cy="3333750"/>
            <a:chOff x="0" y="-609600"/>
            <a:chExt cx="6096012" cy="333375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BA210F-058C-4049-B61F-7F86E54B3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25" b="27188"/>
            <a:stretch/>
          </p:blipFill>
          <p:spPr>
            <a:xfrm>
              <a:off x="0" y="-609600"/>
              <a:ext cx="6096012" cy="3333750"/>
            </a:xfrm>
            <a:prstGeom prst="rect">
              <a:avLst/>
            </a:prstGeom>
          </p:spPr>
        </p:pic>
        <p:sp>
          <p:nvSpPr>
            <p:cNvPr id="53" name="Text Box 4">
              <a:extLst>
                <a:ext uri="{FF2B5EF4-FFF2-40B4-BE49-F238E27FC236}">
                  <a16:creationId xmlns:a16="http://schemas.microsoft.com/office/drawing/2014/main" id="{FB30E842-0AA7-407D-8C6F-4E17B08EEB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1150" y="1104900"/>
              <a:ext cx="398145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1/ Theo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Ma-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-a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ng</a:t>
              </a:r>
              <a:r>
                <a:rPr lang="vi-VN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ời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</a:t>
              </a:r>
              <a:r>
                <a:rPr lang="vi-VN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2394B96-0C74-439A-BCC6-C9AA41733F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238" y="762000"/>
            <a:ext cx="305233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3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/>
          <p:cNvSpPr/>
          <p:nvPr/>
        </p:nvSpPr>
        <p:spPr>
          <a:xfrm>
            <a:off x="686558" y="606092"/>
            <a:ext cx="10818885" cy="56458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喵喵体 W02" panose="02020400000000000000" pitchFamily="18" charset="-122"/>
              <a:ea typeface="仓耳喵喵体 W02" panose="02020400000000000000" pitchFamily="18" charset="-122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E32C10A-DAA4-4E94-8F02-3AAC1738B0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7" b="22916"/>
          <a:stretch/>
        </p:blipFill>
        <p:spPr>
          <a:xfrm>
            <a:off x="3257547" y="2533649"/>
            <a:ext cx="6362704" cy="2838451"/>
          </a:xfrm>
          <a:prstGeom prst="rect">
            <a:avLst/>
          </a:prstGeom>
        </p:spPr>
      </p:pic>
      <p:pic>
        <p:nvPicPr>
          <p:cNvPr id="7" name="图片 6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05" y="5241746"/>
            <a:ext cx="1813251" cy="1813251"/>
          </a:xfrm>
          <a:prstGeom prst="rect">
            <a:avLst/>
          </a:prstGeom>
        </p:spPr>
      </p:pic>
      <p:sp>
        <p:nvSpPr>
          <p:cNvPr id="4" name="e7d195523061f1c0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 hidden="1">
            <a:extLst>
              <a:ext uri="{FF2B5EF4-FFF2-40B4-BE49-F238E27FC236}">
                <a16:creationId xmlns:a16="http://schemas.microsoft.com/office/drawing/2014/main" id="{67757024-FF2F-4706-8A99-00E7FEDC6FCD}"/>
              </a:ext>
            </a:extLst>
          </p:cNvPr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4FA750-3E77-454E-A5E4-9B9F71338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5750" y="2286000"/>
            <a:ext cx="3886206" cy="3886206"/>
          </a:xfrm>
          <a:prstGeom prst="rect">
            <a:avLst/>
          </a:prstGeom>
        </p:spPr>
      </p:pic>
      <p:pic>
        <p:nvPicPr>
          <p:cNvPr id="52" name="图片 6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6241CB34-A8CB-4051-A8D4-0DB4FD9A29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8749" y="0"/>
            <a:ext cx="1813251" cy="1813251"/>
          </a:xfrm>
          <a:prstGeom prst="rect">
            <a:avLst/>
          </a:prstGeom>
        </p:spPr>
      </p:pic>
      <p:sp>
        <p:nvSpPr>
          <p:cNvPr id="54" name="Text Box 6">
            <a:extLst>
              <a:ext uri="{FF2B5EF4-FFF2-40B4-BE49-F238E27FC236}">
                <a16:creationId xmlns:a16="http://schemas.microsoft.com/office/drawing/2014/main" id="{3E2A487E-F4FF-46C2-A541-742B89453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150" y="3021013"/>
            <a:ext cx="51244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FB4DEBA-233B-401F-969A-52FA5D986E17}"/>
              </a:ext>
            </a:extLst>
          </p:cNvPr>
          <p:cNvGrpSpPr/>
          <p:nvPr/>
        </p:nvGrpSpPr>
        <p:grpSpPr>
          <a:xfrm>
            <a:off x="0" y="-609600"/>
            <a:ext cx="6096012" cy="3636675"/>
            <a:chOff x="0" y="-609600"/>
            <a:chExt cx="6096012" cy="36366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BA210F-058C-4049-B61F-7F86E54B3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25" b="27188"/>
            <a:stretch/>
          </p:blipFill>
          <p:spPr>
            <a:xfrm>
              <a:off x="0" y="-609600"/>
              <a:ext cx="6096012" cy="3333750"/>
            </a:xfrm>
            <a:prstGeom prst="rect">
              <a:avLst/>
            </a:prstGeom>
          </p:spPr>
        </p:pic>
        <p:sp>
          <p:nvSpPr>
            <p:cNvPr id="53" name="Text Box 4">
              <a:extLst>
                <a:ext uri="{FF2B5EF4-FFF2-40B4-BE49-F238E27FC236}">
                  <a16:creationId xmlns:a16="http://schemas.microsoft.com/office/drawing/2014/main" id="{FB30E842-0AA7-407D-8C6F-4E17B08EEB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9250" y="857250"/>
              <a:ext cx="4286250" cy="2169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2/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2394B96-0C74-439A-BCC6-C9AA41733F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238" y="762000"/>
            <a:ext cx="305233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2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 hidden="1">
            <a:extLst>
              <a:ext uri="{FF2B5EF4-FFF2-40B4-BE49-F238E27FC236}">
                <a16:creationId xmlns:a16="http://schemas.microsoft.com/office/drawing/2014/main" id="{E599C448-E80C-475E-AF04-5665F2BF614D}"/>
              </a:ext>
            </a:extLst>
          </p:cNvPr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文本框 53">
            <a:extLst>
              <a:ext uri="{FF2B5EF4-FFF2-40B4-BE49-F238E27FC236}">
                <a16:creationId xmlns:a16="http://schemas.microsoft.com/office/drawing/2014/main" id="{65A4A431-C87D-4E10-B12D-D50CF87CD8CB}"/>
              </a:ext>
            </a:extLst>
          </p:cNvPr>
          <p:cNvSpPr txBox="1"/>
          <p:nvPr/>
        </p:nvSpPr>
        <p:spPr>
          <a:xfrm>
            <a:off x="7109523" y="117693"/>
            <a:ext cx="433952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400" b="1" dirty="0" err="1">
                <a:solidFill>
                  <a:schemeClr val="bg1"/>
                </a:solidFill>
                <a:latin typeface="#9Slide05 Motion Picture" panose="02000000000000000000" pitchFamily="2" charset="0"/>
                <a:ea typeface="仓耳喵喵体 W02" panose="02020400000000000000" pitchFamily="18" charset="-122"/>
              </a:rPr>
              <a:t>Thi</a:t>
            </a:r>
            <a:endParaRPr lang="en-US" altLang="zh-CN" sz="14400" b="1" dirty="0">
              <a:solidFill>
                <a:schemeClr val="bg1"/>
              </a:solidFill>
              <a:latin typeface="#9Slide05 Motion Picture" panose="02000000000000000000" pitchFamily="2" charset="0"/>
              <a:ea typeface="仓耳喵喵体 W02" panose="02020400000000000000" pitchFamily="18" charset="-122"/>
            </a:endParaRPr>
          </a:p>
          <a:p>
            <a:pPr algn="ctr"/>
            <a:r>
              <a:rPr lang="en-US" altLang="zh-CN" sz="14400" b="1" dirty="0" err="1">
                <a:solidFill>
                  <a:schemeClr val="bg1"/>
                </a:solidFill>
                <a:latin typeface="#9Slide05 Motion Picture" panose="02000000000000000000" pitchFamily="2" charset="0"/>
                <a:ea typeface="仓耳喵喵体 W02" panose="02020400000000000000" pitchFamily="18" charset="-122"/>
              </a:rPr>
              <a:t>kể</a:t>
            </a:r>
            <a:endParaRPr lang="en-US" altLang="zh-CN" sz="14400" b="1" dirty="0">
              <a:solidFill>
                <a:schemeClr val="bg1"/>
              </a:solidFill>
              <a:latin typeface="#9Slide05 Motion Picture" panose="02000000000000000000" pitchFamily="2" charset="0"/>
              <a:ea typeface="仓耳喵喵体 W02" panose="02020400000000000000" pitchFamily="18" charset="-122"/>
            </a:endParaRPr>
          </a:p>
          <a:p>
            <a:pPr algn="ctr"/>
            <a:r>
              <a:rPr lang="en-US" altLang="zh-CN" sz="14400" b="1" dirty="0" err="1">
                <a:solidFill>
                  <a:schemeClr val="bg1"/>
                </a:solidFill>
                <a:latin typeface="#9Slide05 Motion Picture" panose="02000000000000000000" pitchFamily="2" charset="0"/>
                <a:ea typeface="仓耳喵喵体 W02" panose="02020400000000000000" pitchFamily="18" charset="-122"/>
              </a:rPr>
              <a:t>chuyện</a:t>
            </a:r>
            <a:endParaRPr lang="zh-CN" altLang="en-US" sz="14400" b="1" dirty="0">
              <a:solidFill>
                <a:schemeClr val="bg1"/>
              </a:solidFill>
              <a:latin typeface="#9Slide05 Motion Picture" panose="02000000000000000000" pitchFamily="2" charset="0"/>
              <a:ea typeface="仓耳喵喵体 W02" panose="02020400000000000000" pitchFamily="18" charset="-122"/>
            </a:endParaRPr>
          </a:p>
        </p:txBody>
      </p:sp>
      <p:sp>
        <p:nvSpPr>
          <p:cNvPr id="9" name="文本框 53">
            <a:extLst>
              <a:ext uri="{FF2B5EF4-FFF2-40B4-BE49-F238E27FC236}">
                <a16:creationId xmlns:a16="http://schemas.microsoft.com/office/drawing/2014/main" id="{8F32C05E-216C-4550-9F63-4DF6C2628EB4}"/>
              </a:ext>
            </a:extLst>
          </p:cNvPr>
          <p:cNvSpPr txBox="1"/>
          <p:nvPr/>
        </p:nvSpPr>
        <p:spPr>
          <a:xfrm>
            <a:off x="7052373" y="79593"/>
            <a:ext cx="433952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400" b="1" dirty="0" err="1">
                <a:solidFill>
                  <a:srgbClr val="33B1BB"/>
                </a:solidFill>
                <a:latin typeface="#9Slide05 Motion Picture" panose="02000000000000000000" pitchFamily="2" charset="0"/>
                <a:ea typeface="仓耳喵喵体 W02" panose="02020400000000000000" pitchFamily="18" charset="-122"/>
              </a:rPr>
              <a:t>Thi</a:t>
            </a:r>
            <a:endParaRPr lang="en-US" altLang="zh-CN" sz="14400" b="1" dirty="0">
              <a:solidFill>
                <a:srgbClr val="33B1BB"/>
              </a:solidFill>
              <a:latin typeface="#9Slide05 Motion Picture" panose="02000000000000000000" pitchFamily="2" charset="0"/>
              <a:ea typeface="仓耳喵喵体 W02" panose="02020400000000000000" pitchFamily="18" charset="-122"/>
            </a:endParaRPr>
          </a:p>
          <a:p>
            <a:pPr algn="ctr"/>
            <a:r>
              <a:rPr lang="en-US" altLang="zh-CN" sz="14400" b="1" dirty="0" err="1">
                <a:solidFill>
                  <a:srgbClr val="33B1BB"/>
                </a:solidFill>
                <a:latin typeface="#9Slide05 Motion Picture" panose="02000000000000000000" pitchFamily="2" charset="0"/>
                <a:ea typeface="仓耳喵喵体 W02" panose="02020400000000000000" pitchFamily="18" charset="-122"/>
              </a:rPr>
              <a:t>kể</a:t>
            </a:r>
            <a:endParaRPr lang="en-US" altLang="zh-CN" sz="14400" b="1" dirty="0">
              <a:solidFill>
                <a:srgbClr val="33B1BB"/>
              </a:solidFill>
              <a:latin typeface="#9Slide05 Motion Picture" panose="02000000000000000000" pitchFamily="2" charset="0"/>
              <a:ea typeface="仓耳喵喵体 W02" panose="02020400000000000000" pitchFamily="18" charset="-122"/>
            </a:endParaRPr>
          </a:p>
          <a:p>
            <a:pPr algn="ctr"/>
            <a:r>
              <a:rPr lang="en-US" altLang="zh-CN" sz="14400" b="1" dirty="0" err="1">
                <a:solidFill>
                  <a:srgbClr val="33B1BB"/>
                </a:solidFill>
                <a:latin typeface="#9Slide05 Motion Picture" panose="02000000000000000000" pitchFamily="2" charset="0"/>
                <a:ea typeface="仓耳喵喵体 W02" panose="02020400000000000000" pitchFamily="18" charset="-122"/>
              </a:rPr>
              <a:t>chuyện</a:t>
            </a:r>
            <a:endParaRPr lang="zh-CN" altLang="en-US" sz="14400" b="1" dirty="0">
              <a:solidFill>
                <a:srgbClr val="33B1BB"/>
              </a:solidFill>
              <a:latin typeface="#9Slide05 Motion Picture" panose="02000000000000000000" pitchFamily="2" charset="0"/>
              <a:ea typeface="仓耳喵喵体 W02" panose="02020400000000000000" pitchFamily="18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EA29F8-C0B1-4723-8E1A-66B7BAED3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2"/>
          <a:stretch/>
        </p:blipFill>
        <p:spPr>
          <a:xfrm flipH="1">
            <a:off x="152402" y="476257"/>
            <a:ext cx="5753097" cy="537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7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2D55BB6B-A8B8-4419-8CA4-5D579737C537}"/>
              </a:ext>
            </a:extLst>
          </p:cNvPr>
          <p:cNvSpPr/>
          <p:nvPr/>
        </p:nvSpPr>
        <p:spPr>
          <a:xfrm>
            <a:off x="800858" y="701342"/>
            <a:ext cx="10818885" cy="56458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仓耳喵喵体 W02" panose="02020400000000000000" pitchFamily="18" charset="-122"/>
              <a:ea typeface="仓耳喵喵体 W02" panose="02020400000000000000" pitchFamily="18" charset="-122"/>
            </a:endParaRPr>
          </a:p>
        </p:txBody>
      </p:sp>
      <p:grpSp>
        <p:nvGrpSpPr>
          <p:cNvPr id="4" name="组合 3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/>
          <p:cNvGrpSpPr/>
          <p:nvPr/>
        </p:nvGrpSpPr>
        <p:grpSpPr>
          <a:xfrm>
            <a:off x="562233" y="279178"/>
            <a:ext cx="11296134" cy="6124797"/>
            <a:chOff x="447933" y="183928"/>
            <a:chExt cx="11296134" cy="6124797"/>
          </a:xfrm>
        </p:grpSpPr>
        <p:grpSp>
          <p:nvGrpSpPr>
            <p:cNvPr id="5" name="组合 4"/>
            <p:cNvGrpSpPr/>
            <p:nvPr/>
          </p:nvGrpSpPr>
          <p:grpSpPr>
            <a:xfrm>
              <a:off x="447933" y="183928"/>
              <a:ext cx="205859" cy="6124797"/>
              <a:chOff x="345004" y="343416"/>
              <a:chExt cx="205859" cy="6124797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447933" y="549275"/>
                <a:ext cx="0" cy="5918938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椭圆 12"/>
              <p:cNvSpPr/>
              <p:nvPr/>
            </p:nvSpPr>
            <p:spPr>
              <a:xfrm>
                <a:off x="345004" y="343416"/>
                <a:ext cx="205859" cy="20585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喵喵体 W02" panose="02020400000000000000" pitchFamily="18" charset="-122"/>
                  <a:ea typeface="仓耳喵喵体 W02" panose="02020400000000000000" pitchFamily="18" charset="-122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11538208" y="183928"/>
              <a:ext cx="205859" cy="6124797"/>
              <a:chOff x="345004" y="343416"/>
              <a:chExt cx="205859" cy="6124797"/>
            </a:xfrm>
          </p:grpSpPr>
          <p:cxnSp>
            <p:nvCxnSpPr>
              <p:cNvPr id="10" name="直接连接符 9"/>
              <p:cNvCxnSpPr/>
              <p:nvPr/>
            </p:nvCxnSpPr>
            <p:spPr>
              <a:xfrm>
                <a:off x="447933" y="549275"/>
                <a:ext cx="0" cy="5918938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椭圆 10"/>
              <p:cNvSpPr/>
              <p:nvPr/>
            </p:nvSpPr>
            <p:spPr>
              <a:xfrm>
                <a:off x="345004" y="343416"/>
                <a:ext cx="205859" cy="20585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喵喵体 W02" panose="02020400000000000000" pitchFamily="18" charset="-122"/>
                  <a:ea typeface="仓耳喵喵体 W02" panose="02020400000000000000" pitchFamily="18" charset="-122"/>
                </a:endParaRPr>
              </a:p>
            </p:txBody>
          </p:sp>
        </p:grpSp>
      </p:grpSp>
      <p:sp>
        <p:nvSpPr>
          <p:cNvPr id="2" name="e7d195523061f1c0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 hidden="1">
            <a:extLst>
              <a:ext uri="{FF2B5EF4-FFF2-40B4-BE49-F238E27FC236}">
                <a16:creationId xmlns:a16="http://schemas.microsoft.com/office/drawing/2014/main" id="{23A9AE6C-EABA-46A7-BE81-AA9CEA3A641D}"/>
              </a:ext>
            </a:extLst>
          </p:cNvPr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6" name="Picture 8" descr="5">
            <a:extLst>
              <a:ext uri="{FF2B5EF4-FFF2-40B4-BE49-F238E27FC236}">
                <a16:creationId xmlns:a16="http://schemas.microsoft.com/office/drawing/2014/main" id="{8E3F64A9-8DF6-4381-87E9-96634E7FE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121" y="876300"/>
            <a:ext cx="9465129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CAF3452-9F6A-4A6E-BDE1-4936E35A1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50" y="4436200"/>
            <a:ext cx="2288450" cy="22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4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角三角形 2">
            <a:extLst>
              <a:ext uri="{FF2B5EF4-FFF2-40B4-BE49-F238E27FC236}">
                <a16:creationId xmlns:a16="http://schemas.microsoft.com/office/drawing/2014/main" id="{3A9DBE66-ACE1-4621-A713-EE142FCB7249}"/>
              </a:ext>
            </a:extLst>
          </p:cNvPr>
          <p:cNvSpPr/>
          <p:nvPr/>
        </p:nvSpPr>
        <p:spPr>
          <a:xfrm>
            <a:off x="0" y="696686"/>
            <a:ext cx="7331763" cy="6161314"/>
          </a:xfrm>
          <a:prstGeom prst="rtTriangle">
            <a:avLst/>
          </a:prstGeom>
          <a:solidFill>
            <a:srgbClr val="FF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FD96B4-1153-49A1-8562-61AFF9C928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" b="38056"/>
          <a:stretch/>
        </p:blipFill>
        <p:spPr>
          <a:xfrm>
            <a:off x="590550" y="273632"/>
            <a:ext cx="11753850" cy="643196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B8B95C5-6E3D-4F48-9847-B9DA14A32B63}"/>
              </a:ext>
            </a:extLst>
          </p:cNvPr>
          <p:cNvSpPr txBox="1"/>
          <p:nvPr/>
        </p:nvSpPr>
        <p:spPr>
          <a:xfrm>
            <a:off x="5268684" y="296651"/>
            <a:ext cx="6923316" cy="646331"/>
          </a:xfrm>
          <a:prstGeom prst="rect">
            <a:avLst/>
          </a:prstGeom>
          <a:solidFill>
            <a:srgbClr val="FFD1D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A58A1"/>
                </a:solidFill>
                <a:latin typeface="#9Slide04 Rokkitt Black" panose="00000A00000000000000" pitchFamily="2" charset="0"/>
                <a:ea typeface="仓耳喵喵体 W02" panose="02020400000000000000" pitchFamily="18" charset="-122"/>
              </a:rPr>
              <a:t>Goodbye</a:t>
            </a:r>
            <a:endParaRPr lang="zh-CN" altLang="en-US" sz="3600" b="1" dirty="0">
              <a:solidFill>
                <a:srgbClr val="FA58A1"/>
              </a:solidFill>
              <a:latin typeface="#9Slide04 Rokkitt Black" panose="00000A00000000000000" pitchFamily="2" charset="0"/>
              <a:ea typeface="仓耳喵喵体 W02" panose="02020400000000000000" pitchFamily="18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AD968E-074C-41A5-97BC-C1D4A28F4086}"/>
              </a:ext>
            </a:extLst>
          </p:cNvPr>
          <p:cNvSpPr txBox="1"/>
          <p:nvPr/>
        </p:nvSpPr>
        <p:spPr>
          <a:xfrm>
            <a:off x="2933700" y="1562100"/>
            <a:ext cx="85915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C</a:t>
            </a:r>
            <a:r>
              <a:rPr lang="en-US" sz="88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húc</a:t>
            </a:r>
            <a:r>
              <a:rPr lang="en-US" sz="88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các</a:t>
            </a:r>
            <a:r>
              <a:rPr lang="en-US" sz="88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 con </a:t>
            </a:r>
            <a:r>
              <a:rPr lang="en-US" sz="88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học</a:t>
            </a:r>
            <a:r>
              <a:rPr lang="en-US" sz="88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tốt</a:t>
            </a:r>
            <a:endParaRPr lang="en-US" sz="8800" dirty="0">
              <a:solidFill>
                <a:schemeClr val="accent2">
                  <a:lumMod val="20000"/>
                  <a:lumOff val="80000"/>
                </a:schemeClr>
              </a:solidFill>
              <a:latin typeface="#9Slide07 SVNBillo" panose="000004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A6C2086-F050-413E-8C82-D252EE710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69" y="3498070"/>
            <a:ext cx="5497831" cy="54978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18B97-B9D7-4D29-96E2-2716818700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r="13068"/>
          <a:stretch/>
        </p:blipFill>
        <p:spPr>
          <a:xfrm flipH="1">
            <a:off x="-605427" y="957668"/>
            <a:ext cx="4358277" cy="59003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8A588D-71D9-4309-BFD7-F507906A6C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0"/>
            <a:ext cx="1771650" cy="177165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2B28759-A381-4BFA-8BCA-4CF851162D1F}"/>
              </a:ext>
            </a:extLst>
          </p:cNvPr>
          <p:cNvSpPr txBox="1"/>
          <p:nvPr/>
        </p:nvSpPr>
        <p:spPr>
          <a:xfrm>
            <a:off x="2838450" y="1504950"/>
            <a:ext cx="859155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00" dirty="0" err="1">
                <a:solidFill>
                  <a:srgbClr val="FD2F60"/>
                </a:solidFill>
                <a:latin typeface="#9Slide07 SVNBillo" panose="00000400000000000000" pitchFamily="2" charset="0"/>
              </a:rPr>
              <a:t>C</a:t>
            </a:r>
            <a:r>
              <a:rPr lang="en-US" sz="8800" dirty="0" err="1">
                <a:solidFill>
                  <a:srgbClr val="FD2F60"/>
                </a:solidFill>
                <a:latin typeface="#9Slide07 SVNBillo" panose="00000400000000000000" pitchFamily="2" charset="0"/>
              </a:rPr>
              <a:t>húc</a:t>
            </a:r>
            <a:r>
              <a:rPr lang="en-US" sz="8800" dirty="0">
                <a:solidFill>
                  <a:srgbClr val="FD2F60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FD2F60"/>
                </a:solidFill>
                <a:latin typeface="#9Slide07 SVNBillo" panose="00000400000000000000" pitchFamily="2" charset="0"/>
              </a:rPr>
              <a:t>các</a:t>
            </a:r>
            <a:r>
              <a:rPr lang="en-US" sz="8800" dirty="0">
                <a:solidFill>
                  <a:srgbClr val="FD2F60"/>
                </a:solidFill>
                <a:latin typeface="#9Slide07 SVNBillo" panose="00000400000000000000" pitchFamily="2" charset="0"/>
              </a:rPr>
              <a:t> con </a:t>
            </a:r>
            <a:r>
              <a:rPr lang="en-US" sz="8800" dirty="0" err="1">
                <a:solidFill>
                  <a:srgbClr val="FD2F60"/>
                </a:solidFill>
                <a:latin typeface="#9Slide07 SVNBillo" panose="00000400000000000000" pitchFamily="2" charset="0"/>
              </a:rPr>
              <a:t>học</a:t>
            </a:r>
            <a:r>
              <a:rPr lang="en-US" sz="8800" dirty="0">
                <a:solidFill>
                  <a:srgbClr val="FD2F60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FD2F60"/>
                </a:solidFill>
                <a:latin typeface="#9Slide07 SVNBillo" panose="00000400000000000000" pitchFamily="2" charset="0"/>
              </a:rPr>
              <a:t>tốt</a:t>
            </a:r>
            <a:endParaRPr lang="en-US" sz="8800" dirty="0">
              <a:solidFill>
                <a:srgbClr val="FD2F60"/>
              </a:solidFill>
              <a:latin typeface="#9Slide07 SVNBillo" panose="00000400000000000000" pitchFamily="2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8694BF1-3E3D-400B-961B-C63A88235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0639" y="2681749"/>
            <a:ext cx="3293812" cy="329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6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21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/>
          <p:cNvSpPr/>
          <p:nvPr/>
        </p:nvSpPr>
        <p:spPr>
          <a:xfrm>
            <a:off x="686558" y="606092"/>
            <a:ext cx="10818885" cy="56458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KSO_Shape">
            <a:extLst>
              <a:ext uri="{FF2B5EF4-FFF2-40B4-BE49-F238E27FC236}">
                <a16:creationId xmlns:a16="http://schemas.microsoft.com/office/drawing/2014/main" id="{55BF5A07-5578-4F96-819A-118F7E86AD34}"/>
              </a:ext>
            </a:extLst>
          </p:cNvPr>
          <p:cNvSpPr/>
          <p:nvPr/>
        </p:nvSpPr>
        <p:spPr>
          <a:xfrm rot="5400000">
            <a:off x="9748860" y="2832684"/>
            <a:ext cx="2355193" cy="1157970"/>
          </a:xfrm>
          <a:custGeom>
            <a:avLst/>
            <a:gdLst>
              <a:gd name="connsiteX0" fmla="*/ 0 w 3325370"/>
              <a:gd name="connsiteY0" fmla="*/ 0 h 1637134"/>
              <a:gd name="connsiteX1" fmla="*/ 3325370 w 3325370"/>
              <a:gd name="connsiteY1" fmla="*/ 0 h 1637134"/>
              <a:gd name="connsiteX2" fmla="*/ 3318183 w 3325370"/>
              <a:gd name="connsiteY2" fmla="*/ 142905 h 1637134"/>
              <a:gd name="connsiteX3" fmla="*/ 1673347 w 3325370"/>
              <a:gd name="connsiteY3" fmla="*/ 1637102 h 1637134"/>
              <a:gd name="connsiteX4" fmla="*/ 10229 w 3325370"/>
              <a:gd name="connsiteY4" fmla="*/ 163281 h 163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5370" h="1637134">
                <a:moveTo>
                  <a:pt x="0" y="0"/>
                </a:moveTo>
                <a:lnTo>
                  <a:pt x="3325370" y="0"/>
                </a:lnTo>
                <a:lnTo>
                  <a:pt x="3318183" y="142905"/>
                </a:lnTo>
                <a:cubicBezTo>
                  <a:pt x="3233689" y="978328"/>
                  <a:pt x="2530939" y="1631820"/>
                  <a:pt x="1673347" y="1637102"/>
                </a:cubicBezTo>
                <a:cubicBezTo>
                  <a:pt x="815755" y="1642385"/>
                  <a:pt x="105008" y="997600"/>
                  <a:pt x="10229" y="163281"/>
                </a:cubicBezTo>
                <a:close/>
              </a:path>
            </a:pathLst>
          </a:custGeom>
          <a:solidFill>
            <a:srgbClr val="FD2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仓耳喵喵体 W02" panose="02020400000000000000" pitchFamily="18" charset="-122"/>
              <a:ea typeface="仓耳喵喵体 W02" panose="02020400000000000000" pitchFamily="18" charset="-122"/>
            </a:endParaRPr>
          </a:p>
        </p:txBody>
      </p:sp>
      <p:sp>
        <p:nvSpPr>
          <p:cNvPr id="2" name="e7d195523061f1c0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 hidden="1">
            <a:extLst>
              <a:ext uri="{FF2B5EF4-FFF2-40B4-BE49-F238E27FC236}">
                <a16:creationId xmlns:a16="http://schemas.microsoft.com/office/drawing/2014/main" id="{00F52BCD-36F7-4DDB-B1E6-F2E468143CCA}"/>
              </a:ext>
            </a:extLst>
          </p:cNvPr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KSO_Shape">
            <a:extLst>
              <a:ext uri="{FF2B5EF4-FFF2-40B4-BE49-F238E27FC236}">
                <a16:creationId xmlns:a16="http://schemas.microsoft.com/office/drawing/2014/main" id="{2013B69D-8EBF-4DDD-98CD-1CE8FDA79585}"/>
              </a:ext>
            </a:extLst>
          </p:cNvPr>
          <p:cNvSpPr/>
          <p:nvPr/>
        </p:nvSpPr>
        <p:spPr>
          <a:xfrm rot="5400000" flipV="1">
            <a:off x="28120" y="2911014"/>
            <a:ext cx="2355193" cy="1060974"/>
          </a:xfrm>
          <a:custGeom>
            <a:avLst/>
            <a:gdLst>
              <a:gd name="connsiteX0" fmla="*/ 0 w 3325370"/>
              <a:gd name="connsiteY0" fmla="*/ 0 h 1637134"/>
              <a:gd name="connsiteX1" fmla="*/ 3325370 w 3325370"/>
              <a:gd name="connsiteY1" fmla="*/ 0 h 1637134"/>
              <a:gd name="connsiteX2" fmla="*/ 3318183 w 3325370"/>
              <a:gd name="connsiteY2" fmla="*/ 142905 h 1637134"/>
              <a:gd name="connsiteX3" fmla="*/ 1673347 w 3325370"/>
              <a:gd name="connsiteY3" fmla="*/ 1637102 h 1637134"/>
              <a:gd name="connsiteX4" fmla="*/ 10229 w 3325370"/>
              <a:gd name="connsiteY4" fmla="*/ 163281 h 163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5370" h="1637134">
                <a:moveTo>
                  <a:pt x="0" y="0"/>
                </a:moveTo>
                <a:lnTo>
                  <a:pt x="3325370" y="0"/>
                </a:lnTo>
                <a:lnTo>
                  <a:pt x="3318183" y="142905"/>
                </a:lnTo>
                <a:cubicBezTo>
                  <a:pt x="3233689" y="978328"/>
                  <a:pt x="2530939" y="1631820"/>
                  <a:pt x="1673347" y="1637102"/>
                </a:cubicBezTo>
                <a:cubicBezTo>
                  <a:pt x="815755" y="1642385"/>
                  <a:pt x="105008" y="997600"/>
                  <a:pt x="10229" y="163281"/>
                </a:cubicBezTo>
                <a:close/>
              </a:path>
            </a:pathLst>
          </a:custGeom>
          <a:solidFill>
            <a:srgbClr val="FE90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仓耳喵喵体 W02" panose="02020400000000000000" pitchFamily="18" charset="-122"/>
              <a:ea typeface="仓耳喵喵体 W02" panose="02020400000000000000" pitchFamily="18" charset="-122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4FE2C87-CBF0-4541-A913-204B3B1AE38B}"/>
              </a:ext>
            </a:extLst>
          </p:cNvPr>
          <p:cNvGrpSpPr/>
          <p:nvPr/>
        </p:nvGrpSpPr>
        <p:grpSpPr>
          <a:xfrm>
            <a:off x="1632212" y="378893"/>
            <a:ext cx="2691456" cy="3810188"/>
            <a:chOff x="989988" y="82401"/>
            <a:chExt cx="2691456" cy="3810188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2FB32E5F-5A41-407E-88CE-AB52FBE19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79" t="78333" r="78429" b="-3968"/>
            <a:stretch/>
          </p:blipFill>
          <p:spPr>
            <a:xfrm>
              <a:off x="1387782" y="82401"/>
              <a:ext cx="2293662" cy="3810188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53910242-856B-4106-82F6-C4C7949975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88" t="78730" r="45162" b="11188"/>
            <a:stretch/>
          </p:blipFill>
          <p:spPr>
            <a:xfrm>
              <a:off x="989988" y="1129753"/>
              <a:ext cx="2293662" cy="1498524"/>
            </a:xfrm>
            <a:prstGeom prst="rect">
              <a:avLst/>
            </a:prstGeom>
          </p:spPr>
        </p:pic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ECDC4DAC-62EC-4078-8E57-C60D14905A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9" t="78333" r="78429" b="-3968"/>
          <a:stretch/>
        </p:blipFill>
        <p:spPr>
          <a:xfrm>
            <a:off x="846607" y="552540"/>
            <a:ext cx="1114718" cy="185174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053B141-A993-4FC4-B3E9-8E9171AFA7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9" t="78333" r="78429" b="-3968"/>
          <a:stretch/>
        </p:blipFill>
        <p:spPr>
          <a:xfrm>
            <a:off x="1002017" y="5079873"/>
            <a:ext cx="646050" cy="1073205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48A7FD01-6B2E-4C85-9D09-6874FAA9B7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9" t="78333" r="78429" b="-3968"/>
          <a:stretch/>
        </p:blipFill>
        <p:spPr>
          <a:xfrm>
            <a:off x="1723915" y="4394219"/>
            <a:ext cx="495134" cy="82250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B39770E-F561-4973-B18D-70E79CF8FB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9" t="78333" r="78429" b="-3968"/>
          <a:stretch/>
        </p:blipFill>
        <p:spPr>
          <a:xfrm>
            <a:off x="9325202" y="1009101"/>
            <a:ext cx="1114718" cy="185174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1D656E3A-7D6C-4CBF-B183-E1059980E4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8" t="78730" r="45162" b="11188"/>
          <a:stretch/>
        </p:blipFill>
        <p:spPr>
          <a:xfrm>
            <a:off x="9238320" y="2316020"/>
            <a:ext cx="2293662" cy="149852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BC1F6B4-9179-409E-BDF5-0EA9720C21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9" t="78333" r="78429" b="-3968"/>
          <a:stretch/>
        </p:blipFill>
        <p:spPr>
          <a:xfrm>
            <a:off x="10455133" y="3761398"/>
            <a:ext cx="793698" cy="131847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BFCFE1D-C2F5-489E-9713-922AC0CB52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9" t="78333" r="78429" b="-3968"/>
          <a:stretch/>
        </p:blipFill>
        <p:spPr>
          <a:xfrm>
            <a:off x="8111341" y="3806081"/>
            <a:ext cx="1202391" cy="1997388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5882EE90-C04B-4104-B8E2-895CA113EF86}"/>
              </a:ext>
            </a:extLst>
          </p:cNvPr>
          <p:cNvSpPr txBox="1"/>
          <p:nvPr/>
        </p:nvSpPr>
        <p:spPr>
          <a:xfrm>
            <a:off x="3832923" y="667880"/>
            <a:ext cx="4339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b="1" dirty="0">
                <a:solidFill>
                  <a:srgbClr val="FE90AB"/>
                </a:solidFill>
                <a:latin typeface="#9Slide05 Motion Picture" panose="02000000000000000000" pitchFamily="2" charset="0"/>
                <a:ea typeface="仓耳喵喵体 W02" panose="02020400000000000000" pitchFamily="18" charset="-122"/>
              </a:rPr>
              <a:t>Nghe </a:t>
            </a:r>
            <a:r>
              <a:rPr lang="en-US" altLang="zh-CN" sz="12000" b="1" dirty="0" err="1">
                <a:solidFill>
                  <a:srgbClr val="FE90AB"/>
                </a:solidFill>
                <a:latin typeface="#9Slide05 Motion Picture" panose="02000000000000000000" pitchFamily="2" charset="0"/>
                <a:ea typeface="仓耳喵喵体 W02" panose="02020400000000000000" pitchFamily="18" charset="-122"/>
              </a:rPr>
              <a:t>kể</a:t>
            </a:r>
            <a:endParaRPr lang="zh-CN" altLang="en-US" sz="12000" b="1" dirty="0">
              <a:solidFill>
                <a:srgbClr val="FE90AB"/>
              </a:solidFill>
              <a:latin typeface="#9Slide05 Motion Picture" panose="02000000000000000000" pitchFamily="2" charset="0"/>
              <a:ea typeface="仓耳喵喵体 W02" panose="02020400000000000000" pitchFamily="18" charset="-12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6225E9-21E9-44AC-B4BC-3370992075D4}"/>
              </a:ext>
            </a:extLst>
          </p:cNvPr>
          <p:cNvSpPr txBox="1"/>
          <p:nvPr/>
        </p:nvSpPr>
        <p:spPr>
          <a:xfrm>
            <a:off x="1771650" y="2171700"/>
            <a:ext cx="85915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00" dirty="0" err="1">
                <a:solidFill>
                  <a:srgbClr val="BDD7EE"/>
                </a:solidFill>
                <a:latin typeface="#9Slide07 SVNBillo" panose="00000400000000000000" pitchFamily="2" charset="0"/>
              </a:rPr>
              <a:t>m</a:t>
            </a:r>
            <a:r>
              <a:rPr lang="en-US" sz="8800" dirty="0" err="1">
                <a:solidFill>
                  <a:srgbClr val="BDD7EE"/>
                </a:solidFill>
                <a:latin typeface="#9Slide07 SVNBillo" panose="00000400000000000000" pitchFamily="2" charset="0"/>
              </a:rPr>
              <a:t>ột</a:t>
            </a:r>
            <a:r>
              <a:rPr lang="en-US" sz="8800" dirty="0">
                <a:solidFill>
                  <a:srgbClr val="BDD7EE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BDD7EE"/>
                </a:solidFill>
                <a:latin typeface="#9Slide07 SVNBillo" panose="00000400000000000000" pitchFamily="2" charset="0"/>
              </a:rPr>
              <a:t>phát</a:t>
            </a:r>
            <a:r>
              <a:rPr lang="en-US" sz="8800" dirty="0">
                <a:solidFill>
                  <a:srgbClr val="BDD7EE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BDD7EE"/>
                </a:solidFill>
                <a:latin typeface="#9Slide07 SVNBillo" panose="00000400000000000000" pitchFamily="2" charset="0"/>
              </a:rPr>
              <a:t>minh</a:t>
            </a:r>
            <a:r>
              <a:rPr lang="en-US" sz="8800" dirty="0">
                <a:solidFill>
                  <a:srgbClr val="BDD7EE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BDD7EE"/>
                </a:solidFill>
                <a:latin typeface="#9Slide07 SVNBillo" panose="00000400000000000000" pitchFamily="2" charset="0"/>
              </a:rPr>
              <a:t>nho</a:t>
            </a:r>
            <a:r>
              <a:rPr lang="en-US" sz="8800" dirty="0">
                <a:solidFill>
                  <a:srgbClr val="BDD7EE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BDD7EE"/>
                </a:solidFill>
                <a:latin typeface="#9Slide07 SVNBillo" panose="00000400000000000000" pitchFamily="2" charset="0"/>
              </a:rPr>
              <a:t>nhỏ</a:t>
            </a:r>
            <a:endParaRPr lang="en-US" sz="8800" dirty="0">
              <a:solidFill>
                <a:srgbClr val="BDD7EE"/>
              </a:solidFill>
              <a:latin typeface="#9Slide07 SVNBillo" panose="000004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097567-C0E2-4D15-BE84-638F02EABA2B}"/>
              </a:ext>
            </a:extLst>
          </p:cNvPr>
          <p:cNvSpPr txBox="1"/>
          <p:nvPr/>
        </p:nvSpPr>
        <p:spPr>
          <a:xfrm>
            <a:off x="1657350" y="2114550"/>
            <a:ext cx="85915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00" dirty="0" err="1">
                <a:solidFill>
                  <a:srgbClr val="33B1BB"/>
                </a:solidFill>
                <a:latin typeface="#9Slide07 SVNBillo" panose="00000400000000000000" pitchFamily="2" charset="0"/>
              </a:rPr>
              <a:t>m</a:t>
            </a:r>
            <a:r>
              <a:rPr lang="en-US" sz="8800" dirty="0" err="1">
                <a:solidFill>
                  <a:srgbClr val="33B1BB"/>
                </a:solidFill>
                <a:latin typeface="#9Slide07 SVNBillo" panose="00000400000000000000" pitchFamily="2" charset="0"/>
              </a:rPr>
              <a:t>ột</a:t>
            </a:r>
            <a:r>
              <a:rPr lang="en-US" sz="8800" dirty="0">
                <a:solidFill>
                  <a:srgbClr val="33B1BB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33B1BB"/>
                </a:solidFill>
                <a:latin typeface="#9Slide07 SVNBillo" panose="00000400000000000000" pitchFamily="2" charset="0"/>
              </a:rPr>
              <a:t>phát</a:t>
            </a:r>
            <a:r>
              <a:rPr lang="en-US" sz="8800" dirty="0">
                <a:solidFill>
                  <a:srgbClr val="33B1BB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33B1BB"/>
                </a:solidFill>
                <a:latin typeface="#9Slide07 SVNBillo" panose="00000400000000000000" pitchFamily="2" charset="0"/>
              </a:rPr>
              <a:t>minh</a:t>
            </a:r>
            <a:r>
              <a:rPr lang="en-US" sz="8800" dirty="0">
                <a:solidFill>
                  <a:srgbClr val="33B1BB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33B1BB"/>
                </a:solidFill>
                <a:latin typeface="#9Slide07 SVNBillo" panose="00000400000000000000" pitchFamily="2" charset="0"/>
              </a:rPr>
              <a:t>nho</a:t>
            </a:r>
            <a:r>
              <a:rPr lang="en-US" sz="8800" dirty="0">
                <a:solidFill>
                  <a:srgbClr val="33B1BB"/>
                </a:solidFill>
                <a:latin typeface="#9Slide07 SVNBillo" panose="00000400000000000000" pitchFamily="2" charset="0"/>
              </a:rPr>
              <a:t> </a:t>
            </a:r>
            <a:r>
              <a:rPr lang="en-US" sz="8800" dirty="0" err="1">
                <a:solidFill>
                  <a:srgbClr val="33B1BB"/>
                </a:solidFill>
                <a:latin typeface="#9Slide07 SVNBillo" panose="00000400000000000000" pitchFamily="2" charset="0"/>
              </a:rPr>
              <a:t>nhỏ</a:t>
            </a:r>
            <a:endParaRPr lang="en-US" sz="8800" dirty="0">
              <a:solidFill>
                <a:srgbClr val="33B1BB"/>
              </a:solidFill>
              <a:latin typeface="#9Slide07 SVNBillo" panose="000004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737150-BE40-4453-B5DE-9EC71BC58ED1}"/>
              </a:ext>
            </a:extLst>
          </p:cNvPr>
          <p:cNvSpPr txBox="1"/>
          <p:nvPr/>
        </p:nvSpPr>
        <p:spPr>
          <a:xfrm>
            <a:off x="7315200" y="5369028"/>
            <a:ext cx="46647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err="1">
                <a:solidFill>
                  <a:srgbClr val="FD2F60"/>
                </a:solidFill>
                <a:latin typeface="#9Slide03 Duepuntozero" panose="02000507000000020004" pitchFamily="2" charset="0"/>
              </a:rPr>
              <a:t>Vũ</a:t>
            </a:r>
            <a:r>
              <a:rPr lang="en-US" sz="5000" dirty="0">
                <a:solidFill>
                  <a:srgbClr val="FD2F60"/>
                </a:solidFill>
                <a:latin typeface="#9Slide03 Duepuntozero" panose="02000507000000020004" pitchFamily="2" charset="0"/>
              </a:rPr>
              <a:t> </a:t>
            </a:r>
            <a:r>
              <a:rPr lang="en-US" sz="5000" dirty="0" err="1">
                <a:solidFill>
                  <a:srgbClr val="FD2F60"/>
                </a:solidFill>
                <a:latin typeface="#9Slide03 Duepuntozero" panose="02000507000000020004" pitchFamily="2" charset="0"/>
              </a:rPr>
              <a:t>Bội</a:t>
            </a:r>
            <a:r>
              <a:rPr lang="en-US" sz="5000" dirty="0">
                <a:solidFill>
                  <a:srgbClr val="FD2F60"/>
                </a:solidFill>
                <a:latin typeface="#9Slide03 Duepuntozero" panose="02000507000000020004" pitchFamily="2" charset="0"/>
              </a:rPr>
              <a:t> </a:t>
            </a:r>
            <a:r>
              <a:rPr lang="en-US" sz="5000" dirty="0" err="1">
                <a:solidFill>
                  <a:srgbClr val="FD2F60"/>
                </a:solidFill>
                <a:latin typeface="#9Slide03 Duepuntozero" panose="02000507000000020004" pitchFamily="2" charset="0"/>
              </a:rPr>
              <a:t>Tuyền</a:t>
            </a:r>
            <a:endParaRPr lang="en-US" sz="5000" dirty="0">
              <a:solidFill>
                <a:srgbClr val="FD2F60"/>
              </a:solidFill>
              <a:latin typeface="#9Slide03 Duepuntozero" panose="02000507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7451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/>
          <p:cNvSpPr/>
          <p:nvPr/>
        </p:nvSpPr>
        <p:spPr>
          <a:xfrm>
            <a:off x="686558" y="606092"/>
            <a:ext cx="10818885" cy="56458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e7d195523061f1c0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 hidden="1">
            <a:extLst>
              <a:ext uri="{FF2B5EF4-FFF2-40B4-BE49-F238E27FC236}">
                <a16:creationId xmlns:a16="http://schemas.microsoft.com/office/drawing/2014/main" id="{00F52BCD-36F7-4DDB-B1E6-F2E468143CCA}"/>
              </a:ext>
            </a:extLst>
          </p:cNvPr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motphatminhnhonho">
            <a:hlinkClick r:id="" action="ppaction://media"/>
            <a:extLst>
              <a:ext uri="{FF2B5EF4-FFF2-40B4-BE49-F238E27FC236}">
                <a16:creationId xmlns:a16="http://schemas.microsoft.com/office/drawing/2014/main" id="{5881D445-2075-4399-A47B-20F40F29D9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445" y="276532"/>
            <a:ext cx="11159613" cy="627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7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2D55BB6B-A8B8-4419-8CA4-5D579737C537}"/>
              </a:ext>
            </a:extLst>
          </p:cNvPr>
          <p:cNvSpPr/>
          <p:nvPr/>
        </p:nvSpPr>
        <p:spPr>
          <a:xfrm>
            <a:off x="653374" y="612852"/>
            <a:ext cx="10818885" cy="56458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仓耳喵喵体 W02" panose="02020400000000000000" pitchFamily="18" charset="-122"/>
              <a:ea typeface="仓耳喵喵体 W02" panose="02020400000000000000" pitchFamily="18" charset="-122"/>
            </a:endParaRPr>
          </a:p>
        </p:txBody>
      </p:sp>
      <p:grpSp>
        <p:nvGrpSpPr>
          <p:cNvPr id="4" name="组合 3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/>
          <p:cNvGrpSpPr/>
          <p:nvPr/>
        </p:nvGrpSpPr>
        <p:grpSpPr>
          <a:xfrm>
            <a:off x="271947" y="279178"/>
            <a:ext cx="11586420" cy="6182854"/>
            <a:chOff x="157647" y="183928"/>
            <a:chExt cx="11586420" cy="6182854"/>
          </a:xfrm>
        </p:grpSpPr>
        <p:grpSp>
          <p:nvGrpSpPr>
            <p:cNvPr id="5" name="组合 4"/>
            <p:cNvGrpSpPr/>
            <p:nvPr/>
          </p:nvGrpSpPr>
          <p:grpSpPr>
            <a:xfrm>
              <a:off x="157647" y="241986"/>
              <a:ext cx="205859" cy="6124796"/>
              <a:chOff x="54718" y="401474"/>
              <a:chExt cx="205859" cy="6124796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157648" y="607332"/>
                <a:ext cx="0" cy="5918938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椭圆 12"/>
              <p:cNvSpPr/>
              <p:nvPr/>
            </p:nvSpPr>
            <p:spPr>
              <a:xfrm>
                <a:off x="54718" y="401474"/>
                <a:ext cx="205859" cy="20585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喵喵体 W02" panose="02020400000000000000" pitchFamily="18" charset="-122"/>
                  <a:ea typeface="仓耳喵喵体 W02" panose="02020400000000000000" pitchFamily="18" charset="-122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11538208" y="183928"/>
              <a:ext cx="205859" cy="6124797"/>
              <a:chOff x="345004" y="343416"/>
              <a:chExt cx="205859" cy="6124797"/>
            </a:xfrm>
          </p:grpSpPr>
          <p:cxnSp>
            <p:nvCxnSpPr>
              <p:cNvPr id="10" name="直接连接符 9"/>
              <p:cNvCxnSpPr/>
              <p:nvPr/>
            </p:nvCxnSpPr>
            <p:spPr>
              <a:xfrm>
                <a:off x="447933" y="549275"/>
                <a:ext cx="0" cy="5918938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椭圆 10"/>
              <p:cNvSpPr/>
              <p:nvPr/>
            </p:nvSpPr>
            <p:spPr>
              <a:xfrm>
                <a:off x="345004" y="343416"/>
                <a:ext cx="205859" cy="20585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喵喵体 W02" panose="02020400000000000000" pitchFamily="18" charset="-122"/>
                  <a:ea typeface="仓耳喵喵体 W02" panose="02020400000000000000" pitchFamily="18" charset="-122"/>
                </a:endParaRPr>
              </a:p>
            </p:txBody>
          </p:sp>
        </p:grpSp>
      </p:grpSp>
      <p:sp>
        <p:nvSpPr>
          <p:cNvPr id="2" name="e7d195523061f1c0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 hidden="1">
            <a:extLst>
              <a:ext uri="{FF2B5EF4-FFF2-40B4-BE49-F238E27FC236}">
                <a16:creationId xmlns:a16="http://schemas.microsoft.com/office/drawing/2014/main" id="{23A9AE6C-EABA-46A7-BE81-AA9CEA3A641D}"/>
              </a:ext>
            </a:extLst>
          </p:cNvPr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矩形 25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31612E0C-0A82-43F2-9771-52A070417B21}"/>
              </a:ext>
            </a:extLst>
          </p:cNvPr>
          <p:cNvSpPr/>
          <p:nvPr/>
        </p:nvSpPr>
        <p:spPr>
          <a:xfrm>
            <a:off x="851581" y="692980"/>
            <a:ext cx="405656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Nghe </a:t>
            </a:r>
            <a:r>
              <a:rPr lang="en-US" altLang="zh-CN" sz="5000" b="1" cap="all" dirty="0" err="1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kể</a:t>
            </a: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 </a:t>
            </a:r>
            <a:r>
              <a:rPr lang="en-US" altLang="zh-CN" sz="5000" b="1" cap="all" dirty="0" err="1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lần</a:t>
            </a: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 2</a:t>
            </a:r>
            <a:endParaRPr kumimoji="0" lang="zh-CN" altLang="en-US" sz="5000" b="1" i="0" u="none" strike="noStrike" kern="1200" cap="all" spc="0" normalizeH="0" baseline="0" noProof="0" dirty="0">
              <a:ln>
                <a:noFill/>
              </a:ln>
              <a:solidFill>
                <a:srgbClr val="FA58A1"/>
              </a:solidFill>
              <a:effectLst/>
              <a:uLnTx/>
              <a:uFillTx/>
              <a:latin typeface="#9Slide03 Duepuntozero" panose="02000507000000020004" pitchFamily="2" charset="0"/>
              <a:ea typeface="仓耳喵喵体 W02" panose="02020400000000000000" pitchFamily="18" charset="-122"/>
            </a:endParaRPr>
          </a:p>
        </p:txBody>
      </p:sp>
      <p:pic>
        <p:nvPicPr>
          <p:cNvPr id="20" name="Picture 2" descr="1">
            <a:extLst>
              <a:ext uri="{FF2B5EF4-FFF2-40B4-BE49-F238E27FC236}">
                <a16:creationId xmlns:a16="http://schemas.microsoft.com/office/drawing/2014/main" id="{9D1AD064-DD75-4BC5-88A0-94A24A7C2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056" y="1553029"/>
            <a:ext cx="9021368" cy="470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1234A1-E346-4786-8A5E-9FC246C26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886" y="377370"/>
            <a:ext cx="2492829" cy="24928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1EC290-3DE6-4968-91B7-D3E889876B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r="61719" b="55468"/>
          <a:stretch/>
        </p:blipFill>
        <p:spPr>
          <a:xfrm rot="20510904">
            <a:off x="-28271" y="3162772"/>
            <a:ext cx="2712177" cy="389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2D55BB6B-A8B8-4419-8CA4-5D579737C537}"/>
              </a:ext>
            </a:extLst>
          </p:cNvPr>
          <p:cNvSpPr/>
          <p:nvPr/>
        </p:nvSpPr>
        <p:spPr>
          <a:xfrm>
            <a:off x="653374" y="612852"/>
            <a:ext cx="10818885" cy="56458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仓耳喵喵体 W02" panose="02020400000000000000" pitchFamily="18" charset="-122"/>
              <a:ea typeface="仓耳喵喵体 W02" panose="02020400000000000000" pitchFamily="18" charset="-122"/>
            </a:endParaRPr>
          </a:p>
        </p:txBody>
      </p:sp>
      <p:grpSp>
        <p:nvGrpSpPr>
          <p:cNvPr id="4" name="组合 3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/>
          <p:cNvGrpSpPr/>
          <p:nvPr/>
        </p:nvGrpSpPr>
        <p:grpSpPr>
          <a:xfrm>
            <a:off x="271947" y="279178"/>
            <a:ext cx="11586420" cy="6182854"/>
            <a:chOff x="157647" y="183928"/>
            <a:chExt cx="11586420" cy="6182854"/>
          </a:xfrm>
        </p:grpSpPr>
        <p:grpSp>
          <p:nvGrpSpPr>
            <p:cNvPr id="5" name="组合 4"/>
            <p:cNvGrpSpPr/>
            <p:nvPr/>
          </p:nvGrpSpPr>
          <p:grpSpPr>
            <a:xfrm>
              <a:off x="157647" y="241986"/>
              <a:ext cx="205859" cy="6124796"/>
              <a:chOff x="54718" y="401474"/>
              <a:chExt cx="205859" cy="6124796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157648" y="607332"/>
                <a:ext cx="0" cy="5918938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椭圆 12"/>
              <p:cNvSpPr/>
              <p:nvPr/>
            </p:nvSpPr>
            <p:spPr>
              <a:xfrm>
                <a:off x="54718" y="401474"/>
                <a:ext cx="205859" cy="20585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喵喵体 W02" panose="02020400000000000000" pitchFamily="18" charset="-122"/>
                  <a:ea typeface="仓耳喵喵体 W02" panose="02020400000000000000" pitchFamily="18" charset="-122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11538208" y="183928"/>
              <a:ext cx="205859" cy="6124797"/>
              <a:chOff x="345004" y="343416"/>
              <a:chExt cx="205859" cy="6124797"/>
            </a:xfrm>
          </p:grpSpPr>
          <p:cxnSp>
            <p:nvCxnSpPr>
              <p:cNvPr id="10" name="直接连接符 9"/>
              <p:cNvCxnSpPr/>
              <p:nvPr/>
            </p:nvCxnSpPr>
            <p:spPr>
              <a:xfrm>
                <a:off x="447933" y="549275"/>
                <a:ext cx="0" cy="5918938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椭圆 10"/>
              <p:cNvSpPr/>
              <p:nvPr/>
            </p:nvSpPr>
            <p:spPr>
              <a:xfrm>
                <a:off x="345004" y="343416"/>
                <a:ext cx="205859" cy="20585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喵喵体 W02" panose="02020400000000000000" pitchFamily="18" charset="-122"/>
                  <a:ea typeface="仓耳喵喵体 W02" panose="02020400000000000000" pitchFamily="18" charset="-122"/>
                </a:endParaRPr>
              </a:p>
            </p:txBody>
          </p:sp>
        </p:grpSp>
      </p:grpSp>
      <p:sp>
        <p:nvSpPr>
          <p:cNvPr id="2" name="e7d195523061f1c0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 hidden="1">
            <a:extLst>
              <a:ext uri="{FF2B5EF4-FFF2-40B4-BE49-F238E27FC236}">
                <a16:creationId xmlns:a16="http://schemas.microsoft.com/office/drawing/2014/main" id="{23A9AE6C-EABA-46A7-BE81-AA9CEA3A641D}"/>
              </a:ext>
            </a:extLst>
          </p:cNvPr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矩形 25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31612E0C-0A82-43F2-9771-52A070417B21}"/>
              </a:ext>
            </a:extLst>
          </p:cNvPr>
          <p:cNvSpPr/>
          <p:nvPr/>
        </p:nvSpPr>
        <p:spPr>
          <a:xfrm>
            <a:off x="851581" y="692980"/>
            <a:ext cx="405656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Nghe </a:t>
            </a:r>
            <a:r>
              <a:rPr lang="en-US" altLang="zh-CN" sz="5000" b="1" cap="all" dirty="0" err="1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kể</a:t>
            </a: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 </a:t>
            </a:r>
            <a:r>
              <a:rPr lang="en-US" altLang="zh-CN" sz="5000" b="1" cap="all" dirty="0" err="1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lần</a:t>
            </a: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 2</a:t>
            </a:r>
            <a:endParaRPr kumimoji="0" lang="zh-CN" altLang="en-US" sz="5000" b="1" i="0" u="none" strike="noStrike" kern="1200" cap="all" spc="0" normalizeH="0" baseline="0" noProof="0" dirty="0">
              <a:ln>
                <a:noFill/>
              </a:ln>
              <a:solidFill>
                <a:srgbClr val="FA58A1"/>
              </a:solidFill>
              <a:effectLst/>
              <a:uLnTx/>
              <a:uFillTx/>
              <a:latin typeface="#9Slide03 Duepuntozero" panose="02000507000000020004" pitchFamily="2" charset="0"/>
              <a:ea typeface="仓耳喵喵体 W02" panose="02020400000000000000" pitchFamily="18" charset="-122"/>
            </a:endParaRPr>
          </a:p>
        </p:txBody>
      </p:sp>
      <p:pic>
        <p:nvPicPr>
          <p:cNvPr id="18" name="Picture 3" descr="2">
            <a:extLst>
              <a:ext uri="{FF2B5EF4-FFF2-40B4-BE49-F238E27FC236}">
                <a16:creationId xmlns:a16="http://schemas.microsoft.com/office/drawing/2014/main" id="{26CFED12-5CFE-4F18-8745-8667A6AE0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13" y="1600199"/>
            <a:ext cx="7917543" cy="448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E0C2F7-4396-400A-A6EB-6AFBEE0AE0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9" t="1234" r="30878" b="54234"/>
          <a:stretch/>
        </p:blipFill>
        <p:spPr>
          <a:xfrm rot="319121">
            <a:off x="8997741" y="117323"/>
            <a:ext cx="2712177" cy="389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4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D064C9A2-EE44-47BE-A773-066D680CB363}"/>
              </a:ext>
            </a:extLst>
          </p:cNvPr>
          <p:cNvGrpSpPr/>
          <p:nvPr/>
        </p:nvGrpSpPr>
        <p:grpSpPr>
          <a:xfrm>
            <a:off x="-1" y="0"/>
            <a:ext cx="12192003" cy="6872513"/>
            <a:chOff x="-1" y="-3"/>
            <a:chExt cx="12192003" cy="6858002"/>
          </a:xfrm>
        </p:grpSpPr>
        <p:sp>
          <p:nvSpPr>
            <p:cNvPr id="25" name="流程图: 手动输入 24">
              <a:extLst>
                <a:ext uri="{FF2B5EF4-FFF2-40B4-BE49-F238E27FC236}">
                  <a16:creationId xmlns:a16="http://schemas.microsoft.com/office/drawing/2014/main" id="{F7CEE4C5-19DA-4641-9956-70EE82114AE1}"/>
                </a:ext>
              </a:extLst>
            </p:cNvPr>
            <p:cNvSpPr/>
            <p:nvPr/>
          </p:nvSpPr>
          <p:spPr>
            <a:xfrm rot="16200000">
              <a:off x="5383619" y="49616"/>
              <a:ext cx="6858001" cy="6758764"/>
            </a:xfrm>
            <a:prstGeom prst="flowChartManualInput">
              <a:avLst/>
            </a:prstGeom>
            <a:solidFill>
              <a:srgbClr val="FFD1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喵喵体 W02" panose="02020400000000000000" pitchFamily="18" charset="-122"/>
                <a:ea typeface="仓耳喵喵体 W02" panose="02020400000000000000" pitchFamily="18" charset="-122"/>
              </a:endParaRPr>
            </a:p>
          </p:txBody>
        </p:sp>
        <p:sp>
          <p:nvSpPr>
            <p:cNvPr id="29" name="流程图: 手动输入 28">
              <a:extLst>
                <a:ext uri="{FF2B5EF4-FFF2-40B4-BE49-F238E27FC236}">
                  <a16:creationId xmlns:a16="http://schemas.microsoft.com/office/drawing/2014/main" id="{8F08F11F-E5CD-4E9F-B4D6-420D5E3F03B2}"/>
                </a:ext>
              </a:extLst>
            </p:cNvPr>
            <p:cNvSpPr/>
            <p:nvPr/>
          </p:nvSpPr>
          <p:spPr>
            <a:xfrm rot="5400000">
              <a:off x="-15950" y="15946"/>
              <a:ext cx="6858002" cy="6826103"/>
            </a:xfrm>
            <a:prstGeom prst="flowChartManualInput">
              <a:avLst/>
            </a:pr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喵喵体 W02" panose="02020400000000000000" pitchFamily="18" charset="-122"/>
                <a:ea typeface="仓耳喵喵体 W02" panose="02020400000000000000" pitchFamily="18" charset="-122"/>
              </a:endParaRPr>
            </a:p>
          </p:txBody>
        </p:sp>
      </p:grpSp>
      <p:sp>
        <p:nvSpPr>
          <p:cNvPr id="46" name="矩形 45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2D55BB6B-A8B8-4419-8CA4-5D579737C537}"/>
              </a:ext>
            </a:extLst>
          </p:cNvPr>
          <p:cNvSpPr/>
          <p:nvPr/>
        </p:nvSpPr>
        <p:spPr>
          <a:xfrm>
            <a:off x="653374" y="612852"/>
            <a:ext cx="10818885" cy="56458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仓耳喵喵体 W02" panose="02020400000000000000" pitchFamily="18" charset="-122"/>
              <a:ea typeface="仓耳喵喵体 W02" panose="02020400000000000000" pitchFamily="18" charset="-122"/>
            </a:endParaRPr>
          </a:p>
        </p:txBody>
      </p:sp>
      <p:grpSp>
        <p:nvGrpSpPr>
          <p:cNvPr id="4" name="组合 3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/>
          <p:cNvGrpSpPr/>
          <p:nvPr/>
        </p:nvGrpSpPr>
        <p:grpSpPr>
          <a:xfrm>
            <a:off x="271947" y="279178"/>
            <a:ext cx="11586420" cy="6182854"/>
            <a:chOff x="157647" y="183928"/>
            <a:chExt cx="11586420" cy="6182854"/>
          </a:xfrm>
        </p:grpSpPr>
        <p:grpSp>
          <p:nvGrpSpPr>
            <p:cNvPr id="5" name="组合 4"/>
            <p:cNvGrpSpPr/>
            <p:nvPr/>
          </p:nvGrpSpPr>
          <p:grpSpPr>
            <a:xfrm>
              <a:off x="157647" y="241986"/>
              <a:ext cx="205859" cy="6124796"/>
              <a:chOff x="54718" y="401474"/>
              <a:chExt cx="205859" cy="6124796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157648" y="607332"/>
                <a:ext cx="0" cy="5918938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椭圆 12"/>
              <p:cNvSpPr/>
              <p:nvPr/>
            </p:nvSpPr>
            <p:spPr>
              <a:xfrm>
                <a:off x="54718" y="401474"/>
                <a:ext cx="205859" cy="20585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喵喵体 W02" panose="02020400000000000000" pitchFamily="18" charset="-122"/>
                  <a:ea typeface="仓耳喵喵体 W02" panose="02020400000000000000" pitchFamily="18" charset="-122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11538208" y="183928"/>
              <a:ext cx="205859" cy="6124797"/>
              <a:chOff x="345004" y="343416"/>
              <a:chExt cx="205859" cy="6124797"/>
            </a:xfrm>
          </p:grpSpPr>
          <p:cxnSp>
            <p:nvCxnSpPr>
              <p:cNvPr id="10" name="直接连接符 9"/>
              <p:cNvCxnSpPr/>
              <p:nvPr/>
            </p:nvCxnSpPr>
            <p:spPr>
              <a:xfrm>
                <a:off x="447933" y="549275"/>
                <a:ext cx="0" cy="5918938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椭圆 10"/>
              <p:cNvSpPr/>
              <p:nvPr/>
            </p:nvSpPr>
            <p:spPr>
              <a:xfrm>
                <a:off x="345004" y="343416"/>
                <a:ext cx="205859" cy="20585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喵喵体 W02" panose="02020400000000000000" pitchFamily="18" charset="-122"/>
                  <a:ea typeface="仓耳喵喵体 W02" panose="02020400000000000000" pitchFamily="18" charset="-122"/>
                </a:endParaRPr>
              </a:p>
            </p:txBody>
          </p:sp>
        </p:grpSp>
      </p:grpSp>
      <p:sp>
        <p:nvSpPr>
          <p:cNvPr id="2" name="e7d195523061f1c0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 hidden="1">
            <a:extLst>
              <a:ext uri="{FF2B5EF4-FFF2-40B4-BE49-F238E27FC236}">
                <a16:creationId xmlns:a16="http://schemas.microsoft.com/office/drawing/2014/main" id="{23A9AE6C-EABA-46A7-BE81-AA9CEA3A641D}"/>
              </a:ext>
            </a:extLst>
          </p:cNvPr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矩形 25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31612E0C-0A82-43F2-9771-52A070417B21}"/>
              </a:ext>
            </a:extLst>
          </p:cNvPr>
          <p:cNvSpPr/>
          <p:nvPr/>
        </p:nvSpPr>
        <p:spPr>
          <a:xfrm>
            <a:off x="851581" y="692980"/>
            <a:ext cx="405656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Nghe </a:t>
            </a:r>
            <a:r>
              <a:rPr lang="en-US" altLang="zh-CN" sz="5000" b="1" cap="all" dirty="0" err="1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kể</a:t>
            </a: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 </a:t>
            </a:r>
            <a:r>
              <a:rPr lang="en-US" altLang="zh-CN" sz="5000" b="1" cap="all" dirty="0" err="1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lần</a:t>
            </a: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 2</a:t>
            </a:r>
            <a:endParaRPr kumimoji="0" lang="zh-CN" altLang="en-US" sz="5000" b="1" i="0" u="none" strike="noStrike" kern="1200" cap="all" spc="0" normalizeH="0" baseline="0" noProof="0" dirty="0">
              <a:ln>
                <a:noFill/>
              </a:ln>
              <a:solidFill>
                <a:srgbClr val="FA58A1"/>
              </a:solidFill>
              <a:effectLst/>
              <a:uLnTx/>
              <a:uFillTx/>
              <a:latin typeface="#9Slide03 Duepuntozero" panose="02000507000000020004" pitchFamily="2" charset="0"/>
              <a:ea typeface="仓耳喵喵体 W02" panose="02020400000000000000" pitchFamily="18" charset="-122"/>
            </a:endParaRPr>
          </a:p>
        </p:txBody>
      </p:sp>
      <p:pic>
        <p:nvPicPr>
          <p:cNvPr id="17" name="Picture 16" descr="3">
            <a:extLst>
              <a:ext uri="{FF2B5EF4-FFF2-40B4-BE49-F238E27FC236}">
                <a16:creationId xmlns:a16="http://schemas.microsoft.com/office/drawing/2014/main" id="{833D76BB-EE68-4466-9D8F-2B0F14664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522" y="1548580"/>
            <a:ext cx="9503567" cy="470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C54D35-956E-4645-A9B9-90024418DA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2" t="48406" r="33205" b="7062"/>
          <a:stretch/>
        </p:blipFill>
        <p:spPr>
          <a:xfrm rot="547074">
            <a:off x="9563097" y="3025737"/>
            <a:ext cx="2712177" cy="38931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138742-990F-477F-8C52-8295F73D13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4" t="7546" r="13673" b="12903"/>
          <a:stretch/>
        </p:blipFill>
        <p:spPr>
          <a:xfrm>
            <a:off x="1362075" y="3238500"/>
            <a:ext cx="3095626" cy="2733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4533D8-A7B1-40C9-9A7D-15D85FADF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3657600"/>
            <a:ext cx="203835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3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2D55BB6B-A8B8-4419-8CA4-5D579737C537}"/>
              </a:ext>
            </a:extLst>
          </p:cNvPr>
          <p:cNvSpPr/>
          <p:nvPr/>
        </p:nvSpPr>
        <p:spPr>
          <a:xfrm>
            <a:off x="653374" y="612852"/>
            <a:ext cx="10818885" cy="56458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仓耳喵喵体 W02" panose="02020400000000000000" pitchFamily="18" charset="-122"/>
              <a:ea typeface="仓耳喵喵体 W02" panose="02020400000000000000" pitchFamily="18" charset="-122"/>
            </a:endParaRPr>
          </a:p>
        </p:txBody>
      </p:sp>
      <p:grpSp>
        <p:nvGrpSpPr>
          <p:cNvPr id="4" name="组合 3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/>
          <p:cNvGrpSpPr/>
          <p:nvPr/>
        </p:nvGrpSpPr>
        <p:grpSpPr>
          <a:xfrm>
            <a:off x="271947" y="279178"/>
            <a:ext cx="11586420" cy="6182854"/>
            <a:chOff x="157647" y="183928"/>
            <a:chExt cx="11586420" cy="6182854"/>
          </a:xfrm>
        </p:grpSpPr>
        <p:grpSp>
          <p:nvGrpSpPr>
            <p:cNvPr id="5" name="组合 4"/>
            <p:cNvGrpSpPr/>
            <p:nvPr/>
          </p:nvGrpSpPr>
          <p:grpSpPr>
            <a:xfrm>
              <a:off x="157647" y="241986"/>
              <a:ext cx="205859" cy="6124796"/>
              <a:chOff x="54718" y="401474"/>
              <a:chExt cx="205859" cy="6124796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157648" y="607332"/>
                <a:ext cx="0" cy="5918938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椭圆 12"/>
              <p:cNvSpPr/>
              <p:nvPr/>
            </p:nvSpPr>
            <p:spPr>
              <a:xfrm>
                <a:off x="54718" y="401474"/>
                <a:ext cx="205859" cy="20585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喵喵体 W02" panose="02020400000000000000" pitchFamily="18" charset="-122"/>
                  <a:ea typeface="仓耳喵喵体 W02" panose="02020400000000000000" pitchFamily="18" charset="-122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11538208" y="183928"/>
              <a:ext cx="205859" cy="6124797"/>
              <a:chOff x="345004" y="343416"/>
              <a:chExt cx="205859" cy="6124797"/>
            </a:xfrm>
          </p:grpSpPr>
          <p:cxnSp>
            <p:nvCxnSpPr>
              <p:cNvPr id="10" name="直接连接符 9"/>
              <p:cNvCxnSpPr/>
              <p:nvPr/>
            </p:nvCxnSpPr>
            <p:spPr>
              <a:xfrm>
                <a:off x="447933" y="549275"/>
                <a:ext cx="0" cy="5918938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椭圆 10"/>
              <p:cNvSpPr/>
              <p:nvPr/>
            </p:nvSpPr>
            <p:spPr>
              <a:xfrm>
                <a:off x="345004" y="343416"/>
                <a:ext cx="205859" cy="20585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喵喵体 W02" panose="02020400000000000000" pitchFamily="18" charset="-122"/>
                  <a:ea typeface="仓耳喵喵体 W02" panose="02020400000000000000" pitchFamily="18" charset="-122"/>
                </a:endParaRPr>
              </a:p>
            </p:txBody>
          </p:sp>
        </p:grpSp>
      </p:grpSp>
      <p:sp>
        <p:nvSpPr>
          <p:cNvPr id="2" name="e7d195523061f1c0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 hidden="1">
            <a:extLst>
              <a:ext uri="{FF2B5EF4-FFF2-40B4-BE49-F238E27FC236}">
                <a16:creationId xmlns:a16="http://schemas.microsoft.com/office/drawing/2014/main" id="{23A9AE6C-EABA-46A7-BE81-AA9CEA3A641D}"/>
              </a:ext>
            </a:extLst>
          </p:cNvPr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矩形 25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31612E0C-0A82-43F2-9771-52A070417B21}"/>
              </a:ext>
            </a:extLst>
          </p:cNvPr>
          <p:cNvSpPr/>
          <p:nvPr/>
        </p:nvSpPr>
        <p:spPr>
          <a:xfrm>
            <a:off x="851581" y="692980"/>
            <a:ext cx="405656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Nghe </a:t>
            </a:r>
            <a:r>
              <a:rPr lang="en-US" altLang="zh-CN" sz="5000" b="1" cap="all" dirty="0" err="1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kể</a:t>
            </a: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 </a:t>
            </a:r>
            <a:r>
              <a:rPr lang="en-US" altLang="zh-CN" sz="5000" b="1" cap="all" dirty="0" err="1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lần</a:t>
            </a: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 2</a:t>
            </a:r>
            <a:endParaRPr kumimoji="0" lang="zh-CN" altLang="en-US" sz="5000" b="1" i="0" u="none" strike="noStrike" kern="1200" cap="all" spc="0" normalizeH="0" baseline="0" noProof="0" dirty="0">
              <a:ln>
                <a:noFill/>
              </a:ln>
              <a:solidFill>
                <a:srgbClr val="FA58A1"/>
              </a:solidFill>
              <a:effectLst/>
              <a:uLnTx/>
              <a:uFillTx/>
              <a:latin typeface="#9Slide03 Duepuntozero" panose="02000507000000020004" pitchFamily="2" charset="0"/>
              <a:ea typeface="仓耳喵喵体 W02" panose="02020400000000000000" pitchFamily="18" charset="-122"/>
            </a:endParaRPr>
          </a:p>
        </p:txBody>
      </p:sp>
      <p:pic>
        <p:nvPicPr>
          <p:cNvPr id="20" name="Picture 6" descr="4">
            <a:extLst>
              <a:ext uri="{FF2B5EF4-FFF2-40B4-BE49-F238E27FC236}">
                <a16:creationId xmlns:a16="http://schemas.microsoft.com/office/drawing/2014/main" id="{963A9400-F54B-4E01-9FF9-C72C1CAF3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99" y="1371600"/>
            <a:ext cx="9248409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C54D35-956E-4645-A9B9-90024418DA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1" t="2568" r="616" b="52900"/>
          <a:stretch/>
        </p:blipFill>
        <p:spPr>
          <a:xfrm rot="458579">
            <a:off x="9625584" y="-345144"/>
            <a:ext cx="2516864" cy="361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7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2D55BB6B-A8B8-4419-8CA4-5D579737C537}"/>
              </a:ext>
            </a:extLst>
          </p:cNvPr>
          <p:cNvSpPr/>
          <p:nvPr/>
        </p:nvSpPr>
        <p:spPr>
          <a:xfrm>
            <a:off x="653374" y="612852"/>
            <a:ext cx="10818885" cy="56458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仓耳喵喵体 W02" panose="02020400000000000000" pitchFamily="18" charset="-122"/>
              <a:ea typeface="仓耳喵喵体 W02" panose="02020400000000000000" pitchFamily="18" charset="-122"/>
            </a:endParaRPr>
          </a:p>
        </p:txBody>
      </p:sp>
      <p:grpSp>
        <p:nvGrpSpPr>
          <p:cNvPr id="4" name="组合 3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/>
          <p:cNvGrpSpPr/>
          <p:nvPr/>
        </p:nvGrpSpPr>
        <p:grpSpPr>
          <a:xfrm>
            <a:off x="271947" y="279178"/>
            <a:ext cx="11586420" cy="6182854"/>
            <a:chOff x="157647" y="183928"/>
            <a:chExt cx="11586420" cy="6182854"/>
          </a:xfrm>
        </p:grpSpPr>
        <p:grpSp>
          <p:nvGrpSpPr>
            <p:cNvPr id="5" name="组合 4"/>
            <p:cNvGrpSpPr/>
            <p:nvPr/>
          </p:nvGrpSpPr>
          <p:grpSpPr>
            <a:xfrm>
              <a:off x="157647" y="241986"/>
              <a:ext cx="205859" cy="6124796"/>
              <a:chOff x="54718" y="401474"/>
              <a:chExt cx="205859" cy="6124796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157648" y="607332"/>
                <a:ext cx="0" cy="5918938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椭圆 12"/>
              <p:cNvSpPr/>
              <p:nvPr/>
            </p:nvSpPr>
            <p:spPr>
              <a:xfrm>
                <a:off x="54718" y="401474"/>
                <a:ext cx="205859" cy="20585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喵喵体 W02" panose="02020400000000000000" pitchFamily="18" charset="-122"/>
                  <a:ea typeface="仓耳喵喵体 W02" panose="02020400000000000000" pitchFamily="18" charset="-122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11538208" y="183928"/>
              <a:ext cx="205859" cy="6124797"/>
              <a:chOff x="345004" y="343416"/>
              <a:chExt cx="205859" cy="6124797"/>
            </a:xfrm>
          </p:grpSpPr>
          <p:cxnSp>
            <p:nvCxnSpPr>
              <p:cNvPr id="10" name="直接连接符 9"/>
              <p:cNvCxnSpPr/>
              <p:nvPr/>
            </p:nvCxnSpPr>
            <p:spPr>
              <a:xfrm>
                <a:off x="447933" y="549275"/>
                <a:ext cx="0" cy="5918938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椭圆 10"/>
              <p:cNvSpPr/>
              <p:nvPr/>
            </p:nvSpPr>
            <p:spPr>
              <a:xfrm>
                <a:off x="345004" y="343416"/>
                <a:ext cx="205859" cy="20585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喵喵体 W02" panose="02020400000000000000" pitchFamily="18" charset="-122"/>
                  <a:ea typeface="仓耳喵喵体 W02" panose="02020400000000000000" pitchFamily="18" charset="-122"/>
                </a:endParaRPr>
              </a:p>
            </p:txBody>
          </p:sp>
        </p:grpSp>
      </p:grpSp>
      <p:sp>
        <p:nvSpPr>
          <p:cNvPr id="2" name="e7d195523061f1c0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 hidden="1">
            <a:extLst>
              <a:ext uri="{FF2B5EF4-FFF2-40B4-BE49-F238E27FC236}">
                <a16:creationId xmlns:a16="http://schemas.microsoft.com/office/drawing/2014/main" id="{23A9AE6C-EABA-46A7-BE81-AA9CEA3A641D}"/>
              </a:ext>
            </a:extLst>
          </p:cNvPr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矩形 25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31612E0C-0A82-43F2-9771-52A070417B21}"/>
              </a:ext>
            </a:extLst>
          </p:cNvPr>
          <p:cNvSpPr/>
          <p:nvPr/>
        </p:nvSpPr>
        <p:spPr>
          <a:xfrm>
            <a:off x="851581" y="692980"/>
            <a:ext cx="405656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Nghe </a:t>
            </a:r>
            <a:r>
              <a:rPr lang="en-US" altLang="zh-CN" sz="5000" b="1" cap="all" dirty="0" err="1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kể</a:t>
            </a: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 </a:t>
            </a:r>
            <a:r>
              <a:rPr lang="en-US" altLang="zh-CN" sz="5000" b="1" cap="all" dirty="0" err="1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lần</a:t>
            </a:r>
            <a:r>
              <a:rPr lang="en-US" altLang="zh-CN" sz="5000" b="1" cap="all" dirty="0">
                <a:solidFill>
                  <a:srgbClr val="FA58A1"/>
                </a:solidFill>
                <a:latin typeface="#9Slide03 Duepuntozero" panose="02000507000000020004" pitchFamily="2" charset="0"/>
                <a:ea typeface="仓耳喵喵体 W02" panose="02020400000000000000" pitchFamily="18" charset="-122"/>
              </a:rPr>
              <a:t> 2</a:t>
            </a:r>
            <a:endParaRPr kumimoji="0" lang="zh-CN" altLang="en-US" sz="5000" b="1" i="0" u="none" strike="noStrike" kern="1200" cap="all" spc="0" normalizeH="0" baseline="0" noProof="0" dirty="0">
              <a:ln>
                <a:noFill/>
              </a:ln>
              <a:solidFill>
                <a:srgbClr val="FA58A1"/>
              </a:solidFill>
              <a:effectLst/>
              <a:uLnTx/>
              <a:uFillTx/>
              <a:latin typeface="#9Slide03 Duepuntozero" panose="02000507000000020004" pitchFamily="2" charset="0"/>
              <a:ea typeface="仓耳喵喵体 W02" panose="02020400000000000000" pitchFamily="18" charset="-122"/>
            </a:endParaRPr>
          </a:p>
        </p:txBody>
      </p:sp>
      <p:pic>
        <p:nvPicPr>
          <p:cNvPr id="17" name="Picture 16" descr="5">
            <a:extLst>
              <a:ext uri="{FF2B5EF4-FFF2-40B4-BE49-F238E27FC236}">
                <a16:creationId xmlns:a16="http://schemas.microsoft.com/office/drawing/2014/main" id="{FC5E0CB9-3F0F-44F2-91EA-FC6566DD4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83792"/>
            <a:ext cx="10134600" cy="486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C54D35-956E-4645-A9B9-90024418DA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0" t="48741" r="-1183" b="6727"/>
          <a:stretch/>
        </p:blipFill>
        <p:spPr>
          <a:xfrm rot="21364161">
            <a:off x="-110807" y="3807644"/>
            <a:ext cx="2300278" cy="330186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BA75305-C46F-4FB8-A9F8-AC43FB3EDC75}"/>
              </a:ext>
            </a:extLst>
          </p:cNvPr>
          <p:cNvGrpSpPr/>
          <p:nvPr/>
        </p:nvGrpSpPr>
        <p:grpSpPr>
          <a:xfrm>
            <a:off x="3829050" y="1581150"/>
            <a:ext cx="3238500" cy="1123950"/>
            <a:chOff x="3829050" y="1581150"/>
            <a:chExt cx="3238500" cy="11239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6D2552-59A8-4E3A-8178-E62FF80A4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29" b="31765"/>
            <a:stretch/>
          </p:blipFill>
          <p:spPr>
            <a:xfrm>
              <a:off x="3829050" y="1581150"/>
              <a:ext cx="3238500" cy="112395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05458E-9900-4A4A-9297-10E3D1F896DC}"/>
                </a:ext>
              </a:extLst>
            </p:cNvPr>
            <p:cNvSpPr txBox="1"/>
            <p:nvPr/>
          </p:nvSpPr>
          <p:spPr>
            <a:xfrm>
              <a:off x="4495800" y="1847850"/>
              <a:ext cx="24193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Lực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ma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endParaRPr lang="en-US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799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1">
            <a:extLst>
              <a:ext uri="{FF2B5EF4-FFF2-40B4-BE49-F238E27FC236}">
                <a16:creationId xmlns:a16="http://schemas.microsoft.com/office/drawing/2014/main" id="{9723104B-9764-4329-B441-0D67E5DF3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419101"/>
            <a:ext cx="4248150" cy="2095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2">
            <a:extLst>
              <a:ext uri="{FF2B5EF4-FFF2-40B4-BE49-F238E27FC236}">
                <a16:creationId xmlns:a16="http://schemas.microsoft.com/office/drawing/2014/main" id="{5EC717E7-232D-4AF8-8EF3-EA110B6A1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470" y="352879"/>
            <a:ext cx="4454980" cy="209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5">
            <a:extLst>
              <a:ext uri="{FF2B5EF4-FFF2-40B4-BE49-F238E27FC236}">
                <a16:creationId xmlns:a16="http://schemas.microsoft.com/office/drawing/2014/main" id="{DA944A03-3EBA-45FC-B5F0-BCC31E3C2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4491038"/>
            <a:ext cx="8820150" cy="202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3">
            <a:extLst>
              <a:ext uri="{FF2B5EF4-FFF2-40B4-BE49-F238E27FC236}">
                <a16:creationId xmlns:a16="http://schemas.microsoft.com/office/drawing/2014/main" id="{B09E5033-CA3D-4527-833D-43F679409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473778"/>
            <a:ext cx="4343400" cy="207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 descr="4">
            <a:extLst>
              <a:ext uri="{FF2B5EF4-FFF2-40B4-BE49-F238E27FC236}">
                <a16:creationId xmlns:a16="http://schemas.microsoft.com/office/drawing/2014/main" id="{DECC6FD5-63A8-4233-8B4A-00CC83149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943" y="2483756"/>
            <a:ext cx="4407507" cy="193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7d195523061f1c0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 hidden="1">
            <a:extLst>
              <a:ext uri="{FF2B5EF4-FFF2-40B4-BE49-F238E27FC236}">
                <a16:creationId xmlns:a16="http://schemas.microsoft.com/office/drawing/2014/main" id="{E599C448-E80C-475E-AF04-5665F2BF614D}"/>
              </a:ext>
            </a:extLst>
          </p:cNvPr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8" descr="5">
            <a:extLst>
              <a:ext uri="{FF2B5EF4-FFF2-40B4-BE49-F238E27FC236}">
                <a16:creationId xmlns:a16="http://schemas.microsoft.com/office/drawing/2014/main" id="{45BFB9A9-0289-460F-8B49-5AE940E57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94" y="282146"/>
            <a:ext cx="8953500" cy="634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AC5A108-BDCB-4F27-8C83-BA25AAA123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2724" y="3299534"/>
            <a:ext cx="3920416" cy="3920416"/>
          </a:xfrm>
          <a:prstGeom prst="rect">
            <a:avLst/>
          </a:prstGeom>
        </p:spPr>
      </p:pic>
      <p:sp>
        <p:nvSpPr>
          <p:cNvPr id="11" name="矩形 25" descr="e7d195523061f1c0092ce48a5fc95870a0687ac45bc8b2caB227BFDC40F9DB2B7A559DE97B8BDC6E716585DDCE188C7BF488BAA08C98985C74A3E1B5E305210FABE6A8AE2A6A8AB67019A6860E9B7AF50A2EA8C601B2B22531C816FFC44AC7D643FF8FDDB2F56AF63E0FDA476E2BB8DB5FC6A791D98856B007499EE3DC1815848C5A4049C6C79141D5F773E776FF3E20">
            <a:extLst>
              <a:ext uri="{FF2B5EF4-FFF2-40B4-BE49-F238E27FC236}">
                <a16:creationId xmlns:a16="http://schemas.microsoft.com/office/drawing/2014/main" id="{CD1001DD-0BCE-4EB1-99F5-BFA64E95C838}"/>
              </a:ext>
            </a:extLst>
          </p:cNvPr>
          <p:cNvSpPr/>
          <p:nvPr/>
        </p:nvSpPr>
        <p:spPr>
          <a:xfrm>
            <a:off x="615608" y="294968"/>
            <a:ext cx="1773632" cy="3170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2FA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en-US" sz="4000" b="1" dirty="0">
                <a:solidFill>
                  <a:srgbClr val="2FA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2FA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en-US" sz="4000" b="1" dirty="0">
                <a:solidFill>
                  <a:srgbClr val="2FA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2FA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4000" b="1" dirty="0">
                <a:solidFill>
                  <a:srgbClr val="2FA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2FA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altLang="en-US" sz="4000" b="1" dirty="0">
                <a:solidFill>
                  <a:srgbClr val="2FA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2FA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kumimoji="0" lang="zh-CN" altLang="en-US" sz="4000" b="1" i="0" u="none" strike="noStrike" kern="1200" cap="all" spc="0" normalizeH="0" baseline="0" noProof="0" dirty="0">
              <a:ln>
                <a:noFill/>
              </a:ln>
              <a:solidFill>
                <a:srgbClr val="2FA2AB"/>
              </a:solidFill>
              <a:effectLst/>
              <a:uLnTx/>
              <a:uFillTx/>
              <a:latin typeface="Arial" panose="020B0604020202020204" pitchFamily="34" charset="0"/>
              <a:ea typeface="仓耳喵喵体 W02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23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0.25 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1.85185E-6 L 0.25 1.85185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229</Words>
  <Application>Microsoft Office PowerPoint</Application>
  <PresentationFormat>Widescreen</PresentationFormat>
  <Paragraphs>51</Paragraphs>
  <Slides>15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等线</vt:lpstr>
      <vt:lpstr>Times New Roman</vt:lpstr>
      <vt:lpstr>Arial</vt:lpstr>
      <vt:lpstr>#9Slide05 Motion Picture</vt:lpstr>
      <vt:lpstr>#9Slide07 SVNBillo</vt:lpstr>
      <vt:lpstr>Calibri</vt:lpstr>
      <vt:lpstr>仓耳喵喵体 W02</vt:lpstr>
      <vt:lpstr>Calibri Light</vt:lpstr>
      <vt:lpstr>#9Slide03 Duepuntozero</vt:lpstr>
      <vt:lpstr>等线 Light</vt:lpstr>
      <vt:lpstr>#9Slide05 SVNClementine</vt:lpstr>
      <vt:lpstr>#9Slide04 Rokkitt Black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PHAN HOÀNG PHƯỚC HẠNH</cp:lastModifiedBy>
  <cp:revision>58</cp:revision>
  <dcterms:created xsi:type="dcterms:W3CDTF">2019-06-04T06:54:24Z</dcterms:created>
  <dcterms:modified xsi:type="dcterms:W3CDTF">2021-12-26T02:57:05Z</dcterms:modified>
  <cp:version>T040</cp:version>
</cp:coreProperties>
</file>