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23"/>
  </p:notesMasterIdLst>
  <p:sldIdLst>
    <p:sldId id="341" r:id="rId2"/>
    <p:sldId id="257" r:id="rId3"/>
    <p:sldId id="344" r:id="rId4"/>
    <p:sldId id="323" r:id="rId5"/>
    <p:sldId id="260" r:id="rId6"/>
    <p:sldId id="337" r:id="rId7"/>
    <p:sldId id="324" r:id="rId8"/>
    <p:sldId id="325" r:id="rId9"/>
    <p:sldId id="326" r:id="rId10"/>
    <p:sldId id="327" r:id="rId11"/>
    <p:sldId id="336" r:id="rId12"/>
    <p:sldId id="343" r:id="rId13"/>
    <p:sldId id="328" r:id="rId14"/>
    <p:sldId id="292" r:id="rId15"/>
    <p:sldId id="342" r:id="rId16"/>
    <p:sldId id="333" r:id="rId17"/>
    <p:sldId id="332" r:id="rId18"/>
    <p:sldId id="339" r:id="rId19"/>
    <p:sldId id="338" r:id="rId20"/>
    <p:sldId id="313" r:id="rId21"/>
    <p:sldId id="340" r:id="rId22"/>
  </p:sldIdLst>
  <p:sldSz cx="9144000" cy="5143500" type="screen16x9"/>
  <p:notesSz cx="6858000" cy="9144000"/>
  <p:embeddedFontLst>
    <p:embeddedFont>
      <p:font typeface="等线" panose="02010600030101010101" pitchFamily="2" charset="-122"/>
      <p:regular r:id="rId24"/>
      <p:bold r:id="rId25"/>
    </p:embeddedFont>
    <p:embeddedFont>
      <p:font typeface="华文琥珀" panose="02010800040101010101" pitchFamily="2" charset="-122"/>
      <p:regular r:id="rId26"/>
    </p:embeddedFont>
    <p:embeddedFont>
      <p:font typeface="#9Slide03 AllRoundGothic" panose="020B0703020202020104" pitchFamily="34" charset="0"/>
      <p:regular r:id="rId27"/>
    </p:embeddedFont>
    <p:embeddedFont>
      <p:font typeface="#9Slide03 Neutra" panose="02040603050506020204" pitchFamily="18" charset="0"/>
      <p:regular r:id="rId28"/>
    </p:embeddedFont>
    <p:embeddedFont>
      <p:font typeface="#9Slide05 SVNClementine" panose="020F0502020204030203" pitchFamily="34" charset="0"/>
      <p:regular r:id="rId29"/>
    </p:embeddedFont>
    <p:embeddedFont>
      <p:font typeface="Calibri" panose="020F0502020204030204" pitchFamily="34" charset="0"/>
      <p:regular r:id="rId30"/>
      <p:bold r:id="rId31"/>
      <p:italic r:id="rId32"/>
      <p:boldItalic r:id="rId33"/>
    </p:embeddedFont>
    <p:embeddedFont>
      <p:font typeface="Calibri Light" panose="020F0302020204030204" pitchFamily="34" charset="0"/>
      <p:regular r:id="rId34"/>
      <p:italic r:id="rId35"/>
    </p:embeddedFont>
    <p:embeddedFont>
      <p:font typeface="Verdana" panose="020B0604030504040204" pitchFamily="34" charset="0"/>
      <p:regular r:id="rId36"/>
      <p:bold r:id="rId37"/>
      <p:italic r:id="rId38"/>
      <p:boldItalic r:id="rId39"/>
    </p:embeddedFont>
  </p:embeddedFontLst>
  <p:custDataLst>
    <p:tags r:id="rId4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D53F"/>
    <a:srgbClr val="7F9832"/>
    <a:srgbClr val="94AF3C"/>
    <a:srgbClr val="A3DDE1"/>
    <a:srgbClr val="8FD5DB"/>
    <a:srgbClr val="818DA3"/>
    <a:srgbClr val="697386"/>
    <a:srgbClr val="583113"/>
    <a:srgbClr val="343942"/>
    <a:srgbClr val="FFD3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30" autoAdjust="0"/>
    <p:restoredTop sz="93542" autoAdjust="0"/>
  </p:normalViewPr>
  <p:slideViewPr>
    <p:cSldViewPr snapToGrid="0" showGuides="1">
      <p:cViewPr>
        <p:scale>
          <a:sx n="75" d="100"/>
          <a:sy n="75" d="100"/>
        </p:scale>
        <p:origin x="1182" y="258"/>
      </p:cViewPr>
      <p:guideLst>
        <p:guide pos="2880"/>
        <p:guide orient="horz" pos="1620"/>
      </p:guideLst>
    </p:cSldViewPr>
  </p:slideViewPr>
  <p:notesTextViewPr>
    <p:cViewPr>
      <p:scale>
        <a:sx n="1" d="1"/>
        <a:sy n="1" d="1"/>
      </p:scale>
      <p:origin x="0" y="0"/>
    </p:cViewPr>
  </p:notesTextViewPr>
  <p:sorterViewPr>
    <p:cViewPr>
      <p:scale>
        <a:sx n="66" d="100"/>
        <a:sy n="66" d="100"/>
      </p:scale>
      <p:origin x="0" y="0"/>
    </p:cViewPr>
  </p:sorterViewPr>
  <p:gridSpacing cx="72005" cy="720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950E62-EA00-4FD4-BAFB-9F5FD9DD076F}" type="datetimeFigureOut">
              <a:rPr lang="zh-CN" altLang="en-US" smtClean="0"/>
              <a:t>2021/12/26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83F402-B052-4241-8575-CB7BF5726892}" type="slidenum">
              <a:rPr lang="zh-CN" altLang="en-US" smtClean="0"/>
              <a:t>‹#›</a:t>
            </a:fld>
            <a:endParaRPr lang="zh-CN" altLang="en-US"/>
          </a:p>
        </p:txBody>
      </p:sp>
    </p:spTree>
    <p:extLst>
      <p:ext uri="{BB962C8B-B14F-4D97-AF65-F5344CB8AC3E}">
        <p14:creationId xmlns:p14="http://schemas.microsoft.com/office/powerpoint/2010/main" val="3847700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83F402-B052-4241-8575-CB7BF5726892}" type="slidenum">
              <a:rPr lang="zh-CN" altLang="en-US" smtClean="0"/>
              <a:t>1</a:t>
            </a:fld>
            <a:endParaRPr lang="zh-CN" altLang="en-US"/>
          </a:p>
        </p:txBody>
      </p:sp>
    </p:spTree>
    <p:extLst>
      <p:ext uri="{BB962C8B-B14F-4D97-AF65-F5344CB8AC3E}">
        <p14:creationId xmlns:p14="http://schemas.microsoft.com/office/powerpoint/2010/main" val="41335864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83F402-B052-4241-8575-CB7BF5726892}" type="slidenum">
              <a:rPr lang="zh-CN" altLang="en-US" smtClean="0"/>
              <a:t>10</a:t>
            </a:fld>
            <a:endParaRPr lang="zh-CN" altLang="en-US"/>
          </a:p>
        </p:txBody>
      </p:sp>
    </p:spTree>
    <p:extLst>
      <p:ext uri="{BB962C8B-B14F-4D97-AF65-F5344CB8AC3E}">
        <p14:creationId xmlns:p14="http://schemas.microsoft.com/office/powerpoint/2010/main" val="272574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83F402-B052-4241-8575-CB7BF5726892}" type="slidenum">
              <a:rPr lang="zh-CN" altLang="en-US" smtClean="0"/>
              <a:t>11</a:t>
            </a:fld>
            <a:endParaRPr lang="zh-CN" altLang="en-US"/>
          </a:p>
        </p:txBody>
      </p:sp>
    </p:spTree>
    <p:extLst>
      <p:ext uri="{BB962C8B-B14F-4D97-AF65-F5344CB8AC3E}">
        <p14:creationId xmlns:p14="http://schemas.microsoft.com/office/powerpoint/2010/main" val="18662114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Bấm</a:t>
            </a:r>
            <a:r>
              <a:rPr lang="en-US" altLang="zh-CN" dirty="0"/>
              <a:t> </a:t>
            </a:r>
            <a:r>
              <a:rPr lang="en-US" altLang="zh-CN" dirty="0" err="1"/>
              <a:t>chọn</a:t>
            </a:r>
            <a:r>
              <a:rPr lang="en-US" altLang="zh-CN" dirty="0"/>
              <a:t> </a:t>
            </a:r>
            <a:r>
              <a:rPr lang="en-US" altLang="zh-CN" dirty="0" err="1"/>
              <a:t>bài</a:t>
            </a:r>
            <a:r>
              <a:rPr lang="en-US" altLang="zh-CN" dirty="0"/>
              <a:t> </a:t>
            </a:r>
            <a:r>
              <a:rPr lang="en-US" altLang="zh-CN" dirty="0" err="1"/>
              <a:t>tập</a:t>
            </a:r>
            <a:r>
              <a:rPr lang="en-US" altLang="zh-CN" dirty="0"/>
              <a:t> 2a </a:t>
            </a:r>
            <a:r>
              <a:rPr lang="en-US" altLang="zh-CN" dirty="0" err="1"/>
              <a:t>hoặc</a:t>
            </a:r>
            <a:r>
              <a:rPr lang="en-US" altLang="zh-CN" dirty="0"/>
              <a:t> 2b</a:t>
            </a:r>
            <a:endParaRPr lang="zh-CN" altLang="en-US" dirty="0"/>
          </a:p>
        </p:txBody>
      </p:sp>
      <p:sp>
        <p:nvSpPr>
          <p:cNvPr id="4" name="灯片编号占位符 3"/>
          <p:cNvSpPr>
            <a:spLocks noGrp="1"/>
          </p:cNvSpPr>
          <p:nvPr>
            <p:ph type="sldNum" sz="quarter" idx="10"/>
          </p:nvPr>
        </p:nvSpPr>
        <p:spPr/>
        <p:txBody>
          <a:bodyPr/>
          <a:lstStyle/>
          <a:p>
            <a:fld id="{6983F402-B052-4241-8575-CB7BF5726892}" type="slidenum">
              <a:rPr lang="zh-CN" altLang="en-US" smtClean="0"/>
              <a:t>12</a:t>
            </a:fld>
            <a:endParaRPr lang="zh-CN" altLang="en-US"/>
          </a:p>
        </p:txBody>
      </p:sp>
    </p:spTree>
    <p:extLst>
      <p:ext uri="{BB962C8B-B14F-4D97-AF65-F5344CB8AC3E}">
        <p14:creationId xmlns:p14="http://schemas.microsoft.com/office/powerpoint/2010/main" val="6364862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983F402-B052-4241-8575-CB7BF5726892}" type="slidenum">
              <a:rPr lang="zh-CN" altLang="en-US" smtClean="0"/>
              <a:t>13</a:t>
            </a:fld>
            <a:endParaRPr lang="zh-CN" altLang="en-US"/>
          </a:p>
        </p:txBody>
      </p:sp>
    </p:spTree>
    <p:extLst>
      <p:ext uri="{BB962C8B-B14F-4D97-AF65-F5344CB8AC3E}">
        <p14:creationId xmlns:p14="http://schemas.microsoft.com/office/powerpoint/2010/main" val="5021515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983F402-B052-4241-8575-CB7BF5726892}" type="slidenum">
              <a:rPr lang="zh-CN" altLang="en-US" smtClean="0"/>
              <a:t>14</a:t>
            </a:fld>
            <a:endParaRPr lang="zh-CN" altLang="en-US"/>
          </a:p>
        </p:txBody>
      </p:sp>
    </p:spTree>
    <p:extLst>
      <p:ext uri="{BB962C8B-B14F-4D97-AF65-F5344CB8AC3E}">
        <p14:creationId xmlns:p14="http://schemas.microsoft.com/office/powerpoint/2010/main" val="381469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Bấm</a:t>
            </a:r>
            <a:r>
              <a:rPr lang="en-US" altLang="zh-CN" dirty="0"/>
              <a:t> </a:t>
            </a:r>
            <a:r>
              <a:rPr lang="en-US" altLang="zh-CN" dirty="0" err="1"/>
              <a:t>chọn</a:t>
            </a:r>
            <a:r>
              <a:rPr lang="en-US" altLang="zh-CN" dirty="0"/>
              <a:t> </a:t>
            </a:r>
            <a:r>
              <a:rPr lang="en-US" altLang="zh-CN" dirty="0" err="1"/>
              <a:t>bài</a:t>
            </a:r>
            <a:r>
              <a:rPr lang="en-US" altLang="zh-CN" dirty="0"/>
              <a:t> </a:t>
            </a:r>
            <a:r>
              <a:rPr lang="en-US" altLang="zh-CN" dirty="0" err="1"/>
              <a:t>tập</a:t>
            </a:r>
            <a:r>
              <a:rPr lang="en-US" altLang="zh-CN" dirty="0"/>
              <a:t> 2a </a:t>
            </a:r>
            <a:r>
              <a:rPr lang="en-US" altLang="zh-CN" dirty="0" err="1"/>
              <a:t>hoặc</a:t>
            </a:r>
            <a:r>
              <a:rPr lang="en-US" altLang="zh-CN" dirty="0"/>
              <a:t> 2b</a:t>
            </a:r>
            <a:endParaRPr lang="zh-CN" altLang="en-US" dirty="0"/>
          </a:p>
        </p:txBody>
      </p:sp>
      <p:sp>
        <p:nvSpPr>
          <p:cNvPr id="4" name="灯片编号占位符 3"/>
          <p:cNvSpPr>
            <a:spLocks noGrp="1"/>
          </p:cNvSpPr>
          <p:nvPr>
            <p:ph type="sldNum" sz="quarter" idx="10"/>
          </p:nvPr>
        </p:nvSpPr>
        <p:spPr/>
        <p:txBody>
          <a:bodyPr/>
          <a:lstStyle/>
          <a:p>
            <a:fld id="{6983F402-B052-4241-8575-CB7BF5726892}" type="slidenum">
              <a:rPr lang="zh-CN" altLang="en-US" smtClean="0"/>
              <a:t>15</a:t>
            </a:fld>
            <a:endParaRPr lang="zh-CN" altLang="en-US"/>
          </a:p>
        </p:txBody>
      </p:sp>
    </p:spTree>
    <p:extLst>
      <p:ext uri="{BB962C8B-B14F-4D97-AF65-F5344CB8AC3E}">
        <p14:creationId xmlns:p14="http://schemas.microsoft.com/office/powerpoint/2010/main" val="31636363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Bấm</a:t>
            </a:r>
            <a:r>
              <a:rPr lang="en-US" altLang="zh-CN" dirty="0"/>
              <a:t> </a:t>
            </a:r>
            <a:r>
              <a:rPr lang="en-US" altLang="zh-CN" dirty="0" err="1"/>
              <a:t>chọn</a:t>
            </a:r>
            <a:r>
              <a:rPr lang="en-US" altLang="zh-CN" dirty="0"/>
              <a:t> </a:t>
            </a:r>
            <a:r>
              <a:rPr lang="en-US" altLang="zh-CN" dirty="0" err="1"/>
              <a:t>bài</a:t>
            </a:r>
            <a:r>
              <a:rPr lang="en-US" altLang="zh-CN" dirty="0"/>
              <a:t> </a:t>
            </a:r>
            <a:r>
              <a:rPr lang="en-US" altLang="zh-CN" dirty="0" err="1"/>
              <a:t>tập</a:t>
            </a:r>
            <a:r>
              <a:rPr lang="en-US" altLang="zh-CN" dirty="0"/>
              <a:t> 2a </a:t>
            </a:r>
            <a:r>
              <a:rPr lang="en-US" altLang="zh-CN" dirty="0" err="1"/>
              <a:t>hoặc</a:t>
            </a:r>
            <a:r>
              <a:rPr lang="en-US" altLang="zh-CN" dirty="0"/>
              <a:t> 2b</a:t>
            </a:r>
            <a:endParaRPr lang="zh-CN" altLang="en-US" dirty="0"/>
          </a:p>
        </p:txBody>
      </p:sp>
      <p:sp>
        <p:nvSpPr>
          <p:cNvPr id="4" name="灯片编号占位符 3"/>
          <p:cNvSpPr>
            <a:spLocks noGrp="1"/>
          </p:cNvSpPr>
          <p:nvPr>
            <p:ph type="sldNum" sz="quarter" idx="10"/>
          </p:nvPr>
        </p:nvSpPr>
        <p:spPr/>
        <p:txBody>
          <a:bodyPr/>
          <a:lstStyle/>
          <a:p>
            <a:fld id="{6983F402-B052-4241-8575-CB7BF5726892}" type="slidenum">
              <a:rPr lang="zh-CN" altLang="en-US" smtClean="0"/>
              <a:t>16</a:t>
            </a:fld>
            <a:endParaRPr lang="zh-CN" altLang="en-US"/>
          </a:p>
        </p:txBody>
      </p:sp>
    </p:spTree>
    <p:extLst>
      <p:ext uri="{BB962C8B-B14F-4D97-AF65-F5344CB8AC3E}">
        <p14:creationId xmlns:p14="http://schemas.microsoft.com/office/powerpoint/2010/main" val="50598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Bấm</a:t>
            </a:r>
            <a:r>
              <a:rPr lang="en-US" altLang="zh-CN" dirty="0"/>
              <a:t> </a:t>
            </a:r>
            <a:r>
              <a:rPr lang="en-US" altLang="zh-CN" dirty="0" err="1"/>
              <a:t>cồng</a:t>
            </a:r>
            <a:r>
              <a:rPr lang="en-US" altLang="zh-CN" dirty="0"/>
              <a:t> </a:t>
            </a:r>
            <a:r>
              <a:rPr lang="en-US" altLang="zh-CN" dirty="0" err="1"/>
              <a:t>chiêng</a:t>
            </a:r>
            <a:r>
              <a:rPr lang="en-US" altLang="zh-CN" dirty="0"/>
              <a:t> </a:t>
            </a:r>
            <a:r>
              <a:rPr lang="en-US" altLang="zh-CN" dirty="0" err="1"/>
              <a:t>để</a:t>
            </a:r>
            <a:r>
              <a:rPr lang="en-US" altLang="zh-CN" dirty="0"/>
              <a:t> qua </a:t>
            </a:r>
            <a:r>
              <a:rPr lang="en-US" altLang="zh-CN" dirty="0" err="1"/>
              <a:t>bài</a:t>
            </a:r>
            <a:r>
              <a:rPr lang="en-US" altLang="zh-CN" dirty="0"/>
              <a:t> </a:t>
            </a:r>
            <a:r>
              <a:rPr lang="en-US" altLang="zh-CN" dirty="0" err="1"/>
              <a:t>tập</a:t>
            </a:r>
            <a:r>
              <a:rPr lang="en-US" altLang="zh-CN" dirty="0"/>
              <a:t> 3</a:t>
            </a:r>
            <a:endParaRPr lang="zh-CN" altLang="en-US" dirty="0"/>
          </a:p>
        </p:txBody>
      </p:sp>
      <p:sp>
        <p:nvSpPr>
          <p:cNvPr id="4" name="灯片编号占位符 3"/>
          <p:cNvSpPr>
            <a:spLocks noGrp="1"/>
          </p:cNvSpPr>
          <p:nvPr>
            <p:ph type="sldNum" sz="quarter" idx="10"/>
          </p:nvPr>
        </p:nvSpPr>
        <p:spPr/>
        <p:txBody>
          <a:bodyPr/>
          <a:lstStyle/>
          <a:p>
            <a:fld id="{6983F402-B052-4241-8575-CB7BF5726892}" type="slidenum">
              <a:rPr lang="zh-CN" altLang="en-US" smtClean="0"/>
              <a:t>17</a:t>
            </a:fld>
            <a:endParaRPr lang="zh-CN" altLang="en-US"/>
          </a:p>
        </p:txBody>
      </p:sp>
    </p:spTree>
    <p:extLst>
      <p:ext uri="{BB962C8B-B14F-4D97-AF65-F5344CB8AC3E}">
        <p14:creationId xmlns:p14="http://schemas.microsoft.com/office/powerpoint/2010/main" val="40315203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Bấm</a:t>
            </a:r>
            <a:r>
              <a:rPr lang="en-US" altLang="zh-CN" dirty="0"/>
              <a:t> </a:t>
            </a:r>
            <a:r>
              <a:rPr lang="en-US" altLang="zh-CN" dirty="0" err="1"/>
              <a:t>cồng</a:t>
            </a:r>
            <a:r>
              <a:rPr lang="en-US" altLang="zh-CN" dirty="0"/>
              <a:t> </a:t>
            </a:r>
            <a:r>
              <a:rPr lang="en-US" altLang="zh-CN" dirty="0" err="1"/>
              <a:t>chiêng</a:t>
            </a:r>
            <a:r>
              <a:rPr lang="en-US" altLang="zh-CN" dirty="0"/>
              <a:t> </a:t>
            </a:r>
            <a:r>
              <a:rPr lang="en-US" altLang="zh-CN" dirty="0" err="1"/>
              <a:t>để</a:t>
            </a:r>
            <a:r>
              <a:rPr lang="en-US" altLang="zh-CN" dirty="0"/>
              <a:t> qua </a:t>
            </a:r>
            <a:r>
              <a:rPr lang="en-US" altLang="zh-CN" dirty="0" err="1"/>
              <a:t>bài</a:t>
            </a:r>
            <a:r>
              <a:rPr lang="en-US" altLang="zh-CN" dirty="0"/>
              <a:t> </a:t>
            </a:r>
            <a:r>
              <a:rPr lang="en-US" altLang="zh-CN" dirty="0" err="1"/>
              <a:t>tập</a:t>
            </a:r>
            <a:r>
              <a:rPr lang="en-US" altLang="zh-CN" dirty="0"/>
              <a:t> 3</a:t>
            </a:r>
            <a:endParaRPr lang="zh-CN" altLang="en-US" dirty="0"/>
          </a:p>
        </p:txBody>
      </p:sp>
      <p:sp>
        <p:nvSpPr>
          <p:cNvPr id="4" name="灯片编号占位符 3"/>
          <p:cNvSpPr>
            <a:spLocks noGrp="1"/>
          </p:cNvSpPr>
          <p:nvPr>
            <p:ph type="sldNum" sz="quarter" idx="10"/>
          </p:nvPr>
        </p:nvSpPr>
        <p:spPr/>
        <p:txBody>
          <a:bodyPr/>
          <a:lstStyle/>
          <a:p>
            <a:fld id="{6983F402-B052-4241-8575-CB7BF5726892}" type="slidenum">
              <a:rPr lang="zh-CN" altLang="en-US" smtClean="0"/>
              <a:t>18</a:t>
            </a:fld>
            <a:endParaRPr lang="zh-CN" altLang="en-US"/>
          </a:p>
        </p:txBody>
      </p:sp>
    </p:spTree>
    <p:extLst>
      <p:ext uri="{BB962C8B-B14F-4D97-AF65-F5344CB8AC3E}">
        <p14:creationId xmlns:p14="http://schemas.microsoft.com/office/powerpoint/2010/main" val="41865203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983F402-B052-4241-8575-CB7BF5726892}" type="slidenum">
              <a:rPr lang="zh-CN" altLang="en-US" smtClean="0"/>
              <a:t>19</a:t>
            </a:fld>
            <a:endParaRPr lang="zh-CN" altLang="en-US"/>
          </a:p>
        </p:txBody>
      </p:sp>
    </p:spTree>
    <p:extLst>
      <p:ext uri="{BB962C8B-B14F-4D97-AF65-F5344CB8AC3E}">
        <p14:creationId xmlns:p14="http://schemas.microsoft.com/office/powerpoint/2010/main" val="2123467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83F402-B052-4241-8575-CB7BF5726892}" type="slidenum">
              <a:rPr lang="zh-CN" altLang="en-US" smtClean="0"/>
              <a:t>2</a:t>
            </a:fld>
            <a:endParaRPr lang="zh-CN" altLang="en-US"/>
          </a:p>
        </p:txBody>
      </p:sp>
    </p:spTree>
    <p:extLst>
      <p:ext uri="{BB962C8B-B14F-4D97-AF65-F5344CB8AC3E}">
        <p14:creationId xmlns:p14="http://schemas.microsoft.com/office/powerpoint/2010/main" val="20729231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983F402-B052-4241-8575-CB7BF5726892}" type="slidenum">
              <a:rPr lang="zh-CN" altLang="en-US" smtClean="0"/>
              <a:t>20</a:t>
            </a:fld>
            <a:endParaRPr lang="zh-CN" altLang="en-US"/>
          </a:p>
        </p:txBody>
      </p:sp>
    </p:spTree>
    <p:extLst>
      <p:ext uri="{BB962C8B-B14F-4D97-AF65-F5344CB8AC3E}">
        <p14:creationId xmlns:p14="http://schemas.microsoft.com/office/powerpoint/2010/main" val="237113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83F402-B052-4241-8575-CB7BF5726892}" type="slidenum">
              <a:rPr lang="zh-CN" altLang="en-US" smtClean="0"/>
              <a:t>21</a:t>
            </a:fld>
            <a:endParaRPr lang="zh-CN" altLang="en-US"/>
          </a:p>
        </p:txBody>
      </p:sp>
    </p:spTree>
    <p:extLst>
      <p:ext uri="{BB962C8B-B14F-4D97-AF65-F5344CB8AC3E}">
        <p14:creationId xmlns:p14="http://schemas.microsoft.com/office/powerpoint/2010/main" val="2364762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Bấm</a:t>
            </a:r>
            <a:r>
              <a:rPr lang="en-US" altLang="zh-CN" dirty="0"/>
              <a:t> </a:t>
            </a:r>
            <a:r>
              <a:rPr lang="en-US" altLang="zh-CN" dirty="0" err="1"/>
              <a:t>chọn</a:t>
            </a:r>
            <a:r>
              <a:rPr lang="en-US" altLang="zh-CN" dirty="0"/>
              <a:t> </a:t>
            </a:r>
            <a:r>
              <a:rPr lang="en-US" altLang="zh-CN" dirty="0" err="1"/>
              <a:t>bài</a:t>
            </a:r>
            <a:r>
              <a:rPr lang="en-US" altLang="zh-CN" dirty="0"/>
              <a:t> </a:t>
            </a:r>
            <a:r>
              <a:rPr lang="en-US" altLang="zh-CN" dirty="0" err="1"/>
              <a:t>tập</a:t>
            </a:r>
            <a:r>
              <a:rPr lang="en-US" altLang="zh-CN" dirty="0"/>
              <a:t> 2a </a:t>
            </a:r>
            <a:r>
              <a:rPr lang="en-US" altLang="zh-CN" dirty="0" err="1"/>
              <a:t>hoặc</a:t>
            </a:r>
            <a:r>
              <a:rPr lang="en-US" altLang="zh-CN" dirty="0"/>
              <a:t> 2b</a:t>
            </a:r>
            <a:endParaRPr lang="zh-CN" altLang="en-US" dirty="0"/>
          </a:p>
        </p:txBody>
      </p:sp>
      <p:sp>
        <p:nvSpPr>
          <p:cNvPr id="4" name="灯片编号占位符 3"/>
          <p:cNvSpPr>
            <a:spLocks noGrp="1"/>
          </p:cNvSpPr>
          <p:nvPr>
            <p:ph type="sldNum" sz="quarter" idx="10"/>
          </p:nvPr>
        </p:nvSpPr>
        <p:spPr/>
        <p:txBody>
          <a:bodyPr/>
          <a:lstStyle/>
          <a:p>
            <a:fld id="{6983F402-B052-4241-8575-CB7BF5726892}" type="slidenum">
              <a:rPr lang="zh-CN" altLang="en-US" smtClean="0"/>
              <a:t>3</a:t>
            </a:fld>
            <a:endParaRPr lang="zh-CN" altLang="en-US"/>
          </a:p>
        </p:txBody>
      </p:sp>
    </p:spTree>
    <p:extLst>
      <p:ext uri="{BB962C8B-B14F-4D97-AF65-F5344CB8AC3E}">
        <p14:creationId xmlns:p14="http://schemas.microsoft.com/office/powerpoint/2010/main" val="2647882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83F402-B052-4241-8575-CB7BF5726892}" type="slidenum">
              <a:rPr lang="zh-CN" altLang="en-US" smtClean="0"/>
              <a:t>4</a:t>
            </a:fld>
            <a:endParaRPr lang="zh-CN" altLang="en-US"/>
          </a:p>
        </p:txBody>
      </p:sp>
    </p:spTree>
    <p:extLst>
      <p:ext uri="{BB962C8B-B14F-4D97-AF65-F5344CB8AC3E}">
        <p14:creationId xmlns:p14="http://schemas.microsoft.com/office/powerpoint/2010/main" val="230306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83F402-B052-4241-8575-CB7BF5726892}" type="slidenum">
              <a:rPr lang="zh-CN" altLang="en-US" smtClean="0"/>
              <a:t>5</a:t>
            </a:fld>
            <a:endParaRPr lang="zh-CN" altLang="en-US"/>
          </a:p>
        </p:txBody>
      </p:sp>
    </p:spTree>
    <p:extLst>
      <p:ext uri="{BB962C8B-B14F-4D97-AF65-F5344CB8AC3E}">
        <p14:creationId xmlns:p14="http://schemas.microsoft.com/office/powerpoint/2010/main" val="4268403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83F402-B052-4241-8575-CB7BF5726892}" type="slidenum">
              <a:rPr lang="zh-CN" altLang="en-US" smtClean="0"/>
              <a:t>6</a:t>
            </a:fld>
            <a:endParaRPr lang="zh-CN" altLang="en-US"/>
          </a:p>
        </p:txBody>
      </p:sp>
    </p:spTree>
    <p:extLst>
      <p:ext uri="{BB962C8B-B14F-4D97-AF65-F5344CB8AC3E}">
        <p14:creationId xmlns:p14="http://schemas.microsoft.com/office/powerpoint/2010/main" val="3077470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83F402-B052-4241-8575-CB7BF5726892}" type="slidenum">
              <a:rPr lang="zh-CN" altLang="en-US" smtClean="0"/>
              <a:t>7</a:t>
            </a:fld>
            <a:endParaRPr lang="zh-CN" altLang="en-US"/>
          </a:p>
        </p:txBody>
      </p:sp>
    </p:spTree>
    <p:extLst>
      <p:ext uri="{BB962C8B-B14F-4D97-AF65-F5344CB8AC3E}">
        <p14:creationId xmlns:p14="http://schemas.microsoft.com/office/powerpoint/2010/main" val="433304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83F402-B052-4241-8575-CB7BF5726892}" type="slidenum">
              <a:rPr lang="zh-CN" altLang="en-US" smtClean="0"/>
              <a:t>8</a:t>
            </a:fld>
            <a:endParaRPr lang="zh-CN" altLang="en-US"/>
          </a:p>
        </p:txBody>
      </p:sp>
    </p:spTree>
    <p:extLst>
      <p:ext uri="{BB962C8B-B14F-4D97-AF65-F5344CB8AC3E}">
        <p14:creationId xmlns:p14="http://schemas.microsoft.com/office/powerpoint/2010/main" val="1449023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83F402-B052-4241-8575-CB7BF5726892}" type="slidenum">
              <a:rPr lang="zh-CN" altLang="en-US" smtClean="0"/>
              <a:t>9</a:t>
            </a:fld>
            <a:endParaRPr lang="zh-CN" altLang="en-US"/>
          </a:p>
        </p:txBody>
      </p:sp>
    </p:spTree>
    <p:extLst>
      <p:ext uri="{BB962C8B-B14F-4D97-AF65-F5344CB8AC3E}">
        <p14:creationId xmlns:p14="http://schemas.microsoft.com/office/powerpoint/2010/main" val="2318418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D230C292-4FCB-4F0D-9B99-667E1032FC8C}"/>
              </a:ext>
            </a:extLst>
          </p:cNvPr>
          <p:cNvPicPr>
            <a:picLocks noChangeAspect="1"/>
          </p:cNvPicPr>
          <p:nvPr userDrawn="1"/>
        </p:nvPicPr>
        <p:blipFill>
          <a:blip r:embed="rId2"/>
          <a:stretch>
            <a:fillRect/>
          </a:stretch>
        </p:blipFill>
        <p:spPr>
          <a:xfrm>
            <a:off x="-191953" y="156795"/>
            <a:ext cx="9522777" cy="5145470"/>
          </a:xfrm>
          <a:prstGeom prst="rect">
            <a:avLst/>
          </a:prstGeom>
        </p:spPr>
      </p:pic>
    </p:spTree>
    <p:extLst>
      <p:ext uri="{BB962C8B-B14F-4D97-AF65-F5344CB8AC3E}">
        <p14:creationId xmlns:p14="http://schemas.microsoft.com/office/powerpoint/2010/main" val="4246085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1369219"/>
            <a:ext cx="7886700" cy="3263504"/>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F48484D2-C01F-4EA8-81EF-09692B85756F}" type="datetimeFigureOut">
              <a:rPr lang="zh-CN" altLang="en-US" smtClean="0"/>
              <a:t>2021/12/26</a:t>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3740405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a:prstGeom prst="rect">
            <a:avLst/>
          </a:prstGeo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F48484D2-C01F-4EA8-81EF-09692B85756F}" type="datetimeFigureOut">
              <a:rPr lang="zh-CN" altLang="en-US" smtClean="0"/>
              <a:t>2021/12/26</a:t>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1068659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0886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a:prstGeom prst="rect">
            <a:avLst/>
          </a:prstGeo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F48484D2-C01F-4EA8-81EF-09692B85756F}" type="datetimeFigureOut">
              <a:rPr lang="zh-CN" altLang="en-US" smtClean="0"/>
              <a:t>2021/12/26</a:t>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4137553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F48484D2-C01F-4EA8-81EF-09692B85756F}" type="datetimeFigureOut">
              <a:rPr lang="zh-CN" altLang="en-US" smtClean="0"/>
              <a:t>2021/12/26</a:t>
            </a:fld>
            <a:endParaRPr lang="zh-CN" alt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3146277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a:prstGeom prst="rect">
            <a:avLst/>
          </a:prstGeo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2" y="1878806"/>
            <a:ext cx="3868340" cy="2763441"/>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8806"/>
            <a:ext cx="3887391" cy="2763441"/>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a:xfrm>
            <a:off x="628650" y="4767263"/>
            <a:ext cx="2057400" cy="273844"/>
          </a:xfrm>
          <a:prstGeom prst="rect">
            <a:avLst/>
          </a:prstGeom>
        </p:spPr>
        <p:txBody>
          <a:bodyPr/>
          <a:lstStyle/>
          <a:p>
            <a:fld id="{F48484D2-C01F-4EA8-81EF-09692B85756F}" type="datetimeFigureOut">
              <a:rPr lang="zh-CN" altLang="en-US" smtClean="0"/>
              <a:t>2021/12/26</a:t>
            </a:fld>
            <a:endParaRPr lang="zh-CN" altLang="en-US"/>
          </a:p>
        </p:txBody>
      </p:sp>
      <p:sp>
        <p:nvSpPr>
          <p:cNvPr id="8" name="Footer Placeholder 7"/>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9" name="Slide Number Placeholder 8"/>
          <p:cNvSpPr>
            <a:spLocks noGrp="1"/>
          </p:cNvSpPr>
          <p:nvPr>
            <p:ph type="sldNum" sz="quarter" idx="12"/>
          </p:nvPr>
        </p:nvSpPr>
        <p:spPr>
          <a:xfrm>
            <a:off x="6457950" y="4767263"/>
            <a:ext cx="2057400" cy="273844"/>
          </a:xfrm>
          <a:prstGeom prst="rect">
            <a:avLst/>
          </a:prstGeom>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4068759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a:xfrm>
            <a:off x="628650" y="4767263"/>
            <a:ext cx="2057400" cy="273844"/>
          </a:xfrm>
          <a:prstGeom prst="rect">
            <a:avLst/>
          </a:prstGeom>
        </p:spPr>
        <p:txBody>
          <a:bodyPr/>
          <a:lstStyle/>
          <a:p>
            <a:fld id="{F48484D2-C01F-4EA8-81EF-09692B85756F}" type="datetimeFigureOut">
              <a:rPr lang="zh-CN" altLang="en-US" smtClean="0"/>
              <a:t>2021/12/26</a:t>
            </a:fld>
            <a:endParaRPr lang="zh-CN" altLang="en-US"/>
          </a:p>
        </p:txBody>
      </p:sp>
      <p:sp>
        <p:nvSpPr>
          <p:cNvPr id="4" name="Footer Placeholder 3"/>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5" name="Slide Number Placeholder 4"/>
          <p:cNvSpPr>
            <a:spLocks noGrp="1"/>
          </p:cNvSpPr>
          <p:nvPr>
            <p:ph type="sldNum" sz="quarter" idx="12"/>
          </p:nvPr>
        </p:nvSpPr>
        <p:spPr>
          <a:xfrm>
            <a:off x="6457950" y="4767263"/>
            <a:ext cx="2057400" cy="273844"/>
          </a:xfrm>
          <a:prstGeom prst="rect">
            <a:avLst/>
          </a:prstGeom>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2791800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0633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F48484D2-C01F-4EA8-81EF-09692B85756F}" type="datetimeFigureOut">
              <a:rPr lang="zh-CN" altLang="en-US" smtClean="0"/>
              <a:t>2021/12/26</a:t>
            </a:fld>
            <a:endParaRPr lang="zh-CN" alt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1095558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F48484D2-C01F-4EA8-81EF-09692B85756F}" type="datetimeFigureOut">
              <a:rPr lang="zh-CN" altLang="en-US" smtClean="0"/>
              <a:t>2021/12/26</a:t>
            </a:fld>
            <a:endParaRPr lang="zh-CN" alt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2308863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www.facebook.com/teamKTUTS"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r="-1000"/>
          </a:stretch>
        </a:blipFill>
        <a:effectLst/>
      </p:bgPr>
    </p:bg>
    <p:spTree>
      <p:nvGrpSpPr>
        <p:cNvPr id="1" name=""/>
        <p:cNvGrpSpPr/>
        <p:nvPr/>
      </p:nvGrpSpPr>
      <p:grpSpPr>
        <a:xfrm>
          <a:off x="0" y="0"/>
          <a:ext cx="0" cy="0"/>
          <a:chOff x="0" y="0"/>
          <a:chExt cx="0" cy="0"/>
        </a:xfrm>
      </p:grpSpPr>
      <p:pic>
        <p:nvPicPr>
          <p:cNvPr id="7" name="Picture 6" descr="A picture containing diagram&#10;&#10;Description automatically generated">
            <a:extLst>
              <a:ext uri="{FF2B5EF4-FFF2-40B4-BE49-F238E27FC236}">
                <a16:creationId xmlns:a16="http://schemas.microsoft.com/office/drawing/2014/main" id="{F08DB1F6-C7A5-49D8-B79C-86AF0EA34932}"/>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2936200" y="20078700"/>
            <a:ext cx="1881378" cy="1625303"/>
          </a:xfrm>
          <a:prstGeom prst="rect">
            <a:avLst/>
          </a:prstGeom>
        </p:spPr>
      </p:pic>
      <p:pic>
        <p:nvPicPr>
          <p:cNvPr id="8" name="Picture 7" descr="A picture containing diagram&#10;&#10;Description automatically generated">
            <a:extLst>
              <a:ext uri="{FF2B5EF4-FFF2-40B4-BE49-F238E27FC236}">
                <a16:creationId xmlns:a16="http://schemas.microsoft.com/office/drawing/2014/main" id="{9B39D07C-0D98-4401-B014-0F4BAD328EC7}"/>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40689" y="9588500"/>
            <a:ext cx="1881378" cy="1625303"/>
          </a:xfrm>
          <a:prstGeom prst="rect">
            <a:avLst/>
          </a:prstGeom>
        </p:spPr>
      </p:pic>
      <p:pic>
        <p:nvPicPr>
          <p:cNvPr id="9" name="Picture 8" descr="A picture containing diagram&#10;&#10;Description automatically generated">
            <a:extLst>
              <a:ext uri="{FF2B5EF4-FFF2-40B4-BE49-F238E27FC236}">
                <a16:creationId xmlns:a16="http://schemas.microsoft.com/office/drawing/2014/main" id="{B0D34C37-09F9-47A7-B012-E3FDE88AE890}"/>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2766000" y="-12382500"/>
            <a:ext cx="1881378" cy="1625303"/>
          </a:xfrm>
          <a:prstGeom prst="rect">
            <a:avLst/>
          </a:prstGeom>
        </p:spPr>
      </p:pic>
      <p:pic>
        <p:nvPicPr>
          <p:cNvPr id="10" name="Picture 9" descr="A picture containing diagram&#10;&#10;Description automatically generated">
            <a:extLst>
              <a:ext uri="{FF2B5EF4-FFF2-40B4-BE49-F238E27FC236}">
                <a16:creationId xmlns:a16="http://schemas.microsoft.com/office/drawing/2014/main" id="{E0C49ADB-CC91-44B7-B3FD-05E9303904C4}"/>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2361271" y="-12334095"/>
            <a:ext cx="1881378" cy="1625303"/>
          </a:xfrm>
          <a:prstGeom prst="rect">
            <a:avLst/>
          </a:prstGeom>
        </p:spPr>
      </p:pic>
      <p:sp>
        <p:nvSpPr>
          <p:cNvPr id="11" name="TextBox 10">
            <a:extLst>
              <a:ext uri="{FF2B5EF4-FFF2-40B4-BE49-F238E27FC236}">
                <a16:creationId xmlns:a16="http://schemas.microsoft.com/office/drawing/2014/main" id="{7C14BD4F-DC23-4EC4-886B-EE9B8A9ABE0C}"/>
              </a:ext>
            </a:extLst>
          </p:cNvPr>
          <p:cNvSpPr txBox="1"/>
          <p:nvPr userDrawn="1"/>
        </p:nvSpPr>
        <p:spPr>
          <a:xfrm>
            <a:off x="1033101" y="10043922"/>
            <a:ext cx="9311220" cy="923330"/>
          </a:xfrm>
          <a:prstGeom prst="rect">
            <a:avLst/>
          </a:prstGeom>
          <a:noFill/>
        </p:spPr>
        <p:txBody>
          <a:bodyPr wrap="square">
            <a:spAutoFit/>
          </a:bodyPr>
          <a:lstStyle/>
          <a:p>
            <a:r>
              <a:rPr lang="en-US">
                <a:latin typeface="Times New Roman" panose="02020603050405020304" pitchFamily="18" charset="0"/>
                <a:cs typeface="Times New Roman" panose="02020603050405020304" pitchFamily="18" charset="0"/>
              </a:rPr>
              <a:t>Liên hệ page:</a:t>
            </a:r>
          </a:p>
          <a:p>
            <a:r>
              <a:rPr lang="en-US">
                <a:latin typeface="Times New Roman" panose="02020603050405020304" pitchFamily="18" charset="0"/>
                <a:cs typeface="Times New Roman" panose="02020603050405020304" pitchFamily="18" charset="0"/>
                <a:hlinkClick r:id="rId15"/>
              </a:rPr>
              <a:t>https://www.facebook.com/teamKTUTS</a:t>
            </a:r>
            <a:endParaRPr lang="en-US">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Đây là sản phẩm của nhóm KTUTS. Mọi chi tiết vui lòng liên hệ page hoặc SĐT: 0922 645 654</a:t>
            </a:r>
          </a:p>
        </p:txBody>
      </p:sp>
      <p:pic>
        <p:nvPicPr>
          <p:cNvPr id="12" name="Picture 11" descr="A picture containing diagram&#10;&#10;Description automatically generated">
            <a:extLst>
              <a:ext uri="{FF2B5EF4-FFF2-40B4-BE49-F238E27FC236}">
                <a16:creationId xmlns:a16="http://schemas.microsoft.com/office/drawing/2014/main" id="{9D31785D-8C8F-410C-97EA-B18620B454D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2918400" y="20383500"/>
            <a:ext cx="1881378" cy="1625303"/>
          </a:xfrm>
          <a:prstGeom prst="rect">
            <a:avLst/>
          </a:prstGeom>
        </p:spPr>
      </p:pic>
    </p:spTree>
    <p:extLst>
      <p:ext uri="{BB962C8B-B14F-4D97-AF65-F5344CB8AC3E}">
        <p14:creationId xmlns:p14="http://schemas.microsoft.com/office/powerpoint/2010/main" val="31437369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notesSlide" Target="../notesSlides/notesSlide1.xml"/><Relationship Id="rId16"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7.emf"/><Relationship Id="rId11" Type="http://schemas.openxmlformats.org/officeDocument/2006/relationships/image" Target="../media/image11.png"/><Relationship Id="rId5" Type="http://schemas.openxmlformats.org/officeDocument/2006/relationships/image" Target="../media/image6.emf"/><Relationship Id="rId15" Type="http://schemas.openxmlformats.org/officeDocument/2006/relationships/image" Target="../media/image15.png"/><Relationship Id="rId10" Type="http://schemas.openxmlformats.org/officeDocument/2006/relationships/image" Target="../media/image10.emf"/><Relationship Id="rId4" Type="http://schemas.openxmlformats.org/officeDocument/2006/relationships/image" Target="../media/image5.png"/><Relationship Id="rId9" Type="http://schemas.openxmlformats.org/officeDocument/2006/relationships/image" Target="../media/image9.png"/><Relationship Id="rId14" Type="http://schemas.openxmlformats.org/officeDocument/2006/relationships/image" Target="../media/image14.png"/></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32.png"/><Relationship Id="rId3" Type="http://schemas.openxmlformats.org/officeDocument/2006/relationships/notesSlide" Target="../notesSlides/notesSlide10.xml"/><Relationship Id="rId7" Type="http://schemas.openxmlformats.org/officeDocument/2006/relationships/image" Target="../media/image14.png"/><Relationship Id="rId12" Type="http://schemas.openxmlformats.org/officeDocument/2006/relationships/image" Target="../media/image26.sv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22.png"/><Relationship Id="rId11" Type="http://schemas.openxmlformats.org/officeDocument/2006/relationships/image" Target="../media/image25.png"/><Relationship Id="rId5" Type="http://schemas.openxmlformats.org/officeDocument/2006/relationships/image" Target="../media/image6.emf"/><Relationship Id="rId10" Type="http://schemas.openxmlformats.org/officeDocument/2006/relationships/image" Target="../media/image7.emf"/><Relationship Id="rId4" Type="http://schemas.openxmlformats.org/officeDocument/2006/relationships/image" Target="../media/image35.jpg"/><Relationship Id="rId9" Type="http://schemas.microsoft.com/office/2007/relationships/hdphoto" Target="../media/hdphoto2.wdp"/></Relationships>
</file>

<file path=ppt/slides/_rels/slide11.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6.emf"/><Relationship Id="rId10" Type="http://schemas.openxmlformats.org/officeDocument/2006/relationships/image" Target="../media/image30.png"/><Relationship Id="rId4" Type="http://schemas.openxmlformats.org/officeDocument/2006/relationships/image" Target="../media/image14.png"/><Relationship Id="rId9" Type="http://schemas.openxmlformats.org/officeDocument/2006/relationships/image" Target="../media/image33.png"/></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7.emf"/><Relationship Id="rId5" Type="http://schemas.openxmlformats.org/officeDocument/2006/relationships/image" Target="../media/image11.png"/><Relationship Id="rId10" Type="http://schemas.openxmlformats.org/officeDocument/2006/relationships/image" Target="../media/image6.emf"/><Relationship Id="rId4" Type="http://schemas.openxmlformats.org/officeDocument/2006/relationships/image" Target="../media/image5.png"/><Relationship Id="rId9"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image" Target="../media/image15.png"/><Relationship Id="rId3" Type="http://schemas.openxmlformats.org/officeDocument/2006/relationships/notesSlide" Target="../notesSlides/notesSlide13.xml"/><Relationship Id="rId7" Type="http://schemas.openxmlformats.org/officeDocument/2006/relationships/image" Target="../media/image24.png"/><Relationship Id="rId12"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22.png"/><Relationship Id="rId11" Type="http://schemas.openxmlformats.org/officeDocument/2006/relationships/image" Target="../media/image27.gif"/><Relationship Id="rId5" Type="http://schemas.openxmlformats.org/officeDocument/2006/relationships/image" Target="../media/image6.emf"/><Relationship Id="rId15" Type="http://schemas.microsoft.com/office/2007/relationships/hdphoto" Target="../media/hdphoto2.wdp"/><Relationship Id="rId10" Type="http://schemas.openxmlformats.org/officeDocument/2006/relationships/image" Target="../media/image26.svg"/><Relationship Id="rId4" Type="http://schemas.openxmlformats.org/officeDocument/2006/relationships/image" Target="../media/image5.png"/><Relationship Id="rId9" Type="http://schemas.openxmlformats.org/officeDocument/2006/relationships/image" Target="../media/image25.png"/><Relationship Id="rId14" Type="http://schemas.openxmlformats.org/officeDocument/2006/relationships/image" Target="../media/image20.png"/></Relationships>
</file>

<file path=ppt/slides/_rels/slide1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6.png"/><Relationship Id="rId7" Type="http://schemas.openxmlformats.org/officeDocument/2006/relationships/image" Target="../media/image26.sv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7.emf"/><Relationship Id="rId4" Type="http://schemas.openxmlformats.org/officeDocument/2006/relationships/image" Target="../media/image6.emf"/></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13.png"/><Relationship Id="rId12"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7.emf"/><Relationship Id="rId5" Type="http://schemas.openxmlformats.org/officeDocument/2006/relationships/image" Target="../media/image11.png"/><Relationship Id="rId10" Type="http://schemas.openxmlformats.org/officeDocument/2006/relationships/image" Target="../media/image6.emf"/><Relationship Id="rId4" Type="http://schemas.openxmlformats.org/officeDocument/2006/relationships/image" Target="../media/image5.png"/><Relationship Id="rId9" Type="http://schemas.openxmlformats.org/officeDocument/2006/relationships/image" Target="../media/image23.png"/></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38.png"/><Relationship Id="rId3" Type="http://schemas.openxmlformats.org/officeDocument/2006/relationships/image" Target="../media/image4.png"/><Relationship Id="rId7" Type="http://schemas.openxmlformats.org/officeDocument/2006/relationships/image" Target="../media/image13.png"/><Relationship Id="rId12" Type="http://schemas.openxmlformats.org/officeDocument/2006/relationships/slide" Target="slide17.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7.emf"/><Relationship Id="rId5" Type="http://schemas.openxmlformats.org/officeDocument/2006/relationships/image" Target="../media/image11.png"/><Relationship Id="rId10" Type="http://schemas.openxmlformats.org/officeDocument/2006/relationships/image" Target="../media/image6.emf"/><Relationship Id="rId4" Type="http://schemas.openxmlformats.org/officeDocument/2006/relationships/image" Target="../media/image5.png"/><Relationship Id="rId9" Type="http://schemas.openxmlformats.org/officeDocument/2006/relationships/image" Target="../media/image23.png"/><Relationship Id="rId14" Type="http://schemas.openxmlformats.org/officeDocument/2006/relationships/slide" Target="slide18.xml"/></Relationships>
</file>

<file path=ppt/slides/_rels/slide17.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36.png"/><Relationship Id="rId18" Type="http://schemas.openxmlformats.org/officeDocument/2006/relationships/image" Target="../media/image31.png"/><Relationship Id="rId3" Type="http://schemas.microsoft.com/office/2007/relationships/media" Target="../media/media2.mp3"/><Relationship Id="rId7" Type="http://schemas.openxmlformats.org/officeDocument/2006/relationships/image" Target="../media/image13.png"/><Relationship Id="rId12" Type="http://schemas.openxmlformats.org/officeDocument/2006/relationships/image" Target="../media/image40.gif"/><Relationship Id="rId17" Type="http://schemas.openxmlformats.org/officeDocument/2006/relationships/image" Target="../media/image23.png"/><Relationship Id="rId2" Type="http://schemas.microsoft.com/office/2007/relationships/media" Target="../media/media1.mp3"/><Relationship Id="rId16" Type="http://schemas.openxmlformats.org/officeDocument/2006/relationships/image" Target="../media/image41.png"/><Relationship Id="rId1" Type="http://schemas.openxmlformats.org/officeDocument/2006/relationships/audio" Target="NULL" TargetMode="External"/><Relationship Id="rId6" Type="http://schemas.openxmlformats.org/officeDocument/2006/relationships/image" Target="../media/image4.png"/><Relationship Id="rId11" Type="http://schemas.openxmlformats.org/officeDocument/2006/relationships/image" Target="../media/image39.png"/><Relationship Id="rId5" Type="http://schemas.openxmlformats.org/officeDocument/2006/relationships/notesSlide" Target="../notesSlides/notesSlide17.xml"/><Relationship Id="rId15" Type="http://schemas.openxmlformats.org/officeDocument/2006/relationships/slide" Target="slide19.xml"/><Relationship Id="rId10" Type="http://schemas.openxmlformats.org/officeDocument/2006/relationships/image" Target="../media/image7.emf"/><Relationship Id="rId19" Type="http://schemas.openxmlformats.org/officeDocument/2006/relationships/hyperlink" Target="https://www.youtube.com/watch?v=6LHv9OFfRa0" TargetMode="External"/><Relationship Id="rId4" Type="http://schemas.openxmlformats.org/officeDocument/2006/relationships/slideLayout" Target="../slideLayouts/slideLayout7.xml"/><Relationship Id="rId9" Type="http://schemas.openxmlformats.org/officeDocument/2006/relationships/image" Target="../media/image6.emf"/><Relationship Id="rId14"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40.gif"/><Relationship Id="rId18" Type="http://schemas.openxmlformats.org/officeDocument/2006/relationships/slide" Target="slide19.xml"/><Relationship Id="rId3" Type="http://schemas.microsoft.com/office/2007/relationships/media" Target="../media/media2.mp3"/><Relationship Id="rId7" Type="http://schemas.openxmlformats.org/officeDocument/2006/relationships/image" Target="../media/image13.png"/><Relationship Id="rId12" Type="http://schemas.openxmlformats.org/officeDocument/2006/relationships/image" Target="../media/image39.png"/><Relationship Id="rId17" Type="http://schemas.openxmlformats.org/officeDocument/2006/relationships/hyperlink" Target="https://www.youtube.com/watch?v=6LHv9OFfRa0" TargetMode="External"/><Relationship Id="rId2" Type="http://schemas.microsoft.com/office/2007/relationships/media" Target="../media/media1.mp3"/><Relationship Id="rId16" Type="http://schemas.openxmlformats.org/officeDocument/2006/relationships/image" Target="../media/image31.png"/><Relationship Id="rId1" Type="http://schemas.openxmlformats.org/officeDocument/2006/relationships/audio" Target="NULL" TargetMode="External"/><Relationship Id="rId6" Type="http://schemas.openxmlformats.org/officeDocument/2006/relationships/image" Target="../media/image4.png"/><Relationship Id="rId11" Type="http://schemas.openxmlformats.org/officeDocument/2006/relationships/image" Target="../media/image7.emf"/><Relationship Id="rId5" Type="http://schemas.openxmlformats.org/officeDocument/2006/relationships/notesSlide" Target="../notesSlides/notesSlide18.xml"/><Relationship Id="rId15" Type="http://schemas.openxmlformats.org/officeDocument/2006/relationships/image" Target="../media/image5.png"/><Relationship Id="rId10" Type="http://schemas.openxmlformats.org/officeDocument/2006/relationships/image" Target="../media/image6.emf"/><Relationship Id="rId19" Type="http://schemas.openxmlformats.org/officeDocument/2006/relationships/image" Target="../media/image41.png"/><Relationship Id="rId4" Type="http://schemas.openxmlformats.org/officeDocument/2006/relationships/slideLayout" Target="../slideLayouts/slideLayout7.xml"/><Relationship Id="rId9" Type="http://schemas.openxmlformats.org/officeDocument/2006/relationships/image" Target="../media/image23.png"/><Relationship Id="rId14" Type="http://schemas.openxmlformats.org/officeDocument/2006/relationships/image" Target="../media/image36.png"/></Relationships>
</file>

<file path=ppt/slides/_rels/slide1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audio" Target="../media/audio1.wav"/><Relationship Id="rId7"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5.png"/><Relationship Id="rId5" Type="http://schemas.openxmlformats.org/officeDocument/2006/relationships/image" Target="../media/image14.png"/><Relationship Id="rId10" Type="http://schemas.openxmlformats.org/officeDocument/2006/relationships/image" Target="../media/image7.emf"/><Relationship Id="rId4" Type="http://schemas.openxmlformats.org/officeDocument/2006/relationships/image" Target="../media/image13.png"/><Relationship Id="rId9" Type="http://schemas.openxmlformats.org/officeDocument/2006/relationships/image" Target="../media/image6.emf"/></Relationships>
</file>

<file path=ppt/slides/_rels/slide2.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10.emf"/><Relationship Id="rId3" Type="http://schemas.openxmlformats.org/officeDocument/2006/relationships/image" Target="../media/image7.emf"/><Relationship Id="rId7" Type="http://schemas.openxmlformats.org/officeDocument/2006/relationships/image" Target="../media/image13.png"/><Relationship Id="rId12"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21.png"/><Relationship Id="rId5" Type="http://schemas.openxmlformats.org/officeDocument/2006/relationships/image" Target="../media/image19.png"/><Relationship Id="rId10" Type="http://schemas.openxmlformats.org/officeDocument/2006/relationships/image" Target="../media/image6.emf"/><Relationship Id="rId4" Type="http://schemas.openxmlformats.org/officeDocument/2006/relationships/image" Target="../media/image5.png"/><Relationship Id="rId9" Type="http://schemas.microsoft.com/office/2007/relationships/hdphoto" Target="../media/hdphoto2.wdp"/></Relationships>
</file>

<file path=ppt/slides/_rels/slide20.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2.png"/><Relationship Id="rId7" Type="http://schemas.openxmlformats.org/officeDocument/2006/relationships/image" Target="../media/image25.png"/><Relationship Id="rId12"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7.emf"/><Relationship Id="rId11" Type="http://schemas.microsoft.com/office/2007/relationships/hdphoto" Target="../media/hdphoto2.wdp"/><Relationship Id="rId5" Type="http://schemas.openxmlformats.org/officeDocument/2006/relationships/image" Target="../media/image6.emf"/><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36.png"/></Relationships>
</file>

<file path=ppt/slides/_rels/slide2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9.png"/><Relationship Id="rId18" Type="http://schemas.openxmlformats.org/officeDocument/2006/relationships/image" Target="../media/image14.png"/><Relationship Id="rId3" Type="http://schemas.openxmlformats.org/officeDocument/2006/relationships/tags" Target="../tags/tag13.xml"/><Relationship Id="rId7" Type="http://schemas.openxmlformats.org/officeDocument/2006/relationships/image" Target="../media/image4.png"/><Relationship Id="rId12" Type="http://schemas.microsoft.com/office/2007/relationships/hdphoto" Target="../media/hdphoto1.wdp"/><Relationship Id="rId17" Type="http://schemas.openxmlformats.org/officeDocument/2006/relationships/image" Target="../media/image13.png"/><Relationship Id="rId2" Type="http://schemas.openxmlformats.org/officeDocument/2006/relationships/tags" Target="../tags/tag12.xml"/><Relationship Id="rId16" Type="http://schemas.openxmlformats.org/officeDocument/2006/relationships/image" Target="../media/image12.png"/><Relationship Id="rId1" Type="http://schemas.openxmlformats.org/officeDocument/2006/relationships/tags" Target="../tags/tag11.xml"/><Relationship Id="rId6" Type="http://schemas.openxmlformats.org/officeDocument/2006/relationships/notesSlide" Target="../notesSlides/notesSlide21.xml"/><Relationship Id="rId11" Type="http://schemas.openxmlformats.org/officeDocument/2006/relationships/image" Target="../media/image8.png"/><Relationship Id="rId5" Type="http://schemas.openxmlformats.org/officeDocument/2006/relationships/slideLayout" Target="../slideLayouts/slideLayout7.xml"/><Relationship Id="rId15" Type="http://schemas.openxmlformats.org/officeDocument/2006/relationships/image" Target="../media/image11.png"/><Relationship Id="rId10" Type="http://schemas.openxmlformats.org/officeDocument/2006/relationships/image" Target="../media/image7.emf"/><Relationship Id="rId19" Type="http://schemas.openxmlformats.org/officeDocument/2006/relationships/image" Target="../media/image18.png"/><Relationship Id="rId4" Type="http://schemas.openxmlformats.org/officeDocument/2006/relationships/tags" Target="../tags/tag14.xml"/><Relationship Id="rId9" Type="http://schemas.openxmlformats.org/officeDocument/2006/relationships/image" Target="../media/image6.emf"/><Relationship Id="rId14" Type="http://schemas.openxmlformats.org/officeDocument/2006/relationships/image" Target="../media/image10.emf"/></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7.emf"/><Relationship Id="rId5" Type="http://schemas.openxmlformats.org/officeDocument/2006/relationships/image" Target="../media/image11.png"/><Relationship Id="rId10" Type="http://schemas.openxmlformats.org/officeDocument/2006/relationships/image" Target="../media/image6.emf"/><Relationship Id="rId4" Type="http://schemas.openxmlformats.org/officeDocument/2006/relationships/image" Target="../media/image5.png"/><Relationship Id="rId9" Type="http://schemas.openxmlformats.org/officeDocument/2006/relationships/image" Target="../media/image23.png"/></Relationships>
</file>

<file path=ppt/slides/_rels/slide4.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image" Target="../media/image15.png"/><Relationship Id="rId3" Type="http://schemas.openxmlformats.org/officeDocument/2006/relationships/notesSlide" Target="../notesSlides/notesSlide4.xml"/><Relationship Id="rId7" Type="http://schemas.openxmlformats.org/officeDocument/2006/relationships/image" Target="../media/image24.png"/><Relationship Id="rId12"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22.png"/><Relationship Id="rId11" Type="http://schemas.openxmlformats.org/officeDocument/2006/relationships/image" Target="../media/image27.gif"/><Relationship Id="rId5" Type="http://schemas.openxmlformats.org/officeDocument/2006/relationships/image" Target="../media/image6.emf"/><Relationship Id="rId15" Type="http://schemas.microsoft.com/office/2007/relationships/hdphoto" Target="../media/hdphoto2.wdp"/><Relationship Id="rId10" Type="http://schemas.openxmlformats.org/officeDocument/2006/relationships/image" Target="../media/image26.svg"/><Relationship Id="rId4" Type="http://schemas.openxmlformats.org/officeDocument/2006/relationships/image" Target="../media/image5.png"/><Relationship Id="rId9" Type="http://schemas.openxmlformats.org/officeDocument/2006/relationships/image" Target="../media/image25.png"/><Relationship Id="rId14"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15.png"/><Relationship Id="rId3" Type="http://schemas.openxmlformats.org/officeDocument/2006/relationships/image" Target="../media/image29.jpg"/><Relationship Id="rId7" Type="http://schemas.openxmlformats.org/officeDocument/2006/relationships/image" Target="../media/image14.png"/><Relationship Id="rId12" Type="http://schemas.openxmlformats.org/officeDocument/2006/relationships/image" Target="../media/image26.svg"/><Relationship Id="rId2" Type="http://schemas.openxmlformats.org/officeDocument/2006/relationships/notesSlide" Target="../notesSlides/notesSlide5.xml"/><Relationship Id="rId16"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5.png"/><Relationship Id="rId5" Type="http://schemas.openxmlformats.org/officeDocument/2006/relationships/image" Target="../media/image6.emf"/><Relationship Id="rId15" Type="http://schemas.openxmlformats.org/officeDocument/2006/relationships/hyperlink" Target="https://www.youtube.com/watch?v=UaHj6JF9EMk" TargetMode="External"/><Relationship Id="rId10" Type="http://schemas.openxmlformats.org/officeDocument/2006/relationships/image" Target="../media/image7.emf"/><Relationship Id="rId4" Type="http://schemas.openxmlformats.org/officeDocument/2006/relationships/image" Target="../media/image30.png"/><Relationship Id="rId9" Type="http://schemas.microsoft.com/office/2007/relationships/hdphoto" Target="../media/hdphoto2.wdp"/><Relationship Id="rId14" Type="http://schemas.openxmlformats.org/officeDocument/2006/relationships/image" Target="../media/image31.png"/></Relationships>
</file>

<file path=ppt/slides/_rels/slide6.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6.emf"/><Relationship Id="rId10" Type="http://schemas.openxmlformats.org/officeDocument/2006/relationships/image" Target="../media/image30.png"/><Relationship Id="rId4" Type="http://schemas.openxmlformats.org/officeDocument/2006/relationships/image" Target="../media/image14.png"/><Relationship Id="rId9" Type="http://schemas.openxmlformats.org/officeDocument/2006/relationships/image" Target="../media/image33.pn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8.png"/><Relationship Id="rId3" Type="http://schemas.openxmlformats.org/officeDocument/2006/relationships/slideLayout" Target="../slideLayouts/slideLayout2.xml"/><Relationship Id="rId7" Type="http://schemas.openxmlformats.org/officeDocument/2006/relationships/image" Target="../media/image22.png"/><Relationship Id="rId12" Type="http://schemas.openxmlformats.org/officeDocument/2006/relationships/image" Target="../media/image27.gif"/><Relationship Id="rId2" Type="http://schemas.openxmlformats.org/officeDocument/2006/relationships/tags" Target="../tags/tag4.xml"/><Relationship Id="rId16" Type="http://schemas.microsoft.com/office/2007/relationships/hdphoto" Target="../media/hdphoto2.wdp"/><Relationship Id="rId1" Type="http://schemas.openxmlformats.org/officeDocument/2006/relationships/tags" Target="../tags/tag3.xml"/><Relationship Id="rId6" Type="http://schemas.openxmlformats.org/officeDocument/2006/relationships/image" Target="../media/image6.emf"/><Relationship Id="rId11" Type="http://schemas.openxmlformats.org/officeDocument/2006/relationships/image" Target="../media/image26.svg"/><Relationship Id="rId5" Type="http://schemas.openxmlformats.org/officeDocument/2006/relationships/image" Target="../media/image5.png"/><Relationship Id="rId1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notesSlide" Target="../notesSlides/notesSlide7.xml"/><Relationship Id="rId9" Type="http://schemas.openxmlformats.org/officeDocument/2006/relationships/image" Target="../media/image7.emf"/><Relationship Id="rId1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32.png"/><Relationship Id="rId3" Type="http://schemas.openxmlformats.org/officeDocument/2006/relationships/notesSlide" Target="../notesSlides/notesSlide8.xml"/><Relationship Id="rId7" Type="http://schemas.openxmlformats.org/officeDocument/2006/relationships/image" Target="../media/image14.png"/><Relationship Id="rId12" Type="http://schemas.openxmlformats.org/officeDocument/2006/relationships/image" Target="../media/image26.sv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22.png"/><Relationship Id="rId11" Type="http://schemas.openxmlformats.org/officeDocument/2006/relationships/image" Target="../media/image25.png"/><Relationship Id="rId5" Type="http://schemas.openxmlformats.org/officeDocument/2006/relationships/image" Target="../media/image6.emf"/><Relationship Id="rId10" Type="http://schemas.openxmlformats.org/officeDocument/2006/relationships/image" Target="../media/image7.emf"/><Relationship Id="rId4" Type="http://schemas.openxmlformats.org/officeDocument/2006/relationships/image" Target="../media/image34.jpg"/><Relationship Id="rId9" Type="http://schemas.microsoft.com/office/2007/relationships/hdphoto" Target="../media/hdphoto2.wdp"/></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gif"/><Relationship Id="rId3" Type="http://schemas.openxmlformats.org/officeDocument/2006/relationships/tags" Target="../tags/tag8.xml"/><Relationship Id="rId7" Type="http://schemas.openxmlformats.org/officeDocument/2006/relationships/image" Target="../media/image6.emf"/><Relationship Id="rId12" Type="http://schemas.openxmlformats.org/officeDocument/2006/relationships/image" Target="../media/image26.svg"/><Relationship Id="rId17" Type="http://schemas.microsoft.com/office/2007/relationships/hdphoto" Target="../media/hdphoto2.wdp"/><Relationship Id="rId2" Type="http://schemas.openxmlformats.org/officeDocument/2006/relationships/tags" Target="../tags/tag7.xml"/><Relationship Id="rId16" Type="http://schemas.openxmlformats.org/officeDocument/2006/relationships/image" Target="../media/image20.png"/><Relationship Id="rId1" Type="http://schemas.openxmlformats.org/officeDocument/2006/relationships/tags" Target="../tags/tag6.xml"/><Relationship Id="rId6" Type="http://schemas.openxmlformats.org/officeDocument/2006/relationships/image" Target="../media/image5.png"/><Relationship Id="rId11" Type="http://schemas.openxmlformats.org/officeDocument/2006/relationships/image" Target="../media/image25.png"/><Relationship Id="rId5" Type="http://schemas.openxmlformats.org/officeDocument/2006/relationships/notesSlide" Target="../notesSlides/notesSlide9.xml"/><Relationship Id="rId15" Type="http://schemas.openxmlformats.org/officeDocument/2006/relationships/image" Target="../media/image15.png"/><Relationship Id="rId10" Type="http://schemas.openxmlformats.org/officeDocument/2006/relationships/image" Target="../media/image7.emf"/><Relationship Id="rId4" Type="http://schemas.openxmlformats.org/officeDocument/2006/relationships/slideLayout" Target="../slideLayouts/slideLayout2.xml"/><Relationship Id="rId9" Type="http://schemas.openxmlformats.org/officeDocument/2006/relationships/image" Target="../media/image24.png"/><Relationship Id="rId1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图片 29">
            <a:extLst>
              <a:ext uri="{FF2B5EF4-FFF2-40B4-BE49-F238E27FC236}">
                <a16:creationId xmlns:a16="http://schemas.microsoft.com/office/drawing/2014/main" id="{410E61C4-2F3F-43B5-8164-7550640F1D1F}"/>
              </a:ext>
            </a:extLst>
          </p:cNvPr>
          <p:cNvPicPr>
            <a:picLocks noChangeAspect="1"/>
          </p:cNvPicPr>
          <p:nvPr/>
        </p:nvPicPr>
        <p:blipFill>
          <a:blip r:embed="rId3"/>
          <a:stretch>
            <a:fillRect/>
          </a:stretch>
        </p:blipFill>
        <p:spPr>
          <a:xfrm>
            <a:off x="-188277" y="-1837042"/>
            <a:ext cx="9522777" cy="5145470"/>
          </a:xfrm>
          <a:prstGeom prst="rect">
            <a:avLst/>
          </a:prstGeom>
        </p:spPr>
      </p:pic>
      <p:pic>
        <p:nvPicPr>
          <p:cNvPr id="31" name="图片 30">
            <a:extLst>
              <a:ext uri="{FF2B5EF4-FFF2-40B4-BE49-F238E27FC236}">
                <a16:creationId xmlns:a16="http://schemas.microsoft.com/office/drawing/2014/main" id="{1D6190F0-861A-47FE-A11E-58F7D9C1A27C}"/>
              </a:ext>
            </a:extLst>
          </p:cNvPr>
          <p:cNvPicPr>
            <a:picLocks noChangeAspect="1"/>
          </p:cNvPicPr>
          <p:nvPr/>
        </p:nvPicPr>
        <p:blipFill>
          <a:blip r:embed="rId4"/>
          <a:stretch>
            <a:fillRect/>
          </a:stretch>
        </p:blipFill>
        <p:spPr>
          <a:xfrm>
            <a:off x="3584363" y="2340948"/>
            <a:ext cx="1975275" cy="1975275"/>
          </a:xfrm>
          <a:prstGeom prst="rect">
            <a:avLst/>
          </a:prstGeom>
        </p:spPr>
      </p:pic>
      <p:pic>
        <p:nvPicPr>
          <p:cNvPr id="4" name="图片 3">
            <a:extLst>
              <a:ext uri="{FF2B5EF4-FFF2-40B4-BE49-F238E27FC236}">
                <a16:creationId xmlns:a16="http://schemas.microsoft.com/office/drawing/2014/main" id="{83207218-B70D-4AD0-8A84-BE18B8F6A1BF}"/>
              </a:ext>
            </a:extLst>
          </p:cNvPr>
          <p:cNvPicPr>
            <a:picLocks noChangeAspect="1"/>
          </p:cNvPicPr>
          <p:nvPr/>
        </p:nvPicPr>
        <p:blipFill>
          <a:blip r:embed="rId5"/>
          <a:stretch>
            <a:fillRect/>
          </a:stretch>
        </p:blipFill>
        <p:spPr>
          <a:xfrm>
            <a:off x="4792839" y="644046"/>
            <a:ext cx="1028687" cy="384142"/>
          </a:xfrm>
          <a:prstGeom prst="rect">
            <a:avLst/>
          </a:prstGeom>
        </p:spPr>
      </p:pic>
      <p:pic>
        <p:nvPicPr>
          <p:cNvPr id="5" name="图片 4">
            <a:extLst>
              <a:ext uri="{FF2B5EF4-FFF2-40B4-BE49-F238E27FC236}">
                <a16:creationId xmlns:a16="http://schemas.microsoft.com/office/drawing/2014/main" id="{229E0A2F-5F94-4384-9A1C-EFE4A1A1D0DF}"/>
              </a:ext>
            </a:extLst>
          </p:cNvPr>
          <p:cNvPicPr>
            <a:picLocks noChangeAspect="1"/>
          </p:cNvPicPr>
          <p:nvPr/>
        </p:nvPicPr>
        <p:blipFill>
          <a:blip r:embed="rId6"/>
          <a:stretch>
            <a:fillRect/>
          </a:stretch>
        </p:blipFill>
        <p:spPr>
          <a:xfrm rot="21056238">
            <a:off x="7176617" y="2336238"/>
            <a:ext cx="1827360" cy="750480"/>
          </a:xfrm>
          <a:prstGeom prst="rect">
            <a:avLst/>
          </a:prstGeom>
        </p:spPr>
      </p:pic>
      <p:pic>
        <p:nvPicPr>
          <p:cNvPr id="7" name="图形 6">
            <a:extLst>
              <a:ext uri="{FF2B5EF4-FFF2-40B4-BE49-F238E27FC236}">
                <a16:creationId xmlns:a16="http://schemas.microsoft.com/office/drawing/2014/main" id="{E1B0062C-E73C-4430-B5EF-966502526CEC}"/>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34167" b="66750" l="27250" r="64750">
                        <a14:foregroundMark x1="43000" y1="35667" x2="43000" y2="35667"/>
                        <a14:foregroundMark x1="43000" y1="34167" x2="43000" y2="34167"/>
                        <a14:foregroundMark x1="27250" y1="48750" x2="27250" y2="48750"/>
                        <a14:foregroundMark x1="60583" y1="49500" x2="43833" y2="62167"/>
                        <a14:foregroundMark x1="43833" y1="62167" x2="42583" y2="62250"/>
                        <a14:foregroundMark x1="64750" y1="54750" x2="47833" y2="66750"/>
                      </a14:backgroundRemoval>
                    </a14:imgEffect>
                  </a14:imgLayer>
                </a14:imgProps>
              </a:ext>
              <a:ext uri="{28A0092B-C50C-407E-A947-70E740481C1C}">
                <a14:useLocalDpi xmlns:a14="http://schemas.microsoft.com/office/drawing/2010/main" val="0"/>
              </a:ext>
            </a:extLst>
          </a:blip>
          <a:srcRect l="24987" t="32149" r="31005" b="31344"/>
          <a:stretch/>
        </p:blipFill>
        <p:spPr>
          <a:xfrm rot="20183681" flipH="1">
            <a:off x="7140572" y="241118"/>
            <a:ext cx="1489077" cy="1235257"/>
          </a:xfrm>
          <a:prstGeom prst="rect">
            <a:avLst/>
          </a:prstGeom>
        </p:spPr>
      </p:pic>
      <p:pic>
        <p:nvPicPr>
          <p:cNvPr id="8" name="图形 7">
            <a:extLst>
              <a:ext uri="{FF2B5EF4-FFF2-40B4-BE49-F238E27FC236}">
                <a16:creationId xmlns:a16="http://schemas.microsoft.com/office/drawing/2014/main" id="{C55AD77B-02BB-4E24-ABAE-9CAB1BF667FF}"/>
              </a:ext>
            </a:extLst>
          </p:cNvPr>
          <p:cNvPicPr>
            <a:picLocks noChangeAspect="1"/>
          </p:cNvPicPr>
          <p:nvPr/>
        </p:nvPicPr>
        <p:blipFill rotWithShape="1">
          <a:blip r:embed="rId9">
            <a:extLst>
              <a:ext uri="{28A0092B-C50C-407E-A947-70E740481C1C}">
                <a14:useLocalDpi xmlns:a14="http://schemas.microsoft.com/office/drawing/2010/main" val="0"/>
              </a:ext>
            </a:extLst>
          </a:blip>
          <a:srcRect r="48696" b="66696"/>
          <a:stretch/>
        </p:blipFill>
        <p:spPr>
          <a:xfrm rot="476117">
            <a:off x="-90237" y="133103"/>
            <a:ext cx="2019181" cy="1310760"/>
          </a:xfrm>
          <a:prstGeom prst="rect">
            <a:avLst/>
          </a:prstGeom>
        </p:spPr>
      </p:pic>
      <p:pic>
        <p:nvPicPr>
          <p:cNvPr id="9" name="图片 8">
            <a:extLst>
              <a:ext uri="{FF2B5EF4-FFF2-40B4-BE49-F238E27FC236}">
                <a16:creationId xmlns:a16="http://schemas.microsoft.com/office/drawing/2014/main" id="{0E0441A6-0F67-4E92-91BC-D3047A76A194}"/>
              </a:ext>
            </a:extLst>
          </p:cNvPr>
          <p:cNvPicPr>
            <a:picLocks noChangeAspect="1"/>
          </p:cNvPicPr>
          <p:nvPr/>
        </p:nvPicPr>
        <p:blipFill>
          <a:blip r:embed="rId10"/>
          <a:stretch>
            <a:fillRect/>
          </a:stretch>
        </p:blipFill>
        <p:spPr>
          <a:xfrm rot="759396">
            <a:off x="1077392" y="2676129"/>
            <a:ext cx="1079290" cy="529573"/>
          </a:xfrm>
          <a:prstGeom prst="rect">
            <a:avLst/>
          </a:prstGeom>
        </p:spPr>
      </p:pic>
      <p:pic>
        <p:nvPicPr>
          <p:cNvPr id="19" name="图片 18">
            <a:extLst>
              <a:ext uri="{FF2B5EF4-FFF2-40B4-BE49-F238E27FC236}">
                <a16:creationId xmlns:a16="http://schemas.microsoft.com/office/drawing/2014/main" id="{47093C2F-0B57-41DD-9FA1-78E02AD236A3}"/>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1411331" y="1985774"/>
            <a:ext cx="11966660" cy="3816427"/>
          </a:xfrm>
          <a:prstGeom prst="rect">
            <a:avLst/>
          </a:prstGeom>
        </p:spPr>
      </p:pic>
      <p:pic>
        <p:nvPicPr>
          <p:cNvPr id="20" name="图片 19">
            <a:extLst>
              <a:ext uri="{FF2B5EF4-FFF2-40B4-BE49-F238E27FC236}">
                <a16:creationId xmlns:a16="http://schemas.microsoft.com/office/drawing/2014/main" id="{D3E3F825-F71C-4BBD-B1A0-764DC738B2EC}"/>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54788" y="1422036"/>
            <a:ext cx="9253577" cy="4291956"/>
          </a:xfrm>
          <a:prstGeom prst="rect">
            <a:avLst/>
          </a:prstGeom>
        </p:spPr>
      </p:pic>
      <p:grpSp>
        <p:nvGrpSpPr>
          <p:cNvPr id="21" name="组合 20">
            <a:extLst>
              <a:ext uri="{FF2B5EF4-FFF2-40B4-BE49-F238E27FC236}">
                <a16:creationId xmlns:a16="http://schemas.microsoft.com/office/drawing/2014/main" id="{40D34A5B-EEEA-4446-A31B-90882EC5F64D}"/>
              </a:ext>
            </a:extLst>
          </p:cNvPr>
          <p:cNvGrpSpPr/>
          <p:nvPr/>
        </p:nvGrpSpPr>
        <p:grpSpPr>
          <a:xfrm>
            <a:off x="-129783" y="3693570"/>
            <a:ext cx="9398062" cy="1625413"/>
            <a:chOff x="-155229" y="4375337"/>
            <a:chExt cx="8882959" cy="1536325"/>
          </a:xfrm>
        </p:grpSpPr>
        <p:pic>
          <p:nvPicPr>
            <p:cNvPr id="22" name="图片 21">
              <a:extLst>
                <a:ext uri="{FF2B5EF4-FFF2-40B4-BE49-F238E27FC236}">
                  <a16:creationId xmlns:a16="http://schemas.microsoft.com/office/drawing/2014/main" id="{B63E4E55-3C86-4174-A16E-4913C1AC5B14}"/>
                </a:ext>
              </a:extLst>
            </p:cNvPr>
            <p:cNvPicPr>
              <a:picLocks noChangeAspect="1"/>
            </p:cNvPicPr>
            <p:nvPr/>
          </p:nvPicPr>
          <p:blipFill>
            <a:blip r:embed="rId13"/>
            <a:stretch>
              <a:fillRect/>
            </a:stretch>
          </p:blipFill>
          <p:spPr>
            <a:xfrm>
              <a:off x="1024206" y="4639575"/>
              <a:ext cx="4889416" cy="774259"/>
            </a:xfrm>
            <a:prstGeom prst="rect">
              <a:avLst/>
            </a:prstGeom>
          </p:spPr>
        </p:pic>
        <p:pic>
          <p:nvPicPr>
            <p:cNvPr id="23" name="图片 22">
              <a:extLst>
                <a:ext uri="{FF2B5EF4-FFF2-40B4-BE49-F238E27FC236}">
                  <a16:creationId xmlns:a16="http://schemas.microsoft.com/office/drawing/2014/main" id="{83FB3F79-19C0-473B-9AA2-8E4C0C425877}"/>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155229" y="4375337"/>
              <a:ext cx="8882959" cy="1536325"/>
            </a:xfrm>
            <a:prstGeom prst="rect">
              <a:avLst/>
            </a:prstGeom>
          </p:spPr>
        </p:pic>
      </p:grpSp>
      <p:pic>
        <p:nvPicPr>
          <p:cNvPr id="24" name="图片 3">
            <a:extLst>
              <a:ext uri="{FF2B5EF4-FFF2-40B4-BE49-F238E27FC236}">
                <a16:creationId xmlns:a16="http://schemas.microsoft.com/office/drawing/2014/main" id="{501E83D7-6E3D-4BCD-BE0F-666F3F803C70}"/>
              </a:ext>
            </a:extLst>
          </p:cNvPr>
          <p:cNvPicPr>
            <a:picLocks noChangeAspect="1"/>
          </p:cNvPicPr>
          <p:nvPr/>
        </p:nvPicPr>
        <p:blipFill>
          <a:blip r:embed="rId5"/>
          <a:stretch>
            <a:fillRect/>
          </a:stretch>
        </p:blipFill>
        <p:spPr>
          <a:xfrm>
            <a:off x="2707173" y="168377"/>
            <a:ext cx="587940" cy="219554"/>
          </a:xfrm>
          <a:prstGeom prst="rect">
            <a:avLst/>
          </a:prstGeom>
        </p:spPr>
      </p:pic>
      <p:pic>
        <p:nvPicPr>
          <p:cNvPr id="6" name="Picture 5">
            <a:extLst>
              <a:ext uri="{FF2B5EF4-FFF2-40B4-BE49-F238E27FC236}">
                <a16:creationId xmlns:a16="http://schemas.microsoft.com/office/drawing/2014/main" id="{C836C0CF-95DA-418F-8817-60C07D4B5226}"/>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74173" y="1146416"/>
            <a:ext cx="9486446" cy="1451641"/>
          </a:xfrm>
          <a:prstGeom prst="rect">
            <a:avLst/>
          </a:prstGeom>
        </p:spPr>
      </p:pic>
      <p:pic>
        <p:nvPicPr>
          <p:cNvPr id="11" name="Picture 10">
            <a:extLst>
              <a:ext uri="{FF2B5EF4-FFF2-40B4-BE49-F238E27FC236}">
                <a16:creationId xmlns:a16="http://schemas.microsoft.com/office/drawing/2014/main" id="{7BCED991-919A-43DF-873C-BF468CE49216}"/>
              </a:ext>
            </a:extLst>
          </p:cNvPr>
          <p:cNvPicPr>
            <a:picLocks noChangeAspect="1"/>
          </p:cNvPicPr>
          <p:nvPr/>
        </p:nvPicPr>
        <p:blipFill>
          <a:blip r:embed="rId1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610652" y="394254"/>
            <a:ext cx="2176461" cy="1012024"/>
          </a:xfrm>
          <a:prstGeom prst="rect">
            <a:avLst/>
          </a:prstGeom>
        </p:spPr>
      </p:pic>
      <p:pic>
        <p:nvPicPr>
          <p:cNvPr id="14" name="Picture 13">
            <a:extLst>
              <a:ext uri="{FF2B5EF4-FFF2-40B4-BE49-F238E27FC236}">
                <a16:creationId xmlns:a16="http://schemas.microsoft.com/office/drawing/2014/main" id="{674B57A5-CECC-49EC-8F89-D386FFA7CDB1}"/>
              </a:ext>
            </a:extLst>
          </p:cNvPr>
          <p:cNvPicPr>
            <a:picLocks noChangeAspect="1"/>
          </p:cNvPicPr>
          <p:nvPr/>
        </p:nvPicPr>
        <p:blipFill>
          <a:blip r:embed="rId17">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3105018" y="2399133"/>
            <a:ext cx="3048264" cy="554784"/>
          </a:xfrm>
          <a:prstGeom prst="rect">
            <a:avLst/>
          </a:prstGeom>
        </p:spPr>
      </p:pic>
      <p:pic>
        <p:nvPicPr>
          <p:cNvPr id="40" name="Picture 39">
            <a:extLst>
              <a:ext uri="{FF2B5EF4-FFF2-40B4-BE49-F238E27FC236}">
                <a16:creationId xmlns:a16="http://schemas.microsoft.com/office/drawing/2014/main" id="{8CDF4895-9E95-4AC9-88D9-EE34711D3622}"/>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9046" y="0"/>
            <a:ext cx="9124954" cy="5216070"/>
          </a:xfrm>
          <a:prstGeom prst="rect">
            <a:avLst/>
          </a:prstGeom>
        </p:spPr>
      </p:pic>
    </p:spTree>
    <p:extLst>
      <p:ext uri="{BB962C8B-B14F-4D97-AF65-F5344CB8AC3E}">
        <p14:creationId xmlns:p14="http://schemas.microsoft.com/office/powerpoint/2010/main" val="42063220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 presetClass="entr" presetSubtype="4" fill="hold" nodeType="after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750" fill="hold"/>
                                            <p:tgtEl>
                                              <p:spTgt spid="31"/>
                                            </p:tgtEl>
                                            <p:attrNameLst>
                                              <p:attrName>ppt_x</p:attrName>
                                            </p:attrNameLst>
                                          </p:cBhvr>
                                          <p:tavLst>
                                            <p:tav tm="0">
                                              <p:val>
                                                <p:strVal val="#ppt_x"/>
                                              </p:val>
                                            </p:tav>
                                            <p:tav tm="100000">
                                              <p:val>
                                                <p:strVal val="#ppt_x"/>
                                              </p:val>
                                            </p:tav>
                                          </p:tavLst>
                                        </p:anim>
                                        <p:anim calcmode="lin" valueType="num">
                                          <p:cBhvr additive="base">
                                            <p:cTn id="24" dur="750" fill="hold"/>
                                            <p:tgtEl>
                                              <p:spTgt spid="31"/>
                                            </p:tgtEl>
                                            <p:attrNameLst>
                                              <p:attrName>ppt_y</p:attrName>
                                            </p:attrNameLst>
                                          </p:cBhvr>
                                          <p:tavLst>
                                            <p:tav tm="0">
                                              <p:val>
                                                <p:strVal val="1+#ppt_h/2"/>
                                              </p:val>
                                            </p:tav>
                                            <p:tav tm="100000">
                                              <p:val>
                                                <p:strVal val="#ppt_y"/>
                                              </p:val>
                                            </p:tav>
                                          </p:tavLst>
                                        </p:anim>
                                      </p:childTnLst>
                                    </p:cTn>
                                  </p:par>
                                </p:childTnLst>
                              </p:cTn>
                            </p:par>
                            <p:par>
                              <p:cTn id="25" fill="hold">
                                <p:stCondLst>
                                  <p:cond delay="1750"/>
                                </p:stCondLst>
                                <p:childTnLst>
                                  <p:par>
                                    <p:cTn id="26" presetID="22" presetClass="entr" presetSubtype="4" fill="hold"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wipe(down)">
                                          <p:cBhvr>
                                            <p:cTn id="28" dur="500"/>
                                            <p:tgtEl>
                                              <p:spTgt spid="39"/>
                                            </p:tgtEl>
                                          </p:cBhvr>
                                        </p:animEffect>
                                      </p:childTnLst>
                                    </p:cTn>
                                  </p:par>
                                </p:childTnLst>
                              </p:cTn>
                            </p:par>
                            <p:par>
                              <p:cTn id="29" fill="hold">
                                <p:stCondLst>
                                  <p:cond delay="2250"/>
                                </p:stCondLst>
                                <p:childTnLst>
                                  <p:par>
                                    <p:cTn id="30" presetID="2" presetClass="entr" presetSubtype="8"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25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0-#ppt_w/2"/>
                                              </p:val>
                                            </p:tav>
                                            <p:tav tm="100000">
                                              <p:val>
                                                <p:strVal val="#ppt_x"/>
                                              </p:val>
                                            </p:tav>
                                          </p:tavLst>
                                        </p:anim>
                                        <p:anim calcmode="lin" valueType="num">
                                          <p:cBhvr additive="base">
                                            <p:cTn id="37" dur="500" fill="hold"/>
                                            <p:tgtEl>
                                              <p:spTgt spid="9"/>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stCondLst>
                                        <p:cond delay="25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1+#ppt_w/2"/>
                                              </p:val>
                                            </p:tav>
                                            <p:tav tm="100000">
                                              <p:val>
                                                <p:strVal val="#ppt_x"/>
                                              </p:val>
                                            </p:tav>
                                          </p:tavLst>
                                        </p:anim>
                                        <p:anim calcmode="lin" valueType="num">
                                          <p:cBhvr additive="base">
                                            <p:cTn id="41" dur="500" fill="hold"/>
                                            <p:tgtEl>
                                              <p:spTgt spid="7"/>
                                            </p:tgtEl>
                                            <p:attrNameLst>
                                              <p:attrName>ppt_y</p:attrName>
                                            </p:attrNameLst>
                                          </p:cBhvr>
                                          <p:tavLst>
                                            <p:tav tm="0">
                                              <p:val>
                                                <p:strVal val="#ppt_y"/>
                                              </p:val>
                                            </p:tav>
                                            <p:tav tm="100000">
                                              <p:val>
                                                <p:strVal val="#ppt_y"/>
                                              </p:val>
                                            </p:tav>
                                          </p:tavLst>
                                        </p:anim>
                                      </p:childTnLst>
                                    </p:cTn>
                                  </p:par>
                                  <p:par>
                                    <p:cTn id="42" presetID="2" presetClass="entr" presetSubtype="2" fill="hold" nodeType="with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additive="base">
                                            <p:cTn id="44" dur="500" fill="hold"/>
                                            <p:tgtEl>
                                              <p:spTgt spid="4"/>
                                            </p:tgtEl>
                                            <p:attrNameLst>
                                              <p:attrName>ppt_x</p:attrName>
                                            </p:attrNameLst>
                                          </p:cBhvr>
                                          <p:tavLst>
                                            <p:tav tm="0">
                                              <p:val>
                                                <p:strVal val="1+#ppt_w/2"/>
                                              </p:val>
                                            </p:tav>
                                            <p:tav tm="100000">
                                              <p:val>
                                                <p:strVal val="#ppt_x"/>
                                              </p:val>
                                            </p:tav>
                                          </p:tavLst>
                                        </p:anim>
                                        <p:anim calcmode="lin" valueType="num">
                                          <p:cBhvr additive="base">
                                            <p:cTn id="45" dur="500" fill="hold"/>
                                            <p:tgtEl>
                                              <p:spTgt spid="4"/>
                                            </p:tgtEl>
                                            <p:attrNameLst>
                                              <p:attrName>ppt_y</p:attrName>
                                            </p:attrNameLst>
                                          </p:cBhvr>
                                          <p:tavLst>
                                            <p:tav tm="0">
                                              <p:val>
                                                <p:strVal val="#ppt_y"/>
                                              </p:val>
                                            </p:tav>
                                            <p:tav tm="100000">
                                              <p:val>
                                                <p:strVal val="#ppt_y"/>
                                              </p:val>
                                            </p:tav>
                                          </p:tavLst>
                                        </p:anim>
                                      </p:childTnLst>
                                    </p:cTn>
                                  </p:par>
                                  <p:par>
                                    <p:cTn id="46" presetID="2" presetClass="entr" presetSubtype="2" fill="hold" nodeType="withEffect">
                                      <p:stCondLst>
                                        <p:cond delay="250"/>
                                      </p:stCondLst>
                                      <p:childTnLst>
                                        <p:set>
                                          <p:cBhvr>
                                            <p:cTn id="47" dur="1" fill="hold">
                                              <p:stCondLst>
                                                <p:cond delay="0"/>
                                              </p:stCondLst>
                                            </p:cTn>
                                            <p:tgtEl>
                                              <p:spTgt spid="5"/>
                                            </p:tgtEl>
                                            <p:attrNameLst>
                                              <p:attrName>style.visibility</p:attrName>
                                            </p:attrNameLst>
                                          </p:cBhvr>
                                          <p:to>
                                            <p:strVal val="visible"/>
                                          </p:to>
                                        </p:set>
                                        <p:anim calcmode="lin" valueType="num">
                                          <p:cBhvr additive="base">
                                            <p:cTn id="48" dur="500" fill="hold"/>
                                            <p:tgtEl>
                                              <p:spTgt spid="5"/>
                                            </p:tgtEl>
                                            <p:attrNameLst>
                                              <p:attrName>ppt_x</p:attrName>
                                            </p:attrNameLst>
                                          </p:cBhvr>
                                          <p:tavLst>
                                            <p:tav tm="0">
                                              <p:val>
                                                <p:strVal val="1+#ppt_w/2"/>
                                              </p:val>
                                            </p:tav>
                                            <p:tav tm="100000">
                                              <p:val>
                                                <p:strVal val="#ppt_x"/>
                                              </p:val>
                                            </p:tav>
                                          </p:tavLst>
                                        </p:anim>
                                        <p:anim calcmode="lin" valueType="num">
                                          <p:cBhvr additive="base">
                                            <p:cTn id="49" dur="500" fill="hold"/>
                                            <p:tgtEl>
                                              <p:spTgt spid="5"/>
                                            </p:tgtEl>
                                            <p:attrNameLst>
                                              <p:attrName>ppt_y</p:attrName>
                                            </p:attrNameLst>
                                          </p:cBhvr>
                                          <p:tavLst>
                                            <p:tav tm="0">
                                              <p:val>
                                                <p:strVal val="#ppt_y"/>
                                              </p:val>
                                            </p:tav>
                                            <p:tav tm="100000">
                                              <p:val>
                                                <p:strVal val="#ppt_y"/>
                                              </p:val>
                                            </p:tav>
                                          </p:tavLst>
                                        </p:anim>
                                      </p:childTnLst>
                                    </p:cTn>
                                  </p:par>
                                  <p:par>
                                    <p:cTn id="50" presetID="2" presetClass="entr" presetSubtype="2" fill="hold" nodeType="withEffect">
                                      <p:stCondLst>
                                        <p:cond delay="250"/>
                                      </p:stCondLst>
                                      <p:childTnLst>
                                        <p:set>
                                          <p:cBhvr>
                                            <p:cTn id="51" dur="1" fill="hold">
                                              <p:stCondLst>
                                                <p:cond delay="0"/>
                                              </p:stCondLst>
                                            </p:cTn>
                                            <p:tgtEl>
                                              <p:spTgt spid="24"/>
                                            </p:tgtEl>
                                            <p:attrNameLst>
                                              <p:attrName>style.visibility</p:attrName>
                                            </p:attrNameLst>
                                          </p:cBhvr>
                                          <p:to>
                                            <p:strVal val="visible"/>
                                          </p:to>
                                        </p:set>
                                        <p:anim calcmode="lin" valueType="num">
                                          <p:cBhvr additive="base">
                                            <p:cTn id="52" dur="500" fill="hold"/>
                                            <p:tgtEl>
                                              <p:spTgt spid="24"/>
                                            </p:tgtEl>
                                            <p:attrNameLst>
                                              <p:attrName>ppt_x</p:attrName>
                                            </p:attrNameLst>
                                          </p:cBhvr>
                                          <p:tavLst>
                                            <p:tav tm="0">
                                              <p:val>
                                                <p:strVal val="1+#ppt_w/2"/>
                                              </p:val>
                                            </p:tav>
                                            <p:tav tm="100000">
                                              <p:val>
                                                <p:strVal val="#ppt_x"/>
                                              </p:val>
                                            </p:tav>
                                          </p:tavLst>
                                        </p:anim>
                                        <p:anim calcmode="lin" valueType="num">
                                          <p:cBhvr additive="base">
                                            <p:cTn id="53" dur="500" fill="hold"/>
                                            <p:tgtEl>
                                              <p:spTgt spid="24"/>
                                            </p:tgtEl>
                                            <p:attrNameLst>
                                              <p:attrName>ppt_y</p:attrName>
                                            </p:attrNameLst>
                                          </p:cBhvr>
                                          <p:tavLst>
                                            <p:tav tm="0">
                                              <p:val>
                                                <p:strVal val="#ppt_y"/>
                                              </p:val>
                                            </p:tav>
                                            <p:tav tm="100000">
                                              <p:val>
                                                <p:strVal val="#ppt_y"/>
                                              </p:val>
                                            </p:tav>
                                          </p:tavLst>
                                        </p:anim>
                                      </p:childTnLst>
                                    </p:cTn>
                                  </p:par>
                                </p:childTnLst>
                              </p:cTn>
                            </p:par>
                            <p:par>
                              <p:cTn id="54" fill="hold">
                                <p:stCondLst>
                                  <p:cond delay="3000"/>
                                </p:stCondLst>
                                <p:childTnLst>
                                  <p:par>
                                    <p:cTn id="55" presetID="34" presetClass="entr" presetSubtype="0" fill="hold" nodeType="afterEffect">
                                      <p:stCondLst>
                                        <p:cond delay="0"/>
                                      </p:stCondLst>
                                      <p:childTnLst>
                                        <p:set>
                                          <p:cBhvr>
                                            <p:cTn id="56" dur="1" fill="hold">
                                              <p:stCondLst>
                                                <p:cond delay="0"/>
                                              </p:stCondLst>
                                            </p:cTn>
                                            <p:tgtEl>
                                              <p:spTgt spid="11"/>
                                            </p:tgtEl>
                                            <p:attrNameLst>
                                              <p:attrName>style.visibility</p:attrName>
                                            </p:attrNameLst>
                                          </p:cBhvr>
                                          <p:to>
                                            <p:strVal val="visible"/>
                                          </p:to>
                                        </p:set>
                                        <p:anim from="(-#ppt_w/2)" to="(#ppt_x)" calcmode="lin" valueType="num">
                                          <p:cBhvr>
                                            <p:cTn id="57" dur="450" fill="hold">
                                              <p:stCondLst>
                                                <p:cond delay="0"/>
                                              </p:stCondLst>
                                            </p:cTn>
                                            <p:tgtEl>
                                              <p:spTgt spid="11"/>
                                            </p:tgtEl>
                                            <p:attrNameLst>
                                              <p:attrName>ppt_x</p:attrName>
                                            </p:attrNameLst>
                                          </p:cBhvr>
                                        </p:anim>
                                        <p:anim from="0" to="-1.0" calcmode="lin" valueType="num">
                                          <p:cBhvr>
                                            <p:cTn id="58" dur="150" decel="50000" autoRev="1" fill="hold">
                                              <p:stCondLst>
                                                <p:cond delay="450"/>
                                              </p:stCondLst>
                                            </p:cTn>
                                            <p:tgtEl>
                                              <p:spTgt spid="11"/>
                                            </p:tgtEl>
                                            <p:attrNameLst>
                                              <p:attrName>xshear</p:attrName>
                                            </p:attrNameLst>
                                          </p:cBhvr>
                                        </p:anim>
                                        <p:animScale>
                                          <p:cBhvr>
                                            <p:cTn id="59" dur="150" decel="100000" autoRev="1" fill="hold">
                                              <p:stCondLst>
                                                <p:cond delay="450"/>
                                              </p:stCondLst>
                                            </p:cTn>
                                            <p:tgtEl>
                                              <p:spTgt spid="11"/>
                                            </p:tgtEl>
                                          </p:cBhvr>
                                          <p:from x="100000" y="100000"/>
                                          <p:to x="80000" y="100000"/>
                                        </p:animScale>
                                        <p:anim by="(#ppt_h/3+#ppt_w*0.1)" calcmode="lin" valueType="num">
                                          <p:cBhvr additive="sum">
                                            <p:cTn id="60" dur="150" decel="100000" autoRev="1" fill="hold">
                                              <p:stCondLst>
                                                <p:cond delay="450"/>
                                              </p:stCondLst>
                                            </p:cTn>
                                            <p:tgtEl>
                                              <p:spTgt spid="11"/>
                                            </p:tgtEl>
                                            <p:attrNameLst>
                                              <p:attrName>ppt_x</p:attrName>
                                            </p:attrNameLst>
                                          </p:cBhvr>
                                        </p:anim>
                                      </p:childTnLst>
                                    </p:cTn>
                                  </p:par>
                                </p:childTnLst>
                              </p:cTn>
                            </p:par>
                            <p:par>
                              <p:cTn id="61" fill="hold">
                                <p:stCondLst>
                                  <p:cond delay="3750"/>
                                </p:stCondLst>
                                <p:childTnLst>
                                  <p:par>
                                    <p:cTn id="62" presetID="2" presetClass="entr" presetSubtype="4" fill="hold" nodeType="afterEffect" p14:presetBounceEnd="26000">
                                      <p:stCondLst>
                                        <p:cond delay="0"/>
                                      </p:stCondLst>
                                      <p:childTnLst>
                                        <p:set>
                                          <p:cBhvr>
                                            <p:cTn id="63" dur="1" fill="hold">
                                              <p:stCondLst>
                                                <p:cond delay="0"/>
                                              </p:stCondLst>
                                            </p:cTn>
                                            <p:tgtEl>
                                              <p:spTgt spid="6"/>
                                            </p:tgtEl>
                                            <p:attrNameLst>
                                              <p:attrName>style.visibility</p:attrName>
                                            </p:attrNameLst>
                                          </p:cBhvr>
                                          <p:to>
                                            <p:strVal val="visible"/>
                                          </p:to>
                                        </p:set>
                                        <p:anim calcmode="lin" valueType="num" p14:bounceEnd="26000">
                                          <p:cBhvr additive="base">
                                            <p:cTn id="64" dur="500" fill="hold"/>
                                            <p:tgtEl>
                                              <p:spTgt spid="6"/>
                                            </p:tgtEl>
                                            <p:attrNameLst>
                                              <p:attrName>ppt_x</p:attrName>
                                            </p:attrNameLst>
                                          </p:cBhvr>
                                          <p:tavLst>
                                            <p:tav tm="0">
                                              <p:val>
                                                <p:strVal val="#ppt_x"/>
                                              </p:val>
                                            </p:tav>
                                            <p:tav tm="100000">
                                              <p:val>
                                                <p:strVal val="#ppt_x"/>
                                              </p:val>
                                            </p:tav>
                                          </p:tavLst>
                                        </p:anim>
                                        <p:anim calcmode="lin" valueType="num" p14:bounceEnd="26000">
                                          <p:cBhvr additive="base">
                                            <p:cTn id="65" dur="500" fill="hold"/>
                                            <p:tgtEl>
                                              <p:spTgt spid="6"/>
                                            </p:tgtEl>
                                            <p:attrNameLst>
                                              <p:attrName>ppt_y</p:attrName>
                                            </p:attrNameLst>
                                          </p:cBhvr>
                                          <p:tavLst>
                                            <p:tav tm="0">
                                              <p:val>
                                                <p:strVal val="1+#ppt_h/2"/>
                                              </p:val>
                                            </p:tav>
                                            <p:tav tm="100000">
                                              <p:val>
                                                <p:strVal val="#ppt_y"/>
                                              </p:val>
                                            </p:tav>
                                          </p:tavLst>
                                        </p:anim>
                                      </p:childTnLst>
                                    </p:cTn>
                                  </p:par>
                                </p:childTnLst>
                              </p:cTn>
                            </p:par>
                            <p:par>
                              <p:cTn id="66" fill="hold">
                                <p:stCondLst>
                                  <p:cond delay="4250"/>
                                </p:stCondLst>
                                <p:childTnLst>
                                  <p:par>
                                    <p:cTn id="67" presetID="2" presetClass="entr" presetSubtype="4" fill="hold" nodeType="afterEffect" p14:presetBounceEnd="26000">
                                      <p:stCondLst>
                                        <p:cond delay="0"/>
                                      </p:stCondLst>
                                      <p:iterate type="lt">
                                        <p:tmPct val="10000"/>
                                      </p:iterate>
                                      <p:childTnLst>
                                        <p:set>
                                          <p:cBhvr>
                                            <p:cTn id="68" dur="1" fill="hold">
                                              <p:stCondLst>
                                                <p:cond delay="0"/>
                                              </p:stCondLst>
                                            </p:cTn>
                                            <p:tgtEl>
                                              <p:spTgt spid="14"/>
                                            </p:tgtEl>
                                            <p:attrNameLst>
                                              <p:attrName>style.visibility</p:attrName>
                                            </p:attrNameLst>
                                          </p:cBhvr>
                                          <p:to>
                                            <p:strVal val="visible"/>
                                          </p:to>
                                        </p:set>
                                        <p:anim calcmode="lin" valueType="num" p14:bounceEnd="26000">
                                          <p:cBhvr additive="base">
                                            <p:cTn id="69" dur="500" fill="hold"/>
                                            <p:tgtEl>
                                              <p:spTgt spid="14"/>
                                            </p:tgtEl>
                                            <p:attrNameLst>
                                              <p:attrName>ppt_x</p:attrName>
                                            </p:attrNameLst>
                                          </p:cBhvr>
                                          <p:tavLst>
                                            <p:tav tm="0">
                                              <p:val>
                                                <p:strVal val="#ppt_x"/>
                                              </p:val>
                                            </p:tav>
                                            <p:tav tm="100000">
                                              <p:val>
                                                <p:strVal val="#ppt_x"/>
                                              </p:val>
                                            </p:tav>
                                          </p:tavLst>
                                        </p:anim>
                                        <p:anim calcmode="lin" valueType="num" p14:bounceEnd="26000">
                                          <p:cBhvr additive="base">
                                            <p:cTn id="70" dur="500" fill="hold"/>
                                            <p:tgtEl>
                                              <p:spTgt spid="14"/>
                                            </p:tgtEl>
                                            <p:attrNameLst>
                                              <p:attrName>ppt_y</p:attrName>
                                            </p:attrNameLst>
                                          </p:cBhvr>
                                          <p:tavLst>
                                            <p:tav tm="0">
                                              <p:val>
                                                <p:strVal val="1+#ppt_h/2"/>
                                              </p:val>
                                            </p:tav>
                                            <p:tav tm="100000">
                                              <p:val>
                                                <p:strVal val="#ppt_y"/>
                                              </p:val>
                                            </p:tav>
                                          </p:tavLst>
                                        </p:anim>
                                      </p:childTnLst>
                                    </p:cTn>
                                  </p:par>
                                </p:childTnLst>
                              </p:cTn>
                            </p:par>
                            <p:par>
                              <p:cTn id="71" fill="hold">
                                <p:stCondLst>
                                  <p:cond delay="4750"/>
                                </p:stCondLst>
                                <p:childTnLst>
                                  <p:par>
                                    <p:cTn id="72" presetID="22" presetClass="entr" presetSubtype="1" fill="hold" nodeType="afterEffect">
                                      <p:stCondLst>
                                        <p:cond delay="0"/>
                                      </p:stCondLst>
                                      <p:childTnLst>
                                        <p:set>
                                          <p:cBhvr>
                                            <p:cTn id="73" dur="1" fill="hold">
                                              <p:stCondLst>
                                                <p:cond delay="0"/>
                                              </p:stCondLst>
                                            </p:cTn>
                                            <p:tgtEl>
                                              <p:spTgt spid="40"/>
                                            </p:tgtEl>
                                            <p:attrNameLst>
                                              <p:attrName>style.visibility</p:attrName>
                                            </p:attrNameLst>
                                          </p:cBhvr>
                                          <p:to>
                                            <p:strVal val="visible"/>
                                          </p:to>
                                        </p:set>
                                        <p:animEffect transition="in" filter="wipe(up)">
                                          <p:cBhvr>
                                            <p:cTn id="7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 presetClass="entr" presetSubtype="4" fill="hold" nodeType="after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750" fill="hold"/>
                                            <p:tgtEl>
                                              <p:spTgt spid="31"/>
                                            </p:tgtEl>
                                            <p:attrNameLst>
                                              <p:attrName>ppt_x</p:attrName>
                                            </p:attrNameLst>
                                          </p:cBhvr>
                                          <p:tavLst>
                                            <p:tav tm="0">
                                              <p:val>
                                                <p:strVal val="#ppt_x"/>
                                              </p:val>
                                            </p:tav>
                                            <p:tav tm="100000">
                                              <p:val>
                                                <p:strVal val="#ppt_x"/>
                                              </p:val>
                                            </p:tav>
                                          </p:tavLst>
                                        </p:anim>
                                        <p:anim calcmode="lin" valueType="num">
                                          <p:cBhvr additive="base">
                                            <p:cTn id="24" dur="750" fill="hold"/>
                                            <p:tgtEl>
                                              <p:spTgt spid="31"/>
                                            </p:tgtEl>
                                            <p:attrNameLst>
                                              <p:attrName>ppt_y</p:attrName>
                                            </p:attrNameLst>
                                          </p:cBhvr>
                                          <p:tavLst>
                                            <p:tav tm="0">
                                              <p:val>
                                                <p:strVal val="1+#ppt_h/2"/>
                                              </p:val>
                                            </p:tav>
                                            <p:tav tm="100000">
                                              <p:val>
                                                <p:strVal val="#ppt_y"/>
                                              </p:val>
                                            </p:tav>
                                          </p:tavLst>
                                        </p:anim>
                                      </p:childTnLst>
                                    </p:cTn>
                                  </p:par>
                                </p:childTnLst>
                              </p:cTn>
                            </p:par>
                            <p:par>
                              <p:cTn id="25" fill="hold">
                                <p:stCondLst>
                                  <p:cond delay="1750"/>
                                </p:stCondLst>
                                <p:childTnLst>
                                  <p:par>
                                    <p:cTn id="26" presetID="22" presetClass="entr" presetSubtype="4" fill="hold"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wipe(down)">
                                          <p:cBhvr>
                                            <p:cTn id="28" dur="500"/>
                                            <p:tgtEl>
                                              <p:spTgt spid="39"/>
                                            </p:tgtEl>
                                          </p:cBhvr>
                                        </p:animEffect>
                                      </p:childTnLst>
                                    </p:cTn>
                                  </p:par>
                                </p:childTnLst>
                              </p:cTn>
                            </p:par>
                            <p:par>
                              <p:cTn id="29" fill="hold">
                                <p:stCondLst>
                                  <p:cond delay="2250"/>
                                </p:stCondLst>
                                <p:childTnLst>
                                  <p:par>
                                    <p:cTn id="30" presetID="2" presetClass="entr" presetSubtype="8"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25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0-#ppt_w/2"/>
                                              </p:val>
                                            </p:tav>
                                            <p:tav tm="100000">
                                              <p:val>
                                                <p:strVal val="#ppt_x"/>
                                              </p:val>
                                            </p:tav>
                                          </p:tavLst>
                                        </p:anim>
                                        <p:anim calcmode="lin" valueType="num">
                                          <p:cBhvr additive="base">
                                            <p:cTn id="37" dur="500" fill="hold"/>
                                            <p:tgtEl>
                                              <p:spTgt spid="9"/>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stCondLst>
                                        <p:cond delay="25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1+#ppt_w/2"/>
                                              </p:val>
                                            </p:tav>
                                            <p:tav tm="100000">
                                              <p:val>
                                                <p:strVal val="#ppt_x"/>
                                              </p:val>
                                            </p:tav>
                                          </p:tavLst>
                                        </p:anim>
                                        <p:anim calcmode="lin" valueType="num">
                                          <p:cBhvr additive="base">
                                            <p:cTn id="41" dur="500" fill="hold"/>
                                            <p:tgtEl>
                                              <p:spTgt spid="7"/>
                                            </p:tgtEl>
                                            <p:attrNameLst>
                                              <p:attrName>ppt_y</p:attrName>
                                            </p:attrNameLst>
                                          </p:cBhvr>
                                          <p:tavLst>
                                            <p:tav tm="0">
                                              <p:val>
                                                <p:strVal val="#ppt_y"/>
                                              </p:val>
                                            </p:tav>
                                            <p:tav tm="100000">
                                              <p:val>
                                                <p:strVal val="#ppt_y"/>
                                              </p:val>
                                            </p:tav>
                                          </p:tavLst>
                                        </p:anim>
                                      </p:childTnLst>
                                    </p:cTn>
                                  </p:par>
                                  <p:par>
                                    <p:cTn id="42" presetID="2" presetClass="entr" presetSubtype="2" fill="hold" nodeType="with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additive="base">
                                            <p:cTn id="44" dur="500" fill="hold"/>
                                            <p:tgtEl>
                                              <p:spTgt spid="4"/>
                                            </p:tgtEl>
                                            <p:attrNameLst>
                                              <p:attrName>ppt_x</p:attrName>
                                            </p:attrNameLst>
                                          </p:cBhvr>
                                          <p:tavLst>
                                            <p:tav tm="0">
                                              <p:val>
                                                <p:strVal val="1+#ppt_w/2"/>
                                              </p:val>
                                            </p:tav>
                                            <p:tav tm="100000">
                                              <p:val>
                                                <p:strVal val="#ppt_x"/>
                                              </p:val>
                                            </p:tav>
                                          </p:tavLst>
                                        </p:anim>
                                        <p:anim calcmode="lin" valueType="num">
                                          <p:cBhvr additive="base">
                                            <p:cTn id="45" dur="500" fill="hold"/>
                                            <p:tgtEl>
                                              <p:spTgt spid="4"/>
                                            </p:tgtEl>
                                            <p:attrNameLst>
                                              <p:attrName>ppt_y</p:attrName>
                                            </p:attrNameLst>
                                          </p:cBhvr>
                                          <p:tavLst>
                                            <p:tav tm="0">
                                              <p:val>
                                                <p:strVal val="#ppt_y"/>
                                              </p:val>
                                            </p:tav>
                                            <p:tav tm="100000">
                                              <p:val>
                                                <p:strVal val="#ppt_y"/>
                                              </p:val>
                                            </p:tav>
                                          </p:tavLst>
                                        </p:anim>
                                      </p:childTnLst>
                                    </p:cTn>
                                  </p:par>
                                  <p:par>
                                    <p:cTn id="46" presetID="2" presetClass="entr" presetSubtype="2" fill="hold" nodeType="withEffect">
                                      <p:stCondLst>
                                        <p:cond delay="250"/>
                                      </p:stCondLst>
                                      <p:childTnLst>
                                        <p:set>
                                          <p:cBhvr>
                                            <p:cTn id="47" dur="1" fill="hold">
                                              <p:stCondLst>
                                                <p:cond delay="0"/>
                                              </p:stCondLst>
                                            </p:cTn>
                                            <p:tgtEl>
                                              <p:spTgt spid="5"/>
                                            </p:tgtEl>
                                            <p:attrNameLst>
                                              <p:attrName>style.visibility</p:attrName>
                                            </p:attrNameLst>
                                          </p:cBhvr>
                                          <p:to>
                                            <p:strVal val="visible"/>
                                          </p:to>
                                        </p:set>
                                        <p:anim calcmode="lin" valueType="num">
                                          <p:cBhvr additive="base">
                                            <p:cTn id="48" dur="500" fill="hold"/>
                                            <p:tgtEl>
                                              <p:spTgt spid="5"/>
                                            </p:tgtEl>
                                            <p:attrNameLst>
                                              <p:attrName>ppt_x</p:attrName>
                                            </p:attrNameLst>
                                          </p:cBhvr>
                                          <p:tavLst>
                                            <p:tav tm="0">
                                              <p:val>
                                                <p:strVal val="1+#ppt_w/2"/>
                                              </p:val>
                                            </p:tav>
                                            <p:tav tm="100000">
                                              <p:val>
                                                <p:strVal val="#ppt_x"/>
                                              </p:val>
                                            </p:tav>
                                          </p:tavLst>
                                        </p:anim>
                                        <p:anim calcmode="lin" valueType="num">
                                          <p:cBhvr additive="base">
                                            <p:cTn id="49" dur="500" fill="hold"/>
                                            <p:tgtEl>
                                              <p:spTgt spid="5"/>
                                            </p:tgtEl>
                                            <p:attrNameLst>
                                              <p:attrName>ppt_y</p:attrName>
                                            </p:attrNameLst>
                                          </p:cBhvr>
                                          <p:tavLst>
                                            <p:tav tm="0">
                                              <p:val>
                                                <p:strVal val="#ppt_y"/>
                                              </p:val>
                                            </p:tav>
                                            <p:tav tm="100000">
                                              <p:val>
                                                <p:strVal val="#ppt_y"/>
                                              </p:val>
                                            </p:tav>
                                          </p:tavLst>
                                        </p:anim>
                                      </p:childTnLst>
                                    </p:cTn>
                                  </p:par>
                                  <p:par>
                                    <p:cTn id="50" presetID="2" presetClass="entr" presetSubtype="2" fill="hold" nodeType="withEffect">
                                      <p:stCondLst>
                                        <p:cond delay="250"/>
                                      </p:stCondLst>
                                      <p:childTnLst>
                                        <p:set>
                                          <p:cBhvr>
                                            <p:cTn id="51" dur="1" fill="hold">
                                              <p:stCondLst>
                                                <p:cond delay="0"/>
                                              </p:stCondLst>
                                            </p:cTn>
                                            <p:tgtEl>
                                              <p:spTgt spid="24"/>
                                            </p:tgtEl>
                                            <p:attrNameLst>
                                              <p:attrName>style.visibility</p:attrName>
                                            </p:attrNameLst>
                                          </p:cBhvr>
                                          <p:to>
                                            <p:strVal val="visible"/>
                                          </p:to>
                                        </p:set>
                                        <p:anim calcmode="lin" valueType="num">
                                          <p:cBhvr additive="base">
                                            <p:cTn id="52" dur="500" fill="hold"/>
                                            <p:tgtEl>
                                              <p:spTgt spid="24"/>
                                            </p:tgtEl>
                                            <p:attrNameLst>
                                              <p:attrName>ppt_x</p:attrName>
                                            </p:attrNameLst>
                                          </p:cBhvr>
                                          <p:tavLst>
                                            <p:tav tm="0">
                                              <p:val>
                                                <p:strVal val="1+#ppt_w/2"/>
                                              </p:val>
                                            </p:tav>
                                            <p:tav tm="100000">
                                              <p:val>
                                                <p:strVal val="#ppt_x"/>
                                              </p:val>
                                            </p:tav>
                                          </p:tavLst>
                                        </p:anim>
                                        <p:anim calcmode="lin" valueType="num">
                                          <p:cBhvr additive="base">
                                            <p:cTn id="53" dur="500" fill="hold"/>
                                            <p:tgtEl>
                                              <p:spTgt spid="24"/>
                                            </p:tgtEl>
                                            <p:attrNameLst>
                                              <p:attrName>ppt_y</p:attrName>
                                            </p:attrNameLst>
                                          </p:cBhvr>
                                          <p:tavLst>
                                            <p:tav tm="0">
                                              <p:val>
                                                <p:strVal val="#ppt_y"/>
                                              </p:val>
                                            </p:tav>
                                            <p:tav tm="100000">
                                              <p:val>
                                                <p:strVal val="#ppt_y"/>
                                              </p:val>
                                            </p:tav>
                                          </p:tavLst>
                                        </p:anim>
                                      </p:childTnLst>
                                    </p:cTn>
                                  </p:par>
                                </p:childTnLst>
                              </p:cTn>
                            </p:par>
                            <p:par>
                              <p:cTn id="54" fill="hold">
                                <p:stCondLst>
                                  <p:cond delay="3000"/>
                                </p:stCondLst>
                                <p:childTnLst>
                                  <p:par>
                                    <p:cTn id="55" presetID="34" presetClass="entr" presetSubtype="0" fill="hold" nodeType="afterEffect">
                                      <p:stCondLst>
                                        <p:cond delay="0"/>
                                      </p:stCondLst>
                                      <p:childTnLst>
                                        <p:set>
                                          <p:cBhvr>
                                            <p:cTn id="56" dur="1" fill="hold">
                                              <p:stCondLst>
                                                <p:cond delay="0"/>
                                              </p:stCondLst>
                                            </p:cTn>
                                            <p:tgtEl>
                                              <p:spTgt spid="11"/>
                                            </p:tgtEl>
                                            <p:attrNameLst>
                                              <p:attrName>style.visibility</p:attrName>
                                            </p:attrNameLst>
                                          </p:cBhvr>
                                          <p:to>
                                            <p:strVal val="visible"/>
                                          </p:to>
                                        </p:set>
                                        <p:anim from="(-#ppt_w/2)" to="(#ppt_x)" calcmode="lin" valueType="num">
                                          <p:cBhvr>
                                            <p:cTn id="57" dur="450" fill="hold">
                                              <p:stCondLst>
                                                <p:cond delay="0"/>
                                              </p:stCondLst>
                                            </p:cTn>
                                            <p:tgtEl>
                                              <p:spTgt spid="11"/>
                                            </p:tgtEl>
                                            <p:attrNameLst>
                                              <p:attrName>ppt_x</p:attrName>
                                            </p:attrNameLst>
                                          </p:cBhvr>
                                        </p:anim>
                                        <p:anim from="0" to="-1.0" calcmode="lin" valueType="num">
                                          <p:cBhvr>
                                            <p:cTn id="58" dur="150" decel="50000" autoRev="1" fill="hold">
                                              <p:stCondLst>
                                                <p:cond delay="450"/>
                                              </p:stCondLst>
                                            </p:cTn>
                                            <p:tgtEl>
                                              <p:spTgt spid="11"/>
                                            </p:tgtEl>
                                            <p:attrNameLst>
                                              <p:attrName>xshear</p:attrName>
                                            </p:attrNameLst>
                                          </p:cBhvr>
                                        </p:anim>
                                        <p:animScale>
                                          <p:cBhvr>
                                            <p:cTn id="59" dur="150" decel="100000" autoRev="1" fill="hold">
                                              <p:stCondLst>
                                                <p:cond delay="450"/>
                                              </p:stCondLst>
                                            </p:cTn>
                                            <p:tgtEl>
                                              <p:spTgt spid="11"/>
                                            </p:tgtEl>
                                          </p:cBhvr>
                                          <p:from x="100000" y="100000"/>
                                          <p:to x="80000" y="100000"/>
                                        </p:animScale>
                                        <p:anim by="(#ppt_h/3+#ppt_w*0.1)" calcmode="lin" valueType="num">
                                          <p:cBhvr additive="sum">
                                            <p:cTn id="60" dur="150" decel="100000" autoRev="1" fill="hold">
                                              <p:stCondLst>
                                                <p:cond delay="450"/>
                                              </p:stCondLst>
                                            </p:cTn>
                                            <p:tgtEl>
                                              <p:spTgt spid="11"/>
                                            </p:tgtEl>
                                            <p:attrNameLst>
                                              <p:attrName>ppt_x</p:attrName>
                                            </p:attrNameLst>
                                          </p:cBhvr>
                                        </p:anim>
                                      </p:childTnLst>
                                    </p:cTn>
                                  </p:par>
                                </p:childTnLst>
                              </p:cTn>
                            </p:par>
                            <p:par>
                              <p:cTn id="61" fill="hold">
                                <p:stCondLst>
                                  <p:cond delay="3750"/>
                                </p:stCondLst>
                                <p:childTnLst>
                                  <p:par>
                                    <p:cTn id="62" presetID="2" presetClass="entr" presetSubtype="4" fill="hold" nodeType="afterEffect">
                                      <p:stCondLst>
                                        <p:cond delay="0"/>
                                      </p:stCondLst>
                                      <p:childTnLst>
                                        <p:set>
                                          <p:cBhvr>
                                            <p:cTn id="63" dur="1" fill="hold">
                                              <p:stCondLst>
                                                <p:cond delay="0"/>
                                              </p:stCondLst>
                                            </p:cTn>
                                            <p:tgtEl>
                                              <p:spTgt spid="6"/>
                                            </p:tgtEl>
                                            <p:attrNameLst>
                                              <p:attrName>style.visibility</p:attrName>
                                            </p:attrNameLst>
                                          </p:cBhvr>
                                          <p:to>
                                            <p:strVal val="visible"/>
                                          </p:to>
                                        </p:set>
                                        <p:anim calcmode="lin" valueType="num">
                                          <p:cBhvr additive="base">
                                            <p:cTn id="64" dur="500" fill="hold"/>
                                            <p:tgtEl>
                                              <p:spTgt spid="6"/>
                                            </p:tgtEl>
                                            <p:attrNameLst>
                                              <p:attrName>ppt_x</p:attrName>
                                            </p:attrNameLst>
                                          </p:cBhvr>
                                          <p:tavLst>
                                            <p:tav tm="0">
                                              <p:val>
                                                <p:strVal val="#ppt_x"/>
                                              </p:val>
                                            </p:tav>
                                            <p:tav tm="100000">
                                              <p:val>
                                                <p:strVal val="#ppt_x"/>
                                              </p:val>
                                            </p:tav>
                                          </p:tavLst>
                                        </p:anim>
                                        <p:anim calcmode="lin" valueType="num">
                                          <p:cBhvr additive="base">
                                            <p:cTn id="65" dur="500" fill="hold"/>
                                            <p:tgtEl>
                                              <p:spTgt spid="6"/>
                                            </p:tgtEl>
                                            <p:attrNameLst>
                                              <p:attrName>ppt_y</p:attrName>
                                            </p:attrNameLst>
                                          </p:cBhvr>
                                          <p:tavLst>
                                            <p:tav tm="0">
                                              <p:val>
                                                <p:strVal val="1+#ppt_h/2"/>
                                              </p:val>
                                            </p:tav>
                                            <p:tav tm="100000">
                                              <p:val>
                                                <p:strVal val="#ppt_y"/>
                                              </p:val>
                                            </p:tav>
                                          </p:tavLst>
                                        </p:anim>
                                      </p:childTnLst>
                                    </p:cTn>
                                  </p:par>
                                </p:childTnLst>
                              </p:cTn>
                            </p:par>
                            <p:par>
                              <p:cTn id="66" fill="hold">
                                <p:stCondLst>
                                  <p:cond delay="4250"/>
                                </p:stCondLst>
                                <p:childTnLst>
                                  <p:par>
                                    <p:cTn id="67" presetID="2" presetClass="entr" presetSubtype="4" fill="hold" nodeType="afterEffect">
                                      <p:stCondLst>
                                        <p:cond delay="0"/>
                                      </p:stCondLst>
                                      <p:iterate type="lt">
                                        <p:tmPct val="10000"/>
                                      </p:iterate>
                                      <p:childTnLst>
                                        <p:set>
                                          <p:cBhvr>
                                            <p:cTn id="68" dur="1" fill="hold">
                                              <p:stCondLst>
                                                <p:cond delay="0"/>
                                              </p:stCondLst>
                                            </p:cTn>
                                            <p:tgtEl>
                                              <p:spTgt spid="14"/>
                                            </p:tgtEl>
                                            <p:attrNameLst>
                                              <p:attrName>style.visibility</p:attrName>
                                            </p:attrNameLst>
                                          </p:cBhvr>
                                          <p:to>
                                            <p:strVal val="visible"/>
                                          </p:to>
                                        </p:set>
                                        <p:anim calcmode="lin" valueType="num">
                                          <p:cBhvr additive="base">
                                            <p:cTn id="69" dur="500" fill="hold"/>
                                            <p:tgtEl>
                                              <p:spTgt spid="14"/>
                                            </p:tgtEl>
                                            <p:attrNameLst>
                                              <p:attrName>ppt_x</p:attrName>
                                            </p:attrNameLst>
                                          </p:cBhvr>
                                          <p:tavLst>
                                            <p:tav tm="0">
                                              <p:val>
                                                <p:strVal val="#ppt_x"/>
                                              </p:val>
                                            </p:tav>
                                            <p:tav tm="100000">
                                              <p:val>
                                                <p:strVal val="#ppt_x"/>
                                              </p:val>
                                            </p:tav>
                                          </p:tavLst>
                                        </p:anim>
                                        <p:anim calcmode="lin" valueType="num">
                                          <p:cBhvr additive="base">
                                            <p:cTn id="70" dur="500" fill="hold"/>
                                            <p:tgtEl>
                                              <p:spTgt spid="14"/>
                                            </p:tgtEl>
                                            <p:attrNameLst>
                                              <p:attrName>ppt_y</p:attrName>
                                            </p:attrNameLst>
                                          </p:cBhvr>
                                          <p:tavLst>
                                            <p:tav tm="0">
                                              <p:val>
                                                <p:strVal val="1+#ppt_h/2"/>
                                              </p:val>
                                            </p:tav>
                                            <p:tav tm="100000">
                                              <p:val>
                                                <p:strVal val="#ppt_y"/>
                                              </p:val>
                                            </p:tav>
                                          </p:tavLst>
                                        </p:anim>
                                      </p:childTnLst>
                                    </p:cTn>
                                  </p:par>
                                </p:childTnLst>
                              </p:cTn>
                            </p:par>
                            <p:par>
                              <p:cTn id="71" fill="hold">
                                <p:stCondLst>
                                  <p:cond delay="4750"/>
                                </p:stCondLst>
                                <p:childTnLst>
                                  <p:par>
                                    <p:cTn id="72" presetID="22" presetClass="entr" presetSubtype="1" fill="hold" nodeType="afterEffect">
                                      <p:stCondLst>
                                        <p:cond delay="0"/>
                                      </p:stCondLst>
                                      <p:childTnLst>
                                        <p:set>
                                          <p:cBhvr>
                                            <p:cTn id="73" dur="1" fill="hold">
                                              <p:stCondLst>
                                                <p:cond delay="0"/>
                                              </p:stCondLst>
                                            </p:cTn>
                                            <p:tgtEl>
                                              <p:spTgt spid="40"/>
                                            </p:tgtEl>
                                            <p:attrNameLst>
                                              <p:attrName>style.visibility</p:attrName>
                                            </p:attrNameLst>
                                          </p:cBhvr>
                                          <p:to>
                                            <p:strVal val="visible"/>
                                          </p:to>
                                        </p:set>
                                        <p:animEffect transition="in" filter="wipe(up)">
                                          <p:cBhvr>
                                            <p:cTn id="7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A8E73D-127B-4C1D-956E-C80418073C5F}"/>
              </a:ext>
            </a:extLst>
          </p:cNvPr>
          <p:cNvPicPr>
            <a:picLocks noChangeAspect="1"/>
          </p:cNvPicPr>
          <p:nvPr/>
        </p:nvPicPr>
        <p:blipFill rotWithShape="1">
          <a:blip r:embed="rId4">
            <a:extLst>
              <a:ext uri="{28A0092B-C50C-407E-A947-70E740481C1C}">
                <a14:useLocalDpi xmlns:a14="http://schemas.microsoft.com/office/drawing/2010/main" val="0"/>
              </a:ext>
            </a:extLst>
          </a:blip>
          <a:srcRect l="-200" r="357" b="12225"/>
          <a:stretch/>
        </p:blipFill>
        <p:spPr>
          <a:xfrm>
            <a:off x="810304" y="1046602"/>
            <a:ext cx="7419296" cy="3767769"/>
          </a:xfrm>
          <a:prstGeom prst="rect">
            <a:avLst/>
          </a:prstGeom>
        </p:spPr>
      </p:pic>
      <p:pic>
        <p:nvPicPr>
          <p:cNvPr id="14" name="图片 13">
            <a:extLst>
              <a:ext uri="{FF2B5EF4-FFF2-40B4-BE49-F238E27FC236}">
                <a16:creationId xmlns:a16="http://schemas.microsoft.com/office/drawing/2014/main" id="{7CD85A9F-0D69-4FF7-9BE3-DEAE73627A56}"/>
              </a:ext>
            </a:extLst>
          </p:cNvPr>
          <p:cNvPicPr>
            <a:picLocks noChangeAspect="1"/>
          </p:cNvPicPr>
          <p:nvPr/>
        </p:nvPicPr>
        <p:blipFill>
          <a:blip r:embed="rId5">
            <a:duotone>
              <a:schemeClr val="accent2">
                <a:shade val="45000"/>
                <a:satMod val="135000"/>
              </a:schemeClr>
              <a:prstClr val="white"/>
            </a:duotone>
          </a:blip>
          <a:stretch>
            <a:fillRect/>
          </a:stretch>
        </p:blipFill>
        <p:spPr>
          <a:xfrm>
            <a:off x="71378" y="204294"/>
            <a:ext cx="2678181" cy="1000112"/>
          </a:xfrm>
          <a:prstGeom prst="rect">
            <a:avLst/>
          </a:prstGeom>
        </p:spPr>
      </p:pic>
      <p:grpSp>
        <p:nvGrpSpPr>
          <p:cNvPr id="4" name="组合 3">
            <a:extLst>
              <a:ext uri="{FF2B5EF4-FFF2-40B4-BE49-F238E27FC236}">
                <a16:creationId xmlns:a16="http://schemas.microsoft.com/office/drawing/2014/main" id="{0A19C08F-C186-4ECA-8592-AD14EA9DDBA2}"/>
              </a:ext>
            </a:extLst>
          </p:cNvPr>
          <p:cNvGrpSpPr/>
          <p:nvPr/>
        </p:nvGrpSpPr>
        <p:grpSpPr>
          <a:xfrm>
            <a:off x="-120406" y="2232910"/>
            <a:ext cx="9744517" cy="4291956"/>
            <a:chOff x="-120406" y="2232910"/>
            <a:chExt cx="9744517" cy="4291956"/>
          </a:xfrm>
        </p:grpSpPr>
        <p:pic>
          <p:nvPicPr>
            <p:cNvPr id="9" name="图片 8">
              <a:extLst>
                <a:ext uri="{FF2B5EF4-FFF2-40B4-BE49-F238E27FC236}">
                  <a16:creationId xmlns:a16="http://schemas.microsoft.com/office/drawing/2014/main" id="{EFD32AFA-CA52-47D7-A224-C914491B78D2}"/>
                </a:ext>
              </a:extLst>
            </p:cNvPr>
            <p:cNvPicPr>
              <a:picLocks noChangeAspect="1"/>
            </p:cNvPicPr>
            <p:nvPr/>
          </p:nvPicPr>
          <p:blipFill rotWithShape="1">
            <a:blip r:embed="rId6"/>
            <a:srcRect l="56379"/>
            <a:stretch/>
          </p:blipFill>
          <p:spPr>
            <a:xfrm>
              <a:off x="5584497" y="2232910"/>
              <a:ext cx="4039614" cy="4291956"/>
            </a:xfrm>
            <a:prstGeom prst="rect">
              <a:avLst/>
            </a:prstGeom>
          </p:spPr>
        </p:pic>
        <p:pic>
          <p:nvPicPr>
            <p:cNvPr id="5" name="图片 4">
              <a:extLst>
                <a:ext uri="{FF2B5EF4-FFF2-40B4-BE49-F238E27FC236}">
                  <a16:creationId xmlns:a16="http://schemas.microsoft.com/office/drawing/2014/main" id="{445A97E7-7F47-428D-9A49-EC00D717EDF0}"/>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20406" y="4000500"/>
              <a:ext cx="9473956" cy="1238250"/>
            </a:xfrm>
            <a:prstGeom prst="rect">
              <a:avLst/>
            </a:prstGeom>
          </p:spPr>
        </p:pic>
        <p:pic>
          <p:nvPicPr>
            <p:cNvPr id="7" name="图片 6">
              <a:extLst>
                <a:ext uri="{FF2B5EF4-FFF2-40B4-BE49-F238E27FC236}">
                  <a16:creationId xmlns:a16="http://schemas.microsoft.com/office/drawing/2014/main" id="{F9A2C1A6-9D0E-4C2A-81BE-100888F3CCA6}"/>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74297" b="90822" l="45436" r="54622"/>
                      </a14:imgEffect>
                    </a14:imgLayer>
                  </a14:imgProps>
                </a:ext>
              </a:extLst>
            </a:blip>
            <a:srcRect l="44288" t="72231" r="44230" b="7112"/>
            <a:stretch/>
          </p:blipFill>
          <p:spPr>
            <a:xfrm>
              <a:off x="228600" y="3597838"/>
              <a:ext cx="1069279" cy="1088342"/>
            </a:xfrm>
            <a:prstGeom prst="rect">
              <a:avLst/>
            </a:prstGeom>
          </p:spPr>
        </p:pic>
      </p:grpSp>
      <p:pic>
        <p:nvPicPr>
          <p:cNvPr id="15" name="图片 14">
            <a:extLst>
              <a:ext uri="{FF2B5EF4-FFF2-40B4-BE49-F238E27FC236}">
                <a16:creationId xmlns:a16="http://schemas.microsoft.com/office/drawing/2014/main" id="{26C39040-B17C-431D-A682-AAFDFBB63E50}"/>
              </a:ext>
            </a:extLst>
          </p:cNvPr>
          <p:cNvPicPr>
            <a:picLocks noChangeAspect="1"/>
          </p:cNvPicPr>
          <p:nvPr/>
        </p:nvPicPr>
        <p:blipFill>
          <a:blip r:embed="rId5">
            <a:duotone>
              <a:schemeClr val="accent2">
                <a:shade val="45000"/>
                <a:satMod val="135000"/>
              </a:schemeClr>
              <a:prstClr val="white"/>
            </a:duotone>
          </a:blip>
          <a:stretch>
            <a:fillRect/>
          </a:stretch>
        </p:blipFill>
        <p:spPr>
          <a:xfrm>
            <a:off x="8834390" y="902805"/>
            <a:ext cx="1028687" cy="384142"/>
          </a:xfrm>
          <a:prstGeom prst="rect">
            <a:avLst/>
          </a:prstGeom>
        </p:spPr>
      </p:pic>
      <p:pic>
        <p:nvPicPr>
          <p:cNvPr id="16" name="图片 15">
            <a:extLst>
              <a:ext uri="{FF2B5EF4-FFF2-40B4-BE49-F238E27FC236}">
                <a16:creationId xmlns:a16="http://schemas.microsoft.com/office/drawing/2014/main" id="{905E1E2F-1C9B-455F-929D-741247742AC3}"/>
              </a:ext>
            </a:extLst>
          </p:cNvPr>
          <p:cNvPicPr>
            <a:picLocks noChangeAspect="1"/>
          </p:cNvPicPr>
          <p:nvPr/>
        </p:nvPicPr>
        <p:blipFill>
          <a:blip r:embed="rId10"/>
          <a:stretch>
            <a:fillRect/>
          </a:stretch>
        </p:blipFill>
        <p:spPr>
          <a:xfrm rot="21056238">
            <a:off x="5394140" y="168997"/>
            <a:ext cx="1095492" cy="449909"/>
          </a:xfrm>
          <a:prstGeom prst="rect">
            <a:avLst/>
          </a:prstGeom>
        </p:spPr>
      </p:pic>
      <p:pic>
        <p:nvPicPr>
          <p:cNvPr id="17" name="图形 16">
            <a:extLst>
              <a:ext uri="{FF2B5EF4-FFF2-40B4-BE49-F238E27FC236}">
                <a16:creationId xmlns:a16="http://schemas.microsoft.com/office/drawing/2014/main" id="{C5EC70A3-479D-4162-82A0-ED0C3626C3A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476117">
            <a:off x="7208873" y="114891"/>
            <a:ext cx="1713925" cy="713579"/>
          </a:xfrm>
          <a:prstGeom prst="rect">
            <a:avLst/>
          </a:prstGeom>
        </p:spPr>
      </p:pic>
      <p:grpSp>
        <p:nvGrpSpPr>
          <p:cNvPr id="39" name="Group 38">
            <a:extLst>
              <a:ext uri="{FF2B5EF4-FFF2-40B4-BE49-F238E27FC236}">
                <a16:creationId xmlns:a16="http://schemas.microsoft.com/office/drawing/2014/main" id="{7E88E0EC-187F-4D23-8A91-F9C043B34152}"/>
              </a:ext>
            </a:extLst>
          </p:cNvPr>
          <p:cNvGrpSpPr/>
          <p:nvPr/>
        </p:nvGrpSpPr>
        <p:grpSpPr>
          <a:xfrm>
            <a:off x="2588965" y="-252624"/>
            <a:ext cx="5726782" cy="2301761"/>
            <a:chOff x="2083031" y="-307708"/>
            <a:chExt cx="6464069" cy="2852090"/>
          </a:xfrm>
        </p:grpSpPr>
        <p:pic>
          <p:nvPicPr>
            <p:cNvPr id="38" name="Picture 37">
              <a:extLst>
                <a:ext uri="{FF2B5EF4-FFF2-40B4-BE49-F238E27FC236}">
                  <a16:creationId xmlns:a16="http://schemas.microsoft.com/office/drawing/2014/main" id="{2EEC7D7C-A893-4FED-BBE1-DCAF580ABD54}"/>
                </a:ext>
              </a:extLst>
            </p:cNvPr>
            <p:cNvPicPr>
              <a:picLocks noChangeAspect="1"/>
            </p:cNvPicPr>
            <p:nvPr/>
          </p:nvPicPr>
          <p:blipFill rotWithShape="1">
            <a:blip r:embed="rId13">
              <a:extLst>
                <a:ext uri="{28A0092B-C50C-407E-A947-70E740481C1C}">
                  <a14:useLocalDpi xmlns:a14="http://schemas.microsoft.com/office/drawing/2010/main" val="0"/>
                </a:ext>
              </a:extLst>
            </a:blip>
            <a:srcRect t="33413" r="42504" b="46238"/>
            <a:stretch/>
          </p:blipFill>
          <p:spPr>
            <a:xfrm>
              <a:off x="2083031" y="-307708"/>
              <a:ext cx="6464069" cy="2852090"/>
            </a:xfrm>
            <a:prstGeom prst="rect">
              <a:avLst/>
            </a:prstGeom>
          </p:spPr>
        </p:pic>
        <p:sp>
          <p:nvSpPr>
            <p:cNvPr id="34" name="TextBox 33">
              <a:extLst>
                <a:ext uri="{FF2B5EF4-FFF2-40B4-BE49-F238E27FC236}">
                  <a16:creationId xmlns:a16="http://schemas.microsoft.com/office/drawing/2014/main" id="{EA0FEF8A-029F-46FB-8301-C72C2DA4C854}"/>
                </a:ext>
              </a:extLst>
            </p:cNvPr>
            <p:cNvSpPr txBox="1"/>
            <p:nvPr/>
          </p:nvSpPr>
          <p:spPr>
            <a:xfrm>
              <a:off x="2697447" y="0"/>
              <a:ext cx="5328953" cy="1114664"/>
            </a:xfrm>
            <a:prstGeom prst="rect">
              <a:avLst/>
            </a:prstGeom>
            <a:noFill/>
          </p:spPr>
          <p:txBody>
            <a:bodyPr wrap="square">
              <a:spAutoFit/>
            </a:bodyPr>
            <a:lstStyle/>
            <a:p>
              <a:pPr algn="just">
                <a:lnSpc>
                  <a:spcPct val="114000"/>
                </a:lnSpc>
              </a:pP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là</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ngọn</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cây</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cơi</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còn</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gọi</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là</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ngón</a:t>
              </a:r>
              <a:r>
                <a:rPr lang="en-US" altLang="en-US" sz="2000" dirty="0">
                  <a:latin typeface="Arial" panose="020B0604020202020204" pitchFamily="34" charset="0"/>
                  <a:cs typeface="Arial" panose="020B0604020202020204" pitchFamily="34" charset="0"/>
                </a:rPr>
                <a:t>) – </a:t>
              </a:r>
              <a:r>
                <a:rPr lang="en-US" altLang="en-US" sz="2000" dirty="0" err="1">
                  <a:latin typeface="Arial" panose="020B0604020202020204" pitchFamily="34" charset="0"/>
                  <a:cs typeface="Arial" panose="020B0604020202020204" pitchFamily="34" charset="0"/>
                </a:rPr>
                <a:t>một</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loại</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thân</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gỗ</a:t>
              </a:r>
              <a:r>
                <a:rPr lang="en-US" altLang="en-US" sz="2000" dirty="0">
                  <a:latin typeface="Arial" panose="020B0604020202020204" pitchFamily="34" charset="0"/>
                  <a:cs typeface="Arial" panose="020B0604020202020204" pitchFamily="34" charset="0"/>
                </a:rPr>
                <a:t>, </a:t>
              </a:r>
              <a:r>
                <a:rPr lang="en-US" sz="2000" b="0" i="0" dirty="0" err="1">
                  <a:solidFill>
                    <a:srgbClr val="222222"/>
                  </a:solidFill>
                  <a:effectLst/>
                  <a:latin typeface="Verdana" panose="020B0604030504040204" pitchFamily="34" charset="0"/>
                </a:rPr>
                <a:t>mọc</a:t>
              </a:r>
              <a:r>
                <a:rPr lang="en-US" sz="2000" b="0" i="0" dirty="0">
                  <a:solidFill>
                    <a:srgbClr val="222222"/>
                  </a:solidFill>
                  <a:effectLst/>
                  <a:latin typeface="Verdana" panose="020B0604030504040204" pitchFamily="34" charset="0"/>
                </a:rPr>
                <a:t> </a:t>
              </a:r>
              <a:r>
                <a:rPr lang="en-US" sz="2000" b="0" i="0" dirty="0" err="1">
                  <a:solidFill>
                    <a:srgbClr val="222222"/>
                  </a:solidFill>
                  <a:effectLst/>
                  <a:latin typeface="Verdana" panose="020B0604030504040204" pitchFamily="34" charset="0"/>
                </a:rPr>
                <a:t>rộng</a:t>
              </a:r>
              <a:r>
                <a:rPr lang="en-US" sz="2000" b="0" i="0" dirty="0">
                  <a:solidFill>
                    <a:srgbClr val="222222"/>
                  </a:solidFill>
                  <a:effectLst/>
                  <a:latin typeface="Verdana" panose="020B0604030504040204" pitchFamily="34" charset="0"/>
                </a:rPr>
                <a:t> </a:t>
              </a:r>
              <a:r>
                <a:rPr lang="en-US" sz="2000" b="0" i="0" dirty="0" err="1">
                  <a:solidFill>
                    <a:srgbClr val="222222"/>
                  </a:solidFill>
                  <a:effectLst/>
                  <a:latin typeface="Verdana" panose="020B0604030504040204" pitchFamily="34" charset="0"/>
                </a:rPr>
                <a:t>rãi</a:t>
              </a:r>
              <a:r>
                <a:rPr lang="en-US" sz="2000" b="0" i="0" dirty="0">
                  <a:solidFill>
                    <a:srgbClr val="222222"/>
                  </a:solidFill>
                  <a:effectLst/>
                  <a:latin typeface="Verdana" panose="020B0604030504040204" pitchFamily="34" charset="0"/>
                </a:rPr>
                <a:t> ở </a:t>
              </a:r>
              <a:r>
                <a:rPr lang="en-US" sz="2000" b="0" i="0" dirty="0" err="1">
                  <a:solidFill>
                    <a:srgbClr val="222222"/>
                  </a:solidFill>
                  <a:effectLst/>
                  <a:latin typeface="Verdana" panose="020B0604030504040204" pitchFamily="34" charset="0"/>
                </a:rPr>
                <a:t>các</a:t>
              </a:r>
              <a:r>
                <a:rPr lang="en-US" sz="2000" b="0" i="0" dirty="0">
                  <a:solidFill>
                    <a:srgbClr val="222222"/>
                  </a:solidFill>
                  <a:effectLst/>
                  <a:latin typeface="Verdana" panose="020B0604030504040204" pitchFamily="34" charset="0"/>
                </a:rPr>
                <a:t> </a:t>
              </a:r>
              <a:r>
                <a:rPr lang="en-US" sz="2000" b="0" i="0" dirty="0" err="1">
                  <a:solidFill>
                    <a:srgbClr val="222222"/>
                  </a:solidFill>
                  <a:effectLst/>
                  <a:latin typeface="Verdana" panose="020B0604030504040204" pitchFamily="34" charset="0"/>
                </a:rPr>
                <a:t>tỉnh</a:t>
              </a:r>
              <a:r>
                <a:rPr lang="en-US" sz="2000" b="0" i="0" dirty="0">
                  <a:solidFill>
                    <a:srgbClr val="222222"/>
                  </a:solidFill>
                  <a:effectLst/>
                  <a:latin typeface="Verdana" panose="020B0604030504040204" pitchFamily="34" charset="0"/>
                </a:rPr>
                <a:t> </a:t>
              </a:r>
              <a:r>
                <a:rPr lang="en-US" sz="2000" b="0" i="0" dirty="0" err="1">
                  <a:solidFill>
                    <a:srgbClr val="222222"/>
                  </a:solidFill>
                  <a:effectLst/>
                  <a:latin typeface="Verdana" panose="020B0604030504040204" pitchFamily="34" charset="0"/>
                </a:rPr>
                <a:t>miền</a:t>
              </a:r>
              <a:r>
                <a:rPr lang="en-US" sz="2000" b="0" i="0" dirty="0">
                  <a:solidFill>
                    <a:srgbClr val="222222"/>
                  </a:solidFill>
                  <a:effectLst/>
                  <a:latin typeface="Verdana" panose="020B0604030504040204" pitchFamily="34" charset="0"/>
                </a:rPr>
                <a:t> </a:t>
              </a:r>
              <a:r>
                <a:rPr lang="en-US" sz="2000" b="0" i="0" dirty="0" err="1">
                  <a:solidFill>
                    <a:srgbClr val="222222"/>
                  </a:solidFill>
                  <a:effectLst/>
                  <a:latin typeface="Verdana" panose="020B0604030504040204" pitchFamily="34" charset="0"/>
                </a:rPr>
                <a:t>Bắc</a:t>
              </a:r>
              <a:r>
                <a:rPr lang="en-US" sz="2000" b="0" i="0" dirty="0">
                  <a:solidFill>
                    <a:srgbClr val="222222"/>
                  </a:solidFill>
                  <a:effectLst/>
                  <a:latin typeface="Verdana" panose="020B0604030504040204" pitchFamily="34" charset="0"/>
                </a:rPr>
                <a:t>.</a:t>
              </a:r>
              <a:r>
                <a:rPr lang="en-US" altLang="en-US" sz="2000" dirty="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p:txBody>
        </p:sp>
      </p:grpSp>
      <p:sp>
        <p:nvSpPr>
          <p:cNvPr id="18" name="PA_矩形 2">
            <a:extLst>
              <a:ext uri="{FF2B5EF4-FFF2-40B4-BE49-F238E27FC236}">
                <a16:creationId xmlns:a16="http://schemas.microsoft.com/office/drawing/2014/main" id="{C118A3DC-B214-49C6-A686-5ED8C1DF14F5}"/>
              </a:ext>
            </a:extLst>
          </p:cNvPr>
          <p:cNvSpPr/>
          <p:nvPr>
            <p:custDataLst>
              <p:tags r:id="rId1"/>
            </p:custDataLst>
          </p:nvPr>
        </p:nvSpPr>
        <p:spPr>
          <a:xfrm>
            <a:off x="396607" y="389295"/>
            <a:ext cx="1914793" cy="699422"/>
          </a:xfrm>
          <a:prstGeom prst="rect">
            <a:avLst/>
          </a:prstGeom>
        </p:spPr>
        <p:txBody>
          <a:bodyPr wrap="square">
            <a:spAutoFit/>
          </a:bodyPr>
          <a:lstStyle/>
          <a:p>
            <a:pPr>
              <a:lnSpc>
                <a:spcPct val="125000"/>
              </a:lnSpc>
              <a:defRPr/>
            </a:pPr>
            <a:r>
              <a:rPr lang="en-US" altLang="en-US" sz="3500" dirty="0" err="1">
                <a:latin typeface="Arial" panose="020B0604020202020204" pitchFamily="34" charset="0"/>
                <a:cs typeface="Arial" panose="020B0604020202020204" pitchFamily="34" charset="0"/>
              </a:rPr>
              <a:t>ngọn</a:t>
            </a:r>
            <a:r>
              <a:rPr lang="en-US" altLang="en-US" sz="3500" dirty="0">
                <a:latin typeface="Arial" panose="020B0604020202020204" pitchFamily="34" charset="0"/>
                <a:cs typeface="Arial" panose="020B0604020202020204" pitchFamily="34" charset="0"/>
              </a:rPr>
              <a:t> </a:t>
            </a:r>
            <a:r>
              <a:rPr lang="en-US" altLang="en-US" sz="3500" dirty="0" err="1">
                <a:latin typeface="Arial" panose="020B0604020202020204" pitchFamily="34" charset="0"/>
                <a:cs typeface="Arial" panose="020B0604020202020204" pitchFamily="34" charset="0"/>
              </a:rPr>
              <a:t>cơi</a:t>
            </a:r>
            <a:endParaRPr lang="en-US" altLang="en-US" sz="35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87274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750" fill="hold"/>
                                        <p:tgtEl>
                                          <p:spTgt spid="14"/>
                                        </p:tgtEl>
                                        <p:attrNameLst>
                                          <p:attrName>ppt_x</p:attrName>
                                        </p:attrNameLst>
                                      </p:cBhvr>
                                      <p:tavLst>
                                        <p:tav tm="0">
                                          <p:val>
                                            <p:strVal val="0-#ppt_w/2"/>
                                          </p:val>
                                        </p:tav>
                                        <p:tav tm="100000">
                                          <p:val>
                                            <p:strVal val="#ppt_x"/>
                                          </p:val>
                                        </p:tav>
                                      </p:tavLst>
                                    </p:anim>
                                    <p:anim calcmode="lin" valueType="num">
                                      <p:cBhvr additive="base">
                                        <p:cTn id="13" dur="750" fill="hold"/>
                                        <p:tgtEl>
                                          <p:spTgt spid="14"/>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25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1+#ppt_w/2"/>
                                          </p:val>
                                        </p:tav>
                                        <p:tav tm="100000">
                                          <p:val>
                                            <p:strVal val="#ppt_x"/>
                                          </p:val>
                                        </p:tav>
                                      </p:tavLst>
                                    </p:anim>
                                    <p:anim calcmode="lin" valueType="num">
                                      <p:cBhvr additive="base">
                                        <p:cTn id="17" dur="500" fill="hold"/>
                                        <p:tgtEl>
                                          <p:spTgt spid="16"/>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25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1+#ppt_w/2"/>
                                          </p:val>
                                        </p:tav>
                                        <p:tav tm="100000">
                                          <p:val>
                                            <p:strVal val="#ppt_x"/>
                                          </p:val>
                                        </p:tav>
                                      </p:tavLst>
                                    </p:anim>
                                    <p:anim calcmode="lin" valueType="num">
                                      <p:cBhvr additive="base">
                                        <p:cTn id="21" dur="500" fill="hold"/>
                                        <p:tgtEl>
                                          <p:spTgt spid="17"/>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25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1+#ppt_w/2"/>
                                          </p:val>
                                        </p:tav>
                                        <p:tav tm="100000">
                                          <p:val>
                                            <p:strVal val="#ppt_x"/>
                                          </p:val>
                                        </p:tav>
                                      </p:tavLst>
                                    </p:anim>
                                    <p:anim calcmode="lin" valueType="num">
                                      <p:cBhvr additive="base">
                                        <p:cTn id="25" dur="500" fill="hold"/>
                                        <p:tgtEl>
                                          <p:spTgt spid="15"/>
                                        </p:tgtEl>
                                        <p:attrNameLst>
                                          <p:attrName>ppt_y</p:attrName>
                                        </p:attrNameLst>
                                      </p:cBhvr>
                                      <p:tavLst>
                                        <p:tav tm="0">
                                          <p:val>
                                            <p:strVal val="#ppt_y"/>
                                          </p:val>
                                        </p:tav>
                                        <p:tav tm="100000">
                                          <p:val>
                                            <p:strVal val="#ppt_y"/>
                                          </p:val>
                                        </p:tav>
                                      </p:tavLst>
                                    </p:anim>
                                  </p:childTnLst>
                                </p:cTn>
                              </p:par>
                            </p:childTnLst>
                          </p:cTn>
                        </p:par>
                        <p:par>
                          <p:cTn id="26" fill="hold">
                            <p:stCondLst>
                              <p:cond delay="75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500"/>
                                        <p:tgtEl>
                                          <p:spTgt spid="39"/>
                                        </p:tgtEl>
                                      </p:cBhvr>
                                    </p:animEffect>
                                    <p:anim calcmode="lin" valueType="num">
                                      <p:cBhvr>
                                        <p:cTn id="30" dur="500" fill="hold"/>
                                        <p:tgtEl>
                                          <p:spTgt spid="39"/>
                                        </p:tgtEl>
                                        <p:attrNameLst>
                                          <p:attrName>ppt_x</p:attrName>
                                        </p:attrNameLst>
                                      </p:cBhvr>
                                      <p:tavLst>
                                        <p:tav tm="0">
                                          <p:val>
                                            <p:strVal val="#ppt_x"/>
                                          </p:val>
                                        </p:tav>
                                        <p:tav tm="100000">
                                          <p:val>
                                            <p:strVal val="#ppt_x"/>
                                          </p:val>
                                        </p:tav>
                                      </p:tavLst>
                                    </p:anim>
                                    <p:anim calcmode="lin" valueType="num">
                                      <p:cBhvr>
                                        <p:cTn id="31" dur="5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0A19C08F-C186-4ECA-8592-AD14EA9DDBA2}"/>
              </a:ext>
            </a:extLst>
          </p:cNvPr>
          <p:cNvGrpSpPr/>
          <p:nvPr/>
        </p:nvGrpSpPr>
        <p:grpSpPr>
          <a:xfrm>
            <a:off x="-663903" y="689860"/>
            <a:ext cx="10268964" cy="4634856"/>
            <a:chOff x="-663903" y="689860"/>
            <a:chExt cx="10268964" cy="4634856"/>
          </a:xfrm>
        </p:grpSpPr>
        <p:pic>
          <p:nvPicPr>
            <p:cNvPr id="9" name="图片 8">
              <a:extLst>
                <a:ext uri="{FF2B5EF4-FFF2-40B4-BE49-F238E27FC236}">
                  <a16:creationId xmlns:a16="http://schemas.microsoft.com/office/drawing/2014/main" id="{EFD32AFA-CA52-47D7-A224-C914491B78D2}"/>
                </a:ext>
              </a:extLst>
            </p:cNvPr>
            <p:cNvPicPr>
              <a:picLocks noChangeAspect="1"/>
            </p:cNvPicPr>
            <p:nvPr/>
          </p:nvPicPr>
          <p:blipFill rotWithShape="1">
            <a:blip r:embed="rId3"/>
            <a:srcRect l="56379"/>
            <a:stretch/>
          </p:blipFill>
          <p:spPr>
            <a:xfrm>
              <a:off x="5565447" y="689860"/>
              <a:ext cx="4039614" cy="4291956"/>
            </a:xfrm>
            <a:prstGeom prst="rect">
              <a:avLst/>
            </a:prstGeom>
          </p:spPr>
        </p:pic>
        <p:pic>
          <p:nvPicPr>
            <p:cNvPr id="22" name="图片 8">
              <a:extLst>
                <a:ext uri="{FF2B5EF4-FFF2-40B4-BE49-F238E27FC236}">
                  <a16:creationId xmlns:a16="http://schemas.microsoft.com/office/drawing/2014/main" id="{E08B074F-57C4-4EEC-B737-AAC626397A04}"/>
                </a:ext>
              </a:extLst>
            </p:cNvPr>
            <p:cNvPicPr>
              <a:picLocks noChangeAspect="1"/>
            </p:cNvPicPr>
            <p:nvPr/>
          </p:nvPicPr>
          <p:blipFill rotWithShape="1">
            <a:blip r:embed="rId3"/>
            <a:srcRect l="56379"/>
            <a:stretch/>
          </p:blipFill>
          <p:spPr>
            <a:xfrm flipH="1">
              <a:off x="-663903" y="1032760"/>
              <a:ext cx="4039614" cy="4291956"/>
            </a:xfrm>
            <a:prstGeom prst="rect">
              <a:avLst/>
            </a:prstGeom>
          </p:spPr>
        </p:pic>
        <p:pic>
          <p:nvPicPr>
            <p:cNvPr id="5" name="图片 4">
              <a:extLst>
                <a:ext uri="{FF2B5EF4-FFF2-40B4-BE49-F238E27FC236}">
                  <a16:creationId xmlns:a16="http://schemas.microsoft.com/office/drawing/2014/main" id="{445A97E7-7F47-428D-9A49-EC00D717EDF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5250" y="3619261"/>
              <a:ext cx="9473956" cy="1638540"/>
            </a:xfrm>
            <a:prstGeom prst="rect">
              <a:avLst/>
            </a:prstGeom>
          </p:spPr>
        </p:pic>
      </p:grpSp>
      <p:pic>
        <p:nvPicPr>
          <p:cNvPr id="15" name="图片 14">
            <a:extLst>
              <a:ext uri="{FF2B5EF4-FFF2-40B4-BE49-F238E27FC236}">
                <a16:creationId xmlns:a16="http://schemas.microsoft.com/office/drawing/2014/main" id="{26C39040-B17C-431D-A682-AAFDFBB63E50}"/>
              </a:ext>
            </a:extLst>
          </p:cNvPr>
          <p:cNvPicPr>
            <a:picLocks noChangeAspect="1"/>
          </p:cNvPicPr>
          <p:nvPr/>
        </p:nvPicPr>
        <p:blipFill>
          <a:blip r:embed="rId5"/>
          <a:stretch>
            <a:fillRect/>
          </a:stretch>
        </p:blipFill>
        <p:spPr>
          <a:xfrm>
            <a:off x="8834390" y="902805"/>
            <a:ext cx="1028687" cy="384142"/>
          </a:xfrm>
          <a:prstGeom prst="rect">
            <a:avLst/>
          </a:prstGeom>
        </p:spPr>
      </p:pic>
      <p:pic>
        <p:nvPicPr>
          <p:cNvPr id="16" name="图片 15">
            <a:extLst>
              <a:ext uri="{FF2B5EF4-FFF2-40B4-BE49-F238E27FC236}">
                <a16:creationId xmlns:a16="http://schemas.microsoft.com/office/drawing/2014/main" id="{905E1E2F-1C9B-455F-929D-741247742AC3}"/>
              </a:ext>
            </a:extLst>
          </p:cNvPr>
          <p:cNvPicPr>
            <a:picLocks noChangeAspect="1"/>
          </p:cNvPicPr>
          <p:nvPr/>
        </p:nvPicPr>
        <p:blipFill>
          <a:blip r:embed="rId6"/>
          <a:stretch>
            <a:fillRect/>
          </a:stretch>
        </p:blipFill>
        <p:spPr>
          <a:xfrm rot="21056238">
            <a:off x="6784789" y="83470"/>
            <a:ext cx="1095492" cy="449909"/>
          </a:xfrm>
          <a:prstGeom prst="rect">
            <a:avLst/>
          </a:prstGeom>
        </p:spPr>
      </p:pic>
      <p:pic>
        <p:nvPicPr>
          <p:cNvPr id="17" name="图形 16">
            <a:extLst>
              <a:ext uri="{FF2B5EF4-FFF2-40B4-BE49-F238E27FC236}">
                <a16:creationId xmlns:a16="http://schemas.microsoft.com/office/drawing/2014/main" id="{C5EC70A3-479D-4162-82A0-ED0C3626C3A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476117">
            <a:off x="293723" y="381591"/>
            <a:ext cx="1713925" cy="713579"/>
          </a:xfrm>
          <a:prstGeom prst="rect">
            <a:avLst/>
          </a:prstGeom>
        </p:spPr>
      </p:pic>
      <p:pic>
        <p:nvPicPr>
          <p:cNvPr id="6" name="Picture 5">
            <a:extLst>
              <a:ext uri="{FF2B5EF4-FFF2-40B4-BE49-F238E27FC236}">
                <a16:creationId xmlns:a16="http://schemas.microsoft.com/office/drawing/2014/main" id="{BAB86E31-86BA-4EF3-89BA-D179A18CAA99}"/>
              </a:ext>
            </a:extLst>
          </p:cNvPr>
          <p:cNvPicPr>
            <a:picLocks noChangeAspect="1"/>
          </p:cNvPicPr>
          <p:nvPr/>
        </p:nvPicPr>
        <p:blipFill rotWithShape="1">
          <a:blip r:embed="rId9">
            <a:extLst>
              <a:ext uri="{28A0092B-C50C-407E-A947-70E740481C1C}">
                <a14:useLocalDpi xmlns:a14="http://schemas.microsoft.com/office/drawing/2010/main" val="0"/>
              </a:ext>
            </a:extLst>
          </a:blip>
          <a:srcRect l="12306" t="17197" r="13109" b="6944"/>
          <a:stretch/>
        </p:blipFill>
        <p:spPr>
          <a:xfrm flipH="1">
            <a:off x="1847850" y="171450"/>
            <a:ext cx="6019800" cy="4392827"/>
          </a:xfrm>
          <a:prstGeom prst="rect">
            <a:avLst/>
          </a:prstGeom>
        </p:spPr>
      </p:pic>
      <p:pic>
        <p:nvPicPr>
          <p:cNvPr id="19" name="Picture 18">
            <a:extLst>
              <a:ext uri="{FF2B5EF4-FFF2-40B4-BE49-F238E27FC236}">
                <a16:creationId xmlns:a16="http://schemas.microsoft.com/office/drawing/2014/main" id="{4713F551-EA13-4203-99C5-BFDE130A522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179021" y="2671591"/>
            <a:ext cx="2624309" cy="2624309"/>
          </a:xfrm>
          <a:prstGeom prst="rect">
            <a:avLst/>
          </a:prstGeom>
        </p:spPr>
      </p:pic>
      <p:sp>
        <p:nvSpPr>
          <p:cNvPr id="20" name="TextBox 19">
            <a:extLst>
              <a:ext uri="{FF2B5EF4-FFF2-40B4-BE49-F238E27FC236}">
                <a16:creationId xmlns:a16="http://schemas.microsoft.com/office/drawing/2014/main" id="{FBDCDDB1-513D-47A0-907B-2889D467D3F0}"/>
              </a:ext>
            </a:extLst>
          </p:cNvPr>
          <p:cNvSpPr txBox="1"/>
          <p:nvPr/>
        </p:nvSpPr>
        <p:spPr>
          <a:xfrm>
            <a:off x="2400299" y="510060"/>
            <a:ext cx="4686301" cy="2153475"/>
          </a:xfrm>
          <a:prstGeom prst="rect">
            <a:avLst/>
          </a:prstGeom>
          <a:noFill/>
        </p:spPr>
        <p:txBody>
          <a:bodyPr wrap="square">
            <a:spAutoFit/>
          </a:bodyPr>
          <a:lstStyle/>
          <a:p>
            <a:pPr algn="just">
              <a:lnSpc>
                <a:spcPct val="114000"/>
              </a:lnSpc>
            </a:pPr>
            <a:r>
              <a:rPr lang="en-US" altLang="en-US" sz="3000" dirty="0">
                <a:latin typeface="Arial" panose="020B0604020202020204" pitchFamily="34" charset="0"/>
                <a:cs typeface="Arial" panose="020B0604020202020204" pitchFamily="34" charset="0"/>
              </a:rPr>
              <a:t>			 </a:t>
            </a:r>
            <a:r>
              <a:rPr lang="vi-VN" sz="3000" b="1" i="0" u="none" strike="noStrike" kern="1200" baseline="0" dirty="0">
                <a:solidFill>
                  <a:srgbClr val="333399"/>
                </a:solidFill>
                <a:latin typeface="Arial" panose="020B0604020202020204" pitchFamily="34" charset="0"/>
                <a:cs typeface="Arial" panose="020B0604020202020204" pitchFamily="34" charset="0"/>
              </a:rPr>
              <a:t>Đoạn văn cho</a:t>
            </a:r>
            <a:endParaRPr lang="en-US" sz="3000" b="1" dirty="0">
              <a:solidFill>
                <a:srgbClr val="333399"/>
              </a:solidFill>
              <a:latin typeface="Arial" panose="020B0604020202020204" pitchFamily="34" charset="0"/>
              <a:cs typeface="Arial" panose="020B0604020202020204" pitchFamily="34" charset="0"/>
            </a:endParaRPr>
          </a:p>
          <a:p>
            <a:pPr algn="just">
              <a:lnSpc>
                <a:spcPct val="114000"/>
              </a:lnSpc>
            </a:pPr>
            <a:r>
              <a:rPr lang="en-US" sz="3000" b="1" i="0" u="none" strike="noStrike" kern="1200" baseline="0" dirty="0">
                <a:solidFill>
                  <a:srgbClr val="333399"/>
                </a:solidFill>
                <a:latin typeface="Arial" panose="020B0604020202020204" pitchFamily="34" charset="0"/>
                <a:cs typeface="Arial" panose="020B0604020202020204" pitchFamily="34" charset="0"/>
              </a:rPr>
              <a:t>	e</a:t>
            </a:r>
            <a:r>
              <a:rPr lang="vi-VN" sz="3000" b="1" i="0" u="none" strike="noStrike" kern="1200" baseline="0" dirty="0">
                <a:solidFill>
                  <a:srgbClr val="333399"/>
                </a:solidFill>
                <a:latin typeface="Arial" panose="020B0604020202020204" pitchFamily="34" charset="0"/>
                <a:cs typeface="Arial" panose="020B0604020202020204" pitchFamily="34" charset="0"/>
              </a:rPr>
              <a:t>m</a:t>
            </a:r>
            <a:r>
              <a:rPr lang="en-US" sz="3000" b="1" i="0" u="none" strike="noStrike" kern="1200" dirty="0">
                <a:solidFill>
                  <a:srgbClr val="333399"/>
                </a:solidFill>
                <a:latin typeface="Arial" panose="020B0604020202020204" pitchFamily="34" charset="0"/>
                <a:cs typeface="Arial" panose="020B0604020202020204" pitchFamily="34" charset="0"/>
              </a:rPr>
              <a:t> </a:t>
            </a:r>
            <a:r>
              <a:rPr lang="vi-VN" sz="3000" b="1" i="0" u="none" strike="noStrike" kern="1200" baseline="0" dirty="0">
                <a:solidFill>
                  <a:srgbClr val="333399"/>
                </a:solidFill>
                <a:latin typeface="Arial" panose="020B0604020202020204" pitchFamily="34" charset="0"/>
                <a:cs typeface="Arial" panose="020B0604020202020204" pitchFamily="34" charset="0"/>
              </a:rPr>
              <a:t>thấy được mùa đông trên rẻo cao như thế nào?</a:t>
            </a:r>
          </a:p>
        </p:txBody>
      </p:sp>
      <p:sp>
        <p:nvSpPr>
          <p:cNvPr id="21" name="TextBox 20">
            <a:extLst>
              <a:ext uri="{FF2B5EF4-FFF2-40B4-BE49-F238E27FC236}">
                <a16:creationId xmlns:a16="http://schemas.microsoft.com/office/drawing/2014/main" id="{3B222CCF-6999-4EE3-B3EB-B32628DA35E0}"/>
              </a:ext>
            </a:extLst>
          </p:cNvPr>
          <p:cNvSpPr txBox="1"/>
          <p:nvPr/>
        </p:nvSpPr>
        <p:spPr>
          <a:xfrm>
            <a:off x="2495550" y="2567460"/>
            <a:ext cx="4762500" cy="1111907"/>
          </a:xfrm>
          <a:prstGeom prst="rect">
            <a:avLst/>
          </a:prstGeom>
          <a:noFill/>
        </p:spPr>
        <p:txBody>
          <a:bodyPr wrap="square">
            <a:spAutoFit/>
          </a:bodyPr>
          <a:lstStyle/>
          <a:p>
            <a:pPr algn="just">
              <a:lnSpc>
                <a:spcPct val="114000"/>
              </a:lnSpc>
            </a:pPr>
            <a:r>
              <a:rPr lang="vi-VN" sz="3000" dirty="0"/>
              <a:t>Mùa đông trên rẻo cao đẹp </a:t>
            </a:r>
            <a:r>
              <a:rPr lang="en-US" sz="3000" dirty="0"/>
              <a:t>	</a:t>
            </a:r>
            <a:r>
              <a:rPr lang="vi-VN" sz="3000" dirty="0"/>
              <a:t>như một bức tranh</a:t>
            </a:r>
            <a:r>
              <a:rPr lang="en-US" sz="3000" dirty="0"/>
              <a:t>.</a:t>
            </a:r>
            <a:endParaRPr lang="vi-VN" sz="3000" dirty="0"/>
          </a:p>
        </p:txBody>
      </p:sp>
    </p:spTree>
    <p:extLst>
      <p:ext uri="{BB962C8B-B14F-4D97-AF65-F5344CB8AC3E}">
        <p14:creationId xmlns:p14="http://schemas.microsoft.com/office/powerpoint/2010/main" val="11361526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25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1+#ppt_w/2"/>
                                              </p:val>
                                            </p:tav>
                                            <p:tav tm="100000">
                                              <p:val>
                                                <p:strVal val="#ppt_x"/>
                                              </p:val>
                                            </p:tav>
                                          </p:tavLst>
                                        </p:anim>
                                        <p:anim calcmode="lin" valueType="num">
                                          <p:cBhvr additive="base">
                                            <p:cTn id="13" dur="500" fill="hold"/>
                                            <p:tgtEl>
                                              <p:spTgt spid="16"/>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25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1+#ppt_w/2"/>
                                              </p:val>
                                            </p:tav>
                                            <p:tav tm="100000">
                                              <p:val>
                                                <p:strVal val="#ppt_x"/>
                                              </p:val>
                                            </p:tav>
                                          </p:tavLst>
                                        </p:anim>
                                        <p:anim calcmode="lin" valueType="num">
                                          <p:cBhvr additive="base">
                                            <p:cTn id="17" dur="500" fill="hold"/>
                                            <p:tgtEl>
                                              <p:spTgt spid="17"/>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25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1+#ppt_w/2"/>
                                              </p:val>
                                            </p:tav>
                                            <p:tav tm="100000">
                                              <p:val>
                                                <p:strVal val="#ppt_x"/>
                                              </p:val>
                                            </p:tav>
                                          </p:tavLst>
                                        </p:anim>
                                        <p:anim calcmode="lin" valueType="num">
                                          <p:cBhvr additive="base">
                                            <p:cTn id="21" dur="500" fill="hold"/>
                                            <p:tgtEl>
                                              <p:spTgt spid="15"/>
                                            </p:tgtEl>
                                            <p:attrNameLst>
                                              <p:attrName>ppt_y</p:attrName>
                                            </p:attrNameLst>
                                          </p:cBhvr>
                                          <p:tavLst>
                                            <p:tav tm="0">
                                              <p:val>
                                                <p:strVal val="#ppt_y"/>
                                              </p:val>
                                            </p:tav>
                                            <p:tav tm="100000">
                                              <p:val>
                                                <p:strVal val="#ppt_y"/>
                                              </p:val>
                                            </p:tav>
                                          </p:tavLst>
                                        </p:anim>
                                      </p:childTnLst>
                                    </p:cTn>
                                  </p:par>
                                </p:childTnLst>
                              </p:cTn>
                            </p:par>
                            <p:par>
                              <p:cTn id="22" fill="hold">
                                <p:stCondLst>
                                  <p:cond delay="750"/>
                                </p:stCondLst>
                                <p:childTnLst>
                                  <p:par>
                                    <p:cTn id="23" presetID="2" presetClass="entr" presetSubtype="4" fill="hold" nodeType="afterEffect" p14:presetBounceEnd="20000">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14:bounceEnd="20000">
                                          <p:cBhvr additive="base">
                                            <p:cTn id="25" dur="500" fill="hold"/>
                                            <p:tgtEl>
                                              <p:spTgt spid="19"/>
                                            </p:tgtEl>
                                            <p:attrNameLst>
                                              <p:attrName>ppt_x</p:attrName>
                                            </p:attrNameLst>
                                          </p:cBhvr>
                                          <p:tavLst>
                                            <p:tav tm="0">
                                              <p:val>
                                                <p:strVal val="#ppt_x"/>
                                              </p:val>
                                            </p:tav>
                                            <p:tav tm="100000">
                                              <p:val>
                                                <p:strVal val="#ppt_x"/>
                                              </p:val>
                                            </p:tav>
                                          </p:tavLst>
                                        </p:anim>
                                        <p:anim calcmode="lin" valueType="num" p14:bounceEnd="20000">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par>
                              <p:cTn id="27" fill="hold">
                                <p:stCondLst>
                                  <p:cond delay="1250"/>
                                </p:stCondLst>
                                <p:childTnLst>
                                  <p:par>
                                    <p:cTn id="28" presetID="22" presetClass="entr" presetSubtype="8"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par>
                              <p:cTn id="31" fill="hold">
                                <p:stCondLst>
                                  <p:cond delay="1750"/>
                                </p:stCondLst>
                                <p:childTnLst>
                                  <p:par>
                                    <p:cTn id="32" presetID="56" presetClass="entr" presetSubtype="0" fill="hold" grpId="0" nodeType="afterEffect">
                                      <p:stCondLst>
                                        <p:cond delay="0"/>
                                      </p:stCondLst>
                                      <p:iterate type="lt">
                                        <p:tmPct val="10000"/>
                                      </p:iterate>
                                      <p:childTnLst>
                                        <p:set>
                                          <p:cBhvr>
                                            <p:cTn id="33" dur="1" fill="hold">
                                              <p:stCondLst>
                                                <p:cond delay="0"/>
                                              </p:stCondLst>
                                            </p:cTn>
                                            <p:tgtEl>
                                              <p:spTgt spid="20"/>
                                            </p:tgtEl>
                                            <p:attrNameLst>
                                              <p:attrName>style.visibility</p:attrName>
                                            </p:attrNameLst>
                                          </p:cBhvr>
                                          <p:to>
                                            <p:strVal val="visible"/>
                                          </p:to>
                                        </p:set>
                                        <p:anim by="(-#ppt_w*2)" calcmode="lin" valueType="num">
                                          <p:cBhvr rctx="PPT">
                                            <p:cTn id="34" dur="250" autoRev="1" fill="hold">
                                              <p:stCondLst>
                                                <p:cond delay="0"/>
                                              </p:stCondLst>
                                            </p:cTn>
                                            <p:tgtEl>
                                              <p:spTgt spid="20"/>
                                            </p:tgtEl>
                                            <p:attrNameLst>
                                              <p:attrName>ppt_w</p:attrName>
                                            </p:attrNameLst>
                                          </p:cBhvr>
                                        </p:anim>
                                        <p:anim by="(#ppt_w*0.50)" calcmode="lin" valueType="num">
                                          <p:cBhvr>
                                            <p:cTn id="35" dur="250" decel="50000" autoRev="1" fill="hold">
                                              <p:stCondLst>
                                                <p:cond delay="0"/>
                                              </p:stCondLst>
                                            </p:cTn>
                                            <p:tgtEl>
                                              <p:spTgt spid="20"/>
                                            </p:tgtEl>
                                            <p:attrNameLst>
                                              <p:attrName>ppt_x</p:attrName>
                                            </p:attrNameLst>
                                          </p:cBhvr>
                                        </p:anim>
                                        <p:anim from="(-#ppt_h/2)" to="(#ppt_y)" calcmode="lin" valueType="num">
                                          <p:cBhvr>
                                            <p:cTn id="36" dur="500" fill="hold">
                                              <p:stCondLst>
                                                <p:cond delay="0"/>
                                              </p:stCondLst>
                                            </p:cTn>
                                            <p:tgtEl>
                                              <p:spTgt spid="20"/>
                                            </p:tgtEl>
                                            <p:attrNameLst>
                                              <p:attrName>ppt_y</p:attrName>
                                            </p:attrNameLst>
                                          </p:cBhvr>
                                        </p:anim>
                                        <p:animRot by="21600000">
                                          <p:cBhvr>
                                            <p:cTn id="37" dur="500" fill="hold">
                                              <p:stCondLst>
                                                <p:cond delay="0"/>
                                              </p:stCondLst>
                                            </p:cTn>
                                            <p:tgtEl>
                                              <p:spTgt spid="20"/>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56" presetClass="entr" presetSubtype="0" fill="hold" grpId="0" nodeType="clickEffect">
                                      <p:stCondLst>
                                        <p:cond delay="0"/>
                                      </p:stCondLst>
                                      <p:iterate type="lt">
                                        <p:tmPct val="10000"/>
                                      </p:iterate>
                                      <p:childTnLst>
                                        <p:set>
                                          <p:cBhvr>
                                            <p:cTn id="41" dur="1" fill="hold">
                                              <p:stCondLst>
                                                <p:cond delay="0"/>
                                              </p:stCondLst>
                                            </p:cTn>
                                            <p:tgtEl>
                                              <p:spTgt spid="21"/>
                                            </p:tgtEl>
                                            <p:attrNameLst>
                                              <p:attrName>style.visibility</p:attrName>
                                            </p:attrNameLst>
                                          </p:cBhvr>
                                          <p:to>
                                            <p:strVal val="visible"/>
                                          </p:to>
                                        </p:set>
                                        <p:anim by="(-#ppt_w*2)" calcmode="lin" valueType="num">
                                          <p:cBhvr rctx="PPT">
                                            <p:cTn id="42" dur="250" autoRev="1" fill="hold">
                                              <p:stCondLst>
                                                <p:cond delay="0"/>
                                              </p:stCondLst>
                                            </p:cTn>
                                            <p:tgtEl>
                                              <p:spTgt spid="21"/>
                                            </p:tgtEl>
                                            <p:attrNameLst>
                                              <p:attrName>ppt_w</p:attrName>
                                            </p:attrNameLst>
                                          </p:cBhvr>
                                        </p:anim>
                                        <p:anim by="(#ppt_w*0.50)" calcmode="lin" valueType="num">
                                          <p:cBhvr>
                                            <p:cTn id="43" dur="250" decel="50000" autoRev="1" fill="hold">
                                              <p:stCondLst>
                                                <p:cond delay="0"/>
                                              </p:stCondLst>
                                            </p:cTn>
                                            <p:tgtEl>
                                              <p:spTgt spid="21"/>
                                            </p:tgtEl>
                                            <p:attrNameLst>
                                              <p:attrName>ppt_x</p:attrName>
                                            </p:attrNameLst>
                                          </p:cBhvr>
                                        </p:anim>
                                        <p:anim from="(-#ppt_h/2)" to="(#ppt_y)" calcmode="lin" valueType="num">
                                          <p:cBhvr>
                                            <p:cTn id="44" dur="500" fill="hold">
                                              <p:stCondLst>
                                                <p:cond delay="0"/>
                                              </p:stCondLst>
                                            </p:cTn>
                                            <p:tgtEl>
                                              <p:spTgt spid="21"/>
                                            </p:tgtEl>
                                            <p:attrNameLst>
                                              <p:attrName>ppt_y</p:attrName>
                                            </p:attrNameLst>
                                          </p:cBhvr>
                                        </p:anim>
                                        <p:animRot by="21600000">
                                          <p:cBhvr>
                                            <p:cTn id="45" dur="500" fill="hold">
                                              <p:stCondLst>
                                                <p:cond delay="0"/>
                                              </p:stCondLst>
                                            </p:cTn>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25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1+#ppt_w/2"/>
                                              </p:val>
                                            </p:tav>
                                            <p:tav tm="100000">
                                              <p:val>
                                                <p:strVal val="#ppt_x"/>
                                              </p:val>
                                            </p:tav>
                                          </p:tavLst>
                                        </p:anim>
                                        <p:anim calcmode="lin" valueType="num">
                                          <p:cBhvr additive="base">
                                            <p:cTn id="13" dur="500" fill="hold"/>
                                            <p:tgtEl>
                                              <p:spTgt spid="16"/>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25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1+#ppt_w/2"/>
                                              </p:val>
                                            </p:tav>
                                            <p:tav tm="100000">
                                              <p:val>
                                                <p:strVal val="#ppt_x"/>
                                              </p:val>
                                            </p:tav>
                                          </p:tavLst>
                                        </p:anim>
                                        <p:anim calcmode="lin" valueType="num">
                                          <p:cBhvr additive="base">
                                            <p:cTn id="17" dur="500" fill="hold"/>
                                            <p:tgtEl>
                                              <p:spTgt spid="17"/>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25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1+#ppt_w/2"/>
                                              </p:val>
                                            </p:tav>
                                            <p:tav tm="100000">
                                              <p:val>
                                                <p:strVal val="#ppt_x"/>
                                              </p:val>
                                            </p:tav>
                                          </p:tavLst>
                                        </p:anim>
                                        <p:anim calcmode="lin" valueType="num">
                                          <p:cBhvr additive="base">
                                            <p:cTn id="21" dur="500" fill="hold"/>
                                            <p:tgtEl>
                                              <p:spTgt spid="15"/>
                                            </p:tgtEl>
                                            <p:attrNameLst>
                                              <p:attrName>ppt_y</p:attrName>
                                            </p:attrNameLst>
                                          </p:cBhvr>
                                          <p:tavLst>
                                            <p:tav tm="0">
                                              <p:val>
                                                <p:strVal val="#ppt_y"/>
                                              </p:val>
                                            </p:tav>
                                            <p:tav tm="100000">
                                              <p:val>
                                                <p:strVal val="#ppt_y"/>
                                              </p:val>
                                            </p:tav>
                                          </p:tavLst>
                                        </p:anim>
                                      </p:childTnLst>
                                    </p:cTn>
                                  </p:par>
                                </p:childTnLst>
                              </p:cTn>
                            </p:par>
                            <p:par>
                              <p:cTn id="22" fill="hold">
                                <p:stCondLst>
                                  <p:cond delay="750"/>
                                </p:stCondLst>
                                <p:childTnLst>
                                  <p:par>
                                    <p:cTn id="23" presetID="2" presetClass="entr" presetSubtype="4"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par>
                              <p:cTn id="27" fill="hold">
                                <p:stCondLst>
                                  <p:cond delay="1250"/>
                                </p:stCondLst>
                                <p:childTnLst>
                                  <p:par>
                                    <p:cTn id="28" presetID="22" presetClass="entr" presetSubtype="8"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par>
                              <p:cTn id="31" fill="hold">
                                <p:stCondLst>
                                  <p:cond delay="1750"/>
                                </p:stCondLst>
                                <p:childTnLst>
                                  <p:par>
                                    <p:cTn id="32" presetID="56" presetClass="entr" presetSubtype="0" fill="hold" grpId="0" nodeType="afterEffect">
                                      <p:stCondLst>
                                        <p:cond delay="0"/>
                                      </p:stCondLst>
                                      <p:iterate type="lt">
                                        <p:tmPct val="10000"/>
                                      </p:iterate>
                                      <p:childTnLst>
                                        <p:set>
                                          <p:cBhvr>
                                            <p:cTn id="33" dur="1" fill="hold">
                                              <p:stCondLst>
                                                <p:cond delay="0"/>
                                              </p:stCondLst>
                                            </p:cTn>
                                            <p:tgtEl>
                                              <p:spTgt spid="20"/>
                                            </p:tgtEl>
                                            <p:attrNameLst>
                                              <p:attrName>style.visibility</p:attrName>
                                            </p:attrNameLst>
                                          </p:cBhvr>
                                          <p:to>
                                            <p:strVal val="visible"/>
                                          </p:to>
                                        </p:set>
                                        <p:anim by="(-#ppt_w*2)" calcmode="lin" valueType="num">
                                          <p:cBhvr rctx="PPT">
                                            <p:cTn id="34" dur="250" autoRev="1" fill="hold">
                                              <p:stCondLst>
                                                <p:cond delay="0"/>
                                              </p:stCondLst>
                                            </p:cTn>
                                            <p:tgtEl>
                                              <p:spTgt spid="20"/>
                                            </p:tgtEl>
                                            <p:attrNameLst>
                                              <p:attrName>ppt_w</p:attrName>
                                            </p:attrNameLst>
                                          </p:cBhvr>
                                        </p:anim>
                                        <p:anim by="(#ppt_w*0.50)" calcmode="lin" valueType="num">
                                          <p:cBhvr>
                                            <p:cTn id="35" dur="250" decel="50000" autoRev="1" fill="hold">
                                              <p:stCondLst>
                                                <p:cond delay="0"/>
                                              </p:stCondLst>
                                            </p:cTn>
                                            <p:tgtEl>
                                              <p:spTgt spid="20"/>
                                            </p:tgtEl>
                                            <p:attrNameLst>
                                              <p:attrName>ppt_x</p:attrName>
                                            </p:attrNameLst>
                                          </p:cBhvr>
                                        </p:anim>
                                        <p:anim from="(-#ppt_h/2)" to="(#ppt_y)" calcmode="lin" valueType="num">
                                          <p:cBhvr>
                                            <p:cTn id="36" dur="500" fill="hold">
                                              <p:stCondLst>
                                                <p:cond delay="0"/>
                                              </p:stCondLst>
                                            </p:cTn>
                                            <p:tgtEl>
                                              <p:spTgt spid="20"/>
                                            </p:tgtEl>
                                            <p:attrNameLst>
                                              <p:attrName>ppt_y</p:attrName>
                                            </p:attrNameLst>
                                          </p:cBhvr>
                                        </p:anim>
                                        <p:animRot by="21600000">
                                          <p:cBhvr>
                                            <p:cTn id="37" dur="500" fill="hold">
                                              <p:stCondLst>
                                                <p:cond delay="0"/>
                                              </p:stCondLst>
                                            </p:cTn>
                                            <p:tgtEl>
                                              <p:spTgt spid="20"/>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56" presetClass="entr" presetSubtype="0" fill="hold" grpId="0" nodeType="clickEffect">
                                      <p:stCondLst>
                                        <p:cond delay="0"/>
                                      </p:stCondLst>
                                      <p:iterate type="lt">
                                        <p:tmPct val="10000"/>
                                      </p:iterate>
                                      <p:childTnLst>
                                        <p:set>
                                          <p:cBhvr>
                                            <p:cTn id="41" dur="1" fill="hold">
                                              <p:stCondLst>
                                                <p:cond delay="0"/>
                                              </p:stCondLst>
                                            </p:cTn>
                                            <p:tgtEl>
                                              <p:spTgt spid="21"/>
                                            </p:tgtEl>
                                            <p:attrNameLst>
                                              <p:attrName>style.visibility</p:attrName>
                                            </p:attrNameLst>
                                          </p:cBhvr>
                                          <p:to>
                                            <p:strVal val="visible"/>
                                          </p:to>
                                        </p:set>
                                        <p:anim by="(-#ppt_w*2)" calcmode="lin" valueType="num">
                                          <p:cBhvr rctx="PPT">
                                            <p:cTn id="42" dur="250" autoRev="1" fill="hold">
                                              <p:stCondLst>
                                                <p:cond delay="0"/>
                                              </p:stCondLst>
                                            </p:cTn>
                                            <p:tgtEl>
                                              <p:spTgt spid="21"/>
                                            </p:tgtEl>
                                            <p:attrNameLst>
                                              <p:attrName>ppt_w</p:attrName>
                                            </p:attrNameLst>
                                          </p:cBhvr>
                                        </p:anim>
                                        <p:anim by="(#ppt_w*0.50)" calcmode="lin" valueType="num">
                                          <p:cBhvr>
                                            <p:cTn id="43" dur="250" decel="50000" autoRev="1" fill="hold">
                                              <p:stCondLst>
                                                <p:cond delay="0"/>
                                              </p:stCondLst>
                                            </p:cTn>
                                            <p:tgtEl>
                                              <p:spTgt spid="21"/>
                                            </p:tgtEl>
                                            <p:attrNameLst>
                                              <p:attrName>ppt_x</p:attrName>
                                            </p:attrNameLst>
                                          </p:cBhvr>
                                        </p:anim>
                                        <p:anim from="(-#ppt_h/2)" to="(#ppt_y)" calcmode="lin" valueType="num">
                                          <p:cBhvr>
                                            <p:cTn id="44" dur="500" fill="hold">
                                              <p:stCondLst>
                                                <p:cond delay="0"/>
                                              </p:stCondLst>
                                            </p:cTn>
                                            <p:tgtEl>
                                              <p:spTgt spid="21"/>
                                            </p:tgtEl>
                                            <p:attrNameLst>
                                              <p:attrName>ppt_y</p:attrName>
                                            </p:attrNameLst>
                                          </p:cBhvr>
                                        </p:anim>
                                        <p:animRot by="21600000">
                                          <p:cBhvr>
                                            <p:cTn id="45" dur="500" fill="hold">
                                              <p:stCondLst>
                                                <p:cond delay="0"/>
                                              </p:stCondLst>
                                            </p:cTn>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29">
            <a:extLst>
              <a:ext uri="{FF2B5EF4-FFF2-40B4-BE49-F238E27FC236}">
                <a16:creationId xmlns:a16="http://schemas.microsoft.com/office/drawing/2014/main" id="{3ED967E4-7167-4508-8A73-E34528D338C4}"/>
              </a:ext>
            </a:extLst>
          </p:cNvPr>
          <p:cNvPicPr>
            <a:picLocks noChangeAspect="1"/>
          </p:cNvPicPr>
          <p:nvPr/>
        </p:nvPicPr>
        <p:blipFill>
          <a:blip r:embed="rId3"/>
          <a:stretch>
            <a:fillRect/>
          </a:stretch>
        </p:blipFill>
        <p:spPr>
          <a:xfrm>
            <a:off x="-188277" y="-1510534"/>
            <a:ext cx="9522777" cy="5145470"/>
          </a:xfrm>
          <a:prstGeom prst="rect">
            <a:avLst/>
          </a:prstGeom>
        </p:spPr>
      </p:pic>
      <p:pic>
        <p:nvPicPr>
          <p:cNvPr id="31" name="图片 30">
            <a:extLst>
              <a:ext uri="{FF2B5EF4-FFF2-40B4-BE49-F238E27FC236}">
                <a16:creationId xmlns:a16="http://schemas.microsoft.com/office/drawing/2014/main" id="{1D6190F0-861A-47FE-A11E-58F7D9C1A27C}"/>
              </a:ext>
            </a:extLst>
          </p:cNvPr>
          <p:cNvPicPr>
            <a:picLocks noChangeAspect="1"/>
          </p:cNvPicPr>
          <p:nvPr/>
        </p:nvPicPr>
        <p:blipFill>
          <a:blip r:embed="rId4"/>
          <a:stretch>
            <a:fillRect/>
          </a:stretch>
        </p:blipFill>
        <p:spPr>
          <a:xfrm>
            <a:off x="3584363" y="2272005"/>
            <a:ext cx="1975275" cy="1975275"/>
          </a:xfrm>
          <a:prstGeom prst="rect">
            <a:avLst/>
          </a:prstGeom>
        </p:spPr>
      </p:pic>
      <p:pic>
        <p:nvPicPr>
          <p:cNvPr id="32" name="图片 31">
            <a:extLst>
              <a:ext uri="{FF2B5EF4-FFF2-40B4-BE49-F238E27FC236}">
                <a16:creationId xmlns:a16="http://schemas.microsoft.com/office/drawing/2014/main" id="{356CD3B7-1F57-4CE6-9C65-6A51F19AF65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411331" y="2008861"/>
            <a:ext cx="11966660" cy="3816427"/>
          </a:xfrm>
          <a:prstGeom prst="rect">
            <a:avLst/>
          </a:prstGeom>
        </p:spPr>
      </p:pic>
      <p:pic>
        <p:nvPicPr>
          <p:cNvPr id="33" name="图片 32">
            <a:extLst>
              <a:ext uri="{FF2B5EF4-FFF2-40B4-BE49-F238E27FC236}">
                <a16:creationId xmlns:a16="http://schemas.microsoft.com/office/drawing/2014/main" id="{8F1F19C4-9C6D-4E5C-A27F-68BCA5C42A79}"/>
              </a:ext>
            </a:extLst>
          </p:cNvPr>
          <p:cNvPicPr>
            <a:picLocks noChangeAspect="1"/>
          </p:cNvPicPr>
          <p:nvPr/>
        </p:nvPicPr>
        <p:blipFill>
          <a:blip r:embed="rId6"/>
          <a:stretch>
            <a:fillRect/>
          </a:stretch>
        </p:blipFill>
        <p:spPr>
          <a:xfrm>
            <a:off x="-58313" y="1408838"/>
            <a:ext cx="9260627" cy="4291956"/>
          </a:xfrm>
          <a:prstGeom prst="rect">
            <a:avLst/>
          </a:prstGeom>
        </p:spPr>
      </p:pic>
      <p:grpSp>
        <p:nvGrpSpPr>
          <p:cNvPr id="2" name="组合 1">
            <a:extLst>
              <a:ext uri="{FF2B5EF4-FFF2-40B4-BE49-F238E27FC236}">
                <a16:creationId xmlns:a16="http://schemas.microsoft.com/office/drawing/2014/main" id="{C532045F-C52B-44A1-9803-528571F5C690}"/>
              </a:ext>
            </a:extLst>
          </p:cNvPr>
          <p:cNvGrpSpPr/>
          <p:nvPr/>
        </p:nvGrpSpPr>
        <p:grpSpPr>
          <a:xfrm>
            <a:off x="-95250" y="3677696"/>
            <a:ext cx="9356379" cy="1618204"/>
            <a:chOff x="130521" y="4433394"/>
            <a:chExt cx="8882959" cy="1536325"/>
          </a:xfrm>
        </p:grpSpPr>
        <p:pic>
          <p:nvPicPr>
            <p:cNvPr id="34" name="图片 33">
              <a:extLst>
                <a:ext uri="{FF2B5EF4-FFF2-40B4-BE49-F238E27FC236}">
                  <a16:creationId xmlns:a16="http://schemas.microsoft.com/office/drawing/2014/main" id="{F789335F-97FE-4E86-95C4-9C612E3C7B22}"/>
                </a:ext>
              </a:extLst>
            </p:cNvPr>
            <p:cNvPicPr>
              <a:picLocks noChangeAspect="1"/>
            </p:cNvPicPr>
            <p:nvPr/>
          </p:nvPicPr>
          <p:blipFill>
            <a:blip r:embed="rId7"/>
            <a:stretch>
              <a:fillRect/>
            </a:stretch>
          </p:blipFill>
          <p:spPr>
            <a:xfrm>
              <a:off x="1024206" y="4639575"/>
              <a:ext cx="4889416" cy="774259"/>
            </a:xfrm>
            <a:prstGeom prst="rect">
              <a:avLst/>
            </a:prstGeom>
          </p:spPr>
        </p:pic>
        <p:pic>
          <p:nvPicPr>
            <p:cNvPr id="35" name="图片 34">
              <a:extLst>
                <a:ext uri="{FF2B5EF4-FFF2-40B4-BE49-F238E27FC236}">
                  <a16:creationId xmlns:a16="http://schemas.microsoft.com/office/drawing/2014/main" id="{56F8679D-2236-4CDE-9415-803A4F0B46BB}"/>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30521" y="4433394"/>
              <a:ext cx="8882959" cy="1536325"/>
            </a:xfrm>
            <a:prstGeom prst="rect">
              <a:avLst/>
            </a:prstGeom>
          </p:spPr>
        </p:pic>
      </p:grpSp>
      <p:pic>
        <p:nvPicPr>
          <p:cNvPr id="38" name="图片 37">
            <a:extLst>
              <a:ext uri="{FF2B5EF4-FFF2-40B4-BE49-F238E27FC236}">
                <a16:creationId xmlns:a16="http://schemas.microsoft.com/office/drawing/2014/main" id="{AD351F36-311B-4491-A8E9-14CFA535DA6F}"/>
              </a:ext>
            </a:extLst>
          </p:cNvPr>
          <p:cNvPicPr>
            <a:picLocks noChangeAspect="1"/>
          </p:cNvPicPr>
          <p:nvPr/>
        </p:nvPicPr>
        <p:blipFill>
          <a:blip r:embed="rId9">
            <a:duotone>
              <a:schemeClr val="accent2">
                <a:shade val="45000"/>
                <a:satMod val="135000"/>
              </a:schemeClr>
              <a:prstClr val="white"/>
            </a:duotone>
          </a:blip>
          <a:stretch>
            <a:fillRect/>
          </a:stretch>
        </p:blipFill>
        <p:spPr>
          <a:xfrm rot="663994">
            <a:off x="-791048" y="-91275"/>
            <a:ext cx="2444708" cy="1018120"/>
          </a:xfrm>
          <a:prstGeom prst="rect">
            <a:avLst/>
          </a:prstGeom>
        </p:spPr>
      </p:pic>
      <p:pic>
        <p:nvPicPr>
          <p:cNvPr id="3" name="图片 2">
            <a:extLst>
              <a:ext uri="{FF2B5EF4-FFF2-40B4-BE49-F238E27FC236}">
                <a16:creationId xmlns:a16="http://schemas.microsoft.com/office/drawing/2014/main" id="{CB819FA6-C809-446C-BA3A-A740E84DBAFF}"/>
              </a:ext>
            </a:extLst>
          </p:cNvPr>
          <p:cNvPicPr>
            <a:picLocks noChangeAspect="1"/>
          </p:cNvPicPr>
          <p:nvPr/>
        </p:nvPicPr>
        <p:blipFill>
          <a:blip r:embed="rId10"/>
          <a:stretch>
            <a:fillRect/>
          </a:stretch>
        </p:blipFill>
        <p:spPr>
          <a:xfrm>
            <a:off x="2762246" y="285751"/>
            <a:ext cx="3619507" cy="1851040"/>
          </a:xfrm>
          <a:prstGeom prst="rect">
            <a:avLst/>
          </a:prstGeom>
        </p:spPr>
      </p:pic>
      <p:sp>
        <p:nvSpPr>
          <p:cNvPr id="16" name="文本框 15">
            <a:extLst>
              <a:ext uri="{FF2B5EF4-FFF2-40B4-BE49-F238E27FC236}">
                <a16:creationId xmlns:a16="http://schemas.microsoft.com/office/drawing/2014/main" id="{0FF77172-AB2F-410A-A59A-A06554E7A96A}"/>
              </a:ext>
            </a:extLst>
          </p:cNvPr>
          <p:cNvSpPr txBox="1"/>
          <p:nvPr/>
        </p:nvSpPr>
        <p:spPr>
          <a:xfrm>
            <a:off x="2837484" y="666107"/>
            <a:ext cx="3449016" cy="1323439"/>
          </a:xfrm>
          <a:prstGeom prst="rect">
            <a:avLst/>
          </a:prstGeom>
          <a:noFill/>
        </p:spPr>
        <p:txBody>
          <a:bodyPr wrap="square" rtlCol="0">
            <a:spAutoFit/>
          </a:bodyPr>
          <a:lstStyle/>
          <a:p>
            <a:pPr algn="ctr"/>
            <a:r>
              <a:rPr lang="en-US" altLang="zh-CN" sz="4000" dirty="0">
                <a:ln>
                  <a:solidFill>
                    <a:schemeClr val="bg1"/>
                  </a:solidFill>
                </a:ln>
                <a:solidFill>
                  <a:srgbClr val="343942"/>
                </a:solidFill>
                <a:latin typeface="#9Slide03 Neutra" panose="02040603050506020204" pitchFamily="18" charset="0"/>
                <a:ea typeface="华文琥珀" panose="02010800040101010101" pitchFamily="2" charset="-122"/>
                <a:cs typeface="方正光辉特粗简体" panose="03000509000000000000" pitchFamily="65" charset="-122"/>
              </a:rPr>
              <a:t>LUYỆN</a:t>
            </a:r>
          </a:p>
          <a:p>
            <a:pPr algn="ctr"/>
            <a:r>
              <a:rPr lang="en-US" altLang="zh-CN" sz="4000" dirty="0">
                <a:ln>
                  <a:solidFill>
                    <a:schemeClr val="bg1"/>
                  </a:solidFill>
                </a:ln>
                <a:solidFill>
                  <a:srgbClr val="343942"/>
                </a:solidFill>
                <a:latin typeface="#9Slide03 Neutra" panose="02040603050506020204" pitchFamily="18" charset="0"/>
                <a:ea typeface="华文琥珀" panose="02010800040101010101" pitchFamily="2" charset="-122"/>
                <a:cs typeface="方正光辉特粗简体" panose="03000509000000000000" pitchFamily="65" charset="-122"/>
              </a:rPr>
              <a:t>VIẾT TỪ KHÓ</a:t>
            </a:r>
            <a:endParaRPr lang="zh-CN" altLang="en-US" sz="4000" dirty="0">
              <a:ln>
                <a:solidFill>
                  <a:schemeClr val="bg1"/>
                </a:solidFill>
              </a:ln>
              <a:solidFill>
                <a:srgbClr val="343942"/>
              </a:solidFill>
              <a:latin typeface="#9Slide03 Neutra" panose="02040603050506020204" pitchFamily="18" charset="0"/>
              <a:ea typeface="华文琥珀" panose="02010800040101010101" pitchFamily="2" charset="-122"/>
              <a:cs typeface="方正光辉特粗简体" panose="03000509000000000000" pitchFamily="65" charset="-122"/>
            </a:endParaRPr>
          </a:p>
        </p:txBody>
      </p:sp>
      <p:pic>
        <p:nvPicPr>
          <p:cNvPr id="19" name="图片 18">
            <a:extLst>
              <a:ext uri="{FF2B5EF4-FFF2-40B4-BE49-F238E27FC236}">
                <a16:creationId xmlns:a16="http://schemas.microsoft.com/office/drawing/2014/main" id="{495764CD-3742-46E5-BD1A-B293EC4D729F}"/>
              </a:ext>
            </a:extLst>
          </p:cNvPr>
          <p:cNvPicPr>
            <a:picLocks noChangeAspect="1"/>
          </p:cNvPicPr>
          <p:nvPr/>
        </p:nvPicPr>
        <p:blipFill>
          <a:blip r:embed="rId10">
            <a:duotone>
              <a:schemeClr val="accent2">
                <a:shade val="45000"/>
                <a:satMod val="135000"/>
              </a:schemeClr>
              <a:prstClr val="white"/>
            </a:duotone>
          </a:blip>
          <a:stretch>
            <a:fillRect/>
          </a:stretch>
        </p:blipFill>
        <p:spPr>
          <a:xfrm>
            <a:off x="7974552" y="922248"/>
            <a:ext cx="1421354" cy="530775"/>
          </a:xfrm>
          <a:prstGeom prst="rect">
            <a:avLst/>
          </a:prstGeom>
        </p:spPr>
      </p:pic>
      <p:pic>
        <p:nvPicPr>
          <p:cNvPr id="20" name="图片 19">
            <a:extLst>
              <a:ext uri="{FF2B5EF4-FFF2-40B4-BE49-F238E27FC236}">
                <a16:creationId xmlns:a16="http://schemas.microsoft.com/office/drawing/2014/main" id="{47EB8C3B-7215-4F8C-8DBE-097DC3A865DC}"/>
              </a:ext>
            </a:extLst>
          </p:cNvPr>
          <p:cNvPicPr>
            <a:picLocks noChangeAspect="1"/>
          </p:cNvPicPr>
          <p:nvPr/>
        </p:nvPicPr>
        <p:blipFill>
          <a:blip r:embed="rId11"/>
          <a:stretch>
            <a:fillRect/>
          </a:stretch>
        </p:blipFill>
        <p:spPr>
          <a:xfrm rot="21056238">
            <a:off x="6675427" y="183000"/>
            <a:ext cx="901644" cy="370297"/>
          </a:xfrm>
          <a:prstGeom prst="rect">
            <a:avLst/>
          </a:prstGeom>
        </p:spPr>
      </p:pic>
    </p:spTree>
    <p:extLst>
      <p:ext uri="{BB962C8B-B14F-4D97-AF65-F5344CB8AC3E}">
        <p14:creationId xmlns:p14="http://schemas.microsoft.com/office/powerpoint/2010/main" val="15709191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anim calcmode="lin" valueType="num">
                                      <p:cBhvr>
                                        <p:cTn id="8" dur="500" fill="hold"/>
                                        <p:tgtEl>
                                          <p:spTgt spid="32"/>
                                        </p:tgtEl>
                                        <p:attrNameLst>
                                          <p:attrName>ppt_x</p:attrName>
                                        </p:attrNameLst>
                                      </p:cBhvr>
                                      <p:tavLst>
                                        <p:tav tm="0">
                                          <p:val>
                                            <p:strVal val="#ppt_x"/>
                                          </p:val>
                                        </p:tav>
                                        <p:tav tm="100000">
                                          <p:val>
                                            <p:strVal val="#ppt_x"/>
                                          </p:val>
                                        </p:tav>
                                      </p:tavLst>
                                    </p:anim>
                                    <p:anim calcmode="lin" valueType="num">
                                      <p:cBhvr>
                                        <p:cTn id="9" dur="500" fill="hold"/>
                                        <p:tgtEl>
                                          <p:spTgt spid="3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anim calcmode="lin" valueType="num">
                                      <p:cBhvr>
                                        <p:cTn id="13" dur="500" fill="hold"/>
                                        <p:tgtEl>
                                          <p:spTgt spid="33"/>
                                        </p:tgtEl>
                                        <p:attrNameLst>
                                          <p:attrName>ppt_x</p:attrName>
                                        </p:attrNameLst>
                                      </p:cBhvr>
                                      <p:tavLst>
                                        <p:tav tm="0">
                                          <p:val>
                                            <p:strVal val="#ppt_x"/>
                                          </p:val>
                                        </p:tav>
                                        <p:tav tm="100000">
                                          <p:val>
                                            <p:strVal val="#ppt_x"/>
                                          </p:val>
                                        </p:tav>
                                      </p:tavLst>
                                    </p:anim>
                                    <p:anim calcmode="lin" valueType="num">
                                      <p:cBhvr>
                                        <p:cTn id="14" dur="500" fill="hold"/>
                                        <p:tgtEl>
                                          <p:spTgt spid="3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500"/>
                            </p:stCondLst>
                            <p:childTnLst>
                              <p:par>
                                <p:cTn id="21" presetID="2" presetClass="entr" presetSubtype="4" fill="hold" nodeType="after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 fill="hold"/>
                                        <p:tgtEl>
                                          <p:spTgt spid="31"/>
                                        </p:tgtEl>
                                        <p:attrNameLst>
                                          <p:attrName>ppt_x</p:attrName>
                                        </p:attrNameLst>
                                      </p:cBhvr>
                                      <p:tavLst>
                                        <p:tav tm="0">
                                          <p:val>
                                            <p:strVal val="#ppt_x"/>
                                          </p:val>
                                        </p:tav>
                                        <p:tav tm="100000">
                                          <p:val>
                                            <p:strVal val="#ppt_x"/>
                                          </p:val>
                                        </p:tav>
                                      </p:tavLst>
                                    </p:anim>
                                    <p:anim calcmode="lin" valueType="num">
                                      <p:cBhvr additive="base">
                                        <p:cTn id="24" dur="500" fill="hold"/>
                                        <p:tgtEl>
                                          <p:spTgt spid="31"/>
                                        </p:tgtEl>
                                        <p:attrNameLst>
                                          <p:attrName>ppt_y</p:attrName>
                                        </p:attrNameLst>
                                      </p:cBhvr>
                                      <p:tavLst>
                                        <p:tav tm="0">
                                          <p:val>
                                            <p:strVal val="1+#ppt_h/2"/>
                                          </p:val>
                                        </p:tav>
                                        <p:tav tm="100000">
                                          <p:val>
                                            <p:strVal val="#ppt_y"/>
                                          </p:val>
                                        </p:tav>
                                      </p:tavLst>
                                    </p:anim>
                                  </p:childTnLst>
                                </p:cTn>
                              </p:par>
                              <p:par>
                                <p:cTn id="25" presetID="22" presetClass="entr" presetSubtype="4" fill="hold" nodeType="withEffect">
                                  <p:stCondLst>
                                    <p:cond delay="250"/>
                                  </p:stCondLst>
                                  <p:childTnLst>
                                    <p:set>
                                      <p:cBhvr>
                                        <p:cTn id="26" dur="1" fill="hold">
                                          <p:stCondLst>
                                            <p:cond delay="0"/>
                                          </p:stCondLst>
                                        </p:cTn>
                                        <p:tgtEl>
                                          <p:spTgt spid="30"/>
                                        </p:tgtEl>
                                        <p:attrNameLst>
                                          <p:attrName>style.visibility</p:attrName>
                                        </p:attrNameLst>
                                      </p:cBhvr>
                                      <p:to>
                                        <p:strVal val="visible"/>
                                      </p:to>
                                    </p:set>
                                    <p:animEffect transition="in" filter="wipe(down)">
                                      <p:cBhvr>
                                        <p:cTn id="27" dur="500"/>
                                        <p:tgtEl>
                                          <p:spTgt spid="30"/>
                                        </p:tgtEl>
                                      </p:cBhvr>
                                    </p:animEffect>
                                  </p:childTnLst>
                                </p:cTn>
                              </p:par>
                            </p:childTnLst>
                          </p:cTn>
                        </p:par>
                        <p:par>
                          <p:cTn id="28" fill="hold">
                            <p:stCondLst>
                              <p:cond delay="1250"/>
                            </p:stCondLst>
                            <p:childTnLst>
                              <p:par>
                                <p:cTn id="29" presetID="2" presetClass="entr" presetSubtype="2"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1+#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1+#ppt_w/2"/>
                                          </p:val>
                                        </p:tav>
                                        <p:tav tm="100000">
                                          <p:val>
                                            <p:strVal val="#ppt_x"/>
                                          </p:val>
                                        </p:tav>
                                      </p:tavLst>
                                    </p:anim>
                                    <p:anim calcmode="lin" valueType="num">
                                      <p:cBhvr additive="base">
                                        <p:cTn id="36" dur="500" fill="hold"/>
                                        <p:tgtEl>
                                          <p:spTgt spid="20"/>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25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0-#ppt_w/2"/>
                                          </p:val>
                                        </p:tav>
                                        <p:tav tm="100000">
                                          <p:val>
                                            <p:strVal val="#ppt_x"/>
                                          </p:val>
                                        </p:tav>
                                      </p:tavLst>
                                    </p:anim>
                                    <p:anim calcmode="lin" valueType="num">
                                      <p:cBhvr additive="base">
                                        <p:cTn id="40" dur="500" fill="hold"/>
                                        <p:tgtEl>
                                          <p:spTgt spid="38"/>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50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500" fill="hold"/>
                                        <p:tgtEl>
                                          <p:spTgt spid="3"/>
                                        </p:tgtEl>
                                        <p:attrNameLst>
                                          <p:attrName>ppt_x</p:attrName>
                                        </p:attrNameLst>
                                      </p:cBhvr>
                                      <p:tavLst>
                                        <p:tav tm="0">
                                          <p:val>
                                            <p:strVal val="0-#ppt_w/2"/>
                                          </p:val>
                                        </p:tav>
                                        <p:tav tm="100000">
                                          <p:val>
                                            <p:strVal val="#ppt_x"/>
                                          </p:val>
                                        </p:tav>
                                      </p:tavLst>
                                    </p:anim>
                                    <p:anim calcmode="lin" valueType="num">
                                      <p:cBhvr additive="base">
                                        <p:cTn id="44" dur="500" fill="hold"/>
                                        <p:tgtEl>
                                          <p:spTgt spid="3"/>
                                        </p:tgtEl>
                                        <p:attrNameLst>
                                          <p:attrName>ppt_y</p:attrName>
                                        </p:attrNameLst>
                                      </p:cBhvr>
                                      <p:tavLst>
                                        <p:tav tm="0">
                                          <p:val>
                                            <p:strVal val="#ppt_y"/>
                                          </p:val>
                                        </p:tav>
                                        <p:tav tm="100000">
                                          <p:val>
                                            <p:strVal val="#ppt_y"/>
                                          </p:val>
                                        </p:tav>
                                      </p:tavLst>
                                    </p:anim>
                                  </p:childTnLst>
                                </p:cTn>
                              </p:par>
                            </p:childTnLst>
                          </p:cTn>
                        </p:par>
                        <p:par>
                          <p:cTn id="45" fill="hold">
                            <p:stCondLst>
                              <p:cond delay="2250"/>
                            </p:stCondLst>
                            <p:childTnLst>
                              <p:par>
                                <p:cTn id="46" presetID="38" presetClass="entr" presetSubtype="0" accel="50000" fill="hold" grpId="0" nodeType="afterEffect">
                                  <p:stCondLst>
                                    <p:cond delay="0"/>
                                  </p:stCondLst>
                                  <p:iterate type="lt">
                                    <p:tmPct val="33333"/>
                                  </p:iterate>
                                  <p:childTnLst>
                                    <p:set>
                                      <p:cBhvr>
                                        <p:cTn id="47" dur="1" fill="hold">
                                          <p:stCondLst>
                                            <p:cond delay="0"/>
                                          </p:stCondLst>
                                        </p:cTn>
                                        <p:tgtEl>
                                          <p:spTgt spid="16"/>
                                        </p:tgtEl>
                                        <p:attrNameLst>
                                          <p:attrName>style.visibility</p:attrName>
                                        </p:attrNameLst>
                                      </p:cBhvr>
                                      <p:to>
                                        <p:strVal val="visible"/>
                                      </p:to>
                                    </p:set>
                                    <p:set>
                                      <p:cBhvr>
                                        <p:cTn id="48" dur="227" fill="hold">
                                          <p:stCondLst>
                                            <p:cond delay="0"/>
                                          </p:stCondLst>
                                        </p:cTn>
                                        <p:tgtEl>
                                          <p:spTgt spid="16"/>
                                        </p:tgtEl>
                                        <p:attrNameLst>
                                          <p:attrName>style.rotation</p:attrName>
                                        </p:attrNameLst>
                                      </p:cBhvr>
                                      <p:to>
                                        <p:strVal val="-45.0"/>
                                      </p:to>
                                    </p:set>
                                    <p:anim calcmode="lin" valueType="num">
                                      <p:cBhvr>
                                        <p:cTn id="49" dur="227" fill="hold">
                                          <p:stCondLst>
                                            <p:cond delay="227"/>
                                          </p:stCondLst>
                                        </p:cTn>
                                        <p:tgtEl>
                                          <p:spTgt spid="16"/>
                                        </p:tgtEl>
                                        <p:attrNameLst>
                                          <p:attrName>style.rotation</p:attrName>
                                        </p:attrNameLst>
                                      </p:cBhvr>
                                      <p:tavLst>
                                        <p:tav tm="0">
                                          <p:val>
                                            <p:fltVal val="-45"/>
                                          </p:val>
                                        </p:tav>
                                        <p:tav tm="69900">
                                          <p:val>
                                            <p:fltVal val="45"/>
                                          </p:val>
                                        </p:tav>
                                        <p:tav tm="100000">
                                          <p:val>
                                            <p:fltVal val="0"/>
                                          </p:val>
                                        </p:tav>
                                      </p:tavLst>
                                    </p:anim>
                                    <p:anim calcmode="lin" valueType="num">
                                      <p:cBhvr>
                                        <p:cTn id="50" dur="227" fill="hold">
                                          <p:stCondLst>
                                            <p:cond delay="0"/>
                                          </p:stCondLst>
                                        </p:cTn>
                                        <p:tgtEl>
                                          <p:spTgt spid="16"/>
                                        </p:tgtEl>
                                        <p:attrNameLst>
                                          <p:attrName>ppt_y</p:attrName>
                                        </p:attrNameLst>
                                      </p:cBhvr>
                                      <p:tavLst>
                                        <p:tav tm="0">
                                          <p:val>
                                            <p:strVal val="#ppt_y-1"/>
                                          </p:val>
                                        </p:tav>
                                        <p:tav tm="100000">
                                          <p:val>
                                            <p:strVal val="#ppt_y-(0.354*#ppt_w-0.172*#ppt_h)"/>
                                          </p:val>
                                        </p:tav>
                                      </p:tavLst>
                                    </p:anim>
                                    <p:anim calcmode="lin" valueType="num">
                                      <p:cBhvr>
                                        <p:cTn id="51" dur="78" decel="50000" autoRev="1" fill="hold">
                                          <p:stCondLst>
                                            <p:cond delay="227"/>
                                          </p:stCondLst>
                                        </p:cTn>
                                        <p:tgtEl>
                                          <p:spTgt spid="16"/>
                                        </p:tgtEl>
                                        <p:attrNameLst>
                                          <p:attrName>ppt_y</p:attrName>
                                        </p:attrNameLst>
                                      </p:cBhvr>
                                      <p:tavLst>
                                        <p:tav tm="0">
                                          <p:val>
                                            <p:strVal val="#ppt_y-(0.354*#ppt_w-0.172*#ppt_h)"/>
                                          </p:val>
                                        </p:tav>
                                        <p:tav tm="100000">
                                          <p:val>
                                            <p:strVal val="#ppt_y-(0.354*#ppt_w-0.172*#ppt_h)-#ppt_h/2"/>
                                          </p:val>
                                        </p:tav>
                                      </p:tavLst>
                                    </p:anim>
                                    <p:anim calcmode="lin" valueType="num">
                                      <p:cBhvr>
                                        <p:cTn id="52" dur="68" fill="hold">
                                          <p:stCondLst>
                                            <p:cond delay="432"/>
                                          </p:stCondLst>
                                        </p:cTn>
                                        <p:tgtEl>
                                          <p:spTgt spid="16"/>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30">
            <a:extLst>
              <a:ext uri="{FF2B5EF4-FFF2-40B4-BE49-F238E27FC236}">
                <a16:creationId xmlns:a16="http://schemas.microsoft.com/office/drawing/2014/main" id="{597FA8A2-95CE-47B0-AD15-6EC7C098AA06}"/>
              </a:ext>
            </a:extLst>
          </p:cNvPr>
          <p:cNvPicPr>
            <a:picLocks noChangeAspect="1"/>
          </p:cNvPicPr>
          <p:nvPr/>
        </p:nvPicPr>
        <p:blipFill>
          <a:blip r:embed="rId4"/>
          <a:stretch>
            <a:fillRect/>
          </a:stretch>
        </p:blipFill>
        <p:spPr>
          <a:xfrm>
            <a:off x="3908213" y="323850"/>
            <a:ext cx="1975275" cy="1975275"/>
          </a:xfrm>
          <a:prstGeom prst="rect">
            <a:avLst/>
          </a:prstGeom>
        </p:spPr>
      </p:pic>
      <p:pic>
        <p:nvPicPr>
          <p:cNvPr id="14" name="图片 13">
            <a:extLst>
              <a:ext uri="{FF2B5EF4-FFF2-40B4-BE49-F238E27FC236}">
                <a16:creationId xmlns:a16="http://schemas.microsoft.com/office/drawing/2014/main" id="{7CD85A9F-0D69-4FF7-9BE3-DEAE73627A56}"/>
              </a:ext>
            </a:extLst>
          </p:cNvPr>
          <p:cNvPicPr>
            <a:picLocks noChangeAspect="1"/>
          </p:cNvPicPr>
          <p:nvPr/>
        </p:nvPicPr>
        <p:blipFill>
          <a:blip r:embed="rId5"/>
          <a:stretch>
            <a:fillRect/>
          </a:stretch>
        </p:blipFill>
        <p:spPr>
          <a:xfrm>
            <a:off x="71378" y="204294"/>
            <a:ext cx="2678181" cy="1000112"/>
          </a:xfrm>
          <a:prstGeom prst="rect">
            <a:avLst/>
          </a:prstGeom>
        </p:spPr>
      </p:pic>
      <p:pic>
        <p:nvPicPr>
          <p:cNvPr id="9" name="图片 8">
            <a:extLst>
              <a:ext uri="{FF2B5EF4-FFF2-40B4-BE49-F238E27FC236}">
                <a16:creationId xmlns:a16="http://schemas.microsoft.com/office/drawing/2014/main" id="{EFD32AFA-CA52-47D7-A224-C914491B78D2}"/>
              </a:ext>
            </a:extLst>
          </p:cNvPr>
          <p:cNvPicPr>
            <a:picLocks noChangeAspect="1"/>
          </p:cNvPicPr>
          <p:nvPr/>
        </p:nvPicPr>
        <p:blipFill rotWithShape="1">
          <a:blip r:embed="rId6"/>
          <a:srcRect l="56379"/>
          <a:stretch/>
        </p:blipFill>
        <p:spPr>
          <a:xfrm>
            <a:off x="5565447" y="2137660"/>
            <a:ext cx="4039614" cy="4291956"/>
          </a:xfrm>
          <a:prstGeom prst="rect">
            <a:avLst/>
          </a:prstGeom>
        </p:spPr>
      </p:pic>
      <p:pic>
        <p:nvPicPr>
          <p:cNvPr id="5" name="图片 4">
            <a:extLst>
              <a:ext uri="{FF2B5EF4-FFF2-40B4-BE49-F238E27FC236}">
                <a16:creationId xmlns:a16="http://schemas.microsoft.com/office/drawing/2014/main" id="{445A97E7-7F47-428D-9A49-EC00D717EDF0}"/>
              </a:ext>
            </a:extLst>
          </p:cNvPr>
          <p:cNvPicPr>
            <a:picLocks noChangeAspect="1"/>
          </p:cNvPicPr>
          <p:nvPr/>
        </p:nvPicPr>
        <p:blipFill>
          <a:blip r:embed="rId7"/>
          <a:stretch>
            <a:fillRect/>
          </a:stretch>
        </p:blipFill>
        <p:spPr>
          <a:xfrm>
            <a:off x="-116231" y="3918018"/>
            <a:ext cx="9376461" cy="1536325"/>
          </a:xfrm>
          <a:prstGeom prst="rect">
            <a:avLst/>
          </a:prstGeom>
        </p:spPr>
      </p:pic>
      <p:pic>
        <p:nvPicPr>
          <p:cNvPr id="15" name="图片 14">
            <a:extLst>
              <a:ext uri="{FF2B5EF4-FFF2-40B4-BE49-F238E27FC236}">
                <a16:creationId xmlns:a16="http://schemas.microsoft.com/office/drawing/2014/main" id="{26C39040-B17C-431D-A682-AAFDFBB63E50}"/>
              </a:ext>
            </a:extLst>
          </p:cNvPr>
          <p:cNvPicPr>
            <a:picLocks noChangeAspect="1"/>
          </p:cNvPicPr>
          <p:nvPr/>
        </p:nvPicPr>
        <p:blipFill>
          <a:blip r:embed="rId5"/>
          <a:stretch>
            <a:fillRect/>
          </a:stretch>
        </p:blipFill>
        <p:spPr>
          <a:xfrm>
            <a:off x="8834390" y="902805"/>
            <a:ext cx="1028687" cy="384142"/>
          </a:xfrm>
          <a:prstGeom prst="rect">
            <a:avLst/>
          </a:prstGeom>
        </p:spPr>
      </p:pic>
      <p:pic>
        <p:nvPicPr>
          <p:cNvPr id="16" name="图片 15">
            <a:extLst>
              <a:ext uri="{FF2B5EF4-FFF2-40B4-BE49-F238E27FC236}">
                <a16:creationId xmlns:a16="http://schemas.microsoft.com/office/drawing/2014/main" id="{905E1E2F-1C9B-455F-929D-741247742AC3}"/>
              </a:ext>
            </a:extLst>
          </p:cNvPr>
          <p:cNvPicPr>
            <a:picLocks noChangeAspect="1"/>
          </p:cNvPicPr>
          <p:nvPr/>
        </p:nvPicPr>
        <p:blipFill>
          <a:blip r:embed="rId8"/>
          <a:stretch>
            <a:fillRect/>
          </a:stretch>
        </p:blipFill>
        <p:spPr>
          <a:xfrm rot="21056238">
            <a:off x="5394140" y="168997"/>
            <a:ext cx="1095492" cy="449909"/>
          </a:xfrm>
          <a:prstGeom prst="rect">
            <a:avLst/>
          </a:prstGeom>
        </p:spPr>
      </p:pic>
      <p:pic>
        <p:nvPicPr>
          <p:cNvPr id="17" name="图形 16">
            <a:extLst>
              <a:ext uri="{FF2B5EF4-FFF2-40B4-BE49-F238E27FC236}">
                <a16:creationId xmlns:a16="http://schemas.microsoft.com/office/drawing/2014/main" id="{C5EC70A3-479D-4162-82A0-ED0C3626C3A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476117">
            <a:off x="7399374" y="78257"/>
            <a:ext cx="1713925" cy="713579"/>
          </a:xfrm>
          <a:prstGeom prst="rect">
            <a:avLst/>
          </a:prstGeom>
        </p:spPr>
      </p:pic>
      <p:pic>
        <p:nvPicPr>
          <p:cNvPr id="8" name="Picture 7">
            <a:extLst>
              <a:ext uri="{FF2B5EF4-FFF2-40B4-BE49-F238E27FC236}">
                <a16:creationId xmlns:a16="http://schemas.microsoft.com/office/drawing/2014/main" id="{A95AC941-DBFC-4059-90BB-E35130588EA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0"/>
            <a:ext cx="5410200" cy="5410200"/>
          </a:xfrm>
          <a:prstGeom prst="rect">
            <a:avLst/>
          </a:prstGeom>
        </p:spPr>
      </p:pic>
      <p:pic>
        <p:nvPicPr>
          <p:cNvPr id="23" name="Picture 22">
            <a:extLst>
              <a:ext uri="{FF2B5EF4-FFF2-40B4-BE49-F238E27FC236}">
                <a16:creationId xmlns:a16="http://schemas.microsoft.com/office/drawing/2014/main" id="{79C4AEB0-419B-47B2-84D0-F18EE441296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38750" y="0"/>
            <a:ext cx="5410200" cy="5410200"/>
          </a:xfrm>
          <a:prstGeom prst="rect">
            <a:avLst/>
          </a:prstGeom>
        </p:spPr>
      </p:pic>
      <p:pic>
        <p:nvPicPr>
          <p:cNvPr id="10" name="Picture 9">
            <a:extLst>
              <a:ext uri="{FF2B5EF4-FFF2-40B4-BE49-F238E27FC236}">
                <a16:creationId xmlns:a16="http://schemas.microsoft.com/office/drawing/2014/main" id="{1328AEF4-9455-4FE0-8FCB-47610C4E366D}"/>
              </a:ext>
            </a:extLst>
          </p:cNvPr>
          <p:cNvPicPr>
            <a:picLocks noChangeAspect="1"/>
          </p:cNvPicPr>
          <p:nvPr/>
        </p:nvPicPr>
        <p:blipFill rotWithShape="1">
          <a:blip r:embed="rId12">
            <a:extLst>
              <a:ext uri="{28A0092B-C50C-407E-A947-70E740481C1C}">
                <a14:useLocalDpi xmlns:a14="http://schemas.microsoft.com/office/drawing/2010/main" val="0"/>
              </a:ext>
            </a:extLst>
          </a:blip>
          <a:srcRect t="19187" b="25495"/>
          <a:stretch/>
        </p:blipFill>
        <p:spPr>
          <a:xfrm>
            <a:off x="-209550" y="-400664"/>
            <a:ext cx="9527458" cy="5810866"/>
          </a:xfrm>
          <a:prstGeom prst="rect">
            <a:avLst/>
          </a:prstGeom>
          <a:effectLst>
            <a:outerShdw blurRad="50800" dist="50800" dir="5400000" algn="ctr" rotWithShape="0">
              <a:srgbClr val="000000">
                <a:alpha val="0"/>
              </a:srgbClr>
            </a:outerShdw>
          </a:effectLst>
        </p:spPr>
      </p:pic>
      <p:sp>
        <p:nvSpPr>
          <p:cNvPr id="3" name="PA_矩形 2">
            <a:extLst>
              <a:ext uri="{FF2B5EF4-FFF2-40B4-BE49-F238E27FC236}">
                <a16:creationId xmlns:a16="http://schemas.microsoft.com/office/drawing/2014/main" id="{CB1C6E8F-C459-4ED9-BDCB-391F72076068}"/>
              </a:ext>
            </a:extLst>
          </p:cNvPr>
          <p:cNvSpPr/>
          <p:nvPr>
            <p:custDataLst>
              <p:tags r:id="rId1"/>
            </p:custDataLst>
          </p:nvPr>
        </p:nvSpPr>
        <p:spPr>
          <a:xfrm>
            <a:off x="406400" y="1519595"/>
            <a:ext cx="8318500" cy="3266985"/>
          </a:xfrm>
          <a:prstGeom prst="rect">
            <a:avLst/>
          </a:prstGeom>
        </p:spPr>
        <p:txBody>
          <a:bodyPr wrap="square">
            <a:spAutoFit/>
          </a:bodyPr>
          <a:lstStyle/>
          <a:p>
            <a:pPr>
              <a:lnSpc>
                <a:spcPct val="125000"/>
              </a:lnSpc>
              <a:defRPr/>
            </a:pPr>
            <a:r>
              <a:rPr lang="en-US" altLang="en-US" sz="20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Mùa</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đông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đã</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về</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thực</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sự</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rồi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Mây</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từ</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trên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cao</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theo</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các</a:t>
            </a:r>
            <a:endParaRPr lang="en-US" altLang="en-US" sz="2100" dirty="0">
              <a:latin typeface="Arial" panose="020B0604020202020204" pitchFamily="34" charset="0"/>
              <a:cs typeface="Arial" panose="020B0604020202020204" pitchFamily="34" charset="0"/>
            </a:endParaRPr>
          </a:p>
          <a:p>
            <a:pPr>
              <a:lnSpc>
                <a:spcPct val="125000"/>
              </a:lnSpc>
              <a:defRPr/>
            </a:pP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sườn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núi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trườn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xuống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chốc</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chốc</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lại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gieo</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một</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đợt</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mưa</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bụi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trên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những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mái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lá</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chít</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bạc</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trắng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Hoa</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rau</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cải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hương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vàng</a:t>
            </a:r>
            <a:r>
              <a:rPr lang="en-US" altLang="en-US" sz="2100" dirty="0">
                <a:latin typeface="Arial" panose="020B0604020202020204" pitchFamily="34" charset="0"/>
                <a:cs typeface="Arial" panose="020B0604020202020204" pitchFamily="34" charset="0"/>
              </a:rPr>
              <a:t> hoe, </a:t>
            </a:r>
            <a:r>
              <a:rPr lang="en-US" altLang="en-US" sz="2100" dirty="0" err="1">
                <a:latin typeface="Arial" panose="020B0604020202020204" pitchFamily="34" charset="0"/>
                <a:cs typeface="Arial" panose="020B0604020202020204" pitchFamily="34" charset="0"/>
              </a:rPr>
              <a:t>từng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vạt</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dài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ẩn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hiện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trong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sương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bên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sườn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đồi</a:t>
            </a:r>
            <a:r>
              <a:rPr lang="en-US" altLang="en-US" sz="2100" dirty="0">
                <a:latin typeface="Arial" panose="020B0604020202020204" pitchFamily="34" charset="0"/>
                <a:cs typeface="Arial" panose="020B0604020202020204" pitchFamily="34" charset="0"/>
              </a:rPr>
              <a:t>. Con </a:t>
            </a:r>
            <a:r>
              <a:rPr lang="en-US" altLang="en-US" sz="2100" dirty="0" err="1">
                <a:latin typeface="Arial" panose="020B0604020202020204" pitchFamily="34" charset="0"/>
                <a:cs typeface="Arial" panose="020B0604020202020204" pitchFamily="34" charset="0"/>
              </a:rPr>
              <a:t>suối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lớn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ồn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ào</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quanh</a:t>
            </a:r>
            <a:r>
              <a:rPr lang="en-US" altLang="en-US" sz="2100" dirty="0">
                <a:latin typeface="Arial" panose="020B0604020202020204" pitchFamily="34" charset="0"/>
                <a:cs typeface="Arial" panose="020B0604020202020204" pitchFamily="34" charset="0"/>
              </a:rPr>
              <a:t> co </a:t>
            </a:r>
            <a:r>
              <a:rPr lang="en-US" altLang="en-US" sz="2100" dirty="0" err="1">
                <a:latin typeface="Arial" panose="020B0604020202020204" pitchFamily="34" charset="0"/>
                <a:cs typeface="Arial" panose="020B0604020202020204" pitchFamily="34" charset="0"/>
              </a:rPr>
              <a:t>đã</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thu</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mình</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lại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phô</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những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dải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sỏi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cuội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nhẵn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nhụi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và</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sạch</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sẽ</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Trên</a:t>
            </a:r>
            <a:endParaRPr lang="en-US" altLang="en-US" sz="2100" dirty="0">
              <a:latin typeface="Arial" panose="020B0604020202020204" pitchFamily="34" charset="0"/>
              <a:cs typeface="Arial" panose="020B0604020202020204" pitchFamily="34" charset="0"/>
            </a:endParaRPr>
          </a:p>
          <a:p>
            <a:pPr>
              <a:lnSpc>
                <a:spcPct val="125000"/>
              </a:lnSpc>
              <a:defRPr/>
            </a:pP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những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ngọn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cơi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già</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nua</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những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chiếc</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lá</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vàng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cuối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cùng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còn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sót</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lại</a:t>
            </a:r>
            <a:endParaRPr lang="en-US" altLang="en-US" sz="2100" dirty="0">
              <a:latin typeface="Arial" panose="020B0604020202020204" pitchFamily="34" charset="0"/>
              <a:cs typeface="Arial" panose="020B0604020202020204" pitchFamily="34" charset="0"/>
            </a:endParaRPr>
          </a:p>
          <a:p>
            <a:pPr>
              <a:lnSpc>
                <a:spcPct val="125000"/>
              </a:lnSpc>
              <a:defRPr/>
            </a:pP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đang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khua</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lao</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xao</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trước</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khi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từ</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giã</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thân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mẹ</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đơn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sơ</a:t>
            </a:r>
            <a:r>
              <a:rPr lang="en-US" altLang="en-US" sz="2100" dirty="0">
                <a:latin typeface="Arial" panose="020B0604020202020204" pitchFamily="34" charset="0"/>
                <a:cs typeface="Arial" panose="020B0604020202020204" pitchFamily="34" charset="0"/>
              </a:rPr>
              <a:t>.</a:t>
            </a:r>
            <a:r>
              <a:rPr lang="en-US" altLang="en-US" sz="2000" i="1" dirty="0">
                <a:latin typeface="Arial" panose="020B0604020202020204" pitchFamily="34" charset="0"/>
                <a:cs typeface="Arial" panose="020B0604020202020204" pitchFamily="34" charset="0"/>
              </a:rPr>
              <a:t>  </a:t>
            </a:r>
          </a:p>
          <a:p>
            <a:pPr>
              <a:lnSpc>
                <a:spcPct val="125000"/>
              </a:lnSpc>
              <a:defRPr/>
            </a:pPr>
            <a:r>
              <a:rPr lang="en-US" altLang="en-US" sz="2000" i="1" dirty="0">
                <a:latin typeface="Arial" panose="020B0604020202020204" pitchFamily="34" charset="0"/>
                <a:cs typeface="Arial" panose="020B0604020202020204" pitchFamily="34" charset="0"/>
              </a:rPr>
              <a:t>								Theo </a:t>
            </a:r>
            <a:r>
              <a:rPr lang="en-US" altLang="en-US" sz="2000" dirty="0">
                <a:latin typeface="Arial" panose="020B0604020202020204" pitchFamily="34" charset="0"/>
                <a:cs typeface="Arial" panose="020B0604020202020204" pitchFamily="34" charset="0"/>
              </a:rPr>
              <a:t>Ma </a:t>
            </a:r>
            <a:r>
              <a:rPr lang="en-US" altLang="en-US" sz="2000" dirty="0" err="1">
                <a:latin typeface="Arial" panose="020B0604020202020204" pitchFamily="34" charset="0"/>
                <a:cs typeface="Arial" panose="020B0604020202020204" pitchFamily="34" charset="0"/>
              </a:rPr>
              <a:t>Văn</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Kháng</a:t>
            </a:r>
            <a:endParaRPr lang="en-US" altLang="en-US" sz="2000" dirty="0">
              <a:solidFill>
                <a:schemeClr val="tx2"/>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00FDD86D-7886-4F91-8F74-4E01BCC6B96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409700" y="952500"/>
            <a:ext cx="5029200" cy="769582"/>
          </a:xfrm>
          <a:prstGeom prst="rect">
            <a:avLst/>
          </a:prstGeom>
        </p:spPr>
      </p:pic>
      <p:pic>
        <p:nvPicPr>
          <p:cNvPr id="7" name="图片 6">
            <a:extLst>
              <a:ext uri="{FF2B5EF4-FFF2-40B4-BE49-F238E27FC236}">
                <a16:creationId xmlns:a16="http://schemas.microsoft.com/office/drawing/2014/main" id="{F9A2C1A6-9D0E-4C2A-81BE-100888F3CCA6}"/>
              </a:ext>
            </a:extLst>
          </p:cNvPr>
          <p:cNvPicPr>
            <a:picLocks noChangeAspect="1"/>
          </p:cNvPicPr>
          <p:nvPr/>
        </p:nvPicPr>
        <p:blipFill rotWithShape="1">
          <a:blip r:embed="rId14">
            <a:extLst>
              <a:ext uri="{BEBA8EAE-BF5A-486C-A8C5-ECC9F3942E4B}">
                <a14:imgProps xmlns:a14="http://schemas.microsoft.com/office/drawing/2010/main">
                  <a14:imgLayer r:embed="rId15">
                    <a14:imgEffect>
                      <a14:backgroundRemoval t="74297" b="90822" l="45436" r="54622"/>
                    </a14:imgEffect>
                  </a14:imgLayer>
                </a14:imgProps>
              </a:ext>
            </a:extLst>
          </a:blip>
          <a:srcRect l="44288" t="72231" r="44230" b="7112"/>
          <a:stretch/>
        </p:blipFill>
        <p:spPr>
          <a:xfrm>
            <a:off x="-12700" y="3883588"/>
            <a:ext cx="1069279" cy="1088342"/>
          </a:xfrm>
          <a:prstGeom prst="rect">
            <a:avLst/>
          </a:prstGeom>
        </p:spPr>
      </p:pic>
      <p:cxnSp>
        <p:nvCxnSpPr>
          <p:cNvPr id="4" name="Straight Connector 3">
            <a:extLst>
              <a:ext uri="{FF2B5EF4-FFF2-40B4-BE49-F238E27FC236}">
                <a16:creationId xmlns:a16="http://schemas.microsoft.com/office/drawing/2014/main" id="{FF6CD36D-1186-4857-8D71-36587EE28A41}"/>
              </a:ext>
            </a:extLst>
          </p:cNvPr>
          <p:cNvCxnSpPr/>
          <p:nvPr/>
        </p:nvCxnSpPr>
        <p:spPr>
          <a:xfrm>
            <a:off x="1828800" y="2313542"/>
            <a:ext cx="1366092" cy="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19" name="Straight Connector 18">
            <a:extLst>
              <a:ext uri="{FF2B5EF4-FFF2-40B4-BE49-F238E27FC236}">
                <a16:creationId xmlns:a16="http://schemas.microsoft.com/office/drawing/2014/main" id="{E5B0C08C-CE99-449D-8D96-885E6BCC5DDF}"/>
              </a:ext>
            </a:extLst>
          </p:cNvPr>
          <p:cNvCxnSpPr>
            <a:cxnSpLocks/>
          </p:cNvCxnSpPr>
          <p:nvPr/>
        </p:nvCxnSpPr>
        <p:spPr>
          <a:xfrm>
            <a:off x="6225540" y="2723117"/>
            <a:ext cx="1061085" cy="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21" name="Straight Connector 20">
            <a:extLst>
              <a:ext uri="{FF2B5EF4-FFF2-40B4-BE49-F238E27FC236}">
                <a16:creationId xmlns:a16="http://schemas.microsoft.com/office/drawing/2014/main" id="{467E710D-EE9D-444B-B0B4-B544FEA047B8}"/>
              </a:ext>
            </a:extLst>
          </p:cNvPr>
          <p:cNvCxnSpPr>
            <a:cxnSpLocks/>
          </p:cNvCxnSpPr>
          <p:nvPr/>
        </p:nvCxnSpPr>
        <p:spPr>
          <a:xfrm>
            <a:off x="5158740" y="3532742"/>
            <a:ext cx="1137285" cy="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25" name="Straight Connector 24">
            <a:extLst>
              <a:ext uri="{FF2B5EF4-FFF2-40B4-BE49-F238E27FC236}">
                <a16:creationId xmlns:a16="http://schemas.microsoft.com/office/drawing/2014/main" id="{AB483403-89ED-40D7-9DB2-ADC5BD64F87B}"/>
              </a:ext>
            </a:extLst>
          </p:cNvPr>
          <p:cNvCxnSpPr>
            <a:cxnSpLocks/>
          </p:cNvCxnSpPr>
          <p:nvPr/>
        </p:nvCxnSpPr>
        <p:spPr>
          <a:xfrm>
            <a:off x="2615565" y="3932792"/>
            <a:ext cx="832485" cy="0"/>
          </a:xfrm>
          <a:prstGeom prst="line">
            <a:avLst/>
          </a:prstGeom>
          <a:ln w="190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9121069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750" fill="hold"/>
                                        <p:tgtEl>
                                          <p:spTgt spid="14"/>
                                        </p:tgtEl>
                                        <p:attrNameLst>
                                          <p:attrName>ppt_x</p:attrName>
                                        </p:attrNameLst>
                                      </p:cBhvr>
                                      <p:tavLst>
                                        <p:tav tm="0">
                                          <p:val>
                                            <p:strVal val="0-#ppt_w/2"/>
                                          </p:val>
                                        </p:tav>
                                        <p:tav tm="100000">
                                          <p:val>
                                            <p:strVal val="#ppt_x"/>
                                          </p:val>
                                        </p:tav>
                                      </p:tavLst>
                                    </p:anim>
                                    <p:anim calcmode="lin" valueType="num">
                                      <p:cBhvr additive="base">
                                        <p:cTn id="23" dur="750" fill="hold"/>
                                        <p:tgtEl>
                                          <p:spTgt spid="14"/>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25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1+#ppt_w/2"/>
                                          </p:val>
                                        </p:tav>
                                        <p:tav tm="100000">
                                          <p:val>
                                            <p:strVal val="#ppt_x"/>
                                          </p:val>
                                        </p:tav>
                                      </p:tavLst>
                                    </p:anim>
                                    <p:anim calcmode="lin" valueType="num">
                                      <p:cBhvr additive="base">
                                        <p:cTn id="27" dur="500" fill="hold"/>
                                        <p:tgtEl>
                                          <p:spTgt spid="16"/>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25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1+#ppt_w/2"/>
                                          </p:val>
                                        </p:tav>
                                        <p:tav tm="100000">
                                          <p:val>
                                            <p:strVal val="#ppt_x"/>
                                          </p:val>
                                        </p:tav>
                                      </p:tavLst>
                                    </p:anim>
                                    <p:anim calcmode="lin" valueType="num">
                                      <p:cBhvr additive="base">
                                        <p:cTn id="31" dur="500" fill="hold"/>
                                        <p:tgtEl>
                                          <p:spTgt spid="17"/>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25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1+#ppt_w/2"/>
                                          </p:val>
                                        </p:tav>
                                        <p:tav tm="100000">
                                          <p:val>
                                            <p:strVal val="#ppt_x"/>
                                          </p:val>
                                        </p:tav>
                                      </p:tavLst>
                                    </p:anim>
                                    <p:anim calcmode="lin" valueType="num">
                                      <p:cBhvr additive="base">
                                        <p:cTn id="35" dur="500" fill="hold"/>
                                        <p:tgtEl>
                                          <p:spTgt spid="15"/>
                                        </p:tgtEl>
                                        <p:attrNameLst>
                                          <p:attrName>ppt_y</p:attrName>
                                        </p:attrNameLst>
                                      </p:cBhvr>
                                      <p:tavLst>
                                        <p:tav tm="0">
                                          <p:val>
                                            <p:strVal val="#ppt_y"/>
                                          </p:val>
                                        </p:tav>
                                        <p:tav tm="100000">
                                          <p:val>
                                            <p:strVal val="#ppt_y"/>
                                          </p:val>
                                        </p:tav>
                                      </p:tavLst>
                                    </p:anim>
                                  </p:childTnLst>
                                </p:cTn>
                              </p:par>
                            </p:childTnLst>
                          </p:cTn>
                        </p:par>
                        <p:par>
                          <p:cTn id="36" fill="hold">
                            <p:stCondLst>
                              <p:cond delay="1000"/>
                            </p:stCondLst>
                            <p:childTnLst>
                              <p:par>
                                <p:cTn id="37" presetID="2" presetClass="entr" presetSubtype="4"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childTnLst>
                          </p:cTn>
                        </p:par>
                        <p:par>
                          <p:cTn id="41" fill="hold">
                            <p:stCondLst>
                              <p:cond delay="1500"/>
                            </p:stCondLst>
                            <p:childTnLst>
                              <p:par>
                                <p:cTn id="42" presetID="6" presetClass="entr" presetSubtype="32"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circle(out)">
                                      <p:cBhvr>
                                        <p:cTn id="44" dur="750"/>
                                        <p:tgtEl>
                                          <p:spTgt spid="18"/>
                                        </p:tgtEl>
                                      </p:cBhvr>
                                    </p:animEffect>
                                  </p:childTnLst>
                                </p:cTn>
                              </p:par>
                            </p:childTnLst>
                          </p:cTn>
                        </p:par>
                        <p:par>
                          <p:cTn id="45" fill="hold">
                            <p:stCondLst>
                              <p:cond delay="2250"/>
                            </p:stCondLst>
                            <p:childTnLst>
                              <p:par>
                                <p:cTn id="46" presetID="16" presetClass="entr" presetSubtype="21" fill="hold" nodeType="after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barn(inVertical)">
                                      <p:cBhvr>
                                        <p:cTn id="48" dur="500"/>
                                        <p:tgtEl>
                                          <p:spTgt spid="12"/>
                                        </p:tgtEl>
                                      </p:cBhvr>
                                    </p:animEffect>
                                  </p:childTnLst>
                                </p:cTn>
                              </p:par>
                            </p:childTnLst>
                          </p:cTn>
                        </p:par>
                        <p:par>
                          <p:cTn id="49" fill="hold">
                            <p:stCondLst>
                              <p:cond delay="2750"/>
                            </p:stCondLst>
                            <p:childTnLst>
                              <p:par>
                                <p:cTn id="50" presetID="14" presetClass="entr" presetSubtype="10"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randombar(horizontal)">
                                      <p:cBhvr>
                                        <p:cTn id="52" dur="500"/>
                                        <p:tgtEl>
                                          <p:spTgt spid="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wipe(left)">
                                      <p:cBhvr>
                                        <p:cTn id="57" dur="500"/>
                                        <p:tgtEl>
                                          <p:spTgt spid="4"/>
                                        </p:tgtEl>
                                      </p:cBhvr>
                                    </p:animEffect>
                                  </p:childTnLst>
                                </p:cTn>
                              </p:par>
                            </p:childTnLst>
                          </p:cTn>
                        </p:par>
                        <p:par>
                          <p:cTn id="58" fill="hold">
                            <p:stCondLst>
                              <p:cond delay="500"/>
                            </p:stCondLst>
                            <p:childTnLst>
                              <p:par>
                                <p:cTn id="59" presetID="22" presetClass="entr" presetSubtype="8"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left)">
                                      <p:cBhvr>
                                        <p:cTn id="61" dur="500"/>
                                        <p:tgtEl>
                                          <p:spTgt spid="19"/>
                                        </p:tgtEl>
                                      </p:cBhvr>
                                    </p:animEffect>
                                  </p:childTnLst>
                                </p:cTn>
                              </p:par>
                            </p:childTnLst>
                          </p:cTn>
                        </p:par>
                        <p:par>
                          <p:cTn id="62" fill="hold">
                            <p:stCondLst>
                              <p:cond delay="1000"/>
                            </p:stCondLst>
                            <p:childTnLst>
                              <p:par>
                                <p:cTn id="63" presetID="22" presetClass="entr" presetSubtype="8"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left)">
                                      <p:cBhvr>
                                        <p:cTn id="65" dur="500"/>
                                        <p:tgtEl>
                                          <p:spTgt spid="21"/>
                                        </p:tgtEl>
                                      </p:cBhvr>
                                    </p:animEffect>
                                  </p:childTnLst>
                                </p:cTn>
                              </p:par>
                            </p:childTnLst>
                          </p:cTn>
                        </p:par>
                        <p:par>
                          <p:cTn id="66" fill="hold">
                            <p:stCondLst>
                              <p:cond delay="1500"/>
                            </p:stCondLst>
                            <p:childTnLst>
                              <p:par>
                                <p:cTn id="67" presetID="22" presetClass="entr" presetSubtype="8" fill="hold" nodeType="after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wipe(left)">
                                      <p:cBhvr>
                                        <p:cTn id="6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85B6F6FA-9C72-4771-AD7B-8AD40576A5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6800" y="1870545"/>
            <a:ext cx="2324100" cy="783755"/>
          </a:xfrm>
          <a:prstGeom prst="rect">
            <a:avLst/>
          </a:prstGeom>
        </p:spPr>
      </p:pic>
      <p:pic>
        <p:nvPicPr>
          <p:cNvPr id="5" name="Picture 4">
            <a:extLst>
              <a:ext uri="{FF2B5EF4-FFF2-40B4-BE49-F238E27FC236}">
                <a16:creationId xmlns:a16="http://schemas.microsoft.com/office/drawing/2014/main" id="{9B1F0568-7CA7-413D-B216-4516824115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3800" y="1870545"/>
            <a:ext cx="3136900" cy="783755"/>
          </a:xfrm>
          <a:prstGeom prst="rect">
            <a:avLst/>
          </a:prstGeom>
        </p:spPr>
      </p:pic>
      <p:pic>
        <p:nvPicPr>
          <p:cNvPr id="14" name="图片 13">
            <a:extLst>
              <a:ext uri="{FF2B5EF4-FFF2-40B4-BE49-F238E27FC236}">
                <a16:creationId xmlns:a16="http://schemas.microsoft.com/office/drawing/2014/main" id="{6275037A-BB66-4F53-A858-24E86D68B564}"/>
              </a:ext>
            </a:extLst>
          </p:cNvPr>
          <p:cNvPicPr>
            <a:picLocks noChangeAspect="1"/>
          </p:cNvPicPr>
          <p:nvPr/>
        </p:nvPicPr>
        <p:blipFill>
          <a:blip r:embed="rId4"/>
          <a:stretch>
            <a:fillRect/>
          </a:stretch>
        </p:blipFill>
        <p:spPr>
          <a:xfrm>
            <a:off x="8834390" y="902805"/>
            <a:ext cx="1028687" cy="384142"/>
          </a:xfrm>
          <a:prstGeom prst="rect">
            <a:avLst/>
          </a:prstGeom>
        </p:spPr>
      </p:pic>
      <p:pic>
        <p:nvPicPr>
          <p:cNvPr id="15" name="图片 14">
            <a:extLst>
              <a:ext uri="{FF2B5EF4-FFF2-40B4-BE49-F238E27FC236}">
                <a16:creationId xmlns:a16="http://schemas.microsoft.com/office/drawing/2014/main" id="{2CA2B2A2-28A9-48A9-B1FB-0E1113A5C8BD}"/>
              </a:ext>
            </a:extLst>
          </p:cNvPr>
          <p:cNvPicPr>
            <a:picLocks noChangeAspect="1"/>
          </p:cNvPicPr>
          <p:nvPr/>
        </p:nvPicPr>
        <p:blipFill>
          <a:blip r:embed="rId5"/>
          <a:stretch>
            <a:fillRect/>
          </a:stretch>
        </p:blipFill>
        <p:spPr>
          <a:xfrm rot="21056238">
            <a:off x="170853" y="385256"/>
            <a:ext cx="1095492" cy="449909"/>
          </a:xfrm>
          <a:prstGeom prst="rect">
            <a:avLst/>
          </a:prstGeom>
        </p:spPr>
      </p:pic>
      <p:pic>
        <p:nvPicPr>
          <p:cNvPr id="17" name="图形 16">
            <a:extLst>
              <a:ext uri="{FF2B5EF4-FFF2-40B4-BE49-F238E27FC236}">
                <a16:creationId xmlns:a16="http://schemas.microsoft.com/office/drawing/2014/main" id="{7C085ADC-2BAD-4772-B8C1-2D85511D9E3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476117">
            <a:off x="6407856" y="114890"/>
            <a:ext cx="1713925" cy="713579"/>
          </a:xfrm>
          <a:prstGeom prst="rect">
            <a:avLst/>
          </a:prstGeom>
        </p:spPr>
      </p:pic>
      <p:pic>
        <p:nvPicPr>
          <p:cNvPr id="6" name="图片 5">
            <a:extLst>
              <a:ext uri="{FF2B5EF4-FFF2-40B4-BE49-F238E27FC236}">
                <a16:creationId xmlns:a16="http://schemas.microsoft.com/office/drawing/2014/main" id="{0ECB2FED-56AC-4D6B-81FE-97428F1E47D7}"/>
              </a:ext>
            </a:extLst>
          </p:cNvPr>
          <p:cNvPicPr>
            <a:picLocks noChangeAspect="1"/>
          </p:cNvPicPr>
          <p:nvPr/>
        </p:nvPicPr>
        <p:blipFill rotWithShape="1">
          <a:blip r:embed="rId8"/>
          <a:srcRect l="1209" r="4649" b="29966"/>
          <a:stretch/>
        </p:blipFill>
        <p:spPr>
          <a:xfrm>
            <a:off x="-1" y="2137660"/>
            <a:ext cx="9154351" cy="3005840"/>
          </a:xfrm>
          <a:prstGeom prst="rect">
            <a:avLst/>
          </a:prstGeom>
        </p:spPr>
      </p:pic>
      <p:sp>
        <p:nvSpPr>
          <p:cNvPr id="13" name="文本框 12">
            <a:extLst>
              <a:ext uri="{FF2B5EF4-FFF2-40B4-BE49-F238E27FC236}">
                <a16:creationId xmlns:a16="http://schemas.microsoft.com/office/drawing/2014/main" id="{B3A6FAA4-A19C-46B3-8FB9-8C698F839221}"/>
              </a:ext>
            </a:extLst>
          </p:cNvPr>
          <p:cNvSpPr txBox="1"/>
          <p:nvPr/>
        </p:nvSpPr>
        <p:spPr>
          <a:xfrm>
            <a:off x="2432497" y="225005"/>
            <a:ext cx="3654081" cy="1107996"/>
          </a:xfrm>
          <a:prstGeom prst="rect">
            <a:avLst/>
          </a:prstGeom>
          <a:noFill/>
          <a:ln>
            <a:noFill/>
          </a:ln>
        </p:spPr>
        <p:txBody>
          <a:bodyPr wrap="square" rtlCol="0">
            <a:spAutoFit/>
          </a:bodyPr>
          <a:lstStyle/>
          <a:p>
            <a:r>
              <a:rPr lang="en-US" altLang="zh-CN" sz="6600" b="1" dirty="0">
                <a:ln w="6350">
                  <a:noFill/>
                </a:ln>
                <a:solidFill>
                  <a:schemeClr val="bg1"/>
                </a:solidFill>
                <a:latin typeface="#9Slide03 AllRoundGothic" panose="020B0703020202020104" pitchFamily="34" charset="0"/>
                <a:ea typeface="华文琥珀" panose="02010800040101010101" pitchFamily="2" charset="-122"/>
              </a:rPr>
              <a:t>TỪ KHÓ</a:t>
            </a:r>
            <a:endParaRPr lang="zh-CN" altLang="en-US" sz="6600" b="1" dirty="0">
              <a:ln w="6350">
                <a:noFill/>
              </a:ln>
              <a:solidFill>
                <a:schemeClr val="bg1"/>
              </a:solidFill>
              <a:latin typeface="#9Slide03 AllRoundGothic" panose="020B0703020202020104" pitchFamily="34" charset="0"/>
              <a:ea typeface="幼圆" panose="02010509060101010101" pitchFamily="49" charset="-122"/>
            </a:endParaRPr>
          </a:p>
        </p:txBody>
      </p:sp>
      <p:grpSp>
        <p:nvGrpSpPr>
          <p:cNvPr id="3" name="组合 2">
            <a:extLst>
              <a:ext uri="{FF2B5EF4-FFF2-40B4-BE49-F238E27FC236}">
                <a16:creationId xmlns:a16="http://schemas.microsoft.com/office/drawing/2014/main" id="{50AECD70-85DB-47C4-9926-1CCB45A7602D}"/>
              </a:ext>
            </a:extLst>
          </p:cNvPr>
          <p:cNvGrpSpPr/>
          <p:nvPr/>
        </p:nvGrpSpPr>
        <p:grpSpPr>
          <a:xfrm>
            <a:off x="278840" y="1945729"/>
            <a:ext cx="1066727" cy="646331"/>
            <a:chOff x="563872" y="791439"/>
            <a:chExt cx="1066727" cy="646331"/>
          </a:xfrm>
        </p:grpSpPr>
        <p:pic>
          <p:nvPicPr>
            <p:cNvPr id="7" name="图片 6">
              <a:extLst>
                <a:ext uri="{FF2B5EF4-FFF2-40B4-BE49-F238E27FC236}">
                  <a16:creationId xmlns:a16="http://schemas.microsoft.com/office/drawing/2014/main" id="{00DE8F7B-A41F-4395-B89A-F49DB03EECBE}"/>
                </a:ext>
              </a:extLst>
            </p:cNvPr>
            <p:cNvPicPr>
              <a:picLocks noChangeAspect="1"/>
            </p:cNvPicPr>
            <p:nvPr/>
          </p:nvPicPr>
          <p:blipFill>
            <a:blip r:embed="rId4"/>
            <a:stretch>
              <a:fillRect/>
            </a:stretch>
          </p:blipFill>
          <p:spPr>
            <a:xfrm>
              <a:off x="563872" y="826912"/>
              <a:ext cx="1066727" cy="530644"/>
            </a:xfrm>
            <a:prstGeom prst="rect">
              <a:avLst/>
            </a:prstGeom>
          </p:spPr>
        </p:pic>
        <p:sp>
          <p:nvSpPr>
            <p:cNvPr id="2" name="矩形 1">
              <a:extLst>
                <a:ext uri="{FF2B5EF4-FFF2-40B4-BE49-F238E27FC236}">
                  <a16:creationId xmlns:a16="http://schemas.microsoft.com/office/drawing/2014/main" id="{3E5891C6-6C4D-4496-A3C6-4316FDB1CFC6}"/>
                </a:ext>
              </a:extLst>
            </p:cNvPr>
            <p:cNvSpPr/>
            <p:nvPr/>
          </p:nvSpPr>
          <p:spPr>
            <a:xfrm>
              <a:off x="746245" y="791439"/>
              <a:ext cx="781499" cy="646331"/>
            </a:xfrm>
            <a:prstGeom prst="rect">
              <a:avLst/>
            </a:prstGeom>
          </p:spPr>
          <p:txBody>
            <a:bodyPr wrap="square">
              <a:spAutoFit/>
            </a:bodyPr>
            <a:lstStyle/>
            <a:p>
              <a:r>
                <a:rPr lang="zh-CN" altLang="en-US" sz="3600" dirty="0">
                  <a:ln w="6350">
                    <a:solidFill>
                      <a:schemeClr val="bg1"/>
                    </a:solidFill>
                  </a:ln>
                  <a:solidFill>
                    <a:schemeClr val="tx1">
                      <a:lumMod val="95000"/>
                      <a:lumOff val="5000"/>
                    </a:schemeClr>
                  </a:solidFill>
                  <a:latin typeface="华文琥珀" panose="02010800040101010101" pitchFamily="2" charset="-122"/>
                  <a:ea typeface="华文琥珀" panose="02010800040101010101" pitchFamily="2" charset="-122"/>
                </a:rPr>
                <a:t>①</a:t>
              </a:r>
              <a:endParaRPr lang="zh-CN" altLang="en-US" sz="3600" dirty="0">
                <a:solidFill>
                  <a:schemeClr val="tx1">
                    <a:lumMod val="95000"/>
                    <a:lumOff val="5000"/>
                  </a:schemeClr>
                </a:solidFill>
              </a:endParaRPr>
            </a:p>
          </p:txBody>
        </p:sp>
      </p:grpSp>
      <p:sp>
        <p:nvSpPr>
          <p:cNvPr id="11" name="文本框 12">
            <a:extLst>
              <a:ext uri="{FF2B5EF4-FFF2-40B4-BE49-F238E27FC236}">
                <a16:creationId xmlns:a16="http://schemas.microsoft.com/office/drawing/2014/main" id="{673C7099-85E6-4B59-B6CD-097458AF0555}"/>
              </a:ext>
            </a:extLst>
          </p:cNvPr>
          <p:cNvSpPr txBox="1"/>
          <p:nvPr/>
        </p:nvSpPr>
        <p:spPr>
          <a:xfrm>
            <a:off x="2528283" y="291104"/>
            <a:ext cx="3110517" cy="1015663"/>
          </a:xfrm>
          <a:prstGeom prst="rect">
            <a:avLst/>
          </a:prstGeom>
          <a:noFill/>
          <a:ln>
            <a:noFill/>
          </a:ln>
        </p:spPr>
        <p:txBody>
          <a:bodyPr wrap="square" rtlCol="0">
            <a:spAutoFit/>
          </a:bodyPr>
          <a:lstStyle/>
          <a:p>
            <a:r>
              <a:rPr lang="en-US" altLang="zh-CN" sz="6000" dirty="0">
                <a:ln w="6350">
                  <a:noFill/>
                </a:ln>
                <a:solidFill>
                  <a:srgbClr val="343942"/>
                </a:solidFill>
                <a:latin typeface="#9Slide03 AllRoundGothic" panose="020B0703020202020104" pitchFamily="34" charset="0"/>
                <a:ea typeface="华文琥珀" panose="02010800040101010101" pitchFamily="2" charset="-122"/>
              </a:rPr>
              <a:t>TỪ KHÓ</a:t>
            </a:r>
            <a:endParaRPr lang="zh-CN" altLang="en-US" sz="6000" b="1" dirty="0">
              <a:ln w="6350">
                <a:noFill/>
              </a:ln>
              <a:solidFill>
                <a:srgbClr val="343942"/>
              </a:solidFill>
              <a:latin typeface="#9Slide03 AllRoundGothic" panose="020B0703020202020104" pitchFamily="34" charset="0"/>
              <a:ea typeface="幼圆" panose="02010509060101010101" pitchFamily="49" charset="-122"/>
            </a:endParaRPr>
          </a:p>
        </p:txBody>
      </p:sp>
      <p:sp>
        <p:nvSpPr>
          <p:cNvPr id="12" name="文本框 12">
            <a:extLst>
              <a:ext uri="{FF2B5EF4-FFF2-40B4-BE49-F238E27FC236}">
                <a16:creationId xmlns:a16="http://schemas.microsoft.com/office/drawing/2014/main" id="{8AE03BBE-85EE-456A-933C-86B372D4B23A}"/>
              </a:ext>
            </a:extLst>
          </p:cNvPr>
          <p:cNvSpPr txBox="1"/>
          <p:nvPr/>
        </p:nvSpPr>
        <p:spPr>
          <a:xfrm>
            <a:off x="1270983" y="1878604"/>
            <a:ext cx="3034317" cy="707886"/>
          </a:xfrm>
          <a:prstGeom prst="rect">
            <a:avLst/>
          </a:prstGeom>
          <a:noFill/>
          <a:ln>
            <a:noFill/>
          </a:ln>
        </p:spPr>
        <p:txBody>
          <a:bodyPr wrap="square" rtlCol="0">
            <a:spAutoFit/>
          </a:bodyPr>
          <a:lstStyle/>
          <a:p>
            <a:r>
              <a:rPr lang="en-US" altLang="zh-CN" sz="4000" dirty="0" err="1">
                <a:ln w="6350">
                  <a:noFill/>
                </a:ln>
                <a:solidFill>
                  <a:schemeClr val="tx1">
                    <a:lumMod val="95000"/>
                    <a:lumOff val="5000"/>
                  </a:schemeClr>
                </a:solidFill>
                <a:latin typeface="Arial" panose="020B0604020202020204" pitchFamily="34" charset="0"/>
                <a:ea typeface="华文琥珀" panose="02010800040101010101" pitchFamily="2" charset="-122"/>
                <a:cs typeface="Arial" panose="020B0604020202020204" pitchFamily="34" charset="0"/>
              </a:rPr>
              <a:t>trườn</a:t>
            </a:r>
            <a:r>
              <a:rPr lang="en-US" altLang="zh-CN" sz="4000" dirty="0">
                <a:ln w="6350">
                  <a:noFill/>
                </a:ln>
                <a:solidFill>
                  <a:schemeClr val="tx1">
                    <a:lumMod val="95000"/>
                    <a:lumOff val="5000"/>
                  </a:schemeClr>
                </a:solidFill>
                <a:latin typeface="Arial" panose="020B0604020202020204" pitchFamily="34" charset="0"/>
                <a:ea typeface="华文琥珀" panose="02010800040101010101" pitchFamily="2" charset="-122"/>
                <a:cs typeface="Arial" panose="020B0604020202020204" pitchFamily="34" charset="0"/>
              </a:rPr>
              <a:t> </a:t>
            </a:r>
            <a:r>
              <a:rPr lang="en-US" altLang="zh-CN" sz="4000" dirty="0" err="1">
                <a:ln w="6350">
                  <a:noFill/>
                </a:ln>
                <a:solidFill>
                  <a:schemeClr val="tx1">
                    <a:lumMod val="95000"/>
                    <a:lumOff val="5000"/>
                  </a:schemeClr>
                </a:solidFill>
                <a:latin typeface="Arial" panose="020B0604020202020204" pitchFamily="34" charset="0"/>
                <a:ea typeface="华文琥珀" panose="02010800040101010101" pitchFamily="2" charset="-122"/>
                <a:cs typeface="Arial" panose="020B0604020202020204" pitchFamily="34" charset="0"/>
              </a:rPr>
              <a:t>xuống</a:t>
            </a:r>
            <a:endParaRPr lang="zh-CN" altLang="en-US" sz="4000" b="1" dirty="0">
              <a:ln w="6350">
                <a:noFill/>
              </a:ln>
              <a:solidFill>
                <a:schemeClr val="tx1">
                  <a:lumMod val="95000"/>
                  <a:lumOff val="5000"/>
                </a:schemeClr>
              </a:solidFill>
              <a:latin typeface="Arial" panose="020B0604020202020204" pitchFamily="34" charset="0"/>
              <a:ea typeface="幼圆" panose="02010509060101010101" pitchFamily="49" charset="-122"/>
              <a:cs typeface="Arial" panose="020B0604020202020204" pitchFamily="34" charset="0"/>
            </a:endParaRPr>
          </a:p>
        </p:txBody>
      </p:sp>
      <p:grpSp>
        <p:nvGrpSpPr>
          <p:cNvPr id="16" name="组合 2">
            <a:extLst>
              <a:ext uri="{FF2B5EF4-FFF2-40B4-BE49-F238E27FC236}">
                <a16:creationId xmlns:a16="http://schemas.microsoft.com/office/drawing/2014/main" id="{70025E6A-2A6F-4CE0-B4C2-8BAB65433C6C}"/>
              </a:ext>
            </a:extLst>
          </p:cNvPr>
          <p:cNvGrpSpPr/>
          <p:nvPr/>
        </p:nvGrpSpPr>
        <p:grpSpPr>
          <a:xfrm>
            <a:off x="5206440" y="1945729"/>
            <a:ext cx="1066727" cy="646331"/>
            <a:chOff x="563872" y="791439"/>
            <a:chExt cx="1066727" cy="646331"/>
          </a:xfrm>
        </p:grpSpPr>
        <p:pic>
          <p:nvPicPr>
            <p:cNvPr id="18" name="图片 6">
              <a:extLst>
                <a:ext uri="{FF2B5EF4-FFF2-40B4-BE49-F238E27FC236}">
                  <a16:creationId xmlns:a16="http://schemas.microsoft.com/office/drawing/2014/main" id="{7D3AB985-6B5A-4B4E-A819-C2101904A45A}"/>
                </a:ext>
              </a:extLst>
            </p:cNvPr>
            <p:cNvPicPr>
              <a:picLocks noChangeAspect="1"/>
            </p:cNvPicPr>
            <p:nvPr/>
          </p:nvPicPr>
          <p:blipFill>
            <a:blip r:embed="rId4"/>
            <a:stretch>
              <a:fillRect/>
            </a:stretch>
          </p:blipFill>
          <p:spPr>
            <a:xfrm>
              <a:off x="563872" y="826912"/>
              <a:ext cx="1066727" cy="530644"/>
            </a:xfrm>
            <a:prstGeom prst="rect">
              <a:avLst/>
            </a:prstGeom>
          </p:spPr>
        </p:pic>
        <p:sp>
          <p:nvSpPr>
            <p:cNvPr id="19" name="矩形 1">
              <a:extLst>
                <a:ext uri="{FF2B5EF4-FFF2-40B4-BE49-F238E27FC236}">
                  <a16:creationId xmlns:a16="http://schemas.microsoft.com/office/drawing/2014/main" id="{0FF308CA-B903-4C85-88A3-F28D5D9CF3D4}"/>
                </a:ext>
              </a:extLst>
            </p:cNvPr>
            <p:cNvSpPr/>
            <p:nvPr/>
          </p:nvSpPr>
          <p:spPr>
            <a:xfrm>
              <a:off x="746245" y="791439"/>
              <a:ext cx="781499" cy="646331"/>
            </a:xfrm>
            <a:prstGeom prst="rect">
              <a:avLst/>
            </a:prstGeom>
          </p:spPr>
          <p:txBody>
            <a:bodyPr wrap="square">
              <a:spAutoFit/>
            </a:bodyPr>
            <a:lstStyle/>
            <a:p>
              <a:r>
                <a:rPr lang="zh-CN" altLang="en-US" sz="3600" dirty="0">
                  <a:ln w="6350">
                    <a:solidFill>
                      <a:schemeClr val="bg1"/>
                    </a:solidFill>
                  </a:ln>
                  <a:solidFill>
                    <a:schemeClr val="tx1">
                      <a:lumMod val="95000"/>
                      <a:lumOff val="5000"/>
                    </a:schemeClr>
                  </a:solidFill>
                  <a:latin typeface="华文琥珀" panose="02010800040101010101" pitchFamily="2" charset="-122"/>
                  <a:ea typeface="华文琥珀" panose="02010800040101010101" pitchFamily="2" charset="-122"/>
                </a:rPr>
                <a:t>②</a:t>
              </a:r>
            </a:p>
          </p:txBody>
        </p:sp>
      </p:grpSp>
      <p:sp>
        <p:nvSpPr>
          <p:cNvPr id="20" name="文本框 12">
            <a:extLst>
              <a:ext uri="{FF2B5EF4-FFF2-40B4-BE49-F238E27FC236}">
                <a16:creationId xmlns:a16="http://schemas.microsoft.com/office/drawing/2014/main" id="{5ADED848-52D9-4629-BCBB-C3F47E9F7F44}"/>
              </a:ext>
            </a:extLst>
          </p:cNvPr>
          <p:cNvSpPr txBox="1"/>
          <p:nvPr/>
        </p:nvSpPr>
        <p:spPr>
          <a:xfrm>
            <a:off x="6173183" y="1878604"/>
            <a:ext cx="2323117" cy="707886"/>
          </a:xfrm>
          <a:prstGeom prst="rect">
            <a:avLst/>
          </a:prstGeom>
          <a:noFill/>
          <a:ln>
            <a:noFill/>
          </a:ln>
        </p:spPr>
        <p:txBody>
          <a:bodyPr wrap="square" rtlCol="0">
            <a:spAutoFit/>
          </a:bodyPr>
          <a:lstStyle/>
          <a:p>
            <a:r>
              <a:rPr lang="en-US" altLang="zh-CN" sz="4000" dirty="0" err="1">
                <a:ln w="6350">
                  <a:noFill/>
                </a:ln>
                <a:solidFill>
                  <a:schemeClr val="tx1">
                    <a:lumMod val="95000"/>
                    <a:lumOff val="5000"/>
                  </a:schemeClr>
                </a:solidFill>
                <a:latin typeface="Arial" panose="020B0604020202020204" pitchFamily="34" charset="0"/>
                <a:ea typeface="华文琥珀" panose="02010800040101010101" pitchFamily="2" charset="-122"/>
                <a:cs typeface="Arial" panose="020B0604020202020204" pitchFamily="34" charset="0"/>
              </a:rPr>
              <a:t>vàng</a:t>
            </a:r>
            <a:r>
              <a:rPr lang="en-US" altLang="zh-CN" sz="4000" dirty="0">
                <a:ln w="6350">
                  <a:noFill/>
                </a:ln>
                <a:solidFill>
                  <a:schemeClr val="tx1">
                    <a:lumMod val="95000"/>
                    <a:lumOff val="5000"/>
                  </a:schemeClr>
                </a:solidFill>
                <a:latin typeface="Arial" panose="020B0604020202020204" pitchFamily="34" charset="0"/>
                <a:ea typeface="华文琥珀" panose="02010800040101010101" pitchFamily="2" charset="-122"/>
                <a:cs typeface="Arial" panose="020B0604020202020204" pitchFamily="34" charset="0"/>
              </a:rPr>
              <a:t> hoe</a:t>
            </a:r>
            <a:endParaRPr lang="zh-CN" altLang="en-US" sz="4000" b="1" dirty="0">
              <a:ln w="6350">
                <a:noFill/>
              </a:ln>
              <a:solidFill>
                <a:schemeClr val="tx1">
                  <a:lumMod val="95000"/>
                  <a:lumOff val="5000"/>
                </a:schemeClr>
              </a:solidFill>
              <a:latin typeface="Arial" panose="020B0604020202020204" pitchFamily="34" charset="0"/>
              <a:ea typeface="幼圆" panose="02010509060101010101" pitchFamily="49" charset="-122"/>
              <a:cs typeface="Arial" panose="020B0604020202020204" pitchFamily="34" charset="0"/>
            </a:endParaRPr>
          </a:p>
        </p:txBody>
      </p:sp>
      <p:pic>
        <p:nvPicPr>
          <p:cNvPr id="22" name="Picture 21">
            <a:extLst>
              <a:ext uri="{FF2B5EF4-FFF2-40B4-BE49-F238E27FC236}">
                <a16:creationId xmlns:a16="http://schemas.microsoft.com/office/drawing/2014/main" id="{4CFD81F2-BDCD-4AF0-AEB9-01D5A7BB97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3800" y="3115145"/>
            <a:ext cx="2590800" cy="783755"/>
          </a:xfrm>
          <a:prstGeom prst="rect">
            <a:avLst/>
          </a:prstGeom>
        </p:spPr>
      </p:pic>
      <p:grpSp>
        <p:nvGrpSpPr>
          <p:cNvPr id="23" name="组合 2">
            <a:extLst>
              <a:ext uri="{FF2B5EF4-FFF2-40B4-BE49-F238E27FC236}">
                <a16:creationId xmlns:a16="http://schemas.microsoft.com/office/drawing/2014/main" id="{6B79D6AE-A6DA-4A9C-AF62-4ED945A10033}"/>
              </a:ext>
            </a:extLst>
          </p:cNvPr>
          <p:cNvGrpSpPr/>
          <p:nvPr/>
        </p:nvGrpSpPr>
        <p:grpSpPr>
          <a:xfrm>
            <a:off x="278840" y="3190329"/>
            <a:ext cx="1066727" cy="646331"/>
            <a:chOff x="563872" y="791439"/>
            <a:chExt cx="1066727" cy="646331"/>
          </a:xfrm>
        </p:grpSpPr>
        <p:pic>
          <p:nvPicPr>
            <p:cNvPr id="24" name="图片 6">
              <a:extLst>
                <a:ext uri="{FF2B5EF4-FFF2-40B4-BE49-F238E27FC236}">
                  <a16:creationId xmlns:a16="http://schemas.microsoft.com/office/drawing/2014/main" id="{F8A73038-E75A-4F04-BD3C-2B88B0420EDB}"/>
                </a:ext>
              </a:extLst>
            </p:cNvPr>
            <p:cNvPicPr>
              <a:picLocks noChangeAspect="1"/>
            </p:cNvPicPr>
            <p:nvPr/>
          </p:nvPicPr>
          <p:blipFill>
            <a:blip r:embed="rId4"/>
            <a:stretch>
              <a:fillRect/>
            </a:stretch>
          </p:blipFill>
          <p:spPr>
            <a:xfrm>
              <a:off x="563872" y="826912"/>
              <a:ext cx="1066727" cy="530644"/>
            </a:xfrm>
            <a:prstGeom prst="rect">
              <a:avLst/>
            </a:prstGeom>
          </p:spPr>
        </p:pic>
        <p:sp>
          <p:nvSpPr>
            <p:cNvPr id="25" name="矩形 1">
              <a:extLst>
                <a:ext uri="{FF2B5EF4-FFF2-40B4-BE49-F238E27FC236}">
                  <a16:creationId xmlns:a16="http://schemas.microsoft.com/office/drawing/2014/main" id="{D9C8E942-C85C-4FB2-A89B-B4D7E38B0FA4}"/>
                </a:ext>
              </a:extLst>
            </p:cNvPr>
            <p:cNvSpPr/>
            <p:nvPr/>
          </p:nvSpPr>
          <p:spPr>
            <a:xfrm>
              <a:off x="746245" y="791439"/>
              <a:ext cx="781499" cy="646331"/>
            </a:xfrm>
            <a:prstGeom prst="rect">
              <a:avLst/>
            </a:prstGeom>
          </p:spPr>
          <p:txBody>
            <a:bodyPr wrap="square">
              <a:spAutoFit/>
            </a:bodyPr>
            <a:lstStyle/>
            <a:p>
              <a:r>
                <a:rPr lang="zh-CN" altLang="en-US" sz="3600" dirty="0">
                  <a:ln w="6350">
                    <a:solidFill>
                      <a:schemeClr val="bg1"/>
                    </a:solidFill>
                  </a:ln>
                  <a:solidFill>
                    <a:schemeClr val="tx1">
                      <a:lumMod val="95000"/>
                      <a:lumOff val="5000"/>
                    </a:schemeClr>
                  </a:solidFill>
                  <a:latin typeface="华文琥珀" panose="02010800040101010101" pitchFamily="2" charset="-122"/>
                  <a:ea typeface="华文琥珀" panose="02010800040101010101" pitchFamily="2" charset="-122"/>
                </a:rPr>
                <a:t>③</a:t>
              </a:r>
            </a:p>
          </p:txBody>
        </p:sp>
      </p:grpSp>
      <p:sp>
        <p:nvSpPr>
          <p:cNvPr id="26" name="文本框 12">
            <a:extLst>
              <a:ext uri="{FF2B5EF4-FFF2-40B4-BE49-F238E27FC236}">
                <a16:creationId xmlns:a16="http://schemas.microsoft.com/office/drawing/2014/main" id="{C908E2EE-CEEF-4526-9CE7-72153787FD06}"/>
              </a:ext>
            </a:extLst>
          </p:cNvPr>
          <p:cNvSpPr txBox="1"/>
          <p:nvPr/>
        </p:nvSpPr>
        <p:spPr>
          <a:xfrm>
            <a:off x="1270983" y="3123204"/>
            <a:ext cx="2462817" cy="707886"/>
          </a:xfrm>
          <a:prstGeom prst="rect">
            <a:avLst/>
          </a:prstGeom>
          <a:noFill/>
          <a:ln>
            <a:noFill/>
          </a:ln>
        </p:spPr>
        <p:txBody>
          <a:bodyPr wrap="square" rtlCol="0">
            <a:spAutoFit/>
          </a:bodyPr>
          <a:lstStyle/>
          <a:p>
            <a:r>
              <a:rPr lang="en-US" altLang="zh-CN" sz="4000" dirty="0" err="1">
                <a:ln w="6350">
                  <a:noFill/>
                </a:ln>
                <a:solidFill>
                  <a:schemeClr val="tx1">
                    <a:lumMod val="95000"/>
                    <a:lumOff val="5000"/>
                  </a:schemeClr>
                </a:solidFill>
                <a:latin typeface="Arial" panose="020B0604020202020204" pitchFamily="34" charset="0"/>
                <a:ea typeface="华文琥珀" panose="02010800040101010101" pitchFamily="2" charset="-122"/>
                <a:cs typeface="Arial" panose="020B0604020202020204" pitchFamily="34" charset="0"/>
              </a:rPr>
              <a:t>nhẵn</a:t>
            </a:r>
            <a:r>
              <a:rPr lang="en-US" altLang="zh-CN" sz="4000" dirty="0">
                <a:ln w="6350">
                  <a:noFill/>
                </a:ln>
                <a:solidFill>
                  <a:schemeClr val="tx1">
                    <a:lumMod val="95000"/>
                    <a:lumOff val="5000"/>
                  </a:schemeClr>
                </a:solidFill>
                <a:latin typeface="Arial" panose="020B0604020202020204" pitchFamily="34" charset="0"/>
                <a:ea typeface="华文琥珀" panose="02010800040101010101" pitchFamily="2" charset="-122"/>
                <a:cs typeface="Arial" panose="020B0604020202020204" pitchFamily="34" charset="0"/>
              </a:rPr>
              <a:t> </a:t>
            </a:r>
            <a:r>
              <a:rPr lang="en-US" altLang="zh-CN" sz="4000" dirty="0" err="1">
                <a:ln w="6350">
                  <a:noFill/>
                </a:ln>
                <a:solidFill>
                  <a:schemeClr val="tx1">
                    <a:lumMod val="95000"/>
                    <a:lumOff val="5000"/>
                  </a:schemeClr>
                </a:solidFill>
                <a:latin typeface="Arial" panose="020B0604020202020204" pitchFamily="34" charset="0"/>
                <a:ea typeface="华文琥珀" panose="02010800040101010101" pitchFamily="2" charset="-122"/>
                <a:cs typeface="Arial" panose="020B0604020202020204" pitchFamily="34" charset="0"/>
              </a:rPr>
              <a:t>nhụi</a:t>
            </a:r>
            <a:endParaRPr lang="zh-CN" altLang="en-US" sz="4000" b="1" dirty="0">
              <a:ln w="6350">
                <a:noFill/>
              </a:ln>
              <a:solidFill>
                <a:schemeClr val="tx1">
                  <a:lumMod val="95000"/>
                  <a:lumOff val="5000"/>
                </a:schemeClr>
              </a:solidFill>
              <a:latin typeface="Arial" panose="020B0604020202020204" pitchFamily="34" charset="0"/>
              <a:ea typeface="幼圆" panose="02010509060101010101" pitchFamily="49" charset="-122"/>
              <a:cs typeface="Arial" panose="020B0604020202020204" pitchFamily="34" charset="0"/>
            </a:endParaRPr>
          </a:p>
        </p:txBody>
      </p:sp>
      <p:pic>
        <p:nvPicPr>
          <p:cNvPr id="27" name="Picture 26">
            <a:extLst>
              <a:ext uri="{FF2B5EF4-FFF2-40B4-BE49-F238E27FC236}">
                <a16:creationId xmlns:a16="http://schemas.microsoft.com/office/drawing/2014/main" id="{F0FE8292-F891-46B3-999F-AD976845E9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6800" y="3115145"/>
            <a:ext cx="1968500" cy="783755"/>
          </a:xfrm>
          <a:prstGeom prst="rect">
            <a:avLst/>
          </a:prstGeom>
        </p:spPr>
      </p:pic>
      <p:grpSp>
        <p:nvGrpSpPr>
          <p:cNvPr id="28" name="组合 2">
            <a:extLst>
              <a:ext uri="{FF2B5EF4-FFF2-40B4-BE49-F238E27FC236}">
                <a16:creationId xmlns:a16="http://schemas.microsoft.com/office/drawing/2014/main" id="{8A725174-5DDD-4167-95ED-B2F9452FC47F}"/>
              </a:ext>
            </a:extLst>
          </p:cNvPr>
          <p:cNvGrpSpPr/>
          <p:nvPr/>
        </p:nvGrpSpPr>
        <p:grpSpPr>
          <a:xfrm>
            <a:off x="5206440" y="3190329"/>
            <a:ext cx="1066727" cy="646331"/>
            <a:chOff x="563872" y="791439"/>
            <a:chExt cx="1066727" cy="646331"/>
          </a:xfrm>
        </p:grpSpPr>
        <p:pic>
          <p:nvPicPr>
            <p:cNvPr id="29" name="图片 6">
              <a:extLst>
                <a:ext uri="{FF2B5EF4-FFF2-40B4-BE49-F238E27FC236}">
                  <a16:creationId xmlns:a16="http://schemas.microsoft.com/office/drawing/2014/main" id="{86CCC633-4DB2-4F08-BE99-94FF5AE05AE9}"/>
                </a:ext>
              </a:extLst>
            </p:cNvPr>
            <p:cNvPicPr>
              <a:picLocks noChangeAspect="1"/>
            </p:cNvPicPr>
            <p:nvPr/>
          </p:nvPicPr>
          <p:blipFill>
            <a:blip r:embed="rId4"/>
            <a:stretch>
              <a:fillRect/>
            </a:stretch>
          </p:blipFill>
          <p:spPr>
            <a:xfrm>
              <a:off x="563872" y="826912"/>
              <a:ext cx="1066727" cy="530644"/>
            </a:xfrm>
            <a:prstGeom prst="rect">
              <a:avLst/>
            </a:prstGeom>
          </p:spPr>
        </p:pic>
        <p:sp>
          <p:nvSpPr>
            <p:cNvPr id="30" name="矩形 1">
              <a:extLst>
                <a:ext uri="{FF2B5EF4-FFF2-40B4-BE49-F238E27FC236}">
                  <a16:creationId xmlns:a16="http://schemas.microsoft.com/office/drawing/2014/main" id="{A7F5BA61-9370-4F7A-A8AB-C27FCA9B971A}"/>
                </a:ext>
              </a:extLst>
            </p:cNvPr>
            <p:cNvSpPr/>
            <p:nvPr/>
          </p:nvSpPr>
          <p:spPr>
            <a:xfrm>
              <a:off x="758945" y="791439"/>
              <a:ext cx="781499" cy="646331"/>
            </a:xfrm>
            <a:prstGeom prst="rect">
              <a:avLst/>
            </a:prstGeom>
          </p:spPr>
          <p:txBody>
            <a:bodyPr wrap="square">
              <a:spAutoFit/>
            </a:bodyPr>
            <a:lstStyle/>
            <a:p>
              <a:r>
                <a:rPr lang="zh-CN" altLang="en-US" sz="3600" dirty="0">
                  <a:ln w="6350">
                    <a:solidFill>
                      <a:schemeClr val="bg1"/>
                    </a:solidFill>
                  </a:ln>
                  <a:solidFill>
                    <a:schemeClr val="tx1">
                      <a:lumMod val="95000"/>
                      <a:lumOff val="5000"/>
                    </a:schemeClr>
                  </a:solidFill>
                  <a:latin typeface="华文琥珀" panose="02010800040101010101" pitchFamily="2" charset="-122"/>
                  <a:ea typeface="华文琥珀" panose="02010800040101010101" pitchFamily="2" charset="-122"/>
                </a:rPr>
                <a:t>④</a:t>
              </a:r>
            </a:p>
          </p:txBody>
        </p:sp>
      </p:grpSp>
      <p:sp>
        <p:nvSpPr>
          <p:cNvPr id="31" name="文本框 12">
            <a:extLst>
              <a:ext uri="{FF2B5EF4-FFF2-40B4-BE49-F238E27FC236}">
                <a16:creationId xmlns:a16="http://schemas.microsoft.com/office/drawing/2014/main" id="{9BD82FBF-3C5C-4978-B94A-48C99967EAD8}"/>
              </a:ext>
            </a:extLst>
          </p:cNvPr>
          <p:cNvSpPr txBox="1"/>
          <p:nvPr/>
        </p:nvSpPr>
        <p:spPr>
          <a:xfrm>
            <a:off x="6211283" y="3123204"/>
            <a:ext cx="1942117" cy="707886"/>
          </a:xfrm>
          <a:prstGeom prst="rect">
            <a:avLst/>
          </a:prstGeom>
          <a:noFill/>
          <a:ln>
            <a:noFill/>
          </a:ln>
        </p:spPr>
        <p:txBody>
          <a:bodyPr wrap="square" rtlCol="0">
            <a:spAutoFit/>
          </a:bodyPr>
          <a:lstStyle/>
          <a:p>
            <a:r>
              <a:rPr lang="en-US" altLang="zh-CN" sz="4000" dirty="0" err="1">
                <a:ln w="6350">
                  <a:noFill/>
                </a:ln>
                <a:solidFill>
                  <a:schemeClr val="tx1">
                    <a:lumMod val="95000"/>
                    <a:lumOff val="5000"/>
                  </a:schemeClr>
                </a:solidFill>
                <a:latin typeface="Arial" panose="020B0604020202020204" pitchFamily="34" charset="0"/>
                <a:ea typeface="华文琥珀" panose="02010800040101010101" pitchFamily="2" charset="-122"/>
                <a:cs typeface="Arial" panose="020B0604020202020204" pitchFamily="34" charset="0"/>
              </a:rPr>
              <a:t>già</a:t>
            </a:r>
            <a:r>
              <a:rPr lang="en-US" altLang="zh-CN" sz="4000" dirty="0">
                <a:ln w="6350">
                  <a:noFill/>
                </a:ln>
                <a:solidFill>
                  <a:schemeClr val="tx1">
                    <a:lumMod val="95000"/>
                    <a:lumOff val="5000"/>
                  </a:schemeClr>
                </a:solidFill>
                <a:latin typeface="Arial" panose="020B0604020202020204" pitchFamily="34" charset="0"/>
                <a:ea typeface="华文琥珀" panose="02010800040101010101" pitchFamily="2" charset="-122"/>
                <a:cs typeface="Arial" panose="020B0604020202020204" pitchFamily="34" charset="0"/>
              </a:rPr>
              <a:t> </a:t>
            </a:r>
            <a:r>
              <a:rPr lang="en-US" altLang="zh-CN" sz="4000" dirty="0" err="1">
                <a:ln w="6350">
                  <a:noFill/>
                </a:ln>
                <a:solidFill>
                  <a:schemeClr val="tx1">
                    <a:lumMod val="95000"/>
                    <a:lumOff val="5000"/>
                  </a:schemeClr>
                </a:solidFill>
                <a:latin typeface="Arial" panose="020B0604020202020204" pitchFamily="34" charset="0"/>
                <a:ea typeface="华文琥珀" panose="02010800040101010101" pitchFamily="2" charset="-122"/>
                <a:cs typeface="Arial" panose="020B0604020202020204" pitchFamily="34" charset="0"/>
              </a:rPr>
              <a:t>nua</a:t>
            </a:r>
            <a:endParaRPr lang="zh-CN" altLang="en-US" sz="4000" b="1" dirty="0">
              <a:ln w="6350">
                <a:noFill/>
              </a:ln>
              <a:solidFill>
                <a:schemeClr val="tx1">
                  <a:lumMod val="95000"/>
                  <a:lumOff val="5000"/>
                </a:schemeClr>
              </a:solidFill>
              <a:latin typeface="Arial" panose="020B0604020202020204" pitchFamily="34" charset="0"/>
              <a:ea typeface="幼圆" panose="02010509060101010101" pitchFamily="49" charset="-122"/>
              <a:cs typeface="Arial" panose="020B0604020202020204" pitchFamily="34" charset="0"/>
            </a:endParaRPr>
          </a:p>
        </p:txBody>
      </p:sp>
      <p:sp>
        <p:nvSpPr>
          <p:cNvPr id="32" name="TextBox 31">
            <a:extLst>
              <a:ext uri="{FF2B5EF4-FFF2-40B4-BE49-F238E27FC236}">
                <a16:creationId xmlns:a16="http://schemas.microsoft.com/office/drawing/2014/main" id="{E9D2407A-B5AF-4272-B3DB-D072C74B7DF6}"/>
              </a:ext>
            </a:extLst>
          </p:cNvPr>
          <p:cNvSpPr txBox="1"/>
          <p:nvPr/>
        </p:nvSpPr>
        <p:spPr>
          <a:xfrm>
            <a:off x="8461829" y="4774168"/>
            <a:ext cx="682171" cy="369332"/>
          </a:xfrm>
          <a:prstGeom prst="rect">
            <a:avLst/>
          </a:prstGeom>
          <a:noFill/>
        </p:spPr>
        <p:txBody>
          <a:bodyPr wrap="square" rtlCol="0">
            <a:spAutoFit/>
          </a:bodyPr>
          <a:lstStyle/>
          <a:p>
            <a:r>
              <a:rPr lang="en-US" b="1" dirty="0">
                <a:solidFill>
                  <a:srgbClr val="B9D53F"/>
                </a:solidFill>
                <a:latin typeface="#9Slide05 SVNClementine" panose="020F0502020204030203" pitchFamily="34" charset="0"/>
              </a:rPr>
              <a:t>KTUTS</a:t>
            </a:r>
          </a:p>
        </p:txBody>
      </p:sp>
    </p:spTree>
    <p:extLst>
      <p:ext uri="{BB962C8B-B14F-4D97-AF65-F5344CB8AC3E}">
        <p14:creationId xmlns:p14="http://schemas.microsoft.com/office/powerpoint/2010/main" val="14500572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anim calcmode="lin" valueType="num">
                                      <p:cBhvr>
                                        <p:cTn id="8" dur="750" fill="hold"/>
                                        <p:tgtEl>
                                          <p:spTgt spid="6"/>
                                        </p:tgtEl>
                                        <p:attrNameLst>
                                          <p:attrName>ppt_x</p:attrName>
                                        </p:attrNameLst>
                                      </p:cBhvr>
                                      <p:tavLst>
                                        <p:tav tm="0">
                                          <p:val>
                                            <p:strVal val="#ppt_x"/>
                                          </p:val>
                                        </p:tav>
                                        <p:tav tm="100000">
                                          <p:val>
                                            <p:strVal val="#ppt_x"/>
                                          </p:val>
                                        </p:tav>
                                      </p:tavLst>
                                    </p:anim>
                                    <p:anim calcmode="lin" valueType="num">
                                      <p:cBhvr>
                                        <p:cTn id="9" dur="75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750"/>
                                        <p:tgtEl>
                                          <p:spTgt spid="32"/>
                                        </p:tgtEl>
                                      </p:cBhvr>
                                    </p:animEffect>
                                    <p:anim calcmode="lin" valueType="num">
                                      <p:cBhvr>
                                        <p:cTn id="13" dur="750" fill="hold"/>
                                        <p:tgtEl>
                                          <p:spTgt spid="32"/>
                                        </p:tgtEl>
                                        <p:attrNameLst>
                                          <p:attrName>ppt_x</p:attrName>
                                        </p:attrNameLst>
                                      </p:cBhvr>
                                      <p:tavLst>
                                        <p:tav tm="0">
                                          <p:val>
                                            <p:strVal val="#ppt_x"/>
                                          </p:val>
                                        </p:tav>
                                        <p:tav tm="100000">
                                          <p:val>
                                            <p:strVal val="#ppt_x"/>
                                          </p:val>
                                        </p:tav>
                                      </p:tavLst>
                                    </p:anim>
                                    <p:anim calcmode="lin" valueType="num">
                                      <p:cBhvr>
                                        <p:cTn id="14" dur="750" fill="hold"/>
                                        <p:tgtEl>
                                          <p:spTgt spid="32"/>
                                        </p:tgtEl>
                                        <p:attrNameLst>
                                          <p:attrName>ppt_y</p:attrName>
                                        </p:attrNameLst>
                                      </p:cBhvr>
                                      <p:tavLst>
                                        <p:tav tm="0">
                                          <p:val>
                                            <p:strVal val="#ppt_y+.1"/>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750" fill="hold"/>
                                        <p:tgtEl>
                                          <p:spTgt spid="15"/>
                                        </p:tgtEl>
                                        <p:attrNameLst>
                                          <p:attrName>ppt_x</p:attrName>
                                        </p:attrNameLst>
                                      </p:cBhvr>
                                      <p:tavLst>
                                        <p:tav tm="0">
                                          <p:val>
                                            <p:strVal val="1+#ppt_w/2"/>
                                          </p:val>
                                        </p:tav>
                                        <p:tav tm="100000">
                                          <p:val>
                                            <p:strVal val="#ppt_x"/>
                                          </p:val>
                                        </p:tav>
                                      </p:tavLst>
                                    </p:anim>
                                    <p:anim calcmode="lin" valueType="num">
                                      <p:cBhvr additive="base">
                                        <p:cTn id="18" dur="750" fill="hold"/>
                                        <p:tgtEl>
                                          <p:spTgt spid="15"/>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1+#ppt_w/2"/>
                                          </p:val>
                                        </p:tav>
                                        <p:tav tm="100000">
                                          <p:val>
                                            <p:strVal val="#ppt_x"/>
                                          </p:val>
                                        </p:tav>
                                      </p:tavLst>
                                    </p:anim>
                                    <p:anim calcmode="lin" valueType="num">
                                      <p:cBhvr additive="base">
                                        <p:cTn id="26" dur="750" fill="hold"/>
                                        <p:tgtEl>
                                          <p:spTgt spid="14"/>
                                        </p:tgtEl>
                                        <p:attrNameLst>
                                          <p:attrName>ppt_y</p:attrName>
                                        </p:attrNameLst>
                                      </p:cBhvr>
                                      <p:tavLst>
                                        <p:tav tm="0">
                                          <p:val>
                                            <p:strVal val="#ppt_y"/>
                                          </p:val>
                                        </p:tav>
                                        <p:tav tm="100000">
                                          <p:val>
                                            <p:strVal val="#ppt_y"/>
                                          </p:val>
                                        </p:tav>
                                      </p:tavLst>
                                    </p:anim>
                                  </p:childTnLst>
                                </p:cTn>
                              </p:par>
                            </p:childTnLst>
                          </p:cTn>
                        </p:par>
                        <p:par>
                          <p:cTn id="27" fill="hold">
                            <p:stCondLst>
                              <p:cond delay="750"/>
                            </p:stCondLst>
                            <p:childTnLst>
                              <p:par>
                                <p:cTn id="28" presetID="6" presetClass="entr" presetSubtype="32"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circle(out)">
                                      <p:cBhvr>
                                        <p:cTn id="30" dur="1000"/>
                                        <p:tgtEl>
                                          <p:spTgt spid="11"/>
                                        </p:tgtEl>
                                      </p:cBhvr>
                                    </p:animEffect>
                                  </p:childTnLst>
                                </p:cTn>
                              </p:par>
                              <p:par>
                                <p:cTn id="31" presetID="6" presetClass="entr" presetSubtype="32" fill="hold" grpId="0" nodeType="withEffect">
                                  <p:stCondLst>
                                    <p:cond delay="500"/>
                                  </p:stCondLst>
                                  <p:childTnLst>
                                    <p:set>
                                      <p:cBhvr>
                                        <p:cTn id="32" dur="1" fill="hold">
                                          <p:stCondLst>
                                            <p:cond delay="0"/>
                                          </p:stCondLst>
                                        </p:cTn>
                                        <p:tgtEl>
                                          <p:spTgt spid="13"/>
                                        </p:tgtEl>
                                        <p:attrNameLst>
                                          <p:attrName>style.visibility</p:attrName>
                                        </p:attrNameLst>
                                      </p:cBhvr>
                                      <p:to>
                                        <p:strVal val="visible"/>
                                      </p:to>
                                    </p:set>
                                    <p:animEffect transition="in" filter="circle(out)">
                                      <p:cBhvr>
                                        <p:cTn id="33" dur="10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additive="base">
                                        <p:cTn id="38" dur="500" fill="hold"/>
                                        <p:tgtEl>
                                          <p:spTgt spid="3"/>
                                        </p:tgtEl>
                                        <p:attrNameLst>
                                          <p:attrName>ppt_x</p:attrName>
                                        </p:attrNameLst>
                                      </p:cBhvr>
                                      <p:tavLst>
                                        <p:tav tm="0">
                                          <p:val>
                                            <p:strVal val="0-#ppt_w/2"/>
                                          </p:val>
                                        </p:tav>
                                        <p:tav tm="100000">
                                          <p:val>
                                            <p:strVal val="#ppt_x"/>
                                          </p:val>
                                        </p:tav>
                                      </p:tavLst>
                                    </p:anim>
                                    <p:anim calcmode="lin" valueType="num">
                                      <p:cBhvr additive="base">
                                        <p:cTn id="39" dur="500" fill="hold"/>
                                        <p:tgtEl>
                                          <p:spTgt spid="3"/>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25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0-#ppt_w/2"/>
                                          </p:val>
                                        </p:tav>
                                        <p:tav tm="100000">
                                          <p:val>
                                            <p:strVal val="#ppt_x"/>
                                          </p:val>
                                        </p:tav>
                                      </p:tavLst>
                                    </p:anim>
                                    <p:anim calcmode="lin" valueType="num">
                                      <p:cBhvr additive="base">
                                        <p:cTn id="43" dur="500" fill="hold"/>
                                        <p:tgtEl>
                                          <p:spTgt spid="12"/>
                                        </p:tgtEl>
                                        <p:attrNameLst>
                                          <p:attrName>ppt_y</p:attrName>
                                        </p:attrNameLst>
                                      </p:cBhvr>
                                      <p:tavLst>
                                        <p:tav tm="0">
                                          <p:val>
                                            <p:strVal val="#ppt_y"/>
                                          </p:val>
                                        </p:tav>
                                        <p:tav tm="100000">
                                          <p:val>
                                            <p:strVal val="#ppt_y"/>
                                          </p:val>
                                        </p:tav>
                                      </p:tavLst>
                                    </p:anim>
                                  </p:childTnLst>
                                </p:cTn>
                              </p:par>
                              <p:par>
                                <p:cTn id="44" presetID="2" presetClass="entr" presetSubtype="8" fill="hold" nodeType="withEffect">
                                  <p:stCondLst>
                                    <p:cond delay="250"/>
                                  </p:stCondLst>
                                  <p:childTnLst>
                                    <p:set>
                                      <p:cBhvr>
                                        <p:cTn id="45" dur="1" fill="hold">
                                          <p:stCondLst>
                                            <p:cond delay="0"/>
                                          </p:stCondLst>
                                        </p:cTn>
                                        <p:tgtEl>
                                          <p:spTgt spid="5"/>
                                        </p:tgtEl>
                                        <p:attrNameLst>
                                          <p:attrName>style.visibility</p:attrName>
                                        </p:attrNameLst>
                                      </p:cBhvr>
                                      <p:to>
                                        <p:strVal val="visible"/>
                                      </p:to>
                                    </p:set>
                                    <p:anim calcmode="lin" valueType="num">
                                      <p:cBhvr additive="base">
                                        <p:cTn id="46" dur="500" fill="hold"/>
                                        <p:tgtEl>
                                          <p:spTgt spid="5"/>
                                        </p:tgtEl>
                                        <p:attrNameLst>
                                          <p:attrName>ppt_x</p:attrName>
                                        </p:attrNameLst>
                                      </p:cBhvr>
                                      <p:tavLst>
                                        <p:tav tm="0">
                                          <p:val>
                                            <p:strVal val="0-#ppt_w/2"/>
                                          </p:val>
                                        </p:tav>
                                        <p:tav tm="100000">
                                          <p:val>
                                            <p:strVal val="#ppt_x"/>
                                          </p:val>
                                        </p:tav>
                                      </p:tavLst>
                                    </p:anim>
                                    <p:anim calcmode="lin" valueType="num">
                                      <p:cBhvr additive="base">
                                        <p:cTn id="47"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2" fill="hold" nodeType="click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additive="base">
                                        <p:cTn id="52" dur="500" fill="hold"/>
                                        <p:tgtEl>
                                          <p:spTgt spid="16"/>
                                        </p:tgtEl>
                                        <p:attrNameLst>
                                          <p:attrName>ppt_x</p:attrName>
                                        </p:attrNameLst>
                                      </p:cBhvr>
                                      <p:tavLst>
                                        <p:tav tm="0">
                                          <p:val>
                                            <p:strVal val="1+#ppt_w/2"/>
                                          </p:val>
                                        </p:tav>
                                        <p:tav tm="100000">
                                          <p:val>
                                            <p:strVal val="#ppt_x"/>
                                          </p:val>
                                        </p:tav>
                                      </p:tavLst>
                                    </p:anim>
                                    <p:anim calcmode="lin" valueType="num">
                                      <p:cBhvr additive="base">
                                        <p:cTn id="53" dur="500" fill="hold"/>
                                        <p:tgtEl>
                                          <p:spTgt spid="16"/>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25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par>
                                <p:cTn id="58" presetID="2" presetClass="entr" presetSubtype="2" fill="hold" nodeType="withEffect">
                                  <p:stCondLst>
                                    <p:cond delay="250"/>
                                  </p:stCondLst>
                                  <p:childTnLst>
                                    <p:set>
                                      <p:cBhvr>
                                        <p:cTn id="59" dur="1" fill="hold">
                                          <p:stCondLst>
                                            <p:cond delay="0"/>
                                          </p:stCondLst>
                                        </p:cTn>
                                        <p:tgtEl>
                                          <p:spTgt spid="21"/>
                                        </p:tgtEl>
                                        <p:attrNameLst>
                                          <p:attrName>style.visibility</p:attrName>
                                        </p:attrNameLst>
                                      </p:cBhvr>
                                      <p:to>
                                        <p:strVal val="visible"/>
                                      </p:to>
                                    </p:set>
                                    <p:anim calcmode="lin" valueType="num">
                                      <p:cBhvr additive="base">
                                        <p:cTn id="60" dur="500" fill="hold"/>
                                        <p:tgtEl>
                                          <p:spTgt spid="21"/>
                                        </p:tgtEl>
                                        <p:attrNameLst>
                                          <p:attrName>ppt_x</p:attrName>
                                        </p:attrNameLst>
                                      </p:cBhvr>
                                      <p:tavLst>
                                        <p:tav tm="0">
                                          <p:val>
                                            <p:strVal val="1+#ppt_w/2"/>
                                          </p:val>
                                        </p:tav>
                                        <p:tav tm="100000">
                                          <p:val>
                                            <p:strVal val="#ppt_x"/>
                                          </p:val>
                                        </p:tav>
                                      </p:tavLst>
                                    </p:anim>
                                    <p:anim calcmode="lin" valueType="num">
                                      <p:cBhvr additive="base">
                                        <p:cTn id="61"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8" fill="hold" nodeType="clickEffect">
                                  <p:stCondLst>
                                    <p:cond delay="0"/>
                                  </p:stCondLst>
                                  <p:childTnLst>
                                    <p:set>
                                      <p:cBhvr>
                                        <p:cTn id="65" dur="1" fill="hold">
                                          <p:stCondLst>
                                            <p:cond delay="0"/>
                                          </p:stCondLst>
                                        </p:cTn>
                                        <p:tgtEl>
                                          <p:spTgt spid="23"/>
                                        </p:tgtEl>
                                        <p:attrNameLst>
                                          <p:attrName>style.visibility</p:attrName>
                                        </p:attrNameLst>
                                      </p:cBhvr>
                                      <p:to>
                                        <p:strVal val="visible"/>
                                      </p:to>
                                    </p:set>
                                    <p:anim calcmode="lin" valueType="num">
                                      <p:cBhvr additive="base">
                                        <p:cTn id="66" dur="500" fill="hold"/>
                                        <p:tgtEl>
                                          <p:spTgt spid="23"/>
                                        </p:tgtEl>
                                        <p:attrNameLst>
                                          <p:attrName>ppt_x</p:attrName>
                                        </p:attrNameLst>
                                      </p:cBhvr>
                                      <p:tavLst>
                                        <p:tav tm="0">
                                          <p:val>
                                            <p:strVal val="0-#ppt_w/2"/>
                                          </p:val>
                                        </p:tav>
                                        <p:tav tm="100000">
                                          <p:val>
                                            <p:strVal val="#ppt_x"/>
                                          </p:val>
                                        </p:tav>
                                      </p:tavLst>
                                    </p:anim>
                                    <p:anim calcmode="lin" valueType="num">
                                      <p:cBhvr additive="base">
                                        <p:cTn id="67" dur="500" fill="hold"/>
                                        <p:tgtEl>
                                          <p:spTgt spid="23"/>
                                        </p:tgtEl>
                                        <p:attrNameLst>
                                          <p:attrName>ppt_y</p:attrName>
                                        </p:attrNameLst>
                                      </p:cBhvr>
                                      <p:tavLst>
                                        <p:tav tm="0">
                                          <p:val>
                                            <p:strVal val="#ppt_y"/>
                                          </p:val>
                                        </p:tav>
                                        <p:tav tm="100000">
                                          <p:val>
                                            <p:strVal val="#ppt_y"/>
                                          </p:val>
                                        </p:tav>
                                      </p:tavLst>
                                    </p:anim>
                                  </p:childTnLst>
                                </p:cTn>
                              </p:par>
                              <p:par>
                                <p:cTn id="68" presetID="2" presetClass="entr" presetSubtype="8" fill="hold" grpId="0" nodeType="withEffect">
                                  <p:stCondLst>
                                    <p:cond delay="250"/>
                                  </p:stCondLst>
                                  <p:childTnLst>
                                    <p:set>
                                      <p:cBhvr>
                                        <p:cTn id="69" dur="1" fill="hold">
                                          <p:stCondLst>
                                            <p:cond delay="0"/>
                                          </p:stCondLst>
                                        </p:cTn>
                                        <p:tgtEl>
                                          <p:spTgt spid="26"/>
                                        </p:tgtEl>
                                        <p:attrNameLst>
                                          <p:attrName>style.visibility</p:attrName>
                                        </p:attrNameLst>
                                      </p:cBhvr>
                                      <p:to>
                                        <p:strVal val="visible"/>
                                      </p:to>
                                    </p:set>
                                    <p:anim calcmode="lin" valueType="num">
                                      <p:cBhvr additive="base">
                                        <p:cTn id="70" dur="500" fill="hold"/>
                                        <p:tgtEl>
                                          <p:spTgt spid="26"/>
                                        </p:tgtEl>
                                        <p:attrNameLst>
                                          <p:attrName>ppt_x</p:attrName>
                                        </p:attrNameLst>
                                      </p:cBhvr>
                                      <p:tavLst>
                                        <p:tav tm="0">
                                          <p:val>
                                            <p:strVal val="0-#ppt_w/2"/>
                                          </p:val>
                                        </p:tav>
                                        <p:tav tm="100000">
                                          <p:val>
                                            <p:strVal val="#ppt_x"/>
                                          </p:val>
                                        </p:tav>
                                      </p:tavLst>
                                    </p:anim>
                                    <p:anim calcmode="lin" valueType="num">
                                      <p:cBhvr additive="base">
                                        <p:cTn id="71" dur="500" fill="hold"/>
                                        <p:tgtEl>
                                          <p:spTgt spid="26"/>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25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500" fill="hold"/>
                                        <p:tgtEl>
                                          <p:spTgt spid="22"/>
                                        </p:tgtEl>
                                        <p:attrNameLst>
                                          <p:attrName>ppt_x</p:attrName>
                                        </p:attrNameLst>
                                      </p:cBhvr>
                                      <p:tavLst>
                                        <p:tav tm="0">
                                          <p:val>
                                            <p:strVal val="0-#ppt_w/2"/>
                                          </p:val>
                                        </p:tav>
                                        <p:tav tm="100000">
                                          <p:val>
                                            <p:strVal val="#ppt_x"/>
                                          </p:val>
                                        </p:tav>
                                      </p:tavLst>
                                    </p:anim>
                                    <p:anim calcmode="lin" valueType="num">
                                      <p:cBhvr additive="base">
                                        <p:cTn id="75"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2" fill="hold" nodeType="click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additive="base">
                                        <p:cTn id="80" dur="500" fill="hold"/>
                                        <p:tgtEl>
                                          <p:spTgt spid="28"/>
                                        </p:tgtEl>
                                        <p:attrNameLst>
                                          <p:attrName>ppt_x</p:attrName>
                                        </p:attrNameLst>
                                      </p:cBhvr>
                                      <p:tavLst>
                                        <p:tav tm="0">
                                          <p:val>
                                            <p:strVal val="1+#ppt_w/2"/>
                                          </p:val>
                                        </p:tav>
                                        <p:tav tm="100000">
                                          <p:val>
                                            <p:strVal val="#ppt_x"/>
                                          </p:val>
                                        </p:tav>
                                      </p:tavLst>
                                    </p:anim>
                                    <p:anim calcmode="lin" valueType="num">
                                      <p:cBhvr additive="base">
                                        <p:cTn id="81" dur="500" fill="hold"/>
                                        <p:tgtEl>
                                          <p:spTgt spid="28"/>
                                        </p:tgtEl>
                                        <p:attrNameLst>
                                          <p:attrName>ppt_y</p:attrName>
                                        </p:attrNameLst>
                                      </p:cBhvr>
                                      <p:tavLst>
                                        <p:tav tm="0">
                                          <p:val>
                                            <p:strVal val="#ppt_y"/>
                                          </p:val>
                                        </p:tav>
                                        <p:tav tm="100000">
                                          <p:val>
                                            <p:strVal val="#ppt_y"/>
                                          </p:val>
                                        </p:tav>
                                      </p:tavLst>
                                    </p:anim>
                                  </p:childTnLst>
                                </p:cTn>
                              </p:par>
                              <p:par>
                                <p:cTn id="82" presetID="2" presetClass="entr" presetSubtype="2" fill="hold" grpId="0" nodeType="withEffect">
                                  <p:stCondLst>
                                    <p:cond delay="250"/>
                                  </p:stCondLst>
                                  <p:childTnLst>
                                    <p:set>
                                      <p:cBhvr>
                                        <p:cTn id="83" dur="1" fill="hold">
                                          <p:stCondLst>
                                            <p:cond delay="0"/>
                                          </p:stCondLst>
                                        </p:cTn>
                                        <p:tgtEl>
                                          <p:spTgt spid="31"/>
                                        </p:tgtEl>
                                        <p:attrNameLst>
                                          <p:attrName>style.visibility</p:attrName>
                                        </p:attrNameLst>
                                      </p:cBhvr>
                                      <p:to>
                                        <p:strVal val="visible"/>
                                      </p:to>
                                    </p:set>
                                    <p:anim calcmode="lin" valueType="num">
                                      <p:cBhvr additive="base">
                                        <p:cTn id="84" dur="500" fill="hold"/>
                                        <p:tgtEl>
                                          <p:spTgt spid="31"/>
                                        </p:tgtEl>
                                        <p:attrNameLst>
                                          <p:attrName>ppt_x</p:attrName>
                                        </p:attrNameLst>
                                      </p:cBhvr>
                                      <p:tavLst>
                                        <p:tav tm="0">
                                          <p:val>
                                            <p:strVal val="1+#ppt_w/2"/>
                                          </p:val>
                                        </p:tav>
                                        <p:tav tm="100000">
                                          <p:val>
                                            <p:strVal val="#ppt_x"/>
                                          </p:val>
                                        </p:tav>
                                      </p:tavLst>
                                    </p:anim>
                                    <p:anim calcmode="lin" valueType="num">
                                      <p:cBhvr additive="base">
                                        <p:cTn id="85" dur="500" fill="hold"/>
                                        <p:tgtEl>
                                          <p:spTgt spid="31"/>
                                        </p:tgtEl>
                                        <p:attrNameLst>
                                          <p:attrName>ppt_y</p:attrName>
                                        </p:attrNameLst>
                                      </p:cBhvr>
                                      <p:tavLst>
                                        <p:tav tm="0">
                                          <p:val>
                                            <p:strVal val="#ppt_y"/>
                                          </p:val>
                                        </p:tav>
                                        <p:tav tm="100000">
                                          <p:val>
                                            <p:strVal val="#ppt_y"/>
                                          </p:val>
                                        </p:tav>
                                      </p:tavLst>
                                    </p:anim>
                                  </p:childTnLst>
                                </p:cTn>
                              </p:par>
                              <p:par>
                                <p:cTn id="86" presetID="2" presetClass="entr" presetSubtype="2" fill="hold" nodeType="withEffect">
                                  <p:stCondLst>
                                    <p:cond delay="25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1+#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p:bldP spid="12" grpId="0"/>
      <p:bldP spid="20" grpId="0"/>
      <p:bldP spid="26" grpId="0"/>
      <p:bldP spid="31" grpId="0"/>
      <p:bldP spid="3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29">
            <a:extLst>
              <a:ext uri="{FF2B5EF4-FFF2-40B4-BE49-F238E27FC236}">
                <a16:creationId xmlns:a16="http://schemas.microsoft.com/office/drawing/2014/main" id="{3ED967E4-7167-4508-8A73-E34528D338C4}"/>
              </a:ext>
            </a:extLst>
          </p:cNvPr>
          <p:cNvPicPr>
            <a:picLocks noChangeAspect="1"/>
          </p:cNvPicPr>
          <p:nvPr/>
        </p:nvPicPr>
        <p:blipFill>
          <a:blip r:embed="rId3"/>
          <a:stretch>
            <a:fillRect/>
          </a:stretch>
        </p:blipFill>
        <p:spPr>
          <a:xfrm>
            <a:off x="-188277" y="-1510534"/>
            <a:ext cx="9522777" cy="5145470"/>
          </a:xfrm>
          <a:prstGeom prst="rect">
            <a:avLst/>
          </a:prstGeom>
        </p:spPr>
      </p:pic>
      <p:pic>
        <p:nvPicPr>
          <p:cNvPr id="31" name="图片 30">
            <a:extLst>
              <a:ext uri="{FF2B5EF4-FFF2-40B4-BE49-F238E27FC236}">
                <a16:creationId xmlns:a16="http://schemas.microsoft.com/office/drawing/2014/main" id="{1D6190F0-861A-47FE-A11E-58F7D9C1A27C}"/>
              </a:ext>
            </a:extLst>
          </p:cNvPr>
          <p:cNvPicPr>
            <a:picLocks noChangeAspect="1"/>
          </p:cNvPicPr>
          <p:nvPr/>
        </p:nvPicPr>
        <p:blipFill>
          <a:blip r:embed="rId4"/>
          <a:stretch>
            <a:fillRect/>
          </a:stretch>
        </p:blipFill>
        <p:spPr>
          <a:xfrm>
            <a:off x="3584363" y="2272005"/>
            <a:ext cx="1975275" cy="1975275"/>
          </a:xfrm>
          <a:prstGeom prst="rect">
            <a:avLst/>
          </a:prstGeom>
        </p:spPr>
      </p:pic>
      <p:pic>
        <p:nvPicPr>
          <p:cNvPr id="32" name="图片 31">
            <a:extLst>
              <a:ext uri="{FF2B5EF4-FFF2-40B4-BE49-F238E27FC236}">
                <a16:creationId xmlns:a16="http://schemas.microsoft.com/office/drawing/2014/main" id="{356CD3B7-1F57-4CE6-9C65-6A51F19AF65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411331" y="2008861"/>
            <a:ext cx="11966660" cy="3816427"/>
          </a:xfrm>
          <a:prstGeom prst="rect">
            <a:avLst/>
          </a:prstGeom>
        </p:spPr>
      </p:pic>
      <p:pic>
        <p:nvPicPr>
          <p:cNvPr id="33" name="图片 32">
            <a:extLst>
              <a:ext uri="{FF2B5EF4-FFF2-40B4-BE49-F238E27FC236}">
                <a16:creationId xmlns:a16="http://schemas.microsoft.com/office/drawing/2014/main" id="{8F1F19C4-9C6D-4E5C-A27F-68BCA5C42A79}"/>
              </a:ext>
            </a:extLst>
          </p:cNvPr>
          <p:cNvPicPr>
            <a:picLocks noChangeAspect="1"/>
          </p:cNvPicPr>
          <p:nvPr/>
        </p:nvPicPr>
        <p:blipFill>
          <a:blip r:embed="rId6"/>
          <a:stretch>
            <a:fillRect/>
          </a:stretch>
        </p:blipFill>
        <p:spPr>
          <a:xfrm>
            <a:off x="-58313" y="1408838"/>
            <a:ext cx="9260627" cy="4291956"/>
          </a:xfrm>
          <a:prstGeom prst="rect">
            <a:avLst/>
          </a:prstGeom>
        </p:spPr>
      </p:pic>
      <p:grpSp>
        <p:nvGrpSpPr>
          <p:cNvPr id="2" name="组合 1">
            <a:extLst>
              <a:ext uri="{FF2B5EF4-FFF2-40B4-BE49-F238E27FC236}">
                <a16:creationId xmlns:a16="http://schemas.microsoft.com/office/drawing/2014/main" id="{C532045F-C52B-44A1-9803-528571F5C690}"/>
              </a:ext>
            </a:extLst>
          </p:cNvPr>
          <p:cNvGrpSpPr/>
          <p:nvPr/>
        </p:nvGrpSpPr>
        <p:grpSpPr>
          <a:xfrm>
            <a:off x="-95250" y="3677696"/>
            <a:ext cx="9356379" cy="1618204"/>
            <a:chOff x="130521" y="4433394"/>
            <a:chExt cx="8882959" cy="1536325"/>
          </a:xfrm>
        </p:grpSpPr>
        <p:pic>
          <p:nvPicPr>
            <p:cNvPr id="34" name="图片 33">
              <a:extLst>
                <a:ext uri="{FF2B5EF4-FFF2-40B4-BE49-F238E27FC236}">
                  <a16:creationId xmlns:a16="http://schemas.microsoft.com/office/drawing/2014/main" id="{F789335F-97FE-4E86-95C4-9C612E3C7B22}"/>
                </a:ext>
              </a:extLst>
            </p:cNvPr>
            <p:cNvPicPr>
              <a:picLocks noChangeAspect="1"/>
            </p:cNvPicPr>
            <p:nvPr/>
          </p:nvPicPr>
          <p:blipFill>
            <a:blip r:embed="rId7"/>
            <a:stretch>
              <a:fillRect/>
            </a:stretch>
          </p:blipFill>
          <p:spPr>
            <a:xfrm>
              <a:off x="1024206" y="4639575"/>
              <a:ext cx="4889416" cy="774259"/>
            </a:xfrm>
            <a:prstGeom prst="rect">
              <a:avLst/>
            </a:prstGeom>
          </p:spPr>
        </p:pic>
        <p:pic>
          <p:nvPicPr>
            <p:cNvPr id="35" name="图片 34">
              <a:extLst>
                <a:ext uri="{FF2B5EF4-FFF2-40B4-BE49-F238E27FC236}">
                  <a16:creationId xmlns:a16="http://schemas.microsoft.com/office/drawing/2014/main" id="{56F8679D-2236-4CDE-9415-803A4F0B46BB}"/>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30521" y="4433394"/>
              <a:ext cx="8882959" cy="1536325"/>
            </a:xfrm>
            <a:prstGeom prst="rect">
              <a:avLst/>
            </a:prstGeom>
          </p:spPr>
        </p:pic>
      </p:grpSp>
      <p:pic>
        <p:nvPicPr>
          <p:cNvPr id="38" name="图片 37">
            <a:extLst>
              <a:ext uri="{FF2B5EF4-FFF2-40B4-BE49-F238E27FC236}">
                <a16:creationId xmlns:a16="http://schemas.microsoft.com/office/drawing/2014/main" id="{AD351F36-311B-4491-A8E9-14CFA535DA6F}"/>
              </a:ext>
            </a:extLst>
          </p:cNvPr>
          <p:cNvPicPr>
            <a:picLocks noChangeAspect="1"/>
          </p:cNvPicPr>
          <p:nvPr/>
        </p:nvPicPr>
        <p:blipFill>
          <a:blip r:embed="rId9">
            <a:duotone>
              <a:schemeClr val="accent2">
                <a:shade val="45000"/>
                <a:satMod val="135000"/>
              </a:schemeClr>
              <a:prstClr val="white"/>
            </a:duotone>
          </a:blip>
          <a:stretch>
            <a:fillRect/>
          </a:stretch>
        </p:blipFill>
        <p:spPr>
          <a:xfrm rot="663994">
            <a:off x="-791048" y="-91275"/>
            <a:ext cx="2444708" cy="1018120"/>
          </a:xfrm>
          <a:prstGeom prst="rect">
            <a:avLst/>
          </a:prstGeom>
        </p:spPr>
      </p:pic>
      <p:pic>
        <p:nvPicPr>
          <p:cNvPr id="19" name="图片 18">
            <a:extLst>
              <a:ext uri="{FF2B5EF4-FFF2-40B4-BE49-F238E27FC236}">
                <a16:creationId xmlns:a16="http://schemas.microsoft.com/office/drawing/2014/main" id="{495764CD-3742-46E5-BD1A-B293EC4D729F}"/>
              </a:ext>
            </a:extLst>
          </p:cNvPr>
          <p:cNvPicPr>
            <a:picLocks noChangeAspect="1"/>
          </p:cNvPicPr>
          <p:nvPr/>
        </p:nvPicPr>
        <p:blipFill>
          <a:blip r:embed="rId10">
            <a:duotone>
              <a:schemeClr val="accent2">
                <a:shade val="45000"/>
                <a:satMod val="135000"/>
              </a:schemeClr>
              <a:prstClr val="white"/>
            </a:duotone>
          </a:blip>
          <a:stretch>
            <a:fillRect/>
          </a:stretch>
        </p:blipFill>
        <p:spPr>
          <a:xfrm>
            <a:off x="7974552" y="922248"/>
            <a:ext cx="1421354" cy="530775"/>
          </a:xfrm>
          <a:prstGeom prst="rect">
            <a:avLst/>
          </a:prstGeom>
        </p:spPr>
      </p:pic>
      <p:pic>
        <p:nvPicPr>
          <p:cNvPr id="20" name="图片 19">
            <a:extLst>
              <a:ext uri="{FF2B5EF4-FFF2-40B4-BE49-F238E27FC236}">
                <a16:creationId xmlns:a16="http://schemas.microsoft.com/office/drawing/2014/main" id="{47EB8C3B-7215-4F8C-8DBE-097DC3A865DC}"/>
              </a:ext>
            </a:extLst>
          </p:cNvPr>
          <p:cNvPicPr>
            <a:picLocks noChangeAspect="1"/>
          </p:cNvPicPr>
          <p:nvPr/>
        </p:nvPicPr>
        <p:blipFill>
          <a:blip r:embed="rId11"/>
          <a:stretch>
            <a:fillRect/>
          </a:stretch>
        </p:blipFill>
        <p:spPr>
          <a:xfrm rot="21056238">
            <a:off x="6675427" y="183000"/>
            <a:ext cx="901644" cy="370297"/>
          </a:xfrm>
          <a:prstGeom prst="rect">
            <a:avLst/>
          </a:prstGeom>
        </p:spPr>
      </p:pic>
      <p:pic>
        <p:nvPicPr>
          <p:cNvPr id="22" name="图片 2">
            <a:extLst>
              <a:ext uri="{FF2B5EF4-FFF2-40B4-BE49-F238E27FC236}">
                <a16:creationId xmlns:a16="http://schemas.microsoft.com/office/drawing/2014/main" id="{91C985F1-D426-4416-A79F-622937027CB7}"/>
              </a:ext>
            </a:extLst>
          </p:cNvPr>
          <p:cNvPicPr>
            <a:picLocks noChangeAspect="1"/>
          </p:cNvPicPr>
          <p:nvPr/>
        </p:nvPicPr>
        <p:blipFill>
          <a:blip r:embed="rId10"/>
          <a:stretch>
            <a:fillRect/>
          </a:stretch>
        </p:blipFill>
        <p:spPr>
          <a:xfrm>
            <a:off x="2546346" y="239059"/>
            <a:ext cx="3619507" cy="1351631"/>
          </a:xfrm>
          <a:prstGeom prst="rect">
            <a:avLst/>
          </a:prstGeom>
        </p:spPr>
      </p:pic>
      <p:sp>
        <p:nvSpPr>
          <p:cNvPr id="23" name="文本框 15">
            <a:extLst>
              <a:ext uri="{FF2B5EF4-FFF2-40B4-BE49-F238E27FC236}">
                <a16:creationId xmlns:a16="http://schemas.microsoft.com/office/drawing/2014/main" id="{DA04C99A-64C1-4173-90B1-8F395E361049}"/>
              </a:ext>
            </a:extLst>
          </p:cNvPr>
          <p:cNvSpPr txBox="1"/>
          <p:nvPr/>
        </p:nvSpPr>
        <p:spPr>
          <a:xfrm>
            <a:off x="2659684" y="767707"/>
            <a:ext cx="3449016" cy="707886"/>
          </a:xfrm>
          <a:prstGeom prst="rect">
            <a:avLst/>
          </a:prstGeom>
          <a:noFill/>
        </p:spPr>
        <p:txBody>
          <a:bodyPr wrap="square" rtlCol="0">
            <a:spAutoFit/>
          </a:bodyPr>
          <a:lstStyle/>
          <a:p>
            <a:pPr algn="ctr"/>
            <a:r>
              <a:rPr lang="en-US" altLang="zh-CN" sz="4000" dirty="0">
                <a:ln>
                  <a:solidFill>
                    <a:schemeClr val="bg1"/>
                  </a:solidFill>
                </a:ln>
                <a:solidFill>
                  <a:srgbClr val="343942"/>
                </a:solidFill>
                <a:latin typeface="#9Slide03 Neutra" panose="02040603050506020204" pitchFamily="18" charset="0"/>
                <a:ea typeface="华文琥珀" panose="02010800040101010101" pitchFamily="2" charset="-122"/>
                <a:cs typeface="方正光辉特粗简体" panose="03000509000000000000" pitchFamily="65" charset="-122"/>
              </a:rPr>
              <a:t>NGHE – VIẾT</a:t>
            </a:r>
            <a:endParaRPr lang="zh-CN" altLang="en-US" sz="4000" dirty="0">
              <a:ln>
                <a:solidFill>
                  <a:schemeClr val="bg1"/>
                </a:solidFill>
              </a:ln>
              <a:solidFill>
                <a:srgbClr val="343942"/>
              </a:solidFill>
              <a:latin typeface="#9Slide03 Neutra" panose="02040603050506020204" pitchFamily="18" charset="0"/>
              <a:ea typeface="华文琥珀" panose="02010800040101010101" pitchFamily="2" charset="-122"/>
              <a:cs typeface="方正光辉特粗简体" panose="03000509000000000000" pitchFamily="65" charset="-122"/>
            </a:endParaRPr>
          </a:p>
        </p:txBody>
      </p:sp>
      <p:pic>
        <p:nvPicPr>
          <p:cNvPr id="24" name="Picture 23">
            <a:extLst>
              <a:ext uri="{FF2B5EF4-FFF2-40B4-BE49-F238E27FC236}">
                <a16:creationId xmlns:a16="http://schemas.microsoft.com/office/drawing/2014/main" id="{D6CEFA12-2946-4DF6-9B51-82FE8FC42DD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61473" y="1413116"/>
            <a:ext cx="9486446" cy="1451641"/>
          </a:xfrm>
          <a:prstGeom prst="rect">
            <a:avLst/>
          </a:prstGeom>
        </p:spPr>
      </p:pic>
    </p:spTree>
    <p:extLst>
      <p:ext uri="{BB962C8B-B14F-4D97-AF65-F5344CB8AC3E}">
        <p14:creationId xmlns:p14="http://schemas.microsoft.com/office/powerpoint/2010/main" val="4918704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anim calcmode="lin" valueType="num">
                                          <p:cBhvr>
                                            <p:cTn id="8" dur="500" fill="hold"/>
                                            <p:tgtEl>
                                              <p:spTgt spid="32"/>
                                            </p:tgtEl>
                                            <p:attrNameLst>
                                              <p:attrName>ppt_x</p:attrName>
                                            </p:attrNameLst>
                                          </p:cBhvr>
                                          <p:tavLst>
                                            <p:tav tm="0">
                                              <p:val>
                                                <p:strVal val="#ppt_x"/>
                                              </p:val>
                                            </p:tav>
                                            <p:tav tm="100000">
                                              <p:val>
                                                <p:strVal val="#ppt_x"/>
                                              </p:val>
                                            </p:tav>
                                          </p:tavLst>
                                        </p:anim>
                                        <p:anim calcmode="lin" valueType="num">
                                          <p:cBhvr>
                                            <p:cTn id="9" dur="500" fill="hold"/>
                                            <p:tgtEl>
                                              <p:spTgt spid="3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anim calcmode="lin" valueType="num">
                                          <p:cBhvr>
                                            <p:cTn id="13" dur="500" fill="hold"/>
                                            <p:tgtEl>
                                              <p:spTgt spid="33"/>
                                            </p:tgtEl>
                                            <p:attrNameLst>
                                              <p:attrName>ppt_x</p:attrName>
                                            </p:attrNameLst>
                                          </p:cBhvr>
                                          <p:tavLst>
                                            <p:tav tm="0">
                                              <p:val>
                                                <p:strVal val="#ppt_x"/>
                                              </p:val>
                                            </p:tav>
                                            <p:tav tm="100000">
                                              <p:val>
                                                <p:strVal val="#ppt_x"/>
                                              </p:val>
                                            </p:tav>
                                          </p:tavLst>
                                        </p:anim>
                                        <p:anim calcmode="lin" valueType="num">
                                          <p:cBhvr>
                                            <p:cTn id="14" dur="500" fill="hold"/>
                                            <p:tgtEl>
                                              <p:spTgt spid="3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500"/>
                                </p:stCondLst>
                                <p:childTnLst>
                                  <p:par>
                                    <p:cTn id="21" presetID="2" presetClass="entr" presetSubtype="4" fill="hold" nodeType="after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 fill="hold"/>
                                            <p:tgtEl>
                                              <p:spTgt spid="31"/>
                                            </p:tgtEl>
                                            <p:attrNameLst>
                                              <p:attrName>ppt_x</p:attrName>
                                            </p:attrNameLst>
                                          </p:cBhvr>
                                          <p:tavLst>
                                            <p:tav tm="0">
                                              <p:val>
                                                <p:strVal val="#ppt_x"/>
                                              </p:val>
                                            </p:tav>
                                            <p:tav tm="100000">
                                              <p:val>
                                                <p:strVal val="#ppt_x"/>
                                              </p:val>
                                            </p:tav>
                                          </p:tavLst>
                                        </p:anim>
                                        <p:anim calcmode="lin" valueType="num">
                                          <p:cBhvr additive="base">
                                            <p:cTn id="24" dur="500" fill="hold"/>
                                            <p:tgtEl>
                                              <p:spTgt spid="31"/>
                                            </p:tgtEl>
                                            <p:attrNameLst>
                                              <p:attrName>ppt_y</p:attrName>
                                            </p:attrNameLst>
                                          </p:cBhvr>
                                          <p:tavLst>
                                            <p:tav tm="0">
                                              <p:val>
                                                <p:strVal val="1+#ppt_h/2"/>
                                              </p:val>
                                            </p:tav>
                                            <p:tav tm="100000">
                                              <p:val>
                                                <p:strVal val="#ppt_y"/>
                                              </p:val>
                                            </p:tav>
                                          </p:tavLst>
                                        </p:anim>
                                      </p:childTnLst>
                                    </p:cTn>
                                  </p:par>
                                  <p:par>
                                    <p:cTn id="25" presetID="22" presetClass="entr" presetSubtype="4" fill="hold" nodeType="withEffect">
                                      <p:stCondLst>
                                        <p:cond delay="250"/>
                                      </p:stCondLst>
                                      <p:childTnLst>
                                        <p:set>
                                          <p:cBhvr>
                                            <p:cTn id="26" dur="1" fill="hold">
                                              <p:stCondLst>
                                                <p:cond delay="0"/>
                                              </p:stCondLst>
                                            </p:cTn>
                                            <p:tgtEl>
                                              <p:spTgt spid="30"/>
                                            </p:tgtEl>
                                            <p:attrNameLst>
                                              <p:attrName>style.visibility</p:attrName>
                                            </p:attrNameLst>
                                          </p:cBhvr>
                                          <p:to>
                                            <p:strVal val="visible"/>
                                          </p:to>
                                        </p:set>
                                        <p:animEffect transition="in" filter="wipe(down)">
                                          <p:cBhvr>
                                            <p:cTn id="27" dur="500"/>
                                            <p:tgtEl>
                                              <p:spTgt spid="30"/>
                                            </p:tgtEl>
                                          </p:cBhvr>
                                        </p:animEffect>
                                      </p:childTnLst>
                                    </p:cTn>
                                  </p:par>
                                </p:childTnLst>
                              </p:cTn>
                            </p:par>
                            <p:par>
                              <p:cTn id="28" fill="hold">
                                <p:stCondLst>
                                  <p:cond delay="1250"/>
                                </p:stCondLst>
                                <p:childTnLst>
                                  <p:par>
                                    <p:cTn id="29" presetID="2" presetClass="entr" presetSubtype="2"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1+#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1+#ppt_w/2"/>
                                              </p:val>
                                            </p:tav>
                                            <p:tav tm="100000">
                                              <p:val>
                                                <p:strVal val="#ppt_x"/>
                                              </p:val>
                                            </p:tav>
                                          </p:tavLst>
                                        </p:anim>
                                        <p:anim calcmode="lin" valueType="num">
                                          <p:cBhvr additive="base">
                                            <p:cTn id="36" dur="500" fill="hold"/>
                                            <p:tgtEl>
                                              <p:spTgt spid="20"/>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25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0-#ppt_w/2"/>
                                              </p:val>
                                            </p:tav>
                                            <p:tav tm="100000">
                                              <p:val>
                                                <p:strVal val="#ppt_x"/>
                                              </p:val>
                                            </p:tav>
                                          </p:tavLst>
                                        </p:anim>
                                        <p:anim calcmode="lin" valueType="num">
                                          <p:cBhvr additive="base">
                                            <p:cTn id="40" dur="500" fill="hold"/>
                                            <p:tgtEl>
                                              <p:spTgt spid="38"/>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50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0-#ppt_w/2"/>
                                              </p:val>
                                            </p:tav>
                                            <p:tav tm="100000">
                                              <p:val>
                                                <p:strVal val="#ppt_x"/>
                                              </p:val>
                                            </p:tav>
                                          </p:tavLst>
                                        </p:anim>
                                        <p:anim calcmode="lin" valueType="num">
                                          <p:cBhvr additive="base">
                                            <p:cTn id="44" dur="500" fill="hold"/>
                                            <p:tgtEl>
                                              <p:spTgt spid="22"/>
                                            </p:tgtEl>
                                            <p:attrNameLst>
                                              <p:attrName>ppt_y</p:attrName>
                                            </p:attrNameLst>
                                          </p:cBhvr>
                                          <p:tavLst>
                                            <p:tav tm="0">
                                              <p:val>
                                                <p:strVal val="#ppt_y"/>
                                              </p:val>
                                            </p:tav>
                                            <p:tav tm="100000">
                                              <p:val>
                                                <p:strVal val="#ppt_y"/>
                                              </p:val>
                                            </p:tav>
                                          </p:tavLst>
                                        </p:anim>
                                      </p:childTnLst>
                                    </p:cTn>
                                  </p:par>
                                </p:childTnLst>
                              </p:cTn>
                            </p:par>
                            <p:par>
                              <p:cTn id="45" fill="hold">
                                <p:stCondLst>
                                  <p:cond delay="2250"/>
                                </p:stCondLst>
                                <p:childTnLst>
                                  <p:par>
                                    <p:cTn id="46" presetID="38" presetClass="entr" presetSubtype="0" accel="50000" fill="hold" grpId="0" nodeType="afterEffect">
                                      <p:stCondLst>
                                        <p:cond delay="0"/>
                                      </p:stCondLst>
                                      <p:iterate type="lt">
                                        <p:tmPct val="33333"/>
                                      </p:iterate>
                                      <p:childTnLst>
                                        <p:set>
                                          <p:cBhvr>
                                            <p:cTn id="47" dur="1" fill="hold">
                                              <p:stCondLst>
                                                <p:cond delay="0"/>
                                              </p:stCondLst>
                                            </p:cTn>
                                            <p:tgtEl>
                                              <p:spTgt spid="23"/>
                                            </p:tgtEl>
                                            <p:attrNameLst>
                                              <p:attrName>style.visibility</p:attrName>
                                            </p:attrNameLst>
                                          </p:cBhvr>
                                          <p:to>
                                            <p:strVal val="visible"/>
                                          </p:to>
                                        </p:set>
                                        <p:set>
                                          <p:cBhvr>
                                            <p:cTn id="48" dur="227" fill="hold">
                                              <p:stCondLst>
                                                <p:cond delay="0"/>
                                              </p:stCondLst>
                                            </p:cTn>
                                            <p:tgtEl>
                                              <p:spTgt spid="23"/>
                                            </p:tgtEl>
                                            <p:attrNameLst>
                                              <p:attrName>style.rotation</p:attrName>
                                            </p:attrNameLst>
                                          </p:cBhvr>
                                          <p:to>
                                            <p:strVal val="-45.0"/>
                                          </p:to>
                                        </p:set>
                                        <p:anim calcmode="lin" valueType="num">
                                          <p:cBhvr>
                                            <p:cTn id="49" dur="227" fill="hold">
                                              <p:stCondLst>
                                                <p:cond delay="227"/>
                                              </p:stCondLst>
                                            </p:cTn>
                                            <p:tgtEl>
                                              <p:spTgt spid="23"/>
                                            </p:tgtEl>
                                            <p:attrNameLst>
                                              <p:attrName>style.rotation</p:attrName>
                                            </p:attrNameLst>
                                          </p:cBhvr>
                                          <p:tavLst>
                                            <p:tav tm="0">
                                              <p:val>
                                                <p:fltVal val="-45"/>
                                              </p:val>
                                            </p:tav>
                                            <p:tav tm="69900">
                                              <p:val>
                                                <p:fltVal val="45"/>
                                              </p:val>
                                            </p:tav>
                                            <p:tav tm="100000">
                                              <p:val>
                                                <p:fltVal val="0"/>
                                              </p:val>
                                            </p:tav>
                                          </p:tavLst>
                                        </p:anim>
                                        <p:anim calcmode="lin" valueType="num">
                                          <p:cBhvr>
                                            <p:cTn id="50" dur="227" fill="hold">
                                              <p:stCondLst>
                                                <p:cond delay="0"/>
                                              </p:stCondLst>
                                            </p:cTn>
                                            <p:tgtEl>
                                              <p:spTgt spid="23"/>
                                            </p:tgtEl>
                                            <p:attrNameLst>
                                              <p:attrName>ppt_y</p:attrName>
                                            </p:attrNameLst>
                                          </p:cBhvr>
                                          <p:tavLst>
                                            <p:tav tm="0">
                                              <p:val>
                                                <p:strVal val="#ppt_y-1"/>
                                              </p:val>
                                            </p:tav>
                                            <p:tav tm="100000">
                                              <p:val>
                                                <p:strVal val="#ppt_y-(0.354*#ppt_w-0.172*#ppt_h)"/>
                                              </p:val>
                                            </p:tav>
                                          </p:tavLst>
                                        </p:anim>
                                        <p:anim calcmode="lin" valueType="num">
                                          <p:cBhvr>
                                            <p:cTn id="51" dur="78" decel="50000" autoRev="1" fill="hold">
                                              <p:stCondLst>
                                                <p:cond delay="227"/>
                                              </p:stCondLst>
                                            </p:cTn>
                                            <p:tgtEl>
                                              <p:spTgt spid="23"/>
                                            </p:tgtEl>
                                            <p:attrNameLst>
                                              <p:attrName>ppt_y</p:attrName>
                                            </p:attrNameLst>
                                          </p:cBhvr>
                                          <p:tavLst>
                                            <p:tav tm="0">
                                              <p:val>
                                                <p:strVal val="#ppt_y-(0.354*#ppt_w-0.172*#ppt_h)"/>
                                              </p:val>
                                            </p:tav>
                                            <p:tav tm="100000">
                                              <p:val>
                                                <p:strVal val="#ppt_y-(0.354*#ppt_w-0.172*#ppt_h)-#ppt_h/2"/>
                                              </p:val>
                                            </p:tav>
                                          </p:tavLst>
                                        </p:anim>
                                        <p:anim calcmode="lin" valueType="num">
                                          <p:cBhvr>
                                            <p:cTn id="52" dur="68" fill="hold">
                                              <p:stCondLst>
                                                <p:cond delay="432"/>
                                              </p:stCondLst>
                                            </p:cTn>
                                            <p:tgtEl>
                                              <p:spTgt spid="23"/>
                                            </p:tgtEl>
                                            <p:attrNameLst>
                                              <p:attrName>ppt_y</p:attrName>
                                            </p:attrNameLst>
                                          </p:cBhvr>
                                          <p:tavLst>
                                            <p:tav tm="0">
                                              <p:val>
                                                <p:strVal val="#ppt_y-(0.354*#ppt_w-0.172*#ppt_h)"/>
                                              </p:val>
                                            </p:tav>
                                            <p:tav tm="100000">
                                              <p:val>
                                                <p:strVal val="#ppt_y"/>
                                              </p:val>
                                            </p:tav>
                                          </p:tavLst>
                                        </p:anim>
                                      </p:childTnLst>
                                    </p:cTn>
                                  </p:par>
                                </p:childTnLst>
                              </p:cTn>
                            </p:par>
                            <p:par>
                              <p:cTn id="53" fill="hold">
                                <p:stCondLst>
                                  <p:cond delay="4083"/>
                                </p:stCondLst>
                                <p:childTnLst>
                                  <p:par>
                                    <p:cTn id="54" presetID="2" presetClass="entr" presetSubtype="4" fill="hold" nodeType="afterEffect" p14:presetBounceEnd="26000">
                                      <p:stCondLst>
                                        <p:cond delay="0"/>
                                      </p:stCondLst>
                                      <p:childTnLst>
                                        <p:set>
                                          <p:cBhvr>
                                            <p:cTn id="55" dur="1" fill="hold">
                                              <p:stCondLst>
                                                <p:cond delay="0"/>
                                              </p:stCondLst>
                                            </p:cTn>
                                            <p:tgtEl>
                                              <p:spTgt spid="24"/>
                                            </p:tgtEl>
                                            <p:attrNameLst>
                                              <p:attrName>style.visibility</p:attrName>
                                            </p:attrNameLst>
                                          </p:cBhvr>
                                          <p:to>
                                            <p:strVal val="visible"/>
                                          </p:to>
                                        </p:set>
                                        <p:anim calcmode="lin" valueType="num" p14:bounceEnd="26000">
                                          <p:cBhvr additive="base">
                                            <p:cTn id="56" dur="500" fill="hold"/>
                                            <p:tgtEl>
                                              <p:spTgt spid="24"/>
                                            </p:tgtEl>
                                            <p:attrNameLst>
                                              <p:attrName>ppt_x</p:attrName>
                                            </p:attrNameLst>
                                          </p:cBhvr>
                                          <p:tavLst>
                                            <p:tav tm="0">
                                              <p:val>
                                                <p:strVal val="#ppt_x"/>
                                              </p:val>
                                            </p:tav>
                                            <p:tav tm="100000">
                                              <p:val>
                                                <p:strVal val="#ppt_x"/>
                                              </p:val>
                                            </p:tav>
                                          </p:tavLst>
                                        </p:anim>
                                        <p:anim calcmode="lin" valueType="num" p14:bounceEnd="26000">
                                          <p:cBhvr additive="base">
                                            <p:cTn id="57"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anim calcmode="lin" valueType="num">
                                          <p:cBhvr>
                                            <p:cTn id="8" dur="500" fill="hold"/>
                                            <p:tgtEl>
                                              <p:spTgt spid="32"/>
                                            </p:tgtEl>
                                            <p:attrNameLst>
                                              <p:attrName>ppt_x</p:attrName>
                                            </p:attrNameLst>
                                          </p:cBhvr>
                                          <p:tavLst>
                                            <p:tav tm="0">
                                              <p:val>
                                                <p:strVal val="#ppt_x"/>
                                              </p:val>
                                            </p:tav>
                                            <p:tav tm="100000">
                                              <p:val>
                                                <p:strVal val="#ppt_x"/>
                                              </p:val>
                                            </p:tav>
                                          </p:tavLst>
                                        </p:anim>
                                        <p:anim calcmode="lin" valueType="num">
                                          <p:cBhvr>
                                            <p:cTn id="9" dur="500" fill="hold"/>
                                            <p:tgtEl>
                                              <p:spTgt spid="3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anim calcmode="lin" valueType="num">
                                          <p:cBhvr>
                                            <p:cTn id="13" dur="500" fill="hold"/>
                                            <p:tgtEl>
                                              <p:spTgt spid="33"/>
                                            </p:tgtEl>
                                            <p:attrNameLst>
                                              <p:attrName>ppt_x</p:attrName>
                                            </p:attrNameLst>
                                          </p:cBhvr>
                                          <p:tavLst>
                                            <p:tav tm="0">
                                              <p:val>
                                                <p:strVal val="#ppt_x"/>
                                              </p:val>
                                            </p:tav>
                                            <p:tav tm="100000">
                                              <p:val>
                                                <p:strVal val="#ppt_x"/>
                                              </p:val>
                                            </p:tav>
                                          </p:tavLst>
                                        </p:anim>
                                        <p:anim calcmode="lin" valueType="num">
                                          <p:cBhvr>
                                            <p:cTn id="14" dur="500" fill="hold"/>
                                            <p:tgtEl>
                                              <p:spTgt spid="3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500"/>
                                </p:stCondLst>
                                <p:childTnLst>
                                  <p:par>
                                    <p:cTn id="21" presetID="2" presetClass="entr" presetSubtype="4" fill="hold" nodeType="after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 fill="hold"/>
                                            <p:tgtEl>
                                              <p:spTgt spid="31"/>
                                            </p:tgtEl>
                                            <p:attrNameLst>
                                              <p:attrName>ppt_x</p:attrName>
                                            </p:attrNameLst>
                                          </p:cBhvr>
                                          <p:tavLst>
                                            <p:tav tm="0">
                                              <p:val>
                                                <p:strVal val="#ppt_x"/>
                                              </p:val>
                                            </p:tav>
                                            <p:tav tm="100000">
                                              <p:val>
                                                <p:strVal val="#ppt_x"/>
                                              </p:val>
                                            </p:tav>
                                          </p:tavLst>
                                        </p:anim>
                                        <p:anim calcmode="lin" valueType="num">
                                          <p:cBhvr additive="base">
                                            <p:cTn id="24" dur="500" fill="hold"/>
                                            <p:tgtEl>
                                              <p:spTgt spid="31"/>
                                            </p:tgtEl>
                                            <p:attrNameLst>
                                              <p:attrName>ppt_y</p:attrName>
                                            </p:attrNameLst>
                                          </p:cBhvr>
                                          <p:tavLst>
                                            <p:tav tm="0">
                                              <p:val>
                                                <p:strVal val="1+#ppt_h/2"/>
                                              </p:val>
                                            </p:tav>
                                            <p:tav tm="100000">
                                              <p:val>
                                                <p:strVal val="#ppt_y"/>
                                              </p:val>
                                            </p:tav>
                                          </p:tavLst>
                                        </p:anim>
                                      </p:childTnLst>
                                    </p:cTn>
                                  </p:par>
                                  <p:par>
                                    <p:cTn id="25" presetID="22" presetClass="entr" presetSubtype="4" fill="hold" nodeType="withEffect">
                                      <p:stCondLst>
                                        <p:cond delay="250"/>
                                      </p:stCondLst>
                                      <p:childTnLst>
                                        <p:set>
                                          <p:cBhvr>
                                            <p:cTn id="26" dur="1" fill="hold">
                                              <p:stCondLst>
                                                <p:cond delay="0"/>
                                              </p:stCondLst>
                                            </p:cTn>
                                            <p:tgtEl>
                                              <p:spTgt spid="30"/>
                                            </p:tgtEl>
                                            <p:attrNameLst>
                                              <p:attrName>style.visibility</p:attrName>
                                            </p:attrNameLst>
                                          </p:cBhvr>
                                          <p:to>
                                            <p:strVal val="visible"/>
                                          </p:to>
                                        </p:set>
                                        <p:animEffect transition="in" filter="wipe(down)">
                                          <p:cBhvr>
                                            <p:cTn id="27" dur="500"/>
                                            <p:tgtEl>
                                              <p:spTgt spid="30"/>
                                            </p:tgtEl>
                                          </p:cBhvr>
                                        </p:animEffect>
                                      </p:childTnLst>
                                    </p:cTn>
                                  </p:par>
                                </p:childTnLst>
                              </p:cTn>
                            </p:par>
                            <p:par>
                              <p:cTn id="28" fill="hold">
                                <p:stCondLst>
                                  <p:cond delay="1250"/>
                                </p:stCondLst>
                                <p:childTnLst>
                                  <p:par>
                                    <p:cTn id="29" presetID="2" presetClass="entr" presetSubtype="2"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1+#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1+#ppt_w/2"/>
                                              </p:val>
                                            </p:tav>
                                            <p:tav tm="100000">
                                              <p:val>
                                                <p:strVal val="#ppt_x"/>
                                              </p:val>
                                            </p:tav>
                                          </p:tavLst>
                                        </p:anim>
                                        <p:anim calcmode="lin" valueType="num">
                                          <p:cBhvr additive="base">
                                            <p:cTn id="36" dur="500" fill="hold"/>
                                            <p:tgtEl>
                                              <p:spTgt spid="20"/>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25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0-#ppt_w/2"/>
                                              </p:val>
                                            </p:tav>
                                            <p:tav tm="100000">
                                              <p:val>
                                                <p:strVal val="#ppt_x"/>
                                              </p:val>
                                            </p:tav>
                                          </p:tavLst>
                                        </p:anim>
                                        <p:anim calcmode="lin" valueType="num">
                                          <p:cBhvr additive="base">
                                            <p:cTn id="40" dur="500" fill="hold"/>
                                            <p:tgtEl>
                                              <p:spTgt spid="38"/>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50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0-#ppt_w/2"/>
                                              </p:val>
                                            </p:tav>
                                            <p:tav tm="100000">
                                              <p:val>
                                                <p:strVal val="#ppt_x"/>
                                              </p:val>
                                            </p:tav>
                                          </p:tavLst>
                                        </p:anim>
                                        <p:anim calcmode="lin" valueType="num">
                                          <p:cBhvr additive="base">
                                            <p:cTn id="44" dur="500" fill="hold"/>
                                            <p:tgtEl>
                                              <p:spTgt spid="22"/>
                                            </p:tgtEl>
                                            <p:attrNameLst>
                                              <p:attrName>ppt_y</p:attrName>
                                            </p:attrNameLst>
                                          </p:cBhvr>
                                          <p:tavLst>
                                            <p:tav tm="0">
                                              <p:val>
                                                <p:strVal val="#ppt_y"/>
                                              </p:val>
                                            </p:tav>
                                            <p:tav tm="100000">
                                              <p:val>
                                                <p:strVal val="#ppt_y"/>
                                              </p:val>
                                            </p:tav>
                                          </p:tavLst>
                                        </p:anim>
                                      </p:childTnLst>
                                    </p:cTn>
                                  </p:par>
                                </p:childTnLst>
                              </p:cTn>
                            </p:par>
                            <p:par>
                              <p:cTn id="45" fill="hold">
                                <p:stCondLst>
                                  <p:cond delay="2250"/>
                                </p:stCondLst>
                                <p:childTnLst>
                                  <p:par>
                                    <p:cTn id="46" presetID="38" presetClass="entr" presetSubtype="0" accel="50000" fill="hold" grpId="0" nodeType="afterEffect">
                                      <p:stCondLst>
                                        <p:cond delay="0"/>
                                      </p:stCondLst>
                                      <p:iterate type="lt">
                                        <p:tmPct val="33333"/>
                                      </p:iterate>
                                      <p:childTnLst>
                                        <p:set>
                                          <p:cBhvr>
                                            <p:cTn id="47" dur="1" fill="hold">
                                              <p:stCondLst>
                                                <p:cond delay="0"/>
                                              </p:stCondLst>
                                            </p:cTn>
                                            <p:tgtEl>
                                              <p:spTgt spid="23"/>
                                            </p:tgtEl>
                                            <p:attrNameLst>
                                              <p:attrName>style.visibility</p:attrName>
                                            </p:attrNameLst>
                                          </p:cBhvr>
                                          <p:to>
                                            <p:strVal val="visible"/>
                                          </p:to>
                                        </p:set>
                                        <p:set>
                                          <p:cBhvr>
                                            <p:cTn id="48" dur="227" fill="hold">
                                              <p:stCondLst>
                                                <p:cond delay="0"/>
                                              </p:stCondLst>
                                            </p:cTn>
                                            <p:tgtEl>
                                              <p:spTgt spid="23"/>
                                            </p:tgtEl>
                                            <p:attrNameLst>
                                              <p:attrName>style.rotation</p:attrName>
                                            </p:attrNameLst>
                                          </p:cBhvr>
                                          <p:to>
                                            <p:strVal val="-45.0"/>
                                          </p:to>
                                        </p:set>
                                        <p:anim calcmode="lin" valueType="num">
                                          <p:cBhvr>
                                            <p:cTn id="49" dur="227" fill="hold">
                                              <p:stCondLst>
                                                <p:cond delay="227"/>
                                              </p:stCondLst>
                                            </p:cTn>
                                            <p:tgtEl>
                                              <p:spTgt spid="23"/>
                                            </p:tgtEl>
                                            <p:attrNameLst>
                                              <p:attrName>style.rotation</p:attrName>
                                            </p:attrNameLst>
                                          </p:cBhvr>
                                          <p:tavLst>
                                            <p:tav tm="0">
                                              <p:val>
                                                <p:fltVal val="-45"/>
                                              </p:val>
                                            </p:tav>
                                            <p:tav tm="69900">
                                              <p:val>
                                                <p:fltVal val="45"/>
                                              </p:val>
                                            </p:tav>
                                            <p:tav tm="100000">
                                              <p:val>
                                                <p:fltVal val="0"/>
                                              </p:val>
                                            </p:tav>
                                          </p:tavLst>
                                        </p:anim>
                                        <p:anim calcmode="lin" valueType="num">
                                          <p:cBhvr>
                                            <p:cTn id="50" dur="227" fill="hold">
                                              <p:stCondLst>
                                                <p:cond delay="0"/>
                                              </p:stCondLst>
                                            </p:cTn>
                                            <p:tgtEl>
                                              <p:spTgt spid="23"/>
                                            </p:tgtEl>
                                            <p:attrNameLst>
                                              <p:attrName>ppt_y</p:attrName>
                                            </p:attrNameLst>
                                          </p:cBhvr>
                                          <p:tavLst>
                                            <p:tav tm="0">
                                              <p:val>
                                                <p:strVal val="#ppt_y-1"/>
                                              </p:val>
                                            </p:tav>
                                            <p:tav tm="100000">
                                              <p:val>
                                                <p:strVal val="#ppt_y-(0.354*#ppt_w-0.172*#ppt_h)"/>
                                              </p:val>
                                            </p:tav>
                                          </p:tavLst>
                                        </p:anim>
                                        <p:anim calcmode="lin" valueType="num">
                                          <p:cBhvr>
                                            <p:cTn id="51" dur="78" decel="50000" autoRev="1" fill="hold">
                                              <p:stCondLst>
                                                <p:cond delay="227"/>
                                              </p:stCondLst>
                                            </p:cTn>
                                            <p:tgtEl>
                                              <p:spTgt spid="23"/>
                                            </p:tgtEl>
                                            <p:attrNameLst>
                                              <p:attrName>ppt_y</p:attrName>
                                            </p:attrNameLst>
                                          </p:cBhvr>
                                          <p:tavLst>
                                            <p:tav tm="0">
                                              <p:val>
                                                <p:strVal val="#ppt_y-(0.354*#ppt_w-0.172*#ppt_h)"/>
                                              </p:val>
                                            </p:tav>
                                            <p:tav tm="100000">
                                              <p:val>
                                                <p:strVal val="#ppt_y-(0.354*#ppt_w-0.172*#ppt_h)-#ppt_h/2"/>
                                              </p:val>
                                            </p:tav>
                                          </p:tavLst>
                                        </p:anim>
                                        <p:anim calcmode="lin" valueType="num">
                                          <p:cBhvr>
                                            <p:cTn id="52" dur="68" fill="hold">
                                              <p:stCondLst>
                                                <p:cond delay="432"/>
                                              </p:stCondLst>
                                            </p:cTn>
                                            <p:tgtEl>
                                              <p:spTgt spid="23"/>
                                            </p:tgtEl>
                                            <p:attrNameLst>
                                              <p:attrName>ppt_y</p:attrName>
                                            </p:attrNameLst>
                                          </p:cBhvr>
                                          <p:tavLst>
                                            <p:tav tm="0">
                                              <p:val>
                                                <p:strVal val="#ppt_y-(0.354*#ppt_w-0.172*#ppt_h)"/>
                                              </p:val>
                                            </p:tav>
                                            <p:tav tm="100000">
                                              <p:val>
                                                <p:strVal val="#ppt_y"/>
                                              </p:val>
                                            </p:tav>
                                          </p:tavLst>
                                        </p:anim>
                                      </p:childTnLst>
                                    </p:cTn>
                                  </p:par>
                                </p:childTnLst>
                              </p:cTn>
                            </p:par>
                            <p:par>
                              <p:cTn id="53" fill="hold">
                                <p:stCondLst>
                                  <p:cond delay="4083"/>
                                </p:stCondLst>
                                <p:childTnLst>
                                  <p:par>
                                    <p:cTn id="54" presetID="2" presetClass="entr" presetSubtype="4" fill="hold" nodeType="afterEffect">
                                      <p:stCondLst>
                                        <p:cond delay="0"/>
                                      </p:stCondLst>
                                      <p:childTnLst>
                                        <p:set>
                                          <p:cBhvr>
                                            <p:cTn id="55" dur="1" fill="hold">
                                              <p:stCondLst>
                                                <p:cond delay="0"/>
                                              </p:stCondLst>
                                            </p:cTn>
                                            <p:tgtEl>
                                              <p:spTgt spid="24"/>
                                            </p:tgtEl>
                                            <p:attrNameLst>
                                              <p:attrName>style.visibility</p:attrName>
                                            </p:attrNameLst>
                                          </p:cBhvr>
                                          <p:to>
                                            <p:strVal val="visible"/>
                                          </p:to>
                                        </p:set>
                                        <p:anim calcmode="lin" valueType="num">
                                          <p:cBhvr additive="base">
                                            <p:cTn id="56" dur="500" fill="hold"/>
                                            <p:tgtEl>
                                              <p:spTgt spid="24"/>
                                            </p:tgtEl>
                                            <p:attrNameLst>
                                              <p:attrName>ppt_x</p:attrName>
                                            </p:attrNameLst>
                                          </p:cBhvr>
                                          <p:tavLst>
                                            <p:tav tm="0">
                                              <p:val>
                                                <p:strVal val="#ppt_x"/>
                                              </p:val>
                                            </p:tav>
                                            <p:tav tm="100000">
                                              <p:val>
                                                <p:strVal val="#ppt_x"/>
                                              </p:val>
                                            </p:tav>
                                          </p:tavLst>
                                        </p:anim>
                                        <p:anim calcmode="lin" valueType="num">
                                          <p:cBhvr additive="base">
                                            <p:cTn id="57"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29">
            <a:extLst>
              <a:ext uri="{FF2B5EF4-FFF2-40B4-BE49-F238E27FC236}">
                <a16:creationId xmlns:a16="http://schemas.microsoft.com/office/drawing/2014/main" id="{3ED967E4-7167-4508-8A73-E34528D338C4}"/>
              </a:ext>
            </a:extLst>
          </p:cNvPr>
          <p:cNvPicPr>
            <a:picLocks noChangeAspect="1"/>
          </p:cNvPicPr>
          <p:nvPr/>
        </p:nvPicPr>
        <p:blipFill>
          <a:blip r:embed="rId3"/>
          <a:stretch>
            <a:fillRect/>
          </a:stretch>
        </p:blipFill>
        <p:spPr>
          <a:xfrm>
            <a:off x="-188277" y="-1510534"/>
            <a:ext cx="9522777" cy="5145470"/>
          </a:xfrm>
          <a:prstGeom prst="rect">
            <a:avLst/>
          </a:prstGeom>
        </p:spPr>
      </p:pic>
      <p:pic>
        <p:nvPicPr>
          <p:cNvPr id="31" name="图片 30">
            <a:extLst>
              <a:ext uri="{FF2B5EF4-FFF2-40B4-BE49-F238E27FC236}">
                <a16:creationId xmlns:a16="http://schemas.microsoft.com/office/drawing/2014/main" id="{1D6190F0-861A-47FE-A11E-58F7D9C1A27C}"/>
              </a:ext>
            </a:extLst>
          </p:cNvPr>
          <p:cNvPicPr>
            <a:picLocks noChangeAspect="1"/>
          </p:cNvPicPr>
          <p:nvPr/>
        </p:nvPicPr>
        <p:blipFill>
          <a:blip r:embed="rId4"/>
          <a:stretch>
            <a:fillRect/>
          </a:stretch>
        </p:blipFill>
        <p:spPr>
          <a:xfrm>
            <a:off x="3584363" y="2272005"/>
            <a:ext cx="1975275" cy="1975275"/>
          </a:xfrm>
          <a:prstGeom prst="rect">
            <a:avLst/>
          </a:prstGeom>
        </p:spPr>
      </p:pic>
      <p:pic>
        <p:nvPicPr>
          <p:cNvPr id="32" name="图片 31">
            <a:extLst>
              <a:ext uri="{FF2B5EF4-FFF2-40B4-BE49-F238E27FC236}">
                <a16:creationId xmlns:a16="http://schemas.microsoft.com/office/drawing/2014/main" id="{356CD3B7-1F57-4CE6-9C65-6A51F19AF65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411331" y="2008861"/>
            <a:ext cx="11966660" cy="3816427"/>
          </a:xfrm>
          <a:prstGeom prst="rect">
            <a:avLst/>
          </a:prstGeom>
        </p:spPr>
      </p:pic>
      <p:pic>
        <p:nvPicPr>
          <p:cNvPr id="33" name="图片 32">
            <a:extLst>
              <a:ext uri="{FF2B5EF4-FFF2-40B4-BE49-F238E27FC236}">
                <a16:creationId xmlns:a16="http://schemas.microsoft.com/office/drawing/2014/main" id="{8F1F19C4-9C6D-4E5C-A27F-68BCA5C42A79}"/>
              </a:ext>
            </a:extLst>
          </p:cNvPr>
          <p:cNvPicPr>
            <a:picLocks noChangeAspect="1"/>
          </p:cNvPicPr>
          <p:nvPr/>
        </p:nvPicPr>
        <p:blipFill>
          <a:blip r:embed="rId6"/>
          <a:stretch>
            <a:fillRect/>
          </a:stretch>
        </p:blipFill>
        <p:spPr>
          <a:xfrm>
            <a:off x="-58313" y="1408838"/>
            <a:ext cx="9260627" cy="4291956"/>
          </a:xfrm>
          <a:prstGeom prst="rect">
            <a:avLst/>
          </a:prstGeom>
        </p:spPr>
      </p:pic>
      <p:grpSp>
        <p:nvGrpSpPr>
          <p:cNvPr id="2" name="组合 1">
            <a:extLst>
              <a:ext uri="{FF2B5EF4-FFF2-40B4-BE49-F238E27FC236}">
                <a16:creationId xmlns:a16="http://schemas.microsoft.com/office/drawing/2014/main" id="{C532045F-C52B-44A1-9803-528571F5C690}"/>
              </a:ext>
            </a:extLst>
          </p:cNvPr>
          <p:cNvGrpSpPr/>
          <p:nvPr/>
        </p:nvGrpSpPr>
        <p:grpSpPr>
          <a:xfrm>
            <a:off x="-95250" y="3677696"/>
            <a:ext cx="9356379" cy="1618204"/>
            <a:chOff x="130521" y="4433394"/>
            <a:chExt cx="8882959" cy="1536325"/>
          </a:xfrm>
        </p:grpSpPr>
        <p:pic>
          <p:nvPicPr>
            <p:cNvPr id="34" name="图片 33">
              <a:extLst>
                <a:ext uri="{FF2B5EF4-FFF2-40B4-BE49-F238E27FC236}">
                  <a16:creationId xmlns:a16="http://schemas.microsoft.com/office/drawing/2014/main" id="{F789335F-97FE-4E86-95C4-9C612E3C7B22}"/>
                </a:ext>
              </a:extLst>
            </p:cNvPr>
            <p:cNvPicPr>
              <a:picLocks noChangeAspect="1"/>
            </p:cNvPicPr>
            <p:nvPr/>
          </p:nvPicPr>
          <p:blipFill>
            <a:blip r:embed="rId7"/>
            <a:stretch>
              <a:fillRect/>
            </a:stretch>
          </p:blipFill>
          <p:spPr>
            <a:xfrm>
              <a:off x="1024206" y="4639575"/>
              <a:ext cx="4889416" cy="774259"/>
            </a:xfrm>
            <a:prstGeom prst="rect">
              <a:avLst/>
            </a:prstGeom>
          </p:spPr>
        </p:pic>
        <p:pic>
          <p:nvPicPr>
            <p:cNvPr id="35" name="图片 34">
              <a:extLst>
                <a:ext uri="{FF2B5EF4-FFF2-40B4-BE49-F238E27FC236}">
                  <a16:creationId xmlns:a16="http://schemas.microsoft.com/office/drawing/2014/main" id="{56F8679D-2236-4CDE-9415-803A4F0B46BB}"/>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30521" y="4433394"/>
              <a:ext cx="8882959" cy="1536325"/>
            </a:xfrm>
            <a:prstGeom prst="rect">
              <a:avLst/>
            </a:prstGeom>
          </p:spPr>
        </p:pic>
      </p:grpSp>
      <p:pic>
        <p:nvPicPr>
          <p:cNvPr id="38" name="图片 37">
            <a:extLst>
              <a:ext uri="{FF2B5EF4-FFF2-40B4-BE49-F238E27FC236}">
                <a16:creationId xmlns:a16="http://schemas.microsoft.com/office/drawing/2014/main" id="{AD351F36-311B-4491-A8E9-14CFA535DA6F}"/>
              </a:ext>
            </a:extLst>
          </p:cNvPr>
          <p:cNvPicPr>
            <a:picLocks noChangeAspect="1"/>
          </p:cNvPicPr>
          <p:nvPr/>
        </p:nvPicPr>
        <p:blipFill>
          <a:blip r:embed="rId9">
            <a:duotone>
              <a:schemeClr val="accent2">
                <a:shade val="45000"/>
                <a:satMod val="135000"/>
              </a:schemeClr>
              <a:prstClr val="white"/>
            </a:duotone>
          </a:blip>
          <a:stretch>
            <a:fillRect/>
          </a:stretch>
        </p:blipFill>
        <p:spPr>
          <a:xfrm rot="663994">
            <a:off x="-791048" y="-91275"/>
            <a:ext cx="2444708" cy="1018120"/>
          </a:xfrm>
          <a:prstGeom prst="rect">
            <a:avLst/>
          </a:prstGeom>
        </p:spPr>
      </p:pic>
      <p:pic>
        <p:nvPicPr>
          <p:cNvPr id="3" name="图片 2">
            <a:extLst>
              <a:ext uri="{FF2B5EF4-FFF2-40B4-BE49-F238E27FC236}">
                <a16:creationId xmlns:a16="http://schemas.microsoft.com/office/drawing/2014/main" id="{CB819FA6-C809-446C-BA3A-A740E84DBAFF}"/>
              </a:ext>
            </a:extLst>
          </p:cNvPr>
          <p:cNvPicPr>
            <a:picLocks noChangeAspect="1"/>
          </p:cNvPicPr>
          <p:nvPr/>
        </p:nvPicPr>
        <p:blipFill>
          <a:blip r:embed="rId10"/>
          <a:stretch>
            <a:fillRect/>
          </a:stretch>
        </p:blipFill>
        <p:spPr>
          <a:xfrm>
            <a:off x="2762246" y="628651"/>
            <a:ext cx="3619507" cy="1851040"/>
          </a:xfrm>
          <a:prstGeom prst="rect">
            <a:avLst/>
          </a:prstGeom>
        </p:spPr>
      </p:pic>
      <p:sp>
        <p:nvSpPr>
          <p:cNvPr id="16" name="文本框 15">
            <a:extLst>
              <a:ext uri="{FF2B5EF4-FFF2-40B4-BE49-F238E27FC236}">
                <a16:creationId xmlns:a16="http://schemas.microsoft.com/office/drawing/2014/main" id="{0FF77172-AB2F-410A-A59A-A06554E7A96A}"/>
              </a:ext>
            </a:extLst>
          </p:cNvPr>
          <p:cNvSpPr txBox="1"/>
          <p:nvPr/>
        </p:nvSpPr>
        <p:spPr>
          <a:xfrm>
            <a:off x="2837484" y="1009007"/>
            <a:ext cx="3449016" cy="1323439"/>
          </a:xfrm>
          <a:prstGeom prst="rect">
            <a:avLst/>
          </a:prstGeom>
          <a:noFill/>
        </p:spPr>
        <p:txBody>
          <a:bodyPr wrap="square" rtlCol="0">
            <a:spAutoFit/>
          </a:bodyPr>
          <a:lstStyle/>
          <a:p>
            <a:pPr algn="ctr"/>
            <a:r>
              <a:rPr lang="en-US" altLang="zh-CN" sz="4000" dirty="0">
                <a:ln>
                  <a:solidFill>
                    <a:schemeClr val="bg1"/>
                  </a:solidFill>
                </a:ln>
                <a:solidFill>
                  <a:srgbClr val="343942"/>
                </a:solidFill>
                <a:latin typeface="#9Slide03 Neutra" panose="02040603050506020204" pitchFamily="18" charset="0"/>
                <a:ea typeface="华文琥珀" panose="02010800040101010101" pitchFamily="2" charset="-122"/>
                <a:cs typeface="方正光辉特粗简体" panose="03000509000000000000" pitchFamily="65" charset="-122"/>
              </a:rPr>
              <a:t>BÀI TẬP</a:t>
            </a:r>
          </a:p>
          <a:p>
            <a:pPr algn="ctr"/>
            <a:r>
              <a:rPr lang="en-US" altLang="zh-CN" sz="4000" dirty="0">
                <a:ln>
                  <a:solidFill>
                    <a:schemeClr val="bg1"/>
                  </a:solidFill>
                </a:ln>
                <a:solidFill>
                  <a:srgbClr val="343942"/>
                </a:solidFill>
                <a:latin typeface="#9Slide03 Neutra" panose="02040603050506020204" pitchFamily="18" charset="0"/>
                <a:ea typeface="华文琥珀" panose="02010800040101010101" pitchFamily="2" charset="-122"/>
                <a:cs typeface="方正光辉特粗简体" panose="03000509000000000000" pitchFamily="65" charset="-122"/>
              </a:rPr>
              <a:t>CHÍNH TẢ</a:t>
            </a:r>
            <a:endParaRPr lang="zh-CN" altLang="en-US" sz="4000" dirty="0">
              <a:ln>
                <a:solidFill>
                  <a:schemeClr val="bg1"/>
                </a:solidFill>
              </a:ln>
              <a:solidFill>
                <a:srgbClr val="343942"/>
              </a:solidFill>
              <a:latin typeface="#9Slide03 Neutra" panose="02040603050506020204" pitchFamily="18" charset="0"/>
              <a:ea typeface="华文琥珀" panose="02010800040101010101" pitchFamily="2" charset="-122"/>
              <a:cs typeface="方正光辉特粗简体" panose="03000509000000000000" pitchFamily="65" charset="-122"/>
            </a:endParaRPr>
          </a:p>
        </p:txBody>
      </p:sp>
      <p:pic>
        <p:nvPicPr>
          <p:cNvPr id="19" name="图片 18">
            <a:extLst>
              <a:ext uri="{FF2B5EF4-FFF2-40B4-BE49-F238E27FC236}">
                <a16:creationId xmlns:a16="http://schemas.microsoft.com/office/drawing/2014/main" id="{495764CD-3742-46E5-BD1A-B293EC4D729F}"/>
              </a:ext>
            </a:extLst>
          </p:cNvPr>
          <p:cNvPicPr>
            <a:picLocks noChangeAspect="1"/>
          </p:cNvPicPr>
          <p:nvPr/>
        </p:nvPicPr>
        <p:blipFill>
          <a:blip r:embed="rId10">
            <a:duotone>
              <a:schemeClr val="accent2">
                <a:shade val="45000"/>
                <a:satMod val="135000"/>
              </a:schemeClr>
              <a:prstClr val="white"/>
            </a:duotone>
          </a:blip>
          <a:stretch>
            <a:fillRect/>
          </a:stretch>
        </p:blipFill>
        <p:spPr>
          <a:xfrm>
            <a:off x="7974552" y="922248"/>
            <a:ext cx="1421354" cy="530775"/>
          </a:xfrm>
          <a:prstGeom prst="rect">
            <a:avLst/>
          </a:prstGeom>
        </p:spPr>
      </p:pic>
      <p:pic>
        <p:nvPicPr>
          <p:cNvPr id="20" name="图片 19">
            <a:extLst>
              <a:ext uri="{FF2B5EF4-FFF2-40B4-BE49-F238E27FC236}">
                <a16:creationId xmlns:a16="http://schemas.microsoft.com/office/drawing/2014/main" id="{47EB8C3B-7215-4F8C-8DBE-097DC3A865DC}"/>
              </a:ext>
            </a:extLst>
          </p:cNvPr>
          <p:cNvPicPr>
            <a:picLocks noChangeAspect="1"/>
          </p:cNvPicPr>
          <p:nvPr/>
        </p:nvPicPr>
        <p:blipFill>
          <a:blip r:embed="rId11"/>
          <a:stretch>
            <a:fillRect/>
          </a:stretch>
        </p:blipFill>
        <p:spPr>
          <a:xfrm rot="21056238">
            <a:off x="6675427" y="183000"/>
            <a:ext cx="901644" cy="370297"/>
          </a:xfrm>
          <a:prstGeom prst="rect">
            <a:avLst/>
          </a:prstGeom>
        </p:spPr>
      </p:pic>
      <p:grpSp>
        <p:nvGrpSpPr>
          <p:cNvPr id="6" name="Group 5">
            <a:extLst>
              <a:ext uri="{FF2B5EF4-FFF2-40B4-BE49-F238E27FC236}">
                <a16:creationId xmlns:a16="http://schemas.microsoft.com/office/drawing/2014/main" id="{76B203D0-CFB4-4344-855D-D9C4D7CBEC13}"/>
              </a:ext>
            </a:extLst>
          </p:cNvPr>
          <p:cNvGrpSpPr/>
          <p:nvPr/>
        </p:nvGrpSpPr>
        <p:grpSpPr>
          <a:xfrm>
            <a:off x="1250046" y="1721415"/>
            <a:ext cx="1347342" cy="777571"/>
            <a:chOff x="1250046" y="1721415"/>
            <a:chExt cx="1347342" cy="777571"/>
          </a:xfrm>
        </p:grpSpPr>
        <p:pic>
          <p:nvPicPr>
            <p:cNvPr id="17" name="图片 19">
              <a:hlinkClick r:id="rId12" action="ppaction://hlinksldjump"/>
              <a:extLst>
                <a:ext uri="{FF2B5EF4-FFF2-40B4-BE49-F238E27FC236}">
                  <a16:creationId xmlns:a16="http://schemas.microsoft.com/office/drawing/2014/main" id="{68EADDE2-6C76-41EA-8558-3995069A33FE}"/>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1250046" y="1721415"/>
              <a:ext cx="1347342" cy="777571"/>
            </a:xfrm>
            <a:prstGeom prst="rect">
              <a:avLst/>
            </a:prstGeom>
          </p:spPr>
        </p:pic>
        <p:sp>
          <p:nvSpPr>
            <p:cNvPr id="4" name="TextBox 3">
              <a:hlinkClick r:id="rId12" action="ppaction://hlinksldjump"/>
              <a:extLst>
                <a:ext uri="{FF2B5EF4-FFF2-40B4-BE49-F238E27FC236}">
                  <a16:creationId xmlns:a16="http://schemas.microsoft.com/office/drawing/2014/main" id="{F3A0CD60-A590-4759-B199-B989A8A2851E}"/>
                </a:ext>
              </a:extLst>
            </p:cNvPr>
            <p:cNvSpPr txBox="1"/>
            <p:nvPr/>
          </p:nvSpPr>
          <p:spPr>
            <a:xfrm>
              <a:off x="1574800" y="1765300"/>
              <a:ext cx="812800" cy="707886"/>
            </a:xfrm>
            <a:prstGeom prst="rect">
              <a:avLst/>
            </a:prstGeom>
            <a:noFill/>
          </p:spPr>
          <p:txBody>
            <a:bodyPr wrap="square" rtlCol="0">
              <a:spAutoFit/>
            </a:bodyPr>
            <a:lstStyle/>
            <a:p>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2a</a:t>
              </a:r>
            </a:p>
          </p:txBody>
        </p:sp>
      </p:grpSp>
      <p:grpSp>
        <p:nvGrpSpPr>
          <p:cNvPr id="7" name="Group 6">
            <a:extLst>
              <a:ext uri="{FF2B5EF4-FFF2-40B4-BE49-F238E27FC236}">
                <a16:creationId xmlns:a16="http://schemas.microsoft.com/office/drawing/2014/main" id="{CFC67AD4-2C5E-4085-89D7-4BFE7ACB51AA}"/>
              </a:ext>
            </a:extLst>
          </p:cNvPr>
          <p:cNvGrpSpPr/>
          <p:nvPr/>
        </p:nvGrpSpPr>
        <p:grpSpPr>
          <a:xfrm>
            <a:off x="6406246" y="1721415"/>
            <a:ext cx="1347342" cy="777571"/>
            <a:chOff x="6304646" y="1721415"/>
            <a:chExt cx="1347342" cy="777571"/>
          </a:xfrm>
        </p:grpSpPr>
        <p:pic>
          <p:nvPicPr>
            <p:cNvPr id="18" name="图片 19">
              <a:hlinkClick r:id="rId14" action="ppaction://hlinksldjump"/>
              <a:extLst>
                <a:ext uri="{FF2B5EF4-FFF2-40B4-BE49-F238E27FC236}">
                  <a16:creationId xmlns:a16="http://schemas.microsoft.com/office/drawing/2014/main" id="{A5FF53CD-88D2-4B67-9987-EF0611D47AD6}"/>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6304646" y="1721415"/>
              <a:ext cx="1347342" cy="777571"/>
            </a:xfrm>
            <a:prstGeom prst="rect">
              <a:avLst/>
            </a:prstGeom>
          </p:spPr>
        </p:pic>
        <p:sp>
          <p:nvSpPr>
            <p:cNvPr id="21" name="TextBox 20">
              <a:hlinkClick r:id="rId14" action="ppaction://hlinksldjump"/>
              <a:extLst>
                <a:ext uri="{FF2B5EF4-FFF2-40B4-BE49-F238E27FC236}">
                  <a16:creationId xmlns:a16="http://schemas.microsoft.com/office/drawing/2014/main" id="{14DA3321-455F-4CB7-B4B8-01B6009D5259}"/>
                </a:ext>
              </a:extLst>
            </p:cNvPr>
            <p:cNvSpPr txBox="1"/>
            <p:nvPr/>
          </p:nvSpPr>
          <p:spPr>
            <a:xfrm>
              <a:off x="6591300" y="1765300"/>
              <a:ext cx="812800" cy="707886"/>
            </a:xfrm>
            <a:prstGeom prst="rect">
              <a:avLst/>
            </a:prstGeom>
            <a:noFill/>
          </p:spPr>
          <p:txBody>
            <a:bodyPr wrap="square" rtlCol="0">
              <a:spAutoFit/>
            </a:bodyPr>
            <a:lstStyle/>
            <a:p>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2b</a:t>
              </a:r>
            </a:p>
          </p:txBody>
        </p:sp>
      </p:grpSp>
    </p:spTree>
    <p:extLst>
      <p:ext uri="{BB962C8B-B14F-4D97-AF65-F5344CB8AC3E}">
        <p14:creationId xmlns:p14="http://schemas.microsoft.com/office/powerpoint/2010/main" val="37342660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anim calcmode="lin" valueType="num">
                                      <p:cBhvr>
                                        <p:cTn id="8" dur="500" fill="hold"/>
                                        <p:tgtEl>
                                          <p:spTgt spid="32"/>
                                        </p:tgtEl>
                                        <p:attrNameLst>
                                          <p:attrName>ppt_x</p:attrName>
                                        </p:attrNameLst>
                                      </p:cBhvr>
                                      <p:tavLst>
                                        <p:tav tm="0">
                                          <p:val>
                                            <p:strVal val="#ppt_x"/>
                                          </p:val>
                                        </p:tav>
                                        <p:tav tm="100000">
                                          <p:val>
                                            <p:strVal val="#ppt_x"/>
                                          </p:val>
                                        </p:tav>
                                      </p:tavLst>
                                    </p:anim>
                                    <p:anim calcmode="lin" valueType="num">
                                      <p:cBhvr>
                                        <p:cTn id="9" dur="500" fill="hold"/>
                                        <p:tgtEl>
                                          <p:spTgt spid="3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anim calcmode="lin" valueType="num">
                                      <p:cBhvr>
                                        <p:cTn id="13" dur="500" fill="hold"/>
                                        <p:tgtEl>
                                          <p:spTgt spid="33"/>
                                        </p:tgtEl>
                                        <p:attrNameLst>
                                          <p:attrName>ppt_x</p:attrName>
                                        </p:attrNameLst>
                                      </p:cBhvr>
                                      <p:tavLst>
                                        <p:tav tm="0">
                                          <p:val>
                                            <p:strVal val="#ppt_x"/>
                                          </p:val>
                                        </p:tav>
                                        <p:tav tm="100000">
                                          <p:val>
                                            <p:strVal val="#ppt_x"/>
                                          </p:val>
                                        </p:tav>
                                      </p:tavLst>
                                    </p:anim>
                                    <p:anim calcmode="lin" valueType="num">
                                      <p:cBhvr>
                                        <p:cTn id="14" dur="500" fill="hold"/>
                                        <p:tgtEl>
                                          <p:spTgt spid="3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500"/>
                            </p:stCondLst>
                            <p:childTnLst>
                              <p:par>
                                <p:cTn id="21" presetID="2" presetClass="entr" presetSubtype="4" fill="hold" nodeType="after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 fill="hold"/>
                                        <p:tgtEl>
                                          <p:spTgt spid="31"/>
                                        </p:tgtEl>
                                        <p:attrNameLst>
                                          <p:attrName>ppt_x</p:attrName>
                                        </p:attrNameLst>
                                      </p:cBhvr>
                                      <p:tavLst>
                                        <p:tav tm="0">
                                          <p:val>
                                            <p:strVal val="#ppt_x"/>
                                          </p:val>
                                        </p:tav>
                                        <p:tav tm="100000">
                                          <p:val>
                                            <p:strVal val="#ppt_x"/>
                                          </p:val>
                                        </p:tav>
                                      </p:tavLst>
                                    </p:anim>
                                    <p:anim calcmode="lin" valueType="num">
                                      <p:cBhvr additive="base">
                                        <p:cTn id="24" dur="500" fill="hold"/>
                                        <p:tgtEl>
                                          <p:spTgt spid="31"/>
                                        </p:tgtEl>
                                        <p:attrNameLst>
                                          <p:attrName>ppt_y</p:attrName>
                                        </p:attrNameLst>
                                      </p:cBhvr>
                                      <p:tavLst>
                                        <p:tav tm="0">
                                          <p:val>
                                            <p:strVal val="1+#ppt_h/2"/>
                                          </p:val>
                                        </p:tav>
                                        <p:tav tm="100000">
                                          <p:val>
                                            <p:strVal val="#ppt_y"/>
                                          </p:val>
                                        </p:tav>
                                      </p:tavLst>
                                    </p:anim>
                                  </p:childTnLst>
                                </p:cTn>
                              </p:par>
                              <p:par>
                                <p:cTn id="25" presetID="22" presetClass="entr" presetSubtype="4" fill="hold" nodeType="withEffect">
                                  <p:stCondLst>
                                    <p:cond delay="250"/>
                                  </p:stCondLst>
                                  <p:childTnLst>
                                    <p:set>
                                      <p:cBhvr>
                                        <p:cTn id="26" dur="1" fill="hold">
                                          <p:stCondLst>
                                            <p:cond delay="0"/>
                                          </p:stCondLst>
                                        </p:cTn>
                                        <p:tgtEl>
                                          <p:spTgt spid="30"/>
                                        </p:tgtEl>
                                        <p:attrNameLst>
                                          <p:attrName>style.visibility</p:attrName>
                                        </p:attrNameLst>
                                      </p:cBhvr>
                                      <p:to>
                                        <p:strVal val="visible"/>
                                      </p:to>
                                    </p:set>
                                    <p:animEffect transition="in" filter="wipe(down)">
                                      <p:cBhvr>
                                        <p:cTn id="27" dur="500"/>
                                        <p:tgtEl>
                                          <p:spTgt spid="30"/>
                                        </p:tgtEl>
                                      </p:cBhvr>
                                    </p:animEffect>
                                  </p:childTnLst>
                                </p:cTn>
                              </p:par>
                            </p:childTnLst>
                          </p:cTn>
                        </p:par>
                        <p:par>
                          <p:cTn id="28" fill="hold">
                            <p:stCondLst>
                              <p:cond delay="1250"/>
                            </p:stCondLst>
                            <p:childTnLst>
                              <p:par>
                                <p:cTn id="29" presetID="2" presetClass="entr" presetSubtype="2"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1+#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1+#ppt_w/2"/>
                                          </p:val>
                                        </p:tav>
                                        <p:tav tm="100000">
                                          <p:val>
                                            <p:strVal val="#ppt_x"/>
                                          </p:val>
                                        </p:tav>
                                      </p:tavLst>
                                    </p:anim>
                                    <p:anim calcmode="lin" valueType="num">
                                      <p:cBhvr additive="base">
                                        <p:cTn id="36" dur="500" fill="hold"/>
                                        <p:tgtEl>
                                          <p:spTgt spid="20"/>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25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0-#ppt_w/2"/>
                                          </p:val>
                                        </p:tav>
                                        <p:tav tm="100000">
                                          <p:val>
                                            <p:strVal val="#ppt_x"/>
                                          </p:val>
                                        </p:tav>
                                      </p:tavLst>
                                    </p:anim>
                                    <p:anim calcmode="lin" valueType="num">
                                      <p:cBhvr additive="base">
                                        <p:cTn id="40" dur="500" fill="hold"/>
                                        <p:tgtEl>
                                          <p:spTgt spid="38"/>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50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500" fill="hold"/>
                                        <p:tgtEl>
                                          <p:spTgt spid="3"/>
                                        </p:tgtEl>
                                        <p:attrNameLst>
                                          <p:attrName>ppt_x</p:attrName>
                                        </p:attrNameLst>
                                      </p:cBhvr>
                                      <p:tavLst>
                                        <p:tav tm="0">
                                          <p:val>
                                            <p:strVal val="0-#ppt_w/2"/>
                                          </p:val>
                                        </p:tav>
                                        <p:tav tm="100000">
                                          <p:val>
                                            <p:strVal val="#ppt_x"/>
                                          </p:val>
                                        </p:tav>
                                      </p:tavLst>
                                    </p:anim>
                                    <p:anim calcmode="lin" valueType="num">
                                      <p:cBhvr additive="base">
                                        <p:cTn id="44" dur="500" fill="hold"/>
                                        <p:tgtEl>
                                          <p:spTgt spid="3"/>
                                        </p:tgtEl>
                                        <p:attrNameLst>
                                          <p:attrName>ppt_y</p:attrName>
                                        </p:attrNameLst>
                                      </p:cBhvr>
                                      <p:tavLst>
                                        <p:tav tm="0">
                                          <p:val>
                                            <p:strVal val="#ppt_y"/>
                                          </p:val>
                                        </p:tav>
                                        <p:tav tm="100000">
                                          <p:val>
                                            <p:strVal val="#ppt_y"/>
                                          </p:val>
                                        </p:tav>
                                      </p:tavLst>
                                    </p:anim>
                                  </p:childTnLst>
                                </p:cTn>
                              </p:par>
                            </p:childTnLst>
                          </p:cTn>
                        </p:par>
                        <p:par>
                          <p:cTn id="45" fill="hold">
                            <p:stCondLst>
                              <p:cond delay="2250"/>
                            </p:stCondLst>
                            <p:childTnLst>
                              <p:par>
                                <p:cTn id="46" presetID="38" presetClass="entr" presetSubtype="0" accel="50000" fill="hold" grpId="0" nodeType="afterEffect">
                                  <p:stCondLst>
                                    <p:cond delay="0"/>
                                  </p:stCondLst>
                                  <p:iterate type="lt">
                                    <p:tmPct val="33333"/>
                                  </p:iterate>
                                  <p:childTnLst>
                                    <p:set>
                                      <p:cBhvr>
                                        <p:cTn id="47" dur="1" fill="hold">
                                          <p:stCondLst>
                                            <p:cond delay="0"/>
                                          </p:stCondLst>
                                        </p:cTn>
                                        <p:tgtEl>
                                          <p:spTgt spid="16"/>
                                        </p:tgtEl>
                                        <p:attrNameLst>
                                          <p:attrName>style.visibility</p:attrName>
                                        </p:attrNameLst>
                                      </p:cBhvr>
                                      <p:to>
                                        <p:strVal val="visible"/>
                                      </p:to>
                                    </p:set>
                                    <p:set>
                                      <p:cBhvr>
                                        <p:cTn id="48" dur="227" fill="hold">
                                          <p:stCondLst>
                                            <p:cond delay="0"/>
                                          </p:stCondLst>
                                        </p:cTn>
                                        <p:tgtEl>
                                          <p:spTgt spid="16"/>
                                        </p:tgtEl>
                                        <p:attrNameLst>
                                          <p:attrName>style.rotation</p:attrName>
                                        </p:attrNameLst>
                                      </p:cBhvr>
                                      <p:to>
                                        <p:strVal val="-45.0"/>
                                      </p:to>
                                    </p:set>
                                    <p:anim calcmode="lin" valueType="num">
                                      <p:cBhvr>
                                        <p:cTn id="49" dur="227" fill="hold">
                                          <p:stCondLst>
                                            <p:cond delay="227"/>
                                          </p:stCondLst>
                                        </p:cTn>
                                        <p:tgtEl>
                                          <p:spTgt spid="16"/>
                                        </p:tgtEl>
                                        <p:attrNameLst>
                                          <p:attrName>style.rotation</p:attrName>
                                        </p:attrNameLst>
                                      </p:cBhvr>
                                      <p:tavLst>
                                        <p:tav tm="0">
                                          <p:val>
                                            <p:fltVal val="-45"/>
                                          </p:val>
                                        </p:tav>
                                        <p:tav tm="69900">
                                          <p:val>
                                            <p:fltVal val="45"/>
                                          </p:val>
                                        </p:tav>
                                        <p:tav tm="100000">
                                          <p:val>
                                            <p:fltVal val="0"/>
                                          </p:val>
                                        </p:tav>
                                      </p:tavLst>
                                    </p:anim>
                                    <p:anim calcmode="lin" valueType="num">
                                      <p:cBhvr>
                                        <p:cTn id="50" dur="227" fill="hold">
                                          <p:stCondLst>
                                            <p:cond delay="0"/>
                                          </p:stCondLst>
                                        </p:cTn>
                                        <p:tgtEl>
                                          <p:spTgt spid="16"/>
                                        </p:tgtEl>
                                        <p:attrNameLst>
                                          <p:attrName>ppt_y</p:attrName>
                                        </p:attrNameLst>
                                      </p:cBhvr>
                                      <p:tavLst>
                                        <p:tav tm="0">
                                          <p:val>
                                            <p:strVal val="#ppt_y-1"/>
                                          </p:val>
                                        </p:tav>
                                        <p:tav tm="100000">
                                          <p:val>
                                            <p:strVal val="#ppt_y-(0.354*#ppt_w-0.172*#ppt_h)"/>
                                          </p:val>
                                        </p:tav>
                                      </p:tavLst>
                                    </p:anim>
                                    <p:anim calcmode="lin" valueType="num">
                                      <p:cBhvr>
                                        <p:cTn id="51" dur="78" decel="50000" autoRev="1" fill="hold">
                                          <p:stCondLst>
                                            <p:cond delay="227"/>
                                          </p:stCondLst>
                                        </p:cTn>
                                        <p:tgtEl>
                                          <p:spTgt spid="16"/>
                                        </p:tgtEl>
                                        <p:attrNameLst>
                                          <p:attrName>ppt_y</p:attrName>
                                        </p:attrNameLst>
                                      </p:cBhvr>
                                      <p:tavLst>
                                        <p:tav tm="0">
                                          <p:val>
                                            <p:strVal val="#ppt_y-(0.354*#ppt_w-0.172*#ppt_h)"/>
                                          </p:val>
                                        </p:tav>
                                        <p:tav tm="100000">
                                          <p:val>
                                            <p:strVal val="#ppt_y-(0.354*#ppt_w-0.172*#ppt_h)-#ppt_h/2"/>
                                          </p:val>
                                        </p:tav>
                                      </p:tavLst>
                                    </p:anim>
                                    <p:anim calcmode="lin" valueType="num">
                                      <p:cBhvr>
                                        <p:cTn id="52" dur="68" fill="hold">
                                          <p:stCondLst>
                                            <p:cond delay="432"/>
                                          </p:stCondLst>
                                        </p:cTn>
                                        <p:tgtEl>
                                          <p:spTgt spid="16"/>
                                        </p:tgtEl>
                                        <p:attrNameLst>
                                          <p:attrName>ppt_y</p:attrName>
                                        </p:attrNameLst>
                                      </p:cBhvr>
                                      <p:tavLst>
                                        <p:tav tm="0">
                                          <p:val>
                                            <p:strVal val="#ppt_y-(0.354*#ppt_w-0.172*#ppt_h)"/>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64" presetClass="path" presetSubtype="0" accel="50000" decel="50000" fill="hold" nodeType="clickEffect">
                                  <p:stCondLst>
                                    <p:cond delay="0"/>
                                  </p:stCondLst>
                                  <p:childTnLst>
                                    <p:animMotion origin="layout" path="M 0 -4.93827E-7 L 0 -0.10957 " pathEditMode="relative" rAng="0" ptsTypes="AA">
                                      <p:cBhvr>
                                        <p:cTn id="56" dur="2000" fill="hold"/>
                                        <p:tgtEl>
                                          <p:spTgt spid="3"/>
                                        </p:tgtEl>
                                        <p:attrNameLst>
                                          <p:attrName>ppt_x</p:attrName>
                                          <p:attrName>ppt_y</p:attrName>
                                        </p:attrNameLst>
                                      </p:cBhvr>
                                      <p:rCtr x="0" y="-5494"/>
                                    </p:animMotion>
                                  </p:childTnLst>
                                </p:cTn>
                              </p:par>
                              <p:par>
                                <p:cTn id="57" presetID="64" presetClass="path" presetSubtype="0" accel="50000" decel="50000" fill="hold" grpId="1" nodeType="withEffect">
                                  <p:stCondLst>
                                    <p:cond delay="0"/>
                                  </p:stCondLst>
                                  <p:iterate type="lt">
                                    <p:tmPct val="0"/>
                                  </p:iterate>
                                  <p:childTnLst>
                                    <p:animMotion origin="layout" path="M -4.72222E-6 -1.35802E-6 L -0.00017 -0.10988 " pathEditMode="relative" rAng="0" ptsTypes="AA">
                                      <p:cBhvr>
                                        <p:cTn id="58" dur="2000" fill="hold"/>
                                        <p:tgtEl>
                                          <p:spTgt spid="16"/>
                                        </p:tgtEl>
                                        <p:attrNameLst>
                                          <p:attrName>ppt_x</p:attrName>
                                          <p:attrName>ppt_y</p:attrName>
                                        </p:attrNameLst>
                                      </p:cBhvr>
                                      <p:rCtr x="-17" y="-5494"/>
                                    </p:animMotion>
                                  </p:childTnLst>
                                </p:cTn>
                              </p:par>
                            </p:childTnLst>
                          </p:cTn>
                        </p:par>
                        <p:par>
                          <p:cTn id="59" fill="hold">
                            <p:stCondLst>
                              <p:cond delay="2000"/>
                            </p:stCondLst>
                            <p:childTnLst>
                              <p:par>
                                <p:cTn id="60" presetID="2" presetClass="entr" presetSubtype="4"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 calcmode="lin" valueType="num">
                                      <p:cBhvr additive="base">
                                        <p:cTn id="62" dur="1500" fill="hold"/>
                                        <p:tgtEl>
                                          <p:spTgt spid="7"/>
                                        </p:tgtEl>
                                        <p:attrNameLst>
                                          <p:attrName>ppt_x</p:attrName>
                                        </p:attrNameLst>
                                      </p:cBhvr>
                                      <p:tavLst>
                                        <p:tav tm="0">
                                          <p:val>
                                            <p:strVal val="#ppt_x"/>
                                          </p:val>
                                        </p:tav>
                                        <p:tav tm="100000">
                                          <p:val>
                                            <p:strVal val="#ppt_x"/>
                                          </p:val>
                                        </p:tav>
                                      </p:tavLst>
                                    </p:anim>
                                    <p:anim calcmode="lin" valueType="num">
                                      <p:cBhvr additive="base">
                                        <p:cTn id="63" dur="1500" fill="hold"/>
                                        <p:tgtEl>
                                          <p:spTgt spid="7"/>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1500" fill="hold"/>
                                        <p:tgtEl>
                                          <p:spTgt spid="6"/>
                                        </p:tgtEl>
                                        <p:attrNameLst>
                                          <p:attrName>ppt_x</p:attrName>
                                        </p:attrNameLst>
                                      </p:cBhvr>
                                      <p:tavLst>
                                        <p:tav tm="0">
                                          <p:val>
                                            <p:strVal val="#ppt_x"/>
                                          </p:val>
                                        </p:tav>
                                        <p:tav tm="100000">
                                          <p:val>
                                            <p:strVal val="#ppt_x"/>
                                          </p:val>
                                        </p:tav>
                                      </p:tavLst>
                                    </p:anim>
                                    <p:anim calcmode="lin" valueType="num">
                                      <p:cBhvr additive="base">
                                        <p:cTn id="67" dur="1500" fill="hold"/>
                                        <p:tgtEl>
                                          <p:spTgt spid="6"/>
                                        </p:tgtEl>
                                        <p:attrNameLst>
                                          <p:attrName>ppt_y</p:attrName>
                                        </p:attrNameLst>
                                      </p:cBhvr>
                                      <p:tavLst>
                                        <p:tav tm="0">
                                          <p:val>
                                            <p:strVal val="1+#ppt_h/2"/>
                                          </p:val>
                                        </p:tav>
                                        <p:tav tm="100000">
                                          <p:val>
                                            <p:strVal val="#ppt_y"/>
                                          </p:val>
                                        </p:tav>
                                      </p:tavLst>
                                    </p:anim>
                                  </p:childTnLst>
                                </p:cTn>
                              </p:par>
                              <p:par>
                                <p:cTn id="68" presetID="32" presetClass="emph" presetSubtype="0" fill="hold" nodeType="withEffect">
                                  <p:stCondLst>
                                    <p:cond delay="0"/>
                                  </p:stCondLst>
                                  <p:childTnLst>
                                    <p:animRot by="120000">
                                      <p:cBhvr>
                                        <p:cTn id="69" dur="1" fill="hold">
                                          <p:stCondLst>
                                            <p:cond delay="0"/>
                                          </p:stCondLst>
                                        </p:cTn>
                                        <p:tgtEl>
                                          <p:spTgt spid="7"/>
                                        </p:tgtEl>
                                        <p:attrNameLst>
                                          <p:attrName>r</p:attrName>
                                        </p:attrNameLst>
                                      </p:cBhvr>
                                    </p:animRot>
                                    <p:animRot by="-240000">
                                      <p:cBhvr>
                                        <p:cTn id="70" dur="2" fill="hold">
                                          <p:stCondLst>
                                            <p:cond delay="296"/>
                                          </p:stCondLst>
                                        </p:cTn>
                                        <p:tgtEl>
                                          <p:spTgt spid="7"/>
                                        </p:tgtEl>
                                        <p:attrNameLst>
                                          <p:attrName>r</p:attrName>
                                        </p:attrNameLst>
                                      </p:cBhvr>
                                    </p:animRot>
                                    <p:animRot by="240000">
                                      <p:cBhvr>
                                        <p:cTn id="71" dur="2" fill="hold">
                                          <p:stCondLst>
                                            <p:cond delay="593"/>
                                          </p:stCondLst>
                                        </p:cTn>
                                        <p:tgtEl>
                                          <p:spTgt spid="7"/>
                                        </p:tgtEl>
                                        <p:attrNameLst>
                                          <p:attrName>r</p:attrName>
                                        </p:attrNameLst>
                                      </p:cBhvr>
                                    </p:animRot>
                                    <p:animRot by="-240000">
                                      <p:cBhvr>
                                        <p:cTn id="72" dur="2" fill="hold">
                                          <p:stCondLst>
                                            <p:cond delay="889"/>
                                          </p:stCondLst>
                                        </p:cTn>
                                        <p:tgtEl>
                                          <p:spTgt spid="7"/>
                                        </p:tgtEl>
                                        <p:attrNameLst>
                                          <p:attrName>r</p:attrName>
                                        </p:attrNameLst>
                                      </p:cBhvr>
                                    </p:animRot>
                                    <p:animRot by="120000">
                                      <p:cBhvr>
                                        <p:cTn id="73" dur="2" fill="hold">
                                          <p:stCondLst>
                                            <p:cond delay="1499"/>
                                          </p:stCondLst>
                                        </p:cTn>
                                        <p:tgtEl>
                                          <p:spTgt spid="7"/>
                                        </p:tgtEl>
                                        <p:attrNameLst>
                                          <p:attrName>r</p:attrName>
                                        </p:attrNameLst>
                                      </p:cBhvr>
                                    </p:animRot>
                                  </p:childTnLst>
                                </p:cTn>
                              </p:par>
                              <p:par>
                                <p:cTn id="74" presetID="32" presetClass="emph" presetSubtype="0" fill="hold" nodeType="withEffect">
                                  <p:stCondLst>
                                    <p:cond delay="0"/>
                                  </p:stCondLst>
                                  <p:childTnLst>
                                    <p:animRot by="120000">
                                      <p:cBhvr>
                                        <p:cTn id="75" dur="1" fill="hold">
                                          <p:stCondLst>
                                            <p:cond delay="0"/>
                                          </p:stCondLst>
                                        </p:cTn>
                                        <p:tgtEl>
                                          <p:spTgt spid="6"/>
                                        </p:tgtEl>
                                        <p:attrNameLst>
                                          <p:attrName>r</p:attrName>
                                        </p:attrNameLst>
                                      </p:cBhvr>
                                    </p:animRot>
                                    <p:animRot by="-240000">
                                      <p:cBhvr>
                                        <p:cTn id="76" dur="2" fill="hold">
                                          <p:stCondLst>
                                            <p:cond delay="296"/>
                                          </p:stCondLst>
                                        </p:cTn>
                                        <p:tgtEl>
                                          <p:spTgt spid="6"/>
                                        </p:tgtEl>
                                        <p:attrNameLst>
                                          <p:attrName>r</p:attrName>
                                        </p:attrNameLst>
                                      </p:cBhvr>
                                    </p:animRot>
                                    <p:animRot by="240000">
                                      <p:cBhvr>
                                        <p:cTn id="77" dur="2" fill="hold">
                                          <p:stCondLst>
                                            <p:cond delay="593"/>
                                          </p:stCondLst>
                                        </p:cTn>
                                        <p:tgtEl>
                                          <p:spTgt spid="6"/>
                                        </p:tgtEl>
                                        <p:attrNameLst>
                                          <p:attrName>r</p:attrName>
                                        </p:attrNameLst>
                                      </p:cBhvr>
                                    </p:animRot>
                                    <p:animRot by="-240000">
                                      <p:cBhvr>
                                        <p:cTn id="78" dur="2" fill="hold">
                                          <p:stCondLst>
                                            <p:cond delay="889"/>
                                          </p:stCondLst>
                                        </p:cTn>
                                        <p:tgtEl>
                                          <p:spTgt spid="6"/>
                                        </p:tgtEl>
                                        <p:attrNameLst>
                                          <p:attrName>r</p:attrName>
                                        </p:attrNameLst>
                                      </p:cBhvr>
                                    </p:animRot>
                                    <p:animRot by="120000">
                                      <p:cBhvr>
                                        <p:cTn id="79" dur="2" fill="hold">
                                          <p:stCondLst>
                                            <p:cond delay="1499"/>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81415AB-DBBD-4BEC-9815-1D1D958B29E6}"/>
              </a:ext>
            </a:extLst>
          </p:cNvPr>
          <p:cNvGrpSpPr/>
          <p:nvPr/>
        </p:nvGrpSpPr>
        <p:grpSpPr>
          <a:xfrm>
            <a:off x="3048386" y="-4482358"/>
            <a:ext cx="10318259" cy="12181016"/>
            <a:chOff x="-9746462" y="-9206794"/>
            <a:chExt cx="9808576" cy="11579318"/>
          </a:xfrm>
        </p:grpSpPr>
        <p:pic>
          <p:nvPicPr>
            <p:cNvPr id="30" name="图片 29">
              <a:extLst>
                <a:ext uri="{FF2B5EF4-FFF2-40B4-BE49-F238E27FC236}">
                  <a16:creationId xmlns:a16="http://schemas.microsoft.com/office/drawing/2014/main" id="{3ED967E4-7167-4508-8A73-E34528D338C4}"/>
                </a:ext>
              </a:extLst>
            </p:cNvPr>
            <p:cNvPicPr>
              <a:picLocks noChangeAspect="1"/>
            </p:cNvPicPr>
            <p:nvPr/>
          </p:nvPicPr>
          <p:blipFill>
            <a:blip r:embed="rId6"/>
            <a:stretch>
              <a:fillRect/>
            </a:stretch>
          </p:blipFill>
          <p:spPr>
            <a:xfrm>
              <a:off x="-9746462" y="-9206794"/>
              <a:ext cx="9522777" cy="5145470"/>
            </a:xfrm>
            <a:prstGeom prst="rect">
              <a:avLst/>
            </a:prstGeom>
          </p:spPr>
        </p:pic>
        <p:pic>
          <p:nvPicPr>
            <p:cNvPr id="17" name="图片 29">
              <a:extLst>
                <a:ext uri="{FF2B5EF4-FFF2-40B4-BE49-F238E27FC236}">
                  <a16:creationId xmlns:a16="http://schemas.microsoft.com/office/drawing/2014/main" id="{8EBBA0E6-F480-4520-BB3C-EE8670C574FA}"/>
                </a:ext>
              </a:extLst>
            </p:cNvPr>
            <p:cNvPicPr>
              <a:picLocks noChangeAspect="1"/>
            </p:cNvPicPr>
            <p:nvPr/>
          </p:nvPicPr>
          <p:blipFill>
            <a:blip r:embed="rId6"/>
            <a:stretch>
              <a:fillRect/>
            </a:stretch>
          </p:blipFill>
          <p:spPr>
            <a:xfrm rot="14045462">
              <a:off x="-11608038" y="-4961600"/>
              <a:ext cx="9522777" cy="5145471"/>
            </a:xfrm>
            <a:prstGeom prst="rect">
              <a:avLst/>
            </a:prstGeom>
          </p:spPr>
        </p:pic>
        <p:pic>
          <p:nvPicPr>
            <p:cNvPr id="18" name="图片 29">
              <a:extLst>
                <a:ext uri="{FF2B5EF4-FFF2-40B4-BE49-F238E27FC236}">
                  <a16:creationId xmlns:a16="http://schemas.microsoft.com/office/drawing/2014/main" id="{36EEA00B-5247-4F05-ACCB-91A16374FB60}"/>
                </a:ext>
              </a:extLst>
            </p:cNvPr>
            <p:cNvPicPr>
              <a:picLocks noChangeAspect="1"/>
            </p:cNvPicPr>
            <p:nvPr/>
          </p:nvPicPr>
          <p:blipFill>
            <a:blip r:embed="rId6"/>
            <a:stretch>
              <a:fillRect/>
            </a:stretch>
          </p:blipFill>
          <p:spPr>
            <a:xfrm rot="7224693">
              <a:off x="-7272010" y="-5361139"/>
              <a:ext cx="9522777" cy="5145470"/>
            </a:xfrm>
            <a:prstGeom prst="rect">
              <a:avLst/>
            </a:prstGeom>
          </p:spPr>
        </p:pic>
      </p:grpSp>
      <p:grpSp>
        <p:nvGrpSpPr>
          <p:cNvPr id="2" name="组合 1">
            <a:extLst>
              <a:ext uri="{FF2B5EF4-FFF2-40B4-BE49-F238E27FC236}">
                <a16:creationId xmlns:a16="http://schemas.microsoft.com/office/drawing/2014/main" id="{C532045F-C52B-44A1-9803-528571F5C690}"/>
              </a:ext>
            </a:extLst>
          </p:cNvPr>
          <p:cNvGrpSpPr/>
          <p:nvPr/>
        </p:nvGrpSpPr>
        <p:grpSpPr>
          <a:xfrm>
            <a:off x="-159045" y="3524250"/>
            <a:ext cx="9462092" cy="1733551"/>
            <a:chOff x="130521" y="4433394"/>
            <a:chExt cx="8882959" cy="1536325"/>
          </a:xfrm>
        </p:grpSpPr>
        <p:pic>
          <p:nvPicPr>
            <p:cNvPr id="34" name="图片 33">
              <a:extLst>
                <a:ext uri="{FF2B5EF4-FFF2-40B4-BE49-F238E27FC236}">
                  <a16:creationId xmlns:a16="http://schemas.microsoft.com/office/drawing/2014/main" id="{F789335F-97FE-4E86-95C4-9C612E3C7B22}"/>
                </a:ext>
              </a:extLst>
            </p:cNvPr>
            <p:cNvPicPr>
              <a:picLocks noChangeAspect="1"/>
            </p:cNvPicPr>
            <p:nvPr/>
          </p:nvPicPr>
          <p:blipFill>
            <a:blip r:embed="rId7"/>
            <a:stretch>
              <a:fillRect/>
            </a:stretch>
          </p:blipFill>
          <p:spPr>
            <a:xfrm>
              <a:off x="1024206" y="4639575"/>
              <a:ext cx="4889416" cy="774259"/>
            </a:xfrm>
            <a:prstGeom prst="rect">
              <a:avLst/>
            </a:prstGeom>
          </p:spPr>
        </p:pic>
        <p:pic>
          <p:nvPicPr>
            <p:cNvPr id="35" name="图片 34">
              <a:extLst>
                <a:ext uri="{FF2B5EF4-FFF2-40B4-BE49-F238E27FC236}">
                  <a16:creationId xmlns:a16="http://schemas.microsoft.com/office/drawing/2014/main" id="{56F8679D-2236-4CDE-9415-803A4F0B46BB}"/>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30521" y="4433394"/>
              <a:ext cx="8882959" cy="1536325"/>
            </a:xfrm>
            <a:prstGeom prst="rect">
              <a:avLst/>
            </a:prstGeom>
          </p:spPr>
        </p:pic>
      </p:grpSp>
      <p:pic>
        <p:nvPicPr>
          <p:cNvPr id="3" name="图片 2">
            <a:extLst>
              <a:ext uri="{FF2B5EF4-FFF2-40B4-BE49-F238E27FC236}">
                <a16:creationId xmlns:a16="http://schemas.microsoft.com/office/drawing/2014/main" id="{CB819FA6-C809-446C-BA3A-A740E84DBAFF}"/>
              </a:ext>
            </a:extLst>
          </p:cNvPr>
          <p:cNvPicPr>
            <a:picLocks noChangeAspect="1"/>
          </p:cNvPicPr>
          <p:nvPr/>
        </p:nvPicPr>
        <p:blipFill>
          <a:blip r:embed="rId9"/>
          <a:stretch>
            <a:fillRect/>
          </a:stretch>
        </p:blipFill>
        <p:spPr>
          <a:xfrm>
            <a:off x="6667496" y="-3428999"/>
            <a:ext cx="3619507" cy="1851040"/>
          </a:xfrm>
          <a:prstGeom prst="rect">
            <a:avLst/>
          </a:prstGeom>
        </p:spPr>
      </p:pic>
      <p:pic>
        <p:nvPicPr>
          <p:cNvPr id="19" name="图片 18">
            <a:extLst>
              <a:ext uri="{FF2B5EF4-FFF2-40B4-BE49-F238E27FC236}">
                <a16:creationId xmlns:a16="http://schemas.microsoft.com/office/drawing/2014/main" id="{495764CD-3742-46E5-BD1A-B293EC4D729F}"/>
              </a:ext>
            </a:extLst>
          </p:cNvPr>
          <p:cNvPicPr>
            <a:picLocks noChangeAspect="1"/>
          </p:cNvPicPr>
          <p:nvPr/>
        </p:nvPicPr>
        <p:blipFill>
          <a:blip r:embed="rId9"/>
          <a:stretch>
            <a:fillRect/>
          </a:stretch>
        </p:blipFill>
        <p:spPr>
          <a:xfrm>
            <a:off x="11625802" y="-2309902"/>
            <a:ext cx="1421354" cy="530775"/>
          </a:xfrm>
          <a:prstGeom prst="rect">
            <a:avLst/>
          </a:prstGeom>
        </p:spPr>
      </p:pic>
      <p:pic>
        <p:nvPicPr>
          <p:cNvPr id="20" name="图片 19">
            <a:extLst>
              <a:ext uri="{FF2B5EF4-FFF2-40B4-BE49-F238E27FC236}">
                <a16:creationId xmlns:a16="http://schemas.microsoft.com/office/drawing/2014/main" id="{47EB8C3B-7215-4F8C-8DBE-097DC3A865DC}"/>
              </a:ext>
            </a:extLst>
          </p:cNvPr>
          <p:cNvPicPr>
            <a:picLocks noChangeAspect="1"/>
          </p:cNvPicPr>
          <p:nvPr/>
        </p:nvPicPr>
        <p:blipFill>
          <a:blip r:embed="rId10"/>
          <a:stretch>
            <a:fillRect/>
          </a:stretch>
        </p:blipFill>
        <p:spPr>
          <a:xfrm rot="21056238">
            <a:off x="-92575" y="-18387"/>
            <a:ext cx="901644" cy="370297"/>
          </a:xfrm>
          <a:prstGeom prst="rect">
            <a:avLst/>
          </a:prstGeom>
        </p:spPr>
      </p:pic>
      <p:sp>
        <p:nvSpPr>
          <p:cNvPr id="26" name="Text Box 4">
            <a:extLst>
              <a:ext uri="{FF2B5EF4-FFF2-40B4-BE49-F238E27FC236}">
                <a16:creationId xmlns:a16="http://schemas.microsoft.com/office/drawing/2014/main" id="{9C49B6C3-BA3D-4F21-A284-F8D0AF433439}"/>
              </a:ext>
            </a:extLst>
          </p:cNvPr>
          <p:cNvSpPr txBox="1">
            <a:spLocks noChangeArrowheads="1"/>
          </p:cNvSpPr>
          <p:nvPr/>
        </p:nvSpPr>
        <p:spPr bwMode="auto">
          <a:xfrm>
            <a:off x="4543818" y="1249818"/>
            <a:ext cx="311150" cy="598177"/>
          </a:xfrm>
          <a:prstGeom prst="rect">
            <a:avLst/>
          </a:prstGeom>
          <a:noFill/>
          <a:ln>
            <a:noFill/>
          </a:ln>
          <a:effectLst/>
        </p:spPr>
        <p:txBody>
          <a:bodyPr wrap="square">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just" rtl="0">
              <a:lnSpc>
                <a:spcPct val="150000"/>
              </a:lnSpc>
            </a:pPr>
            <a:r>
              <a:rPr lang="en-US" sz="2500" b="1" i="0" u="none" strike="noStrike" kern="1200" baseline="0" dirty="0">
                <a:solidFill>
                  <a:srgbClr val="FF0000"/>
                </a:solidFill>
                <a:latin typeface="Arial" panose="020B0604020202020204" pitchFamily="34" charset="0"/>
                <a:cs typeface="Arial" panose="020B0604020202020204" pitchFamily="34" charset="0"/>
              </a:rPr>
              <a:t>n</a:t>
            </a:r>
            <a:endParaRPr lang="en-US" sz="2500" b="1" dirty="0">
              <a:solidFill>
                <a:srgbClr val="FF0000"/>
              </a:solidFill>
              <a:latin typeface="Arial" panose="020B0604020202020204" pitchFamily="34" charset="0"/>
              <a:cs typeface="Arial" panose="020B0604020202020204" pitchFamily="34" charset="0"/>
            </a:endParaRPr>
          </a:p>
        </p:txBody>
      </p:sp>
      <p:sp>
        <p:nvSpPr>
          <p:cNvPr id="28" name="Text Box 4">
            <a:extLst>
              <a:ext uri="{FF2B5EF4-FFF2-40B4-BE49-F238E27FC236}">
                <a16:creationId xmlns:a16="http://schemas.microsoft.com/office/drawing/2014/main" id="{23AB41E5-8285-4821-A2CB-A1454715D3C5}"/>
              </a:ext>
            </a:extLst>
          </p:cNvPr>
          <p:cNvSpPr txBox="1">
            <a:spLocks noChangeArrowheads="1"/>
          </p:cNvSpPr>
          <p:nvPr/>
        </p:nvSpPr>
        <p:spPr bwMode="auto">
          <a:xfrm>
            <a:off x="4651768" y="1249818"/>
            <a:ext cx="311150" cy="598177"/>
          </a:xfrm>
          <a:prstGeom prst="rect">
            <a:avLst/>
          </a:prstGeom>
          <a:noFill/>
          <a:ln>
            <a:noFill/>
          </a:ln>
          <a:effectLst/>
        </p:spPr>
        <p:txBody>
          <a:bodyPr wrap="square">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just" rtl="0">
              <a:lnSpc>
                <a:spcPct val="150000"/>
              </a:lnSpc>
            </a:pPr>
            <a:r>
              <a:rPr lang="en-US" sz="2500" b="1" i="0" u="none" strike="noStrike" kern="1200" baseline="0" dirty="0">
                <a:solidFill>
                  <a:srgbClr val="FF0000"/>
                </a:solidFill>
                <a:latin typeface="Arial" panose="020B0604020202020204" pitchFamily="34" charset="0"/>
                <a:cs typeface="Arial" panose="020B0604020202020204" pitchFamily="34" charset="0"/>
              </a:rPr>
              <a:t>l</a:t>
            </a:r>
            <a:endParaRPr lang="en-US" sz="2500" b="1" dirty="0">
              <a:solidFill>
                <a:srgbClr val="FF0000"/>
              </a:solidFill>
              <a:latin typeface="Arial" panose="020B0604020202020204" pitchFamily="34" charset="0"/>
              <a:cs typeface="Arial" panose="020B0604020202020204" pitchFamily="34" charset="0"/>
            </a:endParaRPr>
          </a:p>
        </p:txBody>
      </p:sp>
      <p:sp>
        <p:nvSpPr>
          <p:cNvPr id="24" name="Text Box 4">
            <a:extLst>
              <a:ext uri="{FF2B5EF4-FFF2-40B4-BE49-F238E27FC236}">
                <a16:creationId xmlns:a16="http://schemas.microsoft.com/office/drawing/2014/main" id="{83E87CA4-8A69-4A0D-9874-42D717546E74}"/>
              </a:ext>
            </a:extLst>
          </p:cNvPr>
          <p:cNvSpPr txBox="1">
            <a:spLocks noChangeArrowheads="1"/>
          </p:cNvSpPr>
          <p:nvPr/>
        </p:nvSpPr>
        <p:spPr bwMode="auto">
          <a:xfrm>
            <a:off x="4740668" y="1249818"/>
            <a:ext cx="762000" cy="598177"/>
          </a:xfrm>
          <a:prstGeom prst="rect">
            <a:avLst/>
          </a:prstGeom>
          <a:noFill/>
          <a:ln>
            <a:noFill/>
          </a:ln>
          <a:effectLst/>
        </p:spPr>
        <p:txBody>
          <a:bodyPr wrap="square">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just" rtl="0">
              <a:lnSpc>
                <a:spcPct val="150000"/>
              </a:lnSpc>
            </a:pPr>
            <a:r>
              <a:rPr lang="en-US" sz="2500" b="1" i="0" u="none" strike="noStrike" kern="1200" baseline="0" dirty="0" err="1">
                <a:solidFill>
                  <a:srgbClr val="000000"/>
                </a:solidFill>
                <a:latin typeface="Arial" panose="020B0604020202020204" pitchFamily="34" charset="0"/>
                <a:cs typeface="Arial" panose="020B0604020202020204" pitchFamily="34" charset="0"/>
              </a:rPr>
              <a:t>oại</a:t>
            </a:r>
            <a:r>
              <a:rPr lang="en-US" sz="2500" b="0" i="0" u="none" strike="noStrike" kern="1200" baseline="0" dirty="0">
                <a:solidFill>
                  <a:srgbClr val="000000"/>
                </a:solidFill>
                <a:latin typeface="Arial" panose="020B0604020202020204" pitchFamily="34" charset="0"/>
                <a:cs typeface="Arial" panose="020B0604020202020204" pitchFamily="34" charset="0"/>
              </a:rPr>
              <a:t> </a:t>
            </a:r>
            <a:endParaRPr lang="en-US" sz="2500" b="1" dirty="0">
              <a:latin typeface="Arial" panose="020B0604020202020204" pitchFamily="34" charset="0"/>
              <a:cs typeface="Arial" panose="020B0604020202020204" pitchFamily="34" charset="0"/>
            </a:endParaRPr>
          </a:p>
        </p:txBody>
      </p:sp>
      <p:pic>
        <p:nvPicPr>
          <p:cNvPr id="6" name="quay nhanh">
            <a:hlinkClick r:id="" action="ppaction://media"/>
            <a:extLst>
              <a:ext uri="{FF2B5EF4-FFF2-40B4-BE49-F238E27FC236}">
                <a16:creationId xmlns:a16="http://schemas.microsoft.com/office/drawing/2014/main" id="{4BD4413C-0D1C-462A-B553-997C85BC2B2B}"/>
              </a:ext>
            </a:extLst>
          </p:cNvPr>
          <p:cNvPicPr>
            <a:picLocks noChangeAspect="1"/>
          </p:cNvPicPr>
          <p:nvPr>
            <a:audioFile r:link="rId1"/>
            <p:extLst>
              <p:ext uri="{DAA4B4D4-6D71-4841-9C94-3DE7FCFB9230}">
                <p14:media xmlns:p14="http://schemas.microsoft.com/office/powerpoint/2010/main" r:embed="rId2">
                  <p14:trim st="1026" end="9310.5833"/>
                </p14:media>
              </p:ext>
            </p:extLst>
          </p:nvPr>
        </p:nvPicPr>
        <p:blipFill>
          <a:blip r:embed="rId11"/>
          <a:stretch>
            <a:fillRect/>
          </a:stretch>
        </p:blipFill>
        <p:spPr>
          <a:xfrm>
            <a:off x="-1032782" y="1465943"/>
            <a:ext cx="609600" cy="609600"/>
          </a:xfrm>
          <a:prstGeom prst="rect">
            <a:avLst/>
          </a:prstGeom>
        </p:spPr>
      </p:pic>
      <p:sp>
        <p:nvSpPr>
          <p:cNvPr id="36" name="Text Box 4">
            <a:extLst>
              <a:ext uri="{FF2B5EF4-FFF2-40B4-BE49-F238E27FC236}">
                <a16:creationId xmlns:a16="http://schemas.microsoft.com/office/drawing/2014/main" id="{365E64CB-B85C-4C0F-A285-6F3DF31E9624}"/>
              </a:ext>
            </a:extLst>
          </p:cNvPr>
          <p:cNvSpPr txBox="1">
            <a:spLocks noChangeArrowheads="1"/>
          </p:cNvSpPr>
          <p:nvPr/>
        </p:nvSpPr>
        <p:spPr bwMode="auto">
          <a:xfrm>
            <a:off x="4761531" y="1815875"/>
            <a:ext cx="311150" cy="598177"/>
          </a:xfrm>
          <a:prstGeom prst="rect">
            <a:avLst/>
          </a:prstGeom>
          <a:noFill/>
          <a:ln>
            <a:noFill/>
          </a:ln>
          <a:effectLst/>
        </p:spPr>
        <p:txBody>
          <a:bodyPr wrap="square">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just" rtl="0">
              <a:lnSpc>
                <a:spcPct val="150000"/>
              </a:lnSpc>
            </a:pPr>
            <a:r>
              <a:rPr lang="en-US" sz="2500" b="1" i="0" u="none" strike="noStrike" kern="1200" baseline="0" dirty="0">
                <a:solidFill>
                  <a:srgbClr val="FF0000"/>
                </a:solidFill>
                <a:latin typeface="Arial" panose="020B0604020202020204" pitchFamily="34" charset="0"/>
                <a:cs typeface="Arial" panose="020B0604020202020204" pitchFamily="34" charset="0"/>
              </a:rPr>
              <a:t>n</a:t>
            </a:r>
            <a:endParaRPr lang="en-US" sz="2500" b="1" dirty="0">
              <a:solidFill>
                <a:srgbClr val="FF0000"/>
              </a:solidFill>
              <a:latin typeface="Arial" panose="020B0604020202020204" pitchFamily="34" charset="0"/>
              <a:cs typeface="Arial" panose="020B0604020202020204" pitchFamily="34" charset="0"/>
            </a:endParaRPr>
          </a:p>
        </p:txBody>
      </p:sp>
      <p:sp>
        <p:nvSpPr>
          <p:cNvPr id="37" name="Text Box 4">
            <a:extLst>
              <a:ext uri="{FF2B5EF4-FFF2-40B4-BE49-F238E27FC236}">
                <a16:creationId xmlns:a16="http://schemas.microsoft.com/office/drawing/2014/main" id="{60FE8C1B-7A65-4752-9200-81EF4C88D1D9}"/>
              </a:ext>
            </a:extLst>
          </p:cNvPr>
          <p:cNvSpPr txBox="1">
            <a:spLocks noChangeArrowheads="1"/>
          </p:cNvSpPr>
          <p:nvPr/>
        </p:nvSpPr>
        <p:spPr bwMode="auto">
          <a:xfrm>
            <a:off x="4869481" y="1815875"/>
            <a:ext cx="311150" cy="598177"/>
          </a:xfrm>
          <a:prstGeom prst="rect">
            <a:avLst/>
          </a:prstGeom>
          <a:noFill/>
          <a:ln>
            <a:noFill/>
          </a:ln>
          <a:effectLst/>
        </p:spPr>
        <p:txBody>
          <a:bodyPr wrap="square">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just" rtl="0">
              <a:lnSpc>
                <a:spcPct val="150000"/>
              </a:lnSpc>
            </a:pPr>
            <a:r>
              <a:rPr lang="en-US" sz="2500" b="1" i="0" u="none" strike="noStrike" kern="1200" baseline="0" dirty="0">
                <a:solidFill>
                  <a:srgbClr val="FF0000"/>
                </a:solidFill>
                <a:latin typeface="Arial" panose="020B0604020202020204" pitchFamily="34" charset="0"/>
                <a:cs typeface="Arial" panose="020B0604020202020204" pitchFamily="34" charset="0"/>
              </a:rPr>
              <a:t>l</a:t>
            </a:r>
            <a:endParaRPr lang="en-US" sz="2500" b="1" dirty="0">
              <a:solidFill>
                <a:srgbClr val="FF0000"/>
              </a:solidFill>
              <a:latin typeface="Arial" panose="020B0604020202020204" pitchFamily="34" charset="0"/>
              <a:cs typeface="Arial" panose="020B0604020202020204" pitchFamily="34" charset="0"/>
            </a:endParaRPr>
          </a:p>
        </p:txBody>
      </p:sp>
      <p:sp>
        <p:nvSpPr>
          <p:cNvPr id="39" name="Text Box 4">
            <a:extLst>
              <a:ext uri="{FF2B5EF4-FFF2-40B4-BE49-F238E27FC236}">
                <a16:creationId xmlns:a16="http://schemas.microsoft.com/office/drawing/2014/main" id="{A7E206BE-0931-43E3-9661-29CBB978E32F}"/>
              </a:ext>
            </a:extLst>
          </p:cNvPr>
          <p:cNvSpPr txBox="1">
            <a:spLocks noChangeArrowheads="1"/>
          </p:cNvSpPr>
          <p:nvPr/>
        </p:nvSpPr>
        <p:spPr bwMode="auto">
          <a:xfrm>
            <a:off x="4958381" y="1815875"/>
            <a:ext cx="455445" cy="598177"/>
          </a:xfrm>
          <a:prstGeom prst="rect">
            <a:avLst/>
          </a:prstGeom>
          <a:noFill/>
          <a:ln>
            <a:noFill/>
          </a:ln>
          <a:effectLst/>
        </p:spPr>
        <p:txBody>
          <a:bodyPr wrap="square">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just" rtl="0">
              <a:lnSpc>
                <a:spcPct val="150000"/>
              </a:lnSpc>
            </a:pPr>
            <a:r>
              <a:rPr lang="en-US" sz="2500" b="1" dirty="0">
                <a:solidFill>
                  <a:srgbClr val="000000"/>
                </a:solidFill>
                <a:latin typeface="Arial" panose="020B0604020202020204" pitchFamily="34" charset="0"/>
                <a:cs typeface="Arial" panose="020B0604020202020204" pitchFamily="34" charset="0"/>
              </a:rPr>
              <a:t>ễ</a:t>
            </a:r>
            <a:r>
              <a:rPr lang="en-US" sz="2500" b="0" i="0" u="none" strike="noStrike" kern="1200" baseline="0" dirty="0">
                <a:solidFill>
                  <a:srgbClr val="000000"/>
                </a:solidFill>
                <a:latin typeface="Arial" panose="020B0604020202020204" pitchFamily="34" charset="0"/>
                <a:cs typeface="Arial" panose="020B0604020202020204" pitchFamily="34" charset="0"/>
              </a:rPr>
              <a:t> </a:t>
            </a:r>
            <a:endParaRPr lang="en-US" sz="2500" b="1" dirty="0">
              <a:latin typeface="Arial" panose="020B0604020202020204" pitchFamily="34" charset="0"/>
              <a:cs typeface="Arial" panose="020B0604020202020204" pitchFamily="34" charset="0"/>
            </a:endParaRPr>
          </a:p>
        </p:txBody>
      </p:sp>
      <p:pic>
        <p:nvPicPr>
          <p:cNvPr id="40" name="quay nhanh">
            <a:hlinkClick r:id="" action="ppaction://media"/>
            <a:extLst>
              <a:ext uri="{FF2B5EF4-FFF2-40B4-BE49-F238E27FC236}">
                <a16:creationId xmlns:a16="http://schemas.microsoft.com/office/drawing/2014/main" id="{73ED3A3F-0A67-49B5-ADA8-D83CEFAB20E9}"/>
              </a:ext>
            </a:extLst>
          </p:cNvPr>
          <p:cNvPicPr>
            <a:picLocks noChangeAspect="1"/>
          </p:cNvPicPr>
          <p:nvPr>
            <a:audioFile r:link="rId1"/>
            <p:extLst>
              <p:ext uri="{DAA4B4D4-6D71-4841-9C94-3DE7FCFB9230}">
                <p14:media xmlns:p14="http://schemas.microsoft.com/office/powerpoint/2010/main" r:embed="rId2">
                  <p14:trim st="1026" end="9310.5833"/>
                </p14:media>
              </p:ext>
            </p:extLst>
          </p:nvPr>
        </p:nvPicPr>
        <p:blipFill>
          <a:blip r:embed="rId11"/>
          <a:stretch>
            <a:fillRect/>
          </a:stretch>
        </p:blipFill>
        <p:spPr>
          <a:xfrm>
            <a:off x="-1032782" y="2032000"/>
            <a:ext cx="609600" cy="609600"/>
          </a:xfrm>
          <a:prstGeom prst="rect">
            <a:avLst/>
          </a:prstGeom>
        </p:spPr>
      </p:pic>
      <p:sp>
        <p:nvSpPr>
          <p:cNvPr id="41" name="Text Box 4">
            <a:extLst>
              <a:ext uri="{FF2B5EF4-FFF2-40B4-BE49-F238E27FC236}">
                <a16:creationId xmlns:a16="http://schemas.microsoft.com/office/drawing/2014/main" id="{0696321F-77E2-4A87-BBB0-0E7219530248}"/>
              </a:ext>
            </a:extLst>
          </p:cNvPr>
          <p:cNvSpPr txBox="1">
            <a:spLocks noChangeArrowheads="1"/>
          </p:cNvSpPr>
          <p:nvPr/>
        </p:nvSpPr>
        <p:spPr bwMode="auto">
          <a:xfrm>
            <a:off x="3716508" y="2396446"/>
            <a:ext cx="311150" cy="598177"/>
          </a:xfrm>
          <a:prstGeom prst="rect">
            <a:avLst/>
          </a:prstGeom>
          <a:noFill/>
          <a:ln>
            <a:noFill/>
          </a:ln>
          <a:effectLst/>
        </p:spPr>
        <p:txBody>
          <a:bodyPr wrap="square">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just" rtl="0">
              <a:lnSpc>
                <a:spcPct val="150000"/>
              </a:lnSpc>
            </a:pPr>
            <a:r>
              <a:rPr lang="en-US" sz="2500" b="1" i="0" u="none" strike="noStrike" kern="1200" baseline="0" dirty="0">
                <a:solidFill>
                  <a:srgbClr val="FF0000"/>
                </a:solidFill>
                <a:latin typeface="Arial" panose="020B0604020202020204" pitchFamily="34" charset="0"/>
                <a:cs typeface="Arial" panose="020B0604020202020204" pitchFamily="34" charset="0"/>
              </a:rPr>
              <a:t>n</a:t>
            </a:r>
            <a:endParaRPr lang="en-US" sz="2500" b="1" dirty="0">
              <a:solidFill>
                <a:srgbClr val="FF0000"/>
              </a:solidFill>
              <a:latin typeface="Arial" panose="020B0604020202020204" pitchFamily="34" charset="0"/>
              <a:cs typeface="Arial" panose="020B0604020202020204" pitchFamily="34" charset="0"/>
            </a:endParaRPr>
          </a:p>
        </p:txBody>
      </p:sp>
      <p:sp>
        <p:nvSpPr>
          <p:cNvPr id="42" name="Text Box 4">
            <a:extLst>
              <a:ext uri="{FF2B5EF4-FFF2-40B4-BE49-F238E27FC236}">
                <a16:creationId xmlns:a16="http://schemas.microsoft.com/office/drawing/2014/main" id="{D798E27B-AF62-4AA5-A195-4BBBF1236A7A}"/>
              </a:ext>
            </a:extLst>
          </p:cNvPr>
          <p:cNvSpPr txBox="1">
            <a:spLocks noChangeArrowheads="1"/>
          </p:cNvSpPr>
          <p:nvPr/>
        </p:nvSpPr>
        <p:spPr bwMode="auto">
          <a:xfrm>
            <a:off x="3824458" y="2396446"/>
            <a:ext cx="311150" cy="598177"/>
          </a:xfrm>
          <a:prstGeom prst="rect">
            <a:avLst/>
          </a:prstGeom>
          <a:noFill/>
          <a:ln>
            <a:noFill/>
          </a:ln>
          <a:effectLst/>
        </p:spPr>
        <p:txBody>
          <a:bodyPr wrap="square">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just" rtl="0">
              <a:lnSpc>
                <a:spcPct val="150000"/>
              </a:lnSpc>
            </a:pPr>
            <a:r>
              <a:rPr lang="en-US" sz="2500" b="1" i="0" u="none" strike="noStrike" kern="1200" baseline="0" dirty="0">
                <a:solidFill>
                  <a:srgbClr val="FF0000"/>
                </a:solidFill>
                <a:latin typeface="Arial" panose="020B0604020202020204" pitchFamily="34" charset="0"/>
                <a:cs typeface="Arial" panose="020B0604020202020204" pitchFamily="34" charset="0"/>
              </a:rPr>
              <a:t>l</a:t>
            </a:r>
            <a:endParaRPr lang="en-US" sz="2500" b="1" dirty="0">
              <a:solidFill>
                <a:srgbClr val="FF0000"/>
              </a:solidFill>
              <a:latin typeface="Arial" panose="020B0604020202020204" pitchFamily="34" charset="0"/>
              <a:cs typeface="Arial" panose="020B0604020202020204" pitchFamily="34" charset="0"/>
            </a:endParaRPr>
          </a:p>
        </p:txBody>
      </p:sp>
      <p:sp>
        <p:nvSpPr>
          <p:cNvPr id="43" name="Text Box 4">
            <a:extLst>
              <a:ext uri="{FF2B5EF4-FFF2-40B4-BE49-F238E27FC236}">
                <a16:creationId xmlns:a16="http://schemas.microsoft.com/office/drawing/2014/main" id="{AC784DAC-2F6C-42FB-BE9E-44120720B2CD}"/>
              </a:ext>
            </a:extLst>
          </p:cNvPr>
          <p:cNvSpPr txBox="1">
            <a:spLocks noChangeArrowheads="1"/>
          </p:cNvSpPr>
          <p:nvPr/>
        </p:nvSpPr>
        <p:spPr bwMode="auto">
          <a:xfrm>
            <a:off x="3913358" y="2396446"/>
            <a:ext cx="762000" cy="598177"/>
          </a:xfrm>
          <a:prstGeom prst="rect">
            <a:avLst/>
          </a:prstGeom>
          <a:noFill/>
          <a:ln>
            <a:noFill/>
          </a:ln>
          <a:effectLst/>
        </p:spPr>
        <p:txBody>
          <a:bodyPr wrap="square">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just" rtl="0">
              <a:lnSpc>
                <a:spcPct val="150000"/>
              </a:lnSpc>
            </a:pPr>
            <a:r>
              <a:rPr lang="en-US" sz="2500" b="1" dirty="0" err="1">
                <a:solidFill>
                  <a:srgbClr val="000000"/>
                </a:solidFill>
                <a:latin typeface="Arial" panose="020B0604020202020204" pitchFamily="34" charset="0"/>
                <a:cs typeface="Arial" panose="020B0604020202020204" pitchFamily="34" charset="0"/>
              </a:rPr>
              <a:t>ổi</a:t>
            </a:r>
            <a:r>
              <a:rPr lang="en-US" sz="2500" b="0" i="0" u="none" strike="noStrike" kern="1200" baseline="0" dirty="0">
                <a:solidFill>
                  <a:srgbClr val="000000"/>
                </a:solidFill>
                <a:latin typeface="Arial" panose="020B0604020202020204" pitchFamily="34" charset="0"/>
                <a:cs typeface="Arial" panose="020B0604020202020204" pitchFamily="34" charset="0"/>
              </a:rPr>
              <a:t> </a:t>
            </a:r>
            <a:endParaRPr lang="en-US" sz="2500" b="1" dirty="0">
              <a:latin typeface="Arial" panose="020B0604020202020204" pitchFamily="34" charset="0"/>
              <a:cs typeface="Arial" panose="020B0604020202020204" pitchFamily="34" charset="0"/>
            </a:endParaRPr>
          </a:p>
        </p:txBody>
      </p:sp>
      <p:pic>
        <p:nvPicPr>
          <p:cNvPr id="44" name="quay nhanh">
            <a:hlinkClick r:id="" action="ppaction://media"/>
            <a:extLst>
              <a:ext uri="{FF2B5EF4-FFF2-40B4-BE49-F238E27FC236}">
                <a16:creationId xmlns:a16="http://schemas.microsoft.com/office/drawing/2014/main" id="{9BFDFEC2-D2FF-4924-A6B9-D1131DB1235D}"/>
              </a:ext>
            </a:extLst>
          </p:cNvPr>
          <p:cNvPicPr>
            <a:picLocks noChangeAspect="1"/>
          </p:cNvPicPr>
          <p:nvPr>
            <a:audioFile r:link="rId1"/>
            <p:extLst>
              <p:ext uri="{DAA4B4D4-6D71-4841-9C94-3DE7FCFB9230}">
                <p14:media xmlns:p14="http://schemas.microsoft.com/office/powerpoint/2010/main" r:embed="rId2">
                  <p14:trim st="1026" end="9828.5833"/>
                </p14:media>
              </p:ext>
            </p:extLst>
          </p:nvPr>
        </p:nvPicPr>
        <p:blipFill>
          <a:blip r:embed="rId11"/>
          <a:stretch>
            <a:fillRect/>
          </a:stretch>
        </p:blipFill>
        <p:spPr>
          <a:xfrm>
            <a:off x="-1032782" y="2714171"/>
            <a:ext cx="609600" cy="609600"/>
          </a:xfrm>
          <a:prstGeom prst="rect">
            <a:avLst/>
          </a:prstGeom>
        </p:spPr>
      </p:pic>
      <p:pic>
        <p:nvPicPr>
          <p:cNvPr id="8" name="Picture 7">
            <a:extLst>
              <a:ext uri="{FF2B5EF4-FFF2-40B4-BE49-F238E27FC236}">
                <a16:creationId xmlns:a16="http://schemas.microsoft.com/office/drawing/2014/main" id="{7E852F33-811B-4C16-ABA1-60462D1D76DD}"/>
              </a:ext>
            </a:extLst>
          </p:cNvPr>
          <p:cNvPicPr>
            <a:picLocks noChangeAspect="1"/>
          </p:cNvPicPr>
          <p:nvPr/>
        </p:nvPicPr>
        <p:blipFill rotWithShape="1">
          <a:blip r:embed="rId12">
            <a:duotone>
              <a:prstClr val="black"/>
              <a:schemeClr val="accent6">
                <a:tint val="45000"/>
                <a:satMod val="400000"/>
              </a:schemeClr>
            </a:duotone>
            <a:extLst>
              <a:ext uri="{28A0092B-C50C-407E-A947-70E740481C1C}">
                <a14:useLocalDpi xmlns:a14="http://schemas.microsoft.com/office/drawing/2010/main" val="0"/>
              </a:ext>
            </a:extLst>
          </a:blip>
          <a:srcRect l="16667" t="8016" r="29751" b="26567"/>
          <a:stretch/>
        </p:blipFill>
        <p:spPr>
          <a:xfrm>
            <a:off x="4725308" y="1285347"/>
            <a:ext cx="456292" cy="557059"/>
          </a:xfrm>
          <a:prstGeom prst="rect">
            <a:avLst/>
          </a:prstGeom>
        </p:spPr>
      </p:pic>
      <p:pic>
        <p:nvPicPr>
          <p:cNvPr id="45" name="Picture 44">
            <a:extLst>
              <a:ext uri="{FF2B5EF4-FFF2-40B4-BE49-F238E27FC236}">
                <a16:creationId xmlns:a16="http://schemas.microsoft.com/office/drawing/2014/main" id="{C5A1705E-D460-45B9-A43B-8941F4D990CF}"/>
              </a:ext>
            </a:extLst>
          </p:cNvPr>
          <p:cNvPicPr>
            <a:picLocks noChangeAspect="1"/>
          </p:cNvPicPr>
          <p:nvPr/>
        </p:nvPicPr>
        <p:blipFill rotWithShape="1">
          <a:blip r:embed="rId12">
            <a:duotone>
              <a:prstClr val="black"/>
              <a:schemeClr val="accent6">
                <a:tint val="45000"/>
                <a:satMod val="400000"/>
              </a:schemeClr>
            </a:duotone>
            <a:extLst>
              <a:ext uri="{28A0092B-C50C-407E-A947-70E740481C1C}">
                <a14:useLocalDpi xmlns:a14="http://schemas.microsoft.com/office/drawing/2010/main" val="0"/>
              </a:ext>
            </a:extLst>
          </a:blip>
          <a:srcRect l="16667" t="8016" r="29751" b="26567"/>
          <a:stretch/>
        </p:blipFill>
        <p:spPr>
          <a:xfrm>
            <a:off x="4814208" y="1907647"/>
            <a:ext cx="456292" cy="557059"/>
          </a:xfrm>
          <a:prstGeom prst="rect">
            <a:avLst/>
          </a:prstGeom>
        </p:spPr>
      </p:pic>
      <p:pic>
        <p:nvPicPr>
          <p:cNvPr id="46" name="Picture 45">
            <a:extLst>
              <a:ext uri="{FF2B5EF4-FFF2-40B4-BE49-F238E27FC236}">
                <a16:creationId xmlns:a16="http://schemas.microsoft.com/office/drawing/2014/main" id="{988B1FBD-A51A-45C6-A420-479E8B4A87A1}"/>
              </a:ext>
            </a:extLst>
          </p:cNvPr>
          <p:cNvPicPr>
            <a:picLocks noChangeAspect="1"/>
          </p:cNvPicPr>
          <p:nvPr/>
        </p:nvPicPr>
        <p:blipFill rotWithShape="1">
          <a:blip r:embed="rId12">
            <a:duotone>
              <a:prstClr val="black"/>
              <a:schemeClr val="accent6">
                <a:tint val="45000"/>
                <a:satMod val="400000"/>
              </a:schemeClr>
            </a:duotone>
            <a:extLst>
              <a:ext uri="{28A0092B-C50C-407E-A947-70E740481C1C}">
                <a14:useLocalDpi xmlns:a14="http://schemas.microsoft.com/office/drawing/2010/main" val="0"/>
              </a:ext>
            </a:extLst>
          </a:blip>
          <a:srcRect l="16667" t="8016" r="29751" b="26567"/>
          <a:stretch/>
        </p:blipFill>
        <p:spPr>
          <a:xfrm>
            <a:off x="3861708" y="2466447"/>
            <a:ext cx="456292" cy="557059"/>
          </a:xfrm>
          <a:prstGeom prst="rect">
            <a:avLst/>
          </a:prstGeom>
        </p:spPr>
      </p:pic>
      <p:pic>
        <p:nvPicPr>
          <p:cNvPr id="51" name="Hieu-ung-am-thanh-tieng-Chieng-www_nhacchuongvui_com">
            <a:hlinkClick r:id="" action="ppaction://media"/>
            <a:extLst>
              <a:ext uri="{FF2B5EF4-FFF2-40B4-BE49-F238E27FC236}">
                <a16:creationId xmlns:a16="http://schemas.microsoft.com/office/drawing/2014/main" id="{AA68C9ED-53E3-412D-B6BE-F517188610F4}"/>
              </a:ext>
            </a:extLst>
          </p:cNvPr>
          <p:cNvPicPr>
            <a:picLocks noChangeAspect="1"/>
          </p:cNvPicPr>
          <p:nvPr>
            <a:audioFile r:link="rId1"/>
            <p:extLst>
              <p:ext uri="{DAA4B4D4-6D71-4841-9C94-3DE7FCFB9230}">
                <p14:media xmlns:p14="http://schemas.microsoft.com/office/powerpoint/2010/main" r:embed="rId3">
                  <p14:trim end="7774.5625"/>
                </p14:media>
              </p:ext>
            </p:extLst>
          </p:nvPr>
        </p:nvPicPr>
        <p:blipFill>
          <a:blip r:embed="rId11"/>
          <a:stretch>
            <a:fillRect/>
          </a:stretch>
        </p:blipFill>
        <p:spPr>
          <a:xfrm>
            <a:off x="-974725" y="4105275"/>
            <a:ext cx="609600" cy="609600"/>
          </a:xfrm>
          <a:prstGeom prst="rect">
            <a:avLst/>
          </a:prstGeom>
        </p:spPr>
      </p:pic>
      <p:pic>
        <p:nvPicPr>
          <p:cNvPr id="21" name="Picture 20">
            <a:extLst>
              <a:ext uri="{FF2B5EF4-FFF2-40B4-BE49-F238E27FC236}">
                <a16:creationId xmlns:a16="http://schemas.microsoft.com/office/drawing/2014/main" id="{D2324874-0C52-4262-A4C6-3137E51C93C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47700" y="179781"/>
            <a:ext cx="7945457" cy="4116448"/>
          </a:xfrm>
          <a:prstGeom prst="rect">
            <a:avLst/>
          </a:prstGeom>
        </p:spPr>
      </p:pic>
      <p:sp>
        <p:nvSpPr>
          <p:cNvPr id="23" name="Text Box 4">
            <a:extLst>
              <a:ext uri="{FF2B5EF4-FFF2-40B4-BE49-F238E27FC236}">
                <a16:creationId xmlns:a16="http://schemas.microsoft.com/office/drawing/2014/main" id="{CF8348E0-6F87-404E-8E86-C1A036A32B78}"/>
              </a:ext>
            </a:extLst>
          </p:cNvPr>
          <p:cNvSpPr txBox="1">
            <a:spLocks noChangeArrowheads="1"/>
          </p:cNvSpPr>
          <p:nvPr/>
        </p:nvSpPr>
        <p:spPr bwMode="auto">
          <a:xfrm>
            <a:off x="951223" y="1249818"/>
            <a:ext cx="7118719" cy="2906501"/>
          </a:xfrm>
          <a:prstGeom prst="rect">
            <a:avLst/>
          </a:prstGeom>
          <a:noFill/>
          <a:ln>
            <a:noFill/>
          </a:ln>
          <a:effectLst/>
        </p:spPr>
        <p:txBody>
          <a:bodyPr wrap="square">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just" rtl="0">
              <a:lnSpc>
                <a:spcPct val="150000"/>
              </a:lnSpc>
            </a:pPr>
            <a:r>
              <a:rPr lang="en-US" sz="2500" b="0" i="0" u="none" strike="noStrike" kern="1200" baseline="0" dirty="0">
                <a:solidFill>
                  <a:srgbClr val="000000"/>
                </a:solidFill>
                <a:latin typeface="Arial" panose="020B0604020202020204" pitchFamily="34" charset="0"/>
                <a:cs typeface="Arial" panose="020B0604020202020204" pitchFamily="34" charset="0"/>
              </a:rPr>
              <a:t>        </a:t>
            </a:r>
            <a:r>
              <a:rPr lang="en-US" sz="2500" b="0" i="0" u="none" strike="noStrike" kern="1200" baseline="0" dirty="0" err="1">
                <a:solidFill>
                  <a:srgbClr val="000000"/>
                </a:solidFill>
                <a:latin typeface="Arial" panose="020B0604020202020204" pitchFamily="34" charset="0"/>
                <a:cs typeface="Arial" panose="020B0604020202020204" pitchFamily="34" charset="0"/>
              </a:rPr>
              <a:t>Cồng</a:t>
            </a:r>
            <a:r>
              <a:rPr lang="en-US" sz="2500" b="0" i="0" u="none" strike="noStrike" kern="1200" baseline="0" dirty="0">
                <a:solidFill>
                  <a:srgbClr val="000000"/>
                </a:solidFill>
                <a:latin typeface="Arial" panose="020B0604020202020204" pitchFamily="34" charset="0"/>
                <a:cs typeface="Arial" panose="020B0604020202020204" pitchFamily="34" charset="0"/>
              </a:rPr>
              <a:t> </a:t>
            </a:r>
            <a:r>
              <a:rPr lang="en-US" sz="2500" b="0" i="0" u="none" strike="noStrike" kern="1200" baseline="0" dirty="0" err="1">
                <a:solidFill>
                  <a:srgbClr val="000000"/>
                </a:solidFill>
                <a:latin typeface="Arial" panose="020B0604020202020204" pitchFamily="34" charset="0"/>
                <a:cs typeface="Arial" panose="020B0604020202020204" pitchFamily="34" charset="0"/>
              </a:rPr>
              <a:t>chiêng</a:t>
            </a:r>
            <a:r>
              <a:rPr lang="en-US" sz="2500" b="0" i="0" u="none" strike="noStrike" kern="1200" baseline="0" dirty="0">
                <a:solidFill>
                  <a:srgbClr val="000000"/>
                </a:solidFill>
                <a:latin typeface="Arial" panose="020B0604020202020204" pitchFamily="34" charset="0"/>
                <a:cs typeface="Arial" panose="020B0604020202020204" pitchFamily="34" charset="0"/>
              </a:rPr>
              <a:t> </a:t>
            </a:r>
            <a:r>
              <a:rPr lang="en-US" sz="2500" b="0" i="0" u="none" strike="noStrike" kern="1200" baseline="0" dirty="0" err="1">
                <a:solidFill>
                  <a:srgbClr val="000000"/>
                </a:solidFill>
                <a:latin typeface="Arial" panose="020B0604020202020204" pitchFamily="34" charset="0"/>
                <a:cs typeface="Arial" panose="020B0604020202020204" pitchFamily="34" charset="0"/>
              </a:rPr>
              <a:t>là</a:t>
            </a:r>
            <a:r>
              <a:rPr lang="en-US" sz="2500" b="0" i="0" u="none" strike="noStrike" kern="1200" baseline="0" dirty="0">
                <a:solidFill>
                  <a:srgbClr val="000000"/>
                </a:solidFill>
                <a:latin typeface="Arial" panose="020B0604020202020204" pitchFamily="34" charset="0"/>
                <a:cs typeface="Arial" panose="020B0604020202020204" pitchFamily="34" charset="0"/>
              </a:rPr>
              <a:t> </a:t>
            </a:r>
            <a:r>
              <a:rPr lang="en-US" sz="2500" b="0" i="0" u="none" strike="noStrike" kern="1200" baseline="0" dirty="0" err="1">
                <a:solidFill>
                  <a:srgbClr val="000000"/>
                </a:solidFill>
                <a:latin typeface="Arial" panose="020B0604020202020204" pitchFamily="34" charset="0"/>
                <a:cs typeface="Arial" panose="020B0604020202020204" pitchFamily="34" charset="0"/>
              </a:rPr>
              <a:t>một</a:t>
            </a:r>
            <a:r>
              <a:rPr lang="en-US" sz="2500" b="0" i="0" u="none" strike="noStrike" kern="1200" baseline="0" dirty="0">
                <a:solidFill>
                  <a:srgbClr val="000000"/>
                </a:solidFill>
                <a:latin typeface="Arial" panose="020B0604020202020204" pitchFamily="34" charset="0"/>
                <a:cs typeface="Arial" panose="020B0604020202020204" pitchFamily="34" charset="0"/>
              </a:rPr>
              <a:t>          </a:t>
            </a:r>
            <a:r>
              <a:rPr lang="en-US" sz="2500" b="0" i="0" u="none" strike="noStrike" kern="1200" baseline="0" dirty="0" err="1">
                <a:solidFill>
                  <a:srgbClr val="000000"/>
                </a:solidFill>
                <a:latin typeface="Arial" panose="020B0604020202020204" pitchFamily="34" charset="0"/>
                <a:cs typeface="Arial" panose="020B0604020202020204" pitchFamily="34" charset="0"/>
              </a:rPr>
              <a:t>nhạc</a:t>
            </a:r>
            <a:r>
              <a:rPr lang="en-US" sz="2500" b="0" i="0" u="none" strike="noStrike" kern="1200" baseline="0" dirty="0">
                <a:solidFill>
                  <a:srgbClr val="000000"/>
                </a:solidFill>
                <a:latin typeface="Arial" panose="020B0604020202020204" pitchFamily="34" charset="0"/>
                <a:cs typeface="Arial" panose="020B0604020202020204" pitchFamily="34" charset="0"/>
              </a:rPr>
              <a:t> </a:t>
            </a:r>
            <a:r>
              <a:rPr lang="en-US" sz="2500" b="0" i="0" u="none" strike="noStrike" kern="1200" baseline="0" dirty="0" err="1">
                <a:solidFill>
                  <a:srgbClr val="000000"/>
                </a:solidFill>
                <a:latin typeface="Arial" panose="020B0604020202020204" pitchFamily="34" charset="0"/>
                <a:cs typeface="Arial" panose="020B0604020202020204" pitchFamily="34" charset="0"/>
              </a:rPr>
              <a:t>cụ</a:t>
            </a:r>
            <a:r>
              <a:rPr lang="en-US" sz="2500" b="0" i="0" u="none" strike="noStrike" kern="1200" baseline="0" dirty="0">
                <a:solidFill>
                  <a:srgbClr val="000000"/>
                </a:solidFill>
                <a:latin typeface="Arial" panose="020B0604020202020204" pitchFamily="34" charset="0"/>
                <a:cs typeface="Arial" panose="020B0604020202020204" pitchFamily="34" charset="0"/>
              </a:rPr>
              <a:t> </a:t>
            </a:r>
            <a:r>
              <a:rPr lang="en-US" sz="2500" b="0" i="0" u="none" strike="noStrike" kern="1200" baseline="0" dirty="0" err="1">
                <a:solidFill>
                  <a:srgbClr val="000000"/>
                </a:solidFill>
                <a:latin typeface="Arial" panose="020B0604020202020204" pitchFamily="34" charset="0"/>
                <a:cs typeface="Arial" panose="020B0604020202020204" pitchFamily="34" charset="0"/>
              </a:rPr>
              <a:t>đúc</a:t>
            </a:r>
            <a:r>
              <a:rPr lang="en-US" sz="2500" b="0" i="0" u="none" strike="noStrike" kern="1200" baseline="0" dirty="0">
                <a:solidFill>
                  <a:srgbClr val="000000"/>
                </a:solidFill>
                <a:latin typeface="Arial" panose="020B0604020202020204" pitchFamily="34" charset="0"/>
                <a:cs typeface="Arial" panose="020B0604020202020204" pitchFamily="34" charset="0"/>
              </a:rPr>
              <a:t> </a:t>
            </a:r>
            <a:r>
              <a:rPr lang="vi-VN" sz="2500" b="0" i="0" u="none" strike="noStrike" kern="1200" baseline="0" dirty="0">
                <a:solidFill>
                  <a:srgbClr val="000000"/>
                </a:solidFill>
                <a:latin typeface="Arial" panose="020B0604020202020204" pitchFamily="34" charset="0"/>
                <a:cs typeface="Arial" panose="020B0604020202020204" pitchFamily="34" charset="0"/>
              </a:rPr>
              <a:t>bằng</a:t>
            </a:r>
            <a:r>
              <a:rPr lang="en-US" sz="2500" b="0" i="0" u="none" strike="noStrike" kern="1200" baseline="0" dirty="0">
                <a:solidFill>
                  <a:srgbClr val="000000"/>
                </a:solidFill>
                <a:latin typeface="Arial" panose="020B0604020202020204" pitchFamily="34" charset="0"/>
                <a:cs typeface="Arial" panose="020B0604020202020204" pitchFamily="34" charset="0"/>
              </a:rPr>
              <a:t> </a:t>
            </a:r>
            <a:r>
              <a:rPr lang="vi-VN" sz="2500" b="0" i="0" u="none" strike="noStrike" kern="1200" baseline="0" dirty="0">
                <a:solidFill>
                  <a:srgbClr val="000000"/>
                </a:solidFill>
                <a:latin typeface="Arial" panose="020B0604020202020204" pitchFamily="34" charset="0"/>
                <a:cs typeface="Arial" panose="020B0604020202020204" pitchFamily="34" charset="0"/>
              </a:rPr>
              <a:t>đồng, thường dùng trong    </a:t>
            </a:r>
            <a:r>
              <a:rPr lang="en-US" sz="2500" b="0" i="0" u="none" strike="noStrike" kern="1200" dirty="0">
                <a:solidFill>
                  <a:srgbClr val="000000"/>
                </a:solidFill>
                <a:latin typeface="Arial" panose="020B0604020202020204" pitchFamily="34" charset="0"/>
                <a:cs typeface="Arial" panose="020B0604020202020204" pitchFamily="34" charset="0"/>
              </a:rPr>
              <a:t> </a:t>
            </a:r>
            <a:r>
              <a:rPr lang="vi-VN" sz="2500" b="0" i="0" u="none" strike="noStrike" kern="1200" baseline="0" dirty="0">
                <a:solidFill>
                  <a:srgbClr val="000000"/>
                </a:solidFill>
                <a:latin typeface="Arial" panose="020B0604020202020204" pitchFamily="34" charset="0"/>
                <a:cs typeface="Arial" panose="020B0604020202020204" pitchFamily="34" charset="0"/>
              </a:rPr>
              <a:t>hội dân </a:t>
            </a:r>
            <a:r>
              <a:rPr lang="en-US" sz="2500" b="0" i="0" u="none" strike="noStrike" kern="1200" baseline="0" dirty="0" err="1">
                <a:solidFill>
                  <a:srgbClr val="000000"/>
                </a:solidFill>
                <a:latin typeface="Arial" panose="020B0604020202020204" pitchFamily="34" charset="0"/>
                <a:cs typeface="Arial" panose="020B0604020202020204" pitchFamily="34" charset="0"/>
              </a:rPr>
              <a:t>gian</a:t>
            </a:r>
            <a:r>
              <a:rPr lang="en-US" sz="2500" b="0" i="0" u="none" strike="noStrike" kern="1200" baseline="0" dirty="0">
                <a:solidFill>
                  <a:srgbClr val="000000"/>
                </a:solidFill>
                <a:latin typeface="Arial" panose="020B0604020202020204" pitchFamily="34" charset="0"/>
                <a:cs typeface="Arial" panose="020B0604020202020204" pitchFamily="34" charset="0"/>
              </a:rPr>
              <a:t> </a:t>
            </a:r>
            <a:r>
              <a:rPr lang="en-US" sz="2500" b="0" i="0" u="none" strike="noStrike" kern="1200" baseline="0" dirty="0" err="1">
                <a:solidFill>
                  <a:srgbClr val="000000"/>
                </a:solidFill>
                <a:latin typeface="Arial" panose="020B0604020202020204" pitchFamily="34" charset="0"/>
                <a:cs typeface="Arial" panose="020B0604020202020204" pitchFamily="34" charset="0"/>
              </a:rPr>
              <a:t>Việt</a:t>
            </a:r>
            <a:r>
              <a:rPr lang="en-US" sz="2500" b="0" i="0" u="none" strike="noStrike" kern="1200" baseline="0" dirty="0">
                <a:solidFill>
                  <a:srgbClr val="000000"/>
                </a:solidFill>
                <a:latin typeface="Arial" panose="020B0604020202020204" pitchFamily="34" charset="0"/>
                <a:cs typeface="Arial" panose="020B0604020202020204" pitchFamily="34" charset="0"/>
              </a:rPr>
              <a:t> Nam. </a:t>
            </a:r>
            <a:r>
              <a:rPr lang="en-US" sz="2500" b="0" i="0" u="none" strike="noStrike" kern="1200" baseline="0" dirty="0" err="1">
                <a:solidFill>
                  <a:srgbClr val="000000"/>
                </a:solidFill>
                <a:latin typeface="Arial" panose="020B0604020202020204" pitchFamily="34" charset="0"/>
                <a:cs typeface="Arial" panose="020B0604020202020204" pitchFamily="34" charset="0"/>
              </a:rPr>
              <a:t>Cồng</a:t>
            </a:r>
            <a:r>
              <a:rPr lang="en-US" sz="2500" b="0" i="0" u="none" strike="noStrike" kern="1200" baseline="0" dirty="0">
                <a:solidFill>
                  <a:srgbClr val="000000"/>
                </a:solidFill>
                <a:latin typeface="Arial" panose="020B0604020202020204" pitchFamily="34" charset="0"/>
                <a:cs typeface="Arial" panose="020B0604020202020204" pitchFamily="34" charset="0"/>
              </a:rPr>
              <a:t> </a:t>
            </a:r>
            <a:r>
              <a:rPr lang="en-US" sz="2500" b="0" i="0" u="none" strike="noStrike" kern="1200" baseline="0" dirty="0" err="1">
                <a:solidFill>
                  <a:srgbClr val="000000"/>
                </a:solidFill>
                <a:latin typeface="Arial" panose="020B0604020202020204" pitchFamily="34" charset="0"/>
                <a:cs typeface="Arial" panose="020B0604020202020204" pitchFamily="34" charset="0"/>
              </a:rPr>
              <a:t>chiêng</a:t>
            </a:r>
            <a:r>
              <a:rPr lang="en-US" sz="2500" b="0" i="0" u="none" strike="noStrike" kern="1200" baseline="0" dirty="0">
                <a:solidFill>
                  <a:srgbClr val="000000"/>
                </a:solidFill>
                <a:latin typeface="Arial" panose="020B0604020202020204" pitchFamily="34" charset="0"/>
                <a:cs typeface="Arial" panose="020B0604020202020204" pitchFamily="34" charset="0"/>
              </a:rPr>
              <a:t>         </a:t>
            </a:r>
            <a:r>
              <a:rPr lang="en-US" sz="2500" b="0" i="0" u="none" strike="noStrike" kern="1200" baseline="0" dirty="0" err="1">
                <a:solidFill>
                  <a:srgbClr val="000000"/>
                </a:solidFill>
                <a:latin typeface="Arial" panose="020B0604020202020204" pitchFamily="34" charset="0"/>
                <a:cs typeface="Arial" panose="020B0604020202020204" pitchFamily="34" charset="0"/>
              </a:rPr>
              <a:t>tiếng</a:t>
            </a:r>
            <a:r>
              <a:rPr lang="en-US" sz="2500" b="0" i="0" u="none" strike="noStrike" kern="1200" baseline="0" dirty="0">
                <a:solidFill>
                  <a:srgbClr val="000000"/>
                </a:solidFill>
                <a:latin typeface="Arial" panose="020B0604020202020204" pitchFamily="34" charset="0"/>
                <a:cs typeface="Arial" panose="020B0604020202020204" pitchFamily="34" charset="0"/>
              </a:rPr>
              <a:t> </a:t>
            </a:r>
            <a:r>
              <a:rPr lang="en-US" sz="2500" b="0" i="0" u="none" strike="noStrike" kern="1200" baseline="0" dirty="0" err="1">
                <a:solidFill>
                  <a:srgbClr val="000000"/>
                </a:solidFill>
                <a:latin typeface="Arial" panose="020B0604020202020204" pitchFamily="34" charset="0"/>
                <a:cs typeface="Arial" panose="020B0604020202020204" pitchFamily="34" charset="0"/>
              </a:rPr>
              <a:t>nhất</a:t>
            </a:r>
            <a:r>
              <a:rPr lang="en-US" sz="2500" b="0" i="0" u="none" strike="noStrike" kern="1200" baseline="0" dirty="0">
                <a:solidFill>
                  <a:srgbClr val="000000"/>
                </a:solidFill>
                <a:latin typeface="Arial" panose="020B0604020202020204" pitchFamily="34" charset="0"/>
                <a:cs typeface="Arial" panose="020B0604020202020204" pitchFamily="34" charset="0"/>
              </a:rPr>
              <a:t> </a:t>
            </a:r>
            <a:r>
              <a:rPr lang="en-US" sz="2500" b="0" i="0" u="none" strike="noStrike" kern="1200" baseline="0" dirty="0" err="1">
                <a:solidFill>
                  <a:srgbClr val="000000"/>
                </a:solidFill>
                <a:latin typeface="Arial" panose="020B0604020202020204" pitchFamily="34" charset="0"/>
                <a:cs typeface="Arial" panose="020B0604020202020204" pitchFamily="34" charset="0"/>
              </a:rPr>
              <a:t>là</a:t>
            </a:r>
            <a:r>
              <a:rPr lang="en-US" sz="2500" b="0" i="0" u="none" strike="noStrike" kern="1200" baseline="0" dirty="0">
                <a:solidFill>
                  <a:srgbClr val="000000"/>
                </a:solidFill>
                <a:latin typeface="Arial" panose="020B0604020202020204" pitchFamily="34" charset="0"/>
                <a:cs typeface="Arial" panose="020B0604020202020204" pitchFamily="34" charset="0"/>
              </a:rPr>
              <a:t> ở </a:t>
            </a:r>
            <a:r>
              <a:rPr lang="en-US" sz="2500" b="0" i="0" u="none" strike="noStrike" kern="1200" baseline="0" dirty="0" err="1">
                <a:solidFill>
                  <a:srgbClr val="000000"/>
                </a:solidFill>
                <a:latin typeface="Arial" panose="020B0604020202020204" pitchFamily="34" charset="0"/>
                <a:cs typeface="Arial" panose="020B0604020202020204" pitchFamily="34" charset="0"/>
              </a:rPr>
              <a:t>Hoà</a:t>
            </a:r>
            <a:r>
              <a:rPr lang="en-US" sz="2500" b="0" i="0" u="none" strike="noStrike" kern="1200" baseline="0" dirty="0">
                <a:solidFill>
                  <a:srgbClr val="000000"/>
                </a:solidFill>
                <a:latin typeface="Arial" panose="020B0604020202020204" pitchFamily="34" charset="0"/>
                <a:cs typeface="Arial" panose="020B0604020202020204" pitchFamily="34" charset="0"/>
              </a:rPr>
              <a:t> </a:t>
            </a:r>
            <a:r>
              <a:rPr lang="en-US" sz="2500" b="0" i="0" u="none" strike="noStrike" kern="1200" baseline="0" dirty="0" err="1">
                <a:solidFill>
                  <a:srgbClr val="000000"/>
                </a:solidFill>
                <a:latin typeface="Arial" panose="020B0604020202020204" pitchFamily="34" charset="0"/>
                <a:cs typeface="Arial" panose="020B0604020202020204" pitchFamily="34" charset="0"/>
              </a:rPr>
              <a:t>Bình</a:t>
            </a:r>
            <a:r>
              <a:rPr lang="en-US" sz="2500" b="0" i="0" u="none" strike="noStrike" kern="1200" baseline="0" dirty="0">
                <a:solidFill>
                  <a:srgbClr val="000000"/>
                </a:solidFill>
                <a:latin typeface="Arial" panose="020B0604020202020204" pitchFamily="34" charset="0"/>
                <a:cs typeface="Arial" panose="020B0604020202020204" pitchFamily="34" charset="0"/>
              </a:rPr>
              <a:t> </a:t>
            </a:r>
            <a:r>
              <a:rPr lang="en-US" sz="2500" b="0" i="0" u="none" strike="noStrike" kern="1200" baseline="0" dirty="0" err="1">
                <a:solidFill>
                  <a:srgbClr val="000000"/>
                </a:solidFill>
                <a:latin typeface="Arial" panose="020B0604020202020204" pitchFamily="34" charset="0"/>
                <a:cs typeface="Arial" panose="020B0604020202020204" pitchFamily="34" charset="0"/>
              </a:rPr>
              <a:t>và</a:t>
            </a:r>
            <a:r>
              <a:rPr lang="en-US" sz="2500" b="0" i="0" u="none" strike="noStrike" kern="1200" baseline="0" dirty="0">
                <a:solidFill>
                  <a:srgbClr val="000000"/>
                </a:solidFill>
                <a:latin typeface="Arial" panose="020B0604020202020204" pitchFamily="34" charset="0"/>
                <a:cs typeface="Arial" panose="020B0604020202020204" pitchFamily="34" charset="0"/>
              </a:rPr>
              <a:t> </a:t>
            </a:r>
            <a:r>
              <a:rPr lang="en-US" sz="2500" b="0" i="0" u="none" strike="noStrike" kern="1200" baseline="0" dirty="0" err="1">
                <a:solidFill>
                  <a:srgbClr val="000000"/>
                </a:solidFill>
                <a:latin typeface="Arial" panose="020B0604020202020204" pitchFamily="34" charset="0"/>
                <a:cs typeface="Arial" panose="020B0604020202020204" pitchFamily="34" charset="0"/>
              </a:rPr>
              <a:t>Tây</a:t>
            </a:r>
            <a:r>
              <a:rPr lang="en-US" sz="2500" b="0" i="0" u="none" strike="noStrike" kern="1200" baseline="0" dirty="0">
                <a:solidFill>
                  <a:srgbClr val="000000"/>
                </a:solidFill>
                <a:latin typeface="Arial" panose="020B0604020202020204" pitchFamily="34" charset="0"/>
                <a:cs typeface="Arial" panose="020B0604020202020204" pitchFamily="34" charset="0"/>
              </a:rPr>
              <a:t> </a:t>
            </a:r>
            <a:r>
              <a:rPr lang="en-US" sz="2500" b="0" i="0" u="none" strike="noStrike" kern="1200" baseline="0" dirty="0" err="1">
                <a:solidFill>
                  <a:srgbClr val="000000"/>
                </a:solidFill>
                <a:latin typeface="Arial" panose="020B0604020202020204" pitchFamily="34" charset="0"/>
                <a:cs typeface="Arial" panose="020B0604020202020204" pitchFamily="34" charset="0"/>
              </a:rPr>
              <a:t>Nguyên</a:t>
            </a:r>
            <a:r>
              <a:rPr lang="en-US" sz="2500" b="0" i="0" u="none" strike="noStrike" kern="1200" baseline="0" dirty="0">
                <a:solidFill>
                  <a:srgbClr val="000000"/>
                </a:solidFill>
                <a:latin typeface="Arial" panose="020B0604020202020204" pitchFamily="34" charset="0"/>
                <a:cs typeface="Arial" panose="020B0604020202020204" pitchFamily="34" charset="0"/>
              </a:rPr>
              <a:t>. </a:t>
            </a:r>
          </a:p>
          <a:p>
            <a:pPr algn="r" rtl="0">
              <a:lnSpc>
                <a:spcPct val="150000"/>
              </a:lnSpc>
            </a:pPr>
            <a:r>
              <a:rPr lang="en-US" sz="2500" b="0" i="1" u="none" strike="noStrike" kern="1200" baseline="0" dirty="0">
                <a:solidFill>
                  <a:srgbClr val="000000"/>
                </a:solidFill>
                <a:latin typeface="Arial" panose="020B0604020202020204" pitchFamily="34" charset="0"/>
                <a:cs typeface="Arial" panose="020B0604020202020204" pitchFamily="34" charset="0"/>
              </a:rPr>
              <a:t>Theo</a:t>
            </a:r>
            <a:r>
              <a:rPr lang="en-US" sz="2500" b="0" i="0" u="none" strike="noStrike" kern="1200" baseline="0" dirty="0">
                <a:solidFill>
                  <a:srgbClr val="000000"/>
                </a:solidFill>
                <a:latin typeface="Arial" panose="020B0604020202020204" pitchFamily="34" charset="0"/>
                <a:cs typeface="Arial" panose="020B0604020202020204" pitchFamily="34" charset="0"/>
              </a:rPr>
              <a:t> </a:t>
            </a:r>
            <a:r>
              <a:rPr lang="en-US" sz="2500" b="1" i="0" u="none" strike="noStrike" kern="1200" baseline="0" dirty="0" err="1">
                <a:solidFill>
                  <a:srgbClr val="000000"/>
                </a:solidFill>
                <a:latin typeface="Arial" panose="020B0604020202020204" pitchFamily="34" charset="0"/>
                <a:cs typeface="Arial" panose="020B0604020202020204" pitchFamily="34" charset="0"/>
              </a:rPr>
              <a:t>ĐÀO</a:t>
            </a:r>
            <a:r>
              <a:rPr lang="en-US" sz="2500" b="1" i="0" u="none" strike="noStrike" kern="1200" baseline="0" dirty="0">
                <a:solidFill>
                  <a:srgbClr val="000000"/>
                </a:solidFill>
                <a:latin typeface="Arial" panose="020B0604020202020204" pitchFamily="34" charset="0"/>
                <a:cs typeface="Arial" panose="020B0604020202020204" pitchFamily="34" charset="0"/>
              </a:rPr>
              <a:t> </a:t>
            </a:r>
            <a:r>
              <a:rPr lang="en-US" sz="2500" b="1" i="0" u="none" strike="noStrike" kern="1200" baseline="0" dirty="0" err="1">
                <a:solidFill>
                  <a:srgbClr val="000000"/>
                </a:solidFill>
                <a:latin typeface="Arial" panose="020B0604020202020204" pitchFamily="34" charset="0"/>
                <a:cs typeface="Arial" panose="020B0604020202020204" pitchFamily="34" charset="0"/>
              </a:rPr>
              <a:t>NGỌC</a:t>
            </a:r>
            <a:r>
              <a:rPr lang="en-US" sz="2500" b="1" i="0" u="none" strike="noStrike" kern="1200" baseline="0" dirty="0">
                <a:solidFill>
                  <a:srgbClr val="000000"/>
                </a:solidFill>
                <a:latin typeface="Arial" panose="020B0604020202020204" pitchFamily="34" charset="0"/>
                <a:cs typeface="Arial" panose="020B0604020202020204" pitchFamily="34" charset="0"/>
              </a:rPr>
              <a:t> DUNG</a:t>
            </a:r>
            <a:endParaRPr lang="en-US" sz="2500" b="1" dirty="0">
              <a:latin typeface="Arial" panose="020B0604020202020204" pitchFamily="34" charset="0"/>
              <a:cs typeface="Arial" panose="020B0604020202020204" pitchFamily="34" charset="0"/>
            </a:endParaRPr>
          </a:p>
        </p:txBody>
      </p:sp>
      <p:sp>
        <p:nvSpPr>
          <p:cNvPr id="22" name="Text Box 3">
            <a:extLst>
              <a:ext uri="{FF2B5EF4-FFF2-40B4-BE49-F238E27FC236}">
                <a16:creationId xmlns:a16="http://schemas.microsoft.com/office/drawing/2014/main" id="{E7465891-6374-481E-BCD6-06B0E7177802}"/>
              </a:ext>
            </a:extLst>
          </p:cNvPr>
          <p:cNvSpPr txBox="1">
            <a:spLocks noChangeArrowheads="1"/>
          </p:cNvSpPr>
          <p:nvPr/>
        </p:nvSpPr>
        <p:spPr bwMode="auto">
          <a:xfrm>
            <a:off x="1871053" y="304011"/>
            <a:ext cx="6299201"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rtl="0">
              <a:buNone/>
            </a:pPr>
            <a:r>
              <a:rPr lang="en-US" sz="2500" b="1" i="0" u="none" strike="noStrike" kern="1200" baseline="0" dirty="0">
                <a:solidFill>
                  <a:srgbClr val="0000FF"/>
                </a:solidFill>
                <a:latin typeface="Arial" panose="020B0604020202020204" pitchFamily="34" charset="0"/>
                <a:cs typeface="Arial" panose="020B0604020202020204" pitchFamily="34" charset="0"/>
              </a:rPr>
              <a:t>2. a) </a:t>
            </a:r>
            <a:r>
              <a:rPr lang="en-US" sz="2500" b="1" i="0" u="none" strike="noStrike" kern="1200" baseline="0" dirty="0" err="1">
                <a:solidFill>
                  <a:srgbClr val="0000FF"/>
                </a:solidFill>
                <a:latin typeface="Arial" panose="020B0604020202020204" pitchFamily="34" charset="0"/>
                <a:cs typeface="Arial" panose="020B0604020202020204" pitchFamily="34" charset="0"/>
              </a:rPr>
              <a:t>Điền</a:t>
            </a:r>
            <a:r>
              <a:rPr lang="en-US" sz="2500" b="1" i="0" u="none" strike="noStrike" kern="1200" baseline="0" dirty="0">
                <a:solidFill>
                  <a:srgbClr val="0000FF"/>
                </a:solidFill>
                <a:latin typeface="Arial" panose="020B0604020202020204" pitchFamily="34" charset="0"/>
                <a:cs typeface="Arial" panose="020B0604020202020204" pitchFamily="34" charset="0"/>
              </a:rPr>
              <a:t> </a:t>
            </a:r>
            <a:r>
              <a:rPr lang="en-US" sz="2500" b="1" i="0" u="none" strike="noStrike" kern="1200" baseline="0" dirty="0" err="1">
                <a:solidFill>
                  <a:srgbClr val="0000FF"/>
                </a:solidFill>
                <a:latin typeface="Arial" panose="020B0604020202020204" pitchFamily="34" charset="0"/>
                <a:cs typeface="Arial" panose="020B0604020202020204" pitchFamily="34" charset="0"/>
              </a:rPr>
              <a:t>vào</a:t>
            </a:r>
            <a:r>
              <a:rPr lang="en-US" sz="2500" b="1" i="0" u="none" strike="noStrike" kern="1200" baseline="0" dirty="0">
                <a:solidFill>
                  <a:srgbClr val="0000FF"/>
                </a:solidFill>
                <a:latin typeface="Arial" panose="020B0604020202020204" pitchFamily="34" charset="0"/>
                <a:cs typeface="Arial" panose="020B0604020202020204" pitchFamily="34" charset="0"/>
              </a:rPr>
              <a:t> </a:t>
            </a:r>
            <a:r>
              <a:rPr lang="en-US" sz="2500" b="1" i="0" u="none" strike="noStrike" kern="1200" baseline="0" dirty="0" err="1">
                <a:solidFill>
                  <a:srgbClr val="0000FF"/>
                </a:solidFill>
                <a:latin typeface="Arial" panose="020B0604020202020204" pitchFamily="34" charset="0"/>
                <a:cs typeface="Arial" panose="020B0604020202020204" pitchFamily="34" charset="0"/>
              </a:rPr>
              <a:t>chỗ</a:t>
            </a:r>
            <a:r>
              <a:rPr lang="en-US" sz="2500" b="1" i="0" u="none" strike="noStrike" kern="1200" baseline="0" dirty="0">
                <a:solidFill>
                  <a:srgbClr val="0000FF"/>
                </a:solidFill>
                <a:latin typeface="Arial" panose="020B0604020202020204" pitchFamily="34" charset="0"/>
                <a:cs typeface="Arial" panose="020B0604020202020204" pitchFamily="34" charset="0"/>
              </a:rPr>
              <a:t> </a:t>
            </a:r>
            <a:r>
              <a:rPr lang="en-US" sz="2500" b="1" i="0" u="none" strike="noStrike" kern="1200" baseline="0" dirty="0" err="1">
                <a:solidFill>
                  <a:srgbClr val="0000FF"/>
                </a:solidFill>
                <a:latin typeface="Arial" panose="020B0604020202020204" pitchFamily="34" charset="0"/>
                <a:cs typeface="Arial" panose="020B0604020202020204" pitchFamily="34" charset="0"/>
              </a:rPr>
              <a:t>trống</a:t>
            </a:r>
            <a:r>
              <a:rPr lang="en-US" sz="2500" b="1" i="0" u="none" strike="noStrike" kern="1200" baseline="0" dirty="0">
                <a:solidFill>
                  <a:srgbClr val="0000FF"/>
                </a:solidFill>
                <a:latin typeface="Arial" panose="020B0604020202020204" pitchFamily="34" charset="0"/>
                <a:cs typeface="Arial" panose="020B0604020202020204" pitchFamily="34" charset="0"/>
              </a:rPr>
              <a:t> </a:t>
            </a:r>
            <a:r>
              <a:rPr lang="en-US" sz="2500" b="1" i="0" u="none" strike="noStrike" kern="1200" baseline="0" dirty="0" err="1">
                <a:solidFill>
                  <a:srgbClr val="0000FF"/>
                </a:solidFill>
                <a:latin typeface="Arial" panose="020B0604020202020204" pitchFamily="34" charset="0"/>
                <a:cs typeface="Arial" panose="020B0604020202020204" pitchFamily="34" charset="0"/>
              </a:rPr>
              <a:t>tiếng</a:t>
            </a:r>
            <a:r>
              <a:rPr lang="en-US" sz="2500" b="1" i="0" u="none" strike="noStrike" kern="1200" baseline="0" dirty="0">
                <a:solidFill>
                  <a:srgbClr val="0000FF"/>
                </a:solidFill>
                <a:latin typeface="Arial" panose="020B0604020202020204" pitchFamily="34" charset="0"/>
                <a:cs typeface="Arial" panose="020B0604020202020204" pitchFamily="34" charset="0"/>
              </a:rPr>
              <a:t> </a:t>
            </a:r>
            <a:r>
              <a:rPr lang="en-US" sz="2500" b="1" i="0" u="none" strike="noStrike" kern="1200" baseline="0" dirty="0" err="1">
                <a:solidFill>
                  <a:srgbClr val="0000FF"/>
                </a:solidFill>
                <a:latin typeface="Arial" panose="020B0604020202020204" pitchFamily="34" charset="0"/>
                <a:cs typeface="Arial" panose="020B0604020202020204" pitchFamily="34" charset="0"/>
              </a:rPr>
              <a:t>có</a:t>
            </a:r>
            <a:r>
              <a:rPr lang="en-US" sz="2500" b="1" i="0" u="none" strike="noStrike" kern="1200" baseline="0" dirty="0">
                <a:solidFill>
                  <a:srgbClr val="0000FF"/>
                </a:solidFill>
                <a:latin typeface="Arial" panose="020B0604020202020204" pitchFamily="34" charset="0"/>
                <a:cs typeface="Arial" panose="020B0604020202020204" pitchFamily="34" charset="0"/>
              </a:rPr>
              <a:t> </a:t>
            </a:r>
            <a:r>
              <a:rPr lang="en-US" sz="2500" b="1" i="0" u="none" strike="noStrike" kern="1200" baseline="0" dirty="0" err="1">
                <a:solidFill>
                  <a:srgbClr val="0000FF"/>
                </a:solidFill>
                <a:latin typeface="Arial" panose="020B0604020202020204" pitchFamily="34" charset="0"/>
                <a:cs typeface="Arial" panose="020B0604020202020204" pitchFamily="34" charset="0"/>
              </a:rPr>
              <a:t>âm</a:t>
            </a:r>
            <a:r>
              <a:rPr lang="en-US" sz="2500" b="1" i="0" u="none" strike="noStrike" kern="1200" baseline="0" dirty="0">
                <a:solidFill>
                  <a:srgbClr val="0000FF"/>
                </a:solidFill>
                <a:latin typeface="Arial" panose="020B0604020202020204" pitchFamily="34" charset="0"/>
                <a:cs typeface="Arial" panose="020B0604020202020204" pitchFamily="34" charset="0"/>
              </a:rPr>
              <a:t> </a:t>
            </a:r>
            <a:r>
              <a:rPr lang="en-US" sz="2500" b="1" i="0" u="none" strike="noStrike" kern="1200" baseline="0" dirty="0" err="1">
                <a:solidFill>
                  <a:srgbClr val="0000FF"/>
                </a:solidFill>
                <a:latin typeface="Arial" panose="020B0604020202020204" pitchFamily="34" charset="0"/>
                <a:cs typeface="Arial" panose="020B0604020202020204" pitchFamily="34" charset="0"/>
              </a:rPr>
              <a:t>đầu</a:t>
            </a:r>
            <a:endParaRPr lang="en-US" sz="2500" b="1" dirty="0">
              <a:solidFill>
                <a:srgbClr val="FF0000"/>
              </a:solidFill>
              <a:latin typeface="Arial" panose="020B0604020202020204" pitchFamily="34" charset="0"/>
              <a:cs typeface="Arial" panose="020B0604020202020204" pitchFamily="34" charset="0"/>
            </a:endParaRPr>
          </a:p>
          <a:p>
            <a:pPr rtl="0">
              <a:buNone/>
            </a:pPr>
            <a:r>
              <a:rPr lang="en-US" sz="2500" b="1" i="0" u="none" strike="noStrike" kern="1200" baseline="0" dirty="0">
                <a:solidFill>
                  <a:srgbClr val="FF0000"/>
                </a:solidFill>
                <a:latin typeface="Arial" panose="020B0604020202020204" pitchFamily="34" charset="0"/>
                <a:cs typeface="Arial" panose="020B0604020202020204" pitchFamily="34" charset="0"/>
              </a:rPr>
              <a:t>l </a:t>
            </a:r>
            <a:r>
              <a:rPr lang="en-US" sz="2500" b="1" i="0" u="none" strike="noStrike" kern="1200" baseline="0" dirty="0">
                <a:solidFill>
                  <a:srgbClr val="0000FF"/>
                </a:solidFill>
                <a:latin typeface="Arial" panose="020B0604020202020204" pitchFamily="34" charset="0"/>
                <a:cs typeface="Arial" panose="020B0604020202020204" pitchFamily="34" charset="0"/>
              </a:rPr>
              <a:t>hay </a:t>
            </a:r>
            <a:r>
              <a:rPr lang="en-US" sz="2500" b="1" i="0" u="none" strike="noStrike" kern="1200" baseline="0" dirty="0">
                <a:solidFill>
                  <a:srgbClr val="FF0000"/>
                </a:solidFill>
                <a:latin typeface="Arial" panose="020B0604020202020204" pitchFamily="34" charset="0"/>
                <a:cs typeface="Arial" panose="020B0604020202020204" pitchFamily="34" charset="0"/>
              </a:rPr>
              <a:t>n</a:t>
            </a:r>
            <a:r>
              <a:rPr lang="en-US" sz="2500" b="1" i="0" u="none" strike="noStrike" kern="1200" baseline="0" dirty="0">
                <a:solidFill>
                  <a:srgbClr val="0000FF"/>
                </a:solidFill>
                <a:latin typeface="Arial" panose="020B0604020202020204" pitchFamily="34" charset="0"/>
                <a:cs typeface="Arial" panose="020B0604020202020204" pitchFamily="34" charset="0"/>
              </a:rPr>
              <a:t>? </a:t>
            </a:r>
          </a:p>
        </p:txBody>
      </p:sp>
      <p:pic>
        <p:nvPicPr>
          <p:cNvPr id="31" name="图片 30">
            <a:extLst>
              <a:ext uri="{FF2B5EF4-FFF2-40B4-BE49-F238E27FC236}">
                <a16:creationId xmlns:a16="http://schemas.microsoft.com/office/drawing/2014/main" id="{1D6190F0-861A-47FE-A11E-58F7D9C1A27C}"/>
              </a:ext>
            </a:extLst>
          </p:cNvPr>
          <p:cNvPicPr>
            <a:picLocks noChangeAspect="1"/>
          </p:cNvPicPr>
          <p:nvPr/>
        </p:nvPicPr>
        <p:blipFill>
          <a:blip r:embed="rId14"/>
          <a:stretch>
            <a:fillRect/>
          </a:stretch>
        </p:blipFill>
        <p:spPr>
          <a:xfrm>
            <a:off x="7387588" y="134818"/>
            <a:ext cx="1604012" cy="1604012"/>
          </a:xfrm>
          <a:prstGeom prst="rect">
            <a:avLst/>
          </a:prstGeom>
        </p:spPr>
      </p:pic>
      <p:pic>
        <p:nvPicPr>
          <p:cNvPr id="47" name="Picture 46">
            <a:hlinkClick r:id="rId15" action="ppaction://hlinksldjump"/>
            <a:extLst>
              <a:ext uri="{FF2B5EF4-FFF2-40B4-BE49-F238E27FC236}">
                <a16:creationId xmlns:a16="http://schemas.microsoft.com/office/drawing/2014/main" id="{A98C8B7A-DBA4-4988-9FB0-F9CE7A254DA0}"/>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flipH="1">
            <a:off x="-593921" y="3105150"/>
            <a:ext cx="2609850" cy="2609850"/>
          </a:xfrm>
          <a:prstGeom prst="rect">
            <a:avLst/>
          </a:prstGeom>
        </p:spPr>
      </p:pic>
      <p:pic>
        <p:nvPicPr>
          <p:cNvPr id="38" name="图片 37">
            <a:extLst>
              <a:ext uri="{FF2B5EF4-FFF2-40B4-BE49-F238E27FC236}">
                <a16:creationId xmlns:a16="http://schemas.microsoft.com/office/drawing/2014/main" id="{AD351F36-311B-4491-A8E9-14CFA535DA6F}"/>
              </a:ext>
            </a:extLst>
          </p:cNvPr>
          <p:cNvPicPr>
            <a:picLocks noChangeAspect="1"/>
          </p:cNvPicPr>
          <p:nvPr/>
        </p:nvPicPr>
        <p:blipFill>
          <a:blip r:embed="rId17"/>
          <a:stretch>
            <a:fillRect/>
          </a:stretch>
        </p:blipFill>
        <p:spPr>
          <a:xfrm rot="663994">
            <a:off x="2520848" y="3992007"/>
            <a:ext cx="1815611" cy="756127"/>
          </a:xfrm>
          <a:prstGeom prst="rect">
            <a:avLst/>
          </a:prstGeom>
        </p:spPr>
      </p:pic>
      <p:grpSp>
        <p:nvGrpSpPr>
          <p:cNvPr id="48" name="Group 47">
            <a:extLst>
              <a:ext uri="{FF2B5EF4-FFF2-40B4-BE49-F238E27FC236}">
                <a16:creationId xmlns:a16="http://schemas.microsoft.com/office/drawing/2014/main" id="{0284E0E7-BE90-4444-B54A-6B31E150A817}"/>
              </a:ext>
            </a:extLst>
          </p:cNvPr>
          <p:cNvGrpSpPr/>
          <p:nvPr/>
        </p:nvGrpSpPr>
        <p:grpSpPr>
          <a:xfrm>
            <a:off x="2033814" y="4341585"/>
            <a:ext cx="4818744" cy="725715"/>
            <a:chOff x="1233714" y="6008914"/>
            <a:chExt cx="4818744" cy="725715"/>
          </a:xfrm>
        </p:grpSpPr>
        <p:pic>
          <p:nvPicPr>
            <p:cNvPr id="49" name="Picture 48">
              <a:extLst>
                <a:ext uri="{FF2B5EF4-FFF2-40B4-BE49-F238E27FC236}">
                  <a16:creationId xmlns:a16="http://schemas.microsoft.com/office/drawing/2014/main" id="{9D173D5A-2654-4E7B-9AA4-BF8DFB851BC8}"/>
                </a:ext>
              </a:extLst>
            </p:cNvPr>
            <p:cNvPicPr>
              <a:picLocks noChangeAspect="1"/>
            </p:cNvPicPr>
            <p:nvPr/>
          </p:nvPicPr>
          <p:blipFill rotWithShape="1">
            <a:blip r:embed="rId18">
              <a:extLst>
                <a:ext uri="{28A0092B-C50C-407E-A947-70E740481C1C}">
                  <a14:useLocalDpi xmlns:a14="http://schemas.microsoft.com/office/drawing/2010/main" val="0"/>
                </a:ext>
              </a:extLst>
            </a:blip>
            <a:srcRect l="11905" t="49666" r="12187" b="36226"/>
            <a:stretch/>
          </p:blipFill>
          <p:spPr>
            <a:xfrm>
              <a:off x="1233714" y="6008914"/>
              <a:ext cx="4818744" cy="725715"/>
            </a:xfrm>
            <a:prstGeom prst="rect">
              <a:avLst/>
            </a:prstGeom>
          </p:spPr>
        </p:pic>
        <p:sp>
          <p:nvSpPr>
            <p:cNvPr id="50" name="TextBox 49">
              <a:extLst>
                <a:ext uri="{FF2B5EF4-FFF2-40B4-BE49-F238E27FC236}">
                  <a16:creationId xmlns:a16="http://schemas.microsoft.com/office/drawing/2014/main" id="{2EA8FF82-863F-4AFB-A32A-13684CC937D0}"/>
                </a:ext>
              </a:extLst>
            </p:cNvPr>
            <p:cNvSpPr txBox="1"/>
            <p:nvPr/>
          </p:nvSpPr>
          <p:spPr>
            <a:xfrm>
              <a:off x="2047421" y="6196568"/>
              <a:ext cx="3685721" cy="369332"/>
            </a:xfrm>
            <a:prstGeom prst="rect">
              <a:avLst/>
            </a:prstGeom>
            <a:noFill/>
          </p:spPr>
          <p:txBody>
            <a:bodyPr wrap="square">
              <a:spAutoFit/>
            </a:bodyPr>
            <a:lstStyle/>
            <a:p>
              <a:r>
                <a:rPr lang="en-US" dirty="0">
                  <a:hlinkClick r:id="rId19"/>
                </a:rPr>
                <a:t>youtube.com/</a:t>
              </a:r>
              <a:r>
                <a:rPr lang="en-US" dirty="0" err="1">
                  <a:hlinkClick r:id="rId19"/>
                </a:rPr>
                <a:t>watch?v</a:t>
              </a:r>
              <a:r>
                <a:rPr lang="en-US" dirty="0">
                  <a:hlinkClick r:id="rId19"/>
                </a:rPr>
                <a:t>=6LHv9OFfRa0</a:t>
              </a:r>
              <a:endParaRPr lang="en-US" dirty="0"/>
            </a:p>
          </p:txBody>
        </p:sp>
      </p:grpSp>
    </p:spTree>
    <p:extLst>
      <p:ext uri="{BB962C8B-B14F-4D97-AF65-F5344CB8AC3E}">
        <p14:creationId xmlns:p14="http://schemas.microsoft.com/office/powerpoint/2010/main" val="36438203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1500"/>
                                            <p:tgtEl>
                                              <p:spTgt spid="4"/>
                                            </p:tgtEl>
                                          </p:cBhvr>
                                        </p:animEffect>
                                      </p:childTnLst>
                                    </p:cTn>
                                  </p:par>
                                  <p:par>
                                    <p:cTn id="8" presetID="42" presetClass="entr" presetSubtype="0" fill="hold" nodeType="withEffect">
                                      <p:stCondLst>
                                        <p:cond delay="10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anim calcmode="lin" valueType="num">
                                          <p:cBhvr>
                                            <p:cTn id="11" dur="500" fill="hold"/>
                                            <p:tgtEl>
                                              <p:spTgt spid="2"/>
                                            </p:tgtEl>
                                            <p:attrNameLst>
                                              <p:attrName>ppt_x</p:attrName>
                                            </p:attrNameLst>
                                          </p:cBhvr>
                                          <p:tavLst>
                                            <p:tav tm="0">
                                              <p:val>
                                                <p:strVal val="#ppt_x"/>
                                              </p:val>
                                            </p:tav>
                                            <p:tav tm="100000">
                                              <p:val>
                                                <p:strVal val="#ppt_x"/>
                                              </p:val>
                                            </p:tav>
                                          </p:tavLst>
                                        </p:anim>
                                        <p:anim calcmode="lin" valueType="num">
                                          <p:cBhvr>
                                            <p:cTn id="12"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3" presetClass="path" presetSubtype="0" accel="50000" decel="50000" fill="hold" nodeType="clickEffect">
                                      <p:stCondLst>
                                        <p:cond delay="0"/>
                                      </p:stCondLst>
                                      <p:childTnLst>
                                        <p:animMotion origin="layout" path="M 5.55556E-7 -4.32099E-6 L -0.7934 -4.32099E-6 " pathEditMode="relative" rAng="0" ptsTypes="AA">
                                          <p:cBhvr>
                                            <p:cTn id="16" dur="2000" fill="hold"/>
                                            <p:tgtEl>
                                              <p:spTgt spid="4"/>
                                            </p:tgtEl>
                                            <p:attrNameLst>
                                              <p:attrName>ppt_x</p:attrName>
                                              <p:attrName>ppt_y</p:attrName>
                                            </p:attrNameLst>
                                          </p:cBhvr>
                                          <p:rCtr x="-39670" y="0"/>
                                        </p:animMotion>
                                      </p:childTnLst>
                                    </p:cTn>
                                  </p:par>
                                  <p:par>
                                    <p:cTn id="17" presetID="63" presetClass="path" presetSubtype="0" accel="50000" decel="50000" fill="hold" nodeType="withEffect">
                                      <p:stCondLst>
                                        <p:cond delay="0"/>
                                      </p:stCondLst>
                                      <p:childTnLst>
                                        <p:animMotion origin="layout" path="M 2.77778E-7 1.23457E-6 L -0.79427 -0.00185 " pathEditMode="relative" rAng="0" ptsTypes="AA">
                                          <p:cBhvr>
                                            <p:cTn id="18" dur="2000" fill="hold"/>
                                            <p:tgtEl>
                                              <p:spTgt spid="31"/>
                                            </p:tgtEl>
                                            <p:attrNameLst>
                                              <p:attrName>ppt_x</p:attrName>
                                              <p:attrName>ppt_y</p:attrName>
                                            </p:attrNameLst>
                                          </p:cBhvr>
                                          <p:rCtr x="-39722" y="-93"/>
                                        </p:animMotion>
                                      </p:childTnLst>
                                    </p:cTn>
                                  </p:par>
                                  <p:par>
                                    <p:cTn id="19" presetID="22" presetClass="entr" presetSubtype="2"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right)">
                                          <p:cBhvr>
                                            <p:cTn id="21" dur="2000"/>
                                            <p:tgtEl>
                                              <p:spTgt spid="21"/>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right)">
                                          <p:cBhvr>
                                            <p:cTn id="24" dur="2000"/>
                                            <p:tgtEl>
                                              <p:spTgt spid="22"/>
                                            </p:tgtEl>
                                          </p:cBhvr>
                                        </p:animEffect>
                                      </p:childTnLst>
                                    </p:cTn>
                                  </p:par>
                                </p:childTnLst>
                              </p:cTn>
                            </p:par>
                            <p:par>
                              <p:cTn id="25" fill="hold">
                                <p:stCondLst>
                                  <p:cond delay="2000"/>
                                </p:stCondLst>
                                <p:childTnLst>
                                  <p:par>
                                    <p:cTn id="26" presetID="47" presetClass="entr" presetSubtype="0"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1000"/>
                                            <p:tgtEl>
                                              <p:spTgt spid="23"/>
                                            </p:tgtEl>
                                          </p:cBhvr>
                                        </p:animEffect>
                                        <p:anim calcmode="lin" valueType="num">
                                          <p:cBhvr>
                                            <p:cTn id="29" dur="1000" fill="hold"/>
                                            <p:tgtEl>
                                              <p:spTgt spid="23"/>
                                            </p:tgtEl>
                                            <p:attrNameLst>
                                              <p:attrName>ppt_x</p:attrName>
                                            </p:attrNameLst>
                                          </p:cBhvr>
                                          <p:tavLst>
                                            <p:tav tm="0">
                                              <p:val>
                                                <p:strVal val="#ppt_x"/>
                                              </p:val>
                                            </p:tav>
                                            <p:tav tm="100000">
                                              <p:val>
                                                <p:strVal val="#ppt_x"/>
                                              </p:val>
                                            </p:tav>
                                          </p:tavLst>
                                        </p:anim>
                                        <p:anim calcmode="lin" valueType="num">
                                          <p:cBhvr>
                                            <p:cTn id="30" dur="1000" fill="hold"/>
                                            <p:tgtEl>
                                              <p:spTgt spid="2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45"/>
                                            </p:tgtEl>
                                            <p:attrNameLst>
                                              <p:attrName>style.visibility</p:attrName>
                                            </p:attrNameLst>
                                          </p:cBhvr>
                                          <p:to>
                                            <p:strVal val="visible"/>
                                          </p:to>
                                        </p:set>
                                        <p:animEffect transition="in" filter="fade">
                                          <p:cBhvr>
                                            <p:cTn id="38" dur="1000"/>
                                            <p:tgtEl>
                                              <p:spTgt spid="45"/>
                                            </p:tgtEl>
                                          </p:cBhvr>
                                        </p:animEffect>
                                        <p:anim calcmode="lin" valueType="num">
                                          <p:cBhvr>
                                            <p:cTn id="39" dur="1000" fill="hold"/>
                                            <p:tgtEl>
                                              <p:spTgt spid="45"/>
                                            </p:tgtEl>
                                            <p:attrNameLst>
                                              <p:attrName>ppt_x</p:attrName>
                                            </p:attrNameLst>
                                          </p:cBhvr>
                                          <p:tavLst>
                                            <p:tav tm="0">
                                              <p:val>
                                                <p:strVal val="#ppt_x"/>
                                              </p:val>
                                            </p:tav>
                                            <p:tav tm="100000">
                                              <p:val>
                                                <p:strVal val="#ppt_x"/>
                                              </p:val>
                                            </p:tav>
                                          </p:tavLst>
                                        </p:anim>
                                        <p:anim calcmode="lin" valueType="num">
                                          <p:cBhvr>
                                            <p:cTn id="40" dur="1000" fill="hold"/>
                                            <p:tgtEl>
                                              <p:spTgt spid="45"/>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2" presetClass="entr" presetSubtype="2"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1+#ppt_w/2"/>
                                              </p:val>
                                            </p:tav>
                                            <p:tav tm="100000">
                                              <p:val>
                                                <p:strVal val="#ppt_x"/>
                                              </p:val>
                                            </p:tav>
                                          </p:tavLst>
                                        </p:anim>
                                        <p:anim calcmode="lin" valueType="num">
                                          <p:cBhvr additive="base">
                                            <p:cTn id="50" dur="500" fill="hold"/>
                                            <p:tgtEl>
                                              <p:spTgt spid="19"/>
                                            </p:tgtEl>
                                            <p:attrNameLst>
                                              <p:attrName>ppt_y</p:attrName>
                                            </p:attrNameLst>
                                          </p:cBhvr>
                                          <p:tavLst>
                                            <p:tav tm="0">
                                              <p:val>
                                                <p:strVal val="#ppt_y"/>
                                              </p:val>
                                            </p:tav>
                                            <p:tav tm="100000">
                                              <p:val>
                                                <p:strVal val="#ppt_y"/>
                                              </p:val>
                                            </p:tav>
                                          </p:tavLst>
                                        </p:anim>
                                      </p:childTnLst>
                                    </p:cTn>
                                  </p:par>
                                  <p:par>
                                    <p:cTn id="51" presetID="2" presetClass="entr" presetSubtype="2" fill="hold" nodeType="with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1+#ppt_w/2"/>
                                              </p:val>
                                            </p:tav>
                                            <p:tav tm="100000">
                                              <p:val>
                                                <p:strVal val="#ppt_x"/>
                                              </p:val>
                                            </p:tav>
                                          </p:tavLst>
                                        </p:anim>
                                        <p:anim calcmode="lin" valueType="num">
                                          <p:cBhvr additive="base">
                                            <p:cTn id="54" dur="500" fill="hold"/>
                                            <p:tgtEl>
                                              <p:spTgt spid="20"/>
                                            </p:tgtEl>
                                            <p:attrNameLst>
                                              <p:attrName>ppt_y</p:attrName>
                                            </p:attrNameLst>
                                          </p:cBhvr>
                                          <p:tavLst>
                                            <p:tav tm="0">
                                              <p:val>
                                                <p:strVal val="#ppt_y"/>
                                              </p:val>
                                            </p:tav>
                                            <p:tav tm="100000">
                                              <p:val>
                                                <p:strVal val="#ppt_y"/>
                                              </p:val>
                                            </p:tav>
                                          </p:tavLst>
                                        </p:anim>
                                      </p:childTnLst>
                                    </p:cTn>
                                  </p:par>
                                  <p:par>
                                    <p:cTn id="55" presetID="2" presetClass="entr" presetSubtype="8" fill="hold" nodeType="withEffect">
                                      <p:stCondLst>
                                        <p:cond delay="250"/>
                                      </p:stCondLst>
                                      <p:childTnLst>
                                        <p:set>
                                          <p:cBhvr>
                                            <p:cTn id="56" dur="1" fill="hold">
                                              <p:stCondLst>
                                                <p:cond delay="0"/>
                                              </p:stCondLst>
                                            </p:cTn>
                                            <p:tgtEl>
                                              <p:spTgt spid="38"/>
                                            </p:tgtEl>
                                            <p:attrNameLst>
                                              <p:attrName>style.visibility</p:attrName>
                                            </p:attrNameLst>
                                          </p:cBhvr>
                                          <p:to>
                                            <p:strVal val="visible"/>
                                          </p:to>
                                        </p:set>
                                        <p:anim calcmode="lin" valueType="num">
                                          <p:cBhvr additive="base">
                                            <p:cTn id="57" dur="500" fill="hold"/>
                                            <p:tgtEl>
                                              <p:spTgt spid="38"/>
                                            </p:tgtEl>
                                            <p:attrNameLst>
                                              <p:attrName>ppt_x</p:attrName>
                                            </p:attrNameLst>
                                          </p:cBhvr>
                                          <p:tavLst>
                                            <p:tav tm="0">
                                              <p:val>
                                                <p:strVal val="0-#ppt_w/2"/>
                                              </p:val>
                                            </p:tav>
                                            <p:tav tm="100000">
                                              <p:val>
                                                <p:strVal val="#ppt_x"/>
                                              </p:val>
                                            </p:tav>
                                          </p:tavLst>
                                        </p:anim>
                                        <p:anim calcmode="lin" valueType="num">
                                          <p:cBhvr additive="base">
                                            <p:cTn id="58" dur="500" fill="hold"/>
                                            <p:tgtEl>
                                              <p:spTgt spid="38"/>
                                            </p:tgtEl>
                                            <p:attrNameLst>
                                              <p:attrName>ppt_y</p:attrName>
                                            </p:attrNameLst>
                                          </p:cBhvr>
                                          <p:tavLst>
                                            <p:tav tm="0">
                                              <p:val>
                                                <p:strVal val="#ppt_y"/>
                                              </p:val>
                                            </p:tav>
                                            <p:tav tm="100000">
                                              <p:val>
                                                <p:strVal val="#ppt_y"/>
                                              </p:val>
                                            </p:tav>
                                          </p:tavLst>
                                        </p:anim>
                                      </p:childTnLst>
                                    </p:cTn>
                                  </p:par>
                                  <p:par>
                                    <p:cTn id="59" presetID="2" presetClass="entr" presetSubtype="8" fill="hold" nodeType="withEffect">
                                      <p:stCondLst>
                                        <p:cond delay="500"/>
                                      </p:stCondLst>
                                      <p:childTnLst>
                                        <p:set>
                                          <p:cBhvr>
                                            <p:cTn id="60" dur="1" fill="hold">
                                              <p:stCondLst>
                                                <p:cond delay="0"/>
                                              </p:stCondLst>
                                            </p:cTn>
                                            <p:tgtEl>
                                              <p:spTgt spid="3"/>
                                            </p:tgtEl>
                                            <p:attrNameLst>
                                              <p:attrName>style.visibility</p:attrName>
                                            </p:attrNameLst>
                                          </p:cBhvr>
                                          <p:to>
                                            <p:strVal val="visible"/>
                                          </p:to>
                                        </p:set>
                                        <p:anim calcmode="lin" valueType="num">
                                          <p:cBhvr additive="base">
                                            <p:cTn id="61" dur="500" fill="hold"/>
                                            <p:tgtEl>
                                              <p:spTgt spid="3"/>
                                            </p:tgtEl>
                                            <p:attrNameLst>
                                              <p:attrName>ppt_x</p:attrName>
                                            </p:attrNameLst>
                                          </p:cBhvr>
                                          <p:tavLst>
                                            <p:tav tm="0">
                                              <p:val>
                                                <p:strVal val="0-#ppt_w/2"/>
                                              </p:val>
                                            </p:tav>
                                            <p:tav tm="100000">
                                              <p:val>
                                                <p:strVal val="#ppt_x"/>
                                              </p:val>
                                            </p:tav>
                                          </p:tavLst>
                                        </p:anim>
                                        <p:anim calcmode="lin" valueType="num">
                                          <p:cBhvr additive="base">
                                            <p:cTn id="6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1"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additive="base">
                                            <p:cTn id="67" dur="500" fill="hold"/>
                                            <p:tgtEl>
                                              <p:spTgt spid="24"/>
                                            </p:tgtEl>
                                            <p:attrNameLst>
                                              <p:attrName>ppt_x</p:attrName>
                                            </p:attrNameLst>
                                          </p:cBhvr>
                                          <p:tavLst>
                                            <p:tav tm="0">
                                              <p:val>
                                                <p:strVal val="#ppt_x"/>
                                              </p:val>
                                            </p:tav>
                                            <p:tav tm="100000">
                                              <p:val>
                                                <p:strVal val="#ppt_x"/>
                                              </p:val>
                                            </p:tav>
                                          </p:tavLst>
                                        </p:anim>
                                        <p:anim calcmode="lin" valueType="num">
                                          <p:cBhvr additive="base">
                                            <p:cTn id="68" dur="500" fill="hold"/>
                                            <p:tgtEl>
                                              <p:spTgt spid="24"/>
                                            </p:tgtEl>
                                            <p:attrNameLst>
                                              <p:attrName>ppt_y</p:attrName>
                                            </p:attrNameLst>
                                          </p:cBhvr>
                                          <p:tavLst>
                                            <p:tav tm="0">
                                              <p:val>
                                                <p:strVal val="0-#ppt_h/2"/>
                                              </p:val>
                                            </p:tav>
                                            <p:tav tm="100000">
                                              <p:val>
                                                <p:strVal val="#ppt_y"/>
                                              </p:val>
                                            </p:tav>
                                          </p:tavLst>
                                        </p:anim>
                                      </p:childTnLst>
                                    </p:cTn>
                                  </p:par>
                                  <p:par>
                                    <p:cTn id="69" presetID="53" presetClass="exit" presetSubtype="32" fill="hold" nodeType="withEffect">
                                      <p:stCondLst>
                                        <p:cond delay="0"/>
                                      </p:stCondLst>
                                      <p:childTnLst>
                                        <p:anim calcmode="lin" valueType="num">
                                          <p:cBhvr>
                                            <p:cTn id="70" dur="500"/>
                                            <p:tgtEl>
                                              <p:spTgt spid="8"/>
                                            </p:tgtEl>
                                            <p:attrNameLst>
                                              <p:attrName>ppt_w</p:attrName>
                                            </p:attrNameLst>
                                          </p:cBhvr>
                                          <p:tavLst>
                                            <p:tav tm="0">
                                              <p:val>
                                                <p:strVal val="ppt_w"/>
                                              </p:val>
                                            </p:tav>
                                            <p:tav tm="100000">
                                              <p:val>
                                                <p:fltVal val="0"/>
                                              </p:val>
                                            </p:tav>
                                          </p:tavLst>
                                        </p:anim>
                                        <p:anim calcmode="lin" valueType="num">
                                          <p:cBhvr>
                                            <p:cTn id="71" dur="500"/>
                                            <p:tgtEl>
                                              <p:spTgt spid="8"/>
                                            </p:tgtEl>
                                            <p:attrNameLst>
                                              <p:attrName>ppt_h</p:attrName>
                                            </p:attrNameLst>
                                          </p:cBhvr>
                                          <p:tavLst>
                                            <p:tav tm="0">
                                              <p:val>
                                                <p:strVal val="ppt_h"/>
                                              </p:val>
                                            </p:tav>
                                            <p:tav tm="100000">
                                              <p:val>
                                                <p:fltVal val="0"/>
                                              </p:val>
                                            </p:tav>
                                          </p:tavLst>
                                        </p:anim>
                                        <p:animEffect transition="out" filter="fade">
                                          <p:cBhvr>
                                            <p:cTn id="72" dur="500"/>
                                            <p:tgtEl>
                                              <p:spTgt spid="8"/>
                                            </p:tgtEl>
                                          </p:cBhvr>
                                        </p:animEffect>
                                        <p:set>
                                          <p:cBhvr>
                                            <p:cTn id="73" dur="1" fill="hold">
                                              <p:stCondLst>
                                                <p:cond delay="499"/>
                                              </p:stCondLst>
                                            </p:cTn>
                                            <p:tgtEl>
                                              <p:spTgt spid="8"/>
                                            </p:tgtEl>
                                            <p:attrNameLst>
                                              <p:attrName>style.visibility</p:attrName>
                                            </p:attrNameLst>
                                          </p:cBhvr>
                                          <p:to>
                                            <p:strVal val="hidden"/>
                                          </p:to>
                                        </p:set>
                                      </p:childTnLst>
                                    </p:cTn>
                                  </p:par>
                                </p:childTnLst>
                              </p:cTn>
                            </p:par>
                            <p:par>
                              <p:cTn id="74" fill="hold">
                                <p:stCondLst>
                                  <p:cond delay="500"/>
                                </p:stCondLst>
                                <p:childTnLst>
                                  <p:par>
                                    <p:cTn id="75" presetID="1" presetClass="mediacall" presetSubtype="0" fill="hold" nodeType="afterEffect">
                                      <p:stCondLst>
                                        <p:cond delay="0"/>
                                      </p:stCondLst>
                                      <p:childTnLst>
                                        <p:cmd type="call" cmd="playFrom(0.0)">
                                          <p:cBhvr>
                                            <p:cTn id="76" dur="5496" fill="hold"/>
                                            <p:tgtEl>
                                              <p:spTgt spid="6"/>
                                            </p:tgtEl>
                                          </p:cBhvr>
                                        </p:cmd>
                                      </p:childTnLst>
                                    </p:cTn>
                                  </p:par>
                                  <p:par>
                                    <p:cTn id="77" presetID="1" presetClass="entr" presetSubtype="0" fill="hold" grpId="0" nodeType="withEffect">
                                      <p:stCondLst>
                                        <p:cond delay="0"/>
                                      </p:stCondLst>
                                      <p:childTnLst>
                                        <p:set>
                                          <p:cBhvr>
                                            <p:cTn id="78" dur="1" fill="hold">
                                              <p:stCondLst>
                                                <p:cond delay="249"/>
                                              </p:stCondLst>
                                            </p:cTn>
                                            <p:tgtEl>
                                              <p:spTgt spid="26"/>
                                            </p:tgtEl>
                                            <p:attrNameLst>
                                              <p:attrName>style.visibility</p:attrName>
                                            </p:attrNameLst>
                                          </p:cBhvr>
                                          <p:to>
                                            <p:strVal val="visible"/>
                                          </p:to>
                                        </p:set>
                                      </p:childTnLst>
                                    </p:cTn>
                                  </p:par>
                                  <p:par>
                                    <p:cTn id="79" presetID="1" presetClass="exit" presetSubtype="0" fill="hold" grpId="1" nodeType="withEffect">
                                      <p:stCondLst>
                                        <p:cond delay="250"/>
                                      </p:stCondLst>
                                      <p:childTnLst>
                                        <p:set>
                                          <p:cBhvr>
                                            <p:cTn id="80" dur="1" fill="hold">
                                              <p:stCondLst>
                                                <p:cond delay="249"/>
                                              </p:stCondLst>
                                            </p:cTn>
                                            <p:tgtEl>
                                              <p:spTgt spid="26"/>
                                            </p:tgtEl>
                                            <p:attrNameLst>
                                              <p:attrName>style.visibility</p:attrName>
                                            </p:attrNameLst>
                                          </p:cBhvr>
                                          <p:to>
                                            <p:strVal val="hidden"/>
                                          </p:to>
                                        </p:set>
                                      </p:childTnLst>
                                    </p:cTn>
                                  </p:par>
                                  <p:par>
                                    <p:cTn id="81" presetID="1" presetClass="entr" presetSubtype="0" fill="hold" grpId="0" nodeType="withEffect">
                                      <p:stCondLst>
                                        <p:cond delay="500"/>
                                      </p:stCondLst>
                                      <p:childTnLst>
                                        <p:set>
                                          <p:cBhvr>
                                            <p:cTn id="82" dur="1" fill="hold">
                                              <p:stCondLst>
                                                <p:cond delay="249"/>
                                              </p:stCondLst>
                                            </p:cTn>
                                            <p:tgtEl>
                                              <p:spTgt spid="28"/>
                                            </p:tgtEl>
                                            <p:attrNameLst>
                                              <p:attrName>style.visibility</p:attrName>
                                            </p:attrNameLst>
                                          </p:cBhvr>
                                          <p:to>
                                            <p:strVal val="visible"/>
                                          </p:to>
                                        </p:set>
                                      </p:childTnLst>
                                    </p:cTn>
                                  </p:par>
                                  <p:par>
                                    <p:cTn id="83" presetID="1" presetClass="exit" presetSubtype="0" fill="hold" grpId="1" nodeType="withEffect">
                                      <p:stCondLst>
                                        <p:cond delay="750"/>
                                      </p:stCondLst>
                                      <p:childTnLst>
                                        <p:set>
                                          <p:cBhvr>
                                            <p:cTn id="84" dur="1" fill="hold">
                                              <p:stCondLst>
                                                <p:cond delay="249"/>
                                              </p:stCondLst>
                                            </p:cTn>
                                            <p:tgtEl>
                                              <p:spTgt spid="28"/>
                                            </p:tgtEl>
                                            <p:attrNameLst>
                                              <p:attrName>style.visibility</p:attrName>
                                            </p:attrNameLst>
                                          </p:cBhvr>
                                          <p:to>
                                            <p:strVal val="hidden"/>
                                          </p:to>
                                        </p:set>
                                      </p:childTnLst>
                                    </p:cTn>
                                  </p:par>
                                  <p:par>
                                    <p:cTn id="85" presetID="1" presetClass="entr" presetSubtype="0" fill="hold" grpId="2" nodeType="withEffect">
                                      <p:stCondLst>
                                        <p:cond delay="1000"/>
                                      </p:stCondLst>
                                      <p:childTnLst>
                                        <p:set>
                                          <p:cBhvr>
                                            <p:cTn id="86" dur="1" fill="hold">
                                              <p:stCondLst>
                                                <p:cond delay="249"/>
                                              </p:stCondLst>
                                            </p:cTn>
                                            <p:tgtEl>
                                              <p:spTgt spid="26"/>
                                            </p:tgtEl>
                                            <p:attrNameLst>
                                              <p:attrName>style.visibility</p:attrName>
                                            </p:attrNameLst>
                                          </p:cBhvr>
                                          <p:to>
                                            <p:strVal val="visible"/>
                                          </p:to>
                                        </p:set>
                                      </p:childTnLst>
                                    </p:cTn>
                                  </p:par>
                                  <p:par>
                                    <p:cTn id="87" presetID="1" presetClass="exit" presetSubtype="0" fill="hold" grpId="3" nodeType="withEffect">
                                      <p:stCondLst>
                                        <p:cond delay="1250"/>
                                      </p:stCondLst>
                                      <p:childTnLst>
                                        <p:set>
                                          <p:cBhvr>
                                            <p:cTn id="88" dur="1" fill="hold">
                                              <p:stCondLst>
                                                <p:cond delay="249"/>
                                              </p:stCondLst>
                                            </p:cTn>
                                            <p:tgtEl>
                                              <p:spTgt spid="26"/>
                                            </p:tgtEl>
                                            <p:attrNameLst>
                                              <p:attrName>style.visibility</p:attrName>
                                            </p:attrNameLst>
                                          </p:cBhvr>
                                          <p:to>
                                            <p:strVal val="hidden"/>
                                          </p:to>
                                        </p:set>
                                      </p:childTnLst>
                                    </p:cTn>
                                  </p:par>
                                  <p:par>
                                    <p:cTn id="89" presetID="1" presetClass="entr" presetSubtype="0" fill="hold" grpId="2" nodeType="withEffect">
                                      <p:stCondLst>
                                        <p:cond delay="1500"/>
                                      </p:stCondLst>
                                      <p:childTnLst>
                                        <p:set>
                                          <p:cBhvr>
                                            <p:cTn id="90" dur="1" fill="hold">
                                              <p:stCondLst>
                                                <p:cond delay="249"/>
                                              </p:stCondLst>
                                            </p:cTn>
                                            <p:tgtEl>
                                              <p:spTgt spid="28"/>
                                            </p:tgtEl>
                                            <p:attrNameLst>
                                              <p:attrName>style.visibility</p:attrName>
                                            </p:attrNameLst>
                                          </p:cBhvr>
                                          <p:to>
                                            <p:strVal val="visible"/>
                                          </p:to>
                                        </p:set>
                                      </p:childTnLst>
                                    </p:cTn>
                                  </p:par>
                                  <p:par>
                                    <p:cTn id="91" presetID="1" presetClass="exit" presetSubtype="0" fill="hold" grpId="3" nodeType="withEffect">
                                      <p:stCondLst>
                                        <p:cond delay="1750"/>
                                      </p:stCondLst>
                                      <p:childTnLst>
                                        <p:set>
                                          <p:cBhvr>
                                            <p:cTn id="92" dur="1" fill="hold">
                                              <p:stCondLst>
                                                <p:cond delay="249"/>
                                              </p:stCondLst>
                                            </p:cTn>
                                            <p:tgtEl>
                                              <p:spTgt spid="28"/>
                                            </p:tgtEl>
                                            <p:attrNameLst>
                                              <p:attrName>style.visibility</p:attrName>
                                            </p:attrNameLst>
                                          </p:cBhvr>
                                          <p:to>
                                            <p:strVal val="hidden"/>
                                          </p:to>
                                        </p:set>
                                      </p:childTnLst>
                                    </p:cTn>
                                  </p:par>
                                  <p:par>
                                    <p:cTn id="93" presetID="1" presetClass="entr" presetSubtype="0" fill="hold" grpId="4" nodeType="withEffect">
                                      <p:stCondLst>
                                        <p:cond delay="2000"/>
                                      </p:stCondLst>
                                      <p:childTnLst>
                                        <p:set>
                                          <p:cBhvr>
                                            <p:cTn id="94" dur="1" fill="hold">
                                              <p:stCondLst>
                                                <p:cond delay="249"/>
                                              </p:stCondLst>
                                            </p:cTn>
                                            <p:tgtEl>
                                              <p:spTgt spid="26"/>
                                            </p:tgtEl>
                                            <p:attrNameLst>
                                              <p:attrName>style.visibility</p:attrName>
                                            </p:attrNameLst>
                                          </p:cBhvr>
                                          <p:to>
                                            <p:strVal val="visible"/>
                                          </p:to>
                                        </p:set>
                                      </p:childTnLst>
                                    </p:cTn>
                                  </p:par>
                                  <p:par>
                                    <p:cTn id="95" presetID="1" presetClass="exit" presetSubtype="0" fill="hold" grpId="5" nodeType="withEffect">
                                      <p:stCondLst>
                                        <p:cond delay="2250"/>
                                      </p:stCondLst>
                                      <p:childTnLst>
                                        <p:set>
                                          <p:cBhvr>
                                            <p:cTn id="96" dur="1" fill="hold">
                                              <p:stCondLst>
                                                <p:cond delay="249"/>
                                              </p:stCondLst>
                                            </p:cTn>
                                            <p:tgtEl>
                                              <p:spTgt spid="26"/>
                                            </p:tgtEl>
                                            <p:attrNameLst>
                                              <p:attrName>style.visibility</p:attrName>
                                            </p:attrNameLst>
                                          </p:cBhvr>
                                          <p:to>
                                            <p:strVal val="hidden"/>
                                          </p:to>
                                        </p:set>
                                      </p:childTnLst>
                                    </p:cTn>
                                  </p:par>
                                  <p:par>
                                    <p:cTn id="97" presetID="1" presetClass="entr" presetSubtype="0" fill="hold" grpId="4" nodeType="withEffect">
                                      <p:stCondLst>
                                        <p:cond delay="2500"/>
                                      </p:stCondLst>
                                      <p:childTnLst>
                                        <p:set>
                                          <p:cBhvr>
                                            <p:cTn id="98" dur="1" fill="hold">
                                              <p:stCondLst>
                                                <p:cond delay="249"/>
                                              </p:stCondLst>
                                            </p:cTn>
                                            <p:tgtEl>
                                              <p:spTgt spid="28"/>
                                            </p:tgtEl>
                                            <p:attrNameLst>
                                              <p:attrName>style.visibility</p:attrName>
                                            </p:attrNameLst>
                                          </p:cBhvr>
                                          <p:to>
                                            <p:strVal val="visible"/>
                                          </p:to>
                                        </p:set>
                                      </p:childTnLst>
                                    </p:cTn>
                                  </p:par>
                                  <p:par>
                                    <p:cTn id="99" presetID="1" presetClass="exit" presetSubtype="0" fill="hold" grpId="5" nodeType="withEffect">
                                      <p:stCondLst>
                                        <p:cond delay="2750"/>
                                      </p:stCondLst>
                                      <p:childTnLst>
                                        <p:set>
                                          <p:cBhvr>
                                            <p:cTn id="100" dur="1" fill="hold">
                                              <p:stCondLst>
                                                <p:cond delay="249"/>
                                              </p:stCondLst>
                                            </p:cTn>
                                            <p:tgtEl>
                                              <p:spTgt spid="28"/>
                                            </p:tgtEl>
                                            <p:attrNameLst>
                                              <p:attrName>style.visibility</p:attrName>
                                            </p:attrNameLst>
                                          </p:cBhvr>
                                          <p:to>
                                            <p:strVal val="hidden"/>
                                          </p:to>
                                        </p:set>
                                      </p:childTnLst>
                                    </p:cTn>
                                  </p:par>
                                  <p:par>
                                    <p:cTn id="101" presetID="1" presetClass="entr" presetSubtype="0" fill="hold" grpId="6" nodeType="withEffect">
                                      <p:stCondLst>
                                        <p:cond delay="3000"/>
                                      </p:stCondLst>
                                      <p:childTnLst>
                                        <p:set>
                                          <p:cBhvr>
                                            <p:cTn id="102" dur="1" fill="hold">
                                              <p:stCondLst>
                                                <p:cond delay="249"/>
                                              </p:stCondLst>
                                            </p:cTn>
                                            <p:tgtEl>
                                              <p:spTgt spid="26"/>
                                            </p:tgtEl>
                                            <p:attrNameLst>
                                              <p:attrName>style.visibility</p:attrName>
                                            </p:attrNameLst>
                                          </p:cBhvr>
                                          <p:to>
                                            <p:strVal val="visible"/>
                                          </p:to>
                                        </p:set>
                                      </p:childTnLst>
                                    </p:cTn>
                                  </p:par>
                                  <p:par>
                                    <p:cTn id="103" presetID="1" presetClass="exit" presetSubtype="0" fill="hold" grpId="7" nodeType="withEffect">
                                      <p:stCondLst>
                                        <p:cond delay="3250"/>
                                      </p:stCondLst>
                                      <p:childTnLst>
                                        <p:set>
                                          <p:cBhvr>
                                            <p:cTn id="104" dur="1" fill="hold">
                                              <p:stCondLst>
                                                <p:cond delay="249"/>
                                              </p:stCondLst>
                                            </p:cTn>
                                            <p:tgtEl>
                                              <p:spTgt spid="26"/>
                                            </p:tgtEl>
                                            <p:attrNameLst>
                                              <p:attrName>style.visibility</p:attrName>
                                            </p:attrNameLst>
                                          </p:cBhvr>
                                          <p:to>
                                            <p:strVal val="hidden"/>
                                          </p:to>
                                        </p:set>
                                      </p:childTnLst>
                                    </p:cTn>
                                  </p:par>
                                  <p:par>
                                    <p:cTn id="105" presetID="1" presetClass="entr" presetSubtype="0" fill="hold" grpId="6" nodeType="withEffect">
                                      <p:stCondLst>
                                        <p:cond delay="3500"/>
                                      </p:stCondLst>
                                      <p:childTnLst>
                                        <p:set>
                                          <p:cBhvr>
                                            <p:cTn id="106" dur="1" fill="hold">
                                              <p:stCondLst>
                                                <p:cond delay="249"/>
                                              </p:stCondLst>
                                            </p:cTn>
                                            <p:tgtEl>
                                              <p:spTgt spid="28"/>
                                            </p:tgtEl>
                                            <p:attrNameLst>
                                              <p:attrName>style.visibility</p:attrName>
                                            </p:attrNameLst>
                                          </p:cBhvr>
                                          <p:to>
                                            <p:strVal val="visible"/>
                                          </p:to>
                                        </p:set>
                                      </p:childTnLst>
                                    </p:cTn>
                                  </p:par>
                                  <p:par>
                                    <p:cTn id="107" presetID="1" presetClass="exit" presetSubtype="0" fill="hold" grpId="7" nodeType="withEffect">
                                      <p:stCondLst>
                                        <p:cond delay="3750"/>
                                      </p:stCondLst>
                                      <p:childTnLst>
                                        <p:set>
                                          <p:cBhvr>
                                            <p:cTn id="108" dur="1" fill="hold">
                                              <p:stCondLst>
                                                <p:cond delay="249"/>
                                              </p:stCondLst>
                                            </p:cTn>
                                            <p:tgtEl>
                                              <p:spTgt spid="28"/>
                                            </p:tgtEl>
                                            <p:attrNameLst>
                                              <p:attrName>style.visibility</p:attrName>
                                            </p:attrNameLst>
                                          </p:cBhvr>
                                          <p:to>
                                            <p:strVal val="hidden"/>
                                          </p:to>
                                        </p:set>
                                      </p:childTnLst>
                                    </p:cTn>
                                  </p:par>
                                  <p:par>
                                    <p:cTn id="109" presetID="1" presetClass="entr" presetSubtype="0" fill="hold" grpId="8" nodeType="withEffect">
                                      <p:stCondLst>
                                        <p:cond delay="4000"/>
                                      </p:stCondLst>
                                      <p:childTnLst>
                                        <p:set>
                                          <p:cBhvr>
                                            <p:cTn id="110" dur="1" fill="hold">
                                              <p:stCondLst>
                                                <p:cond delay="249"/>
                                              </p:stCondLst>
                                            </p:cTn>
                                            <p:tgtEl>
                                              <p:spTgt spid="26"/>
                                            </p:tgtEl>
                                            <p:attrNameLst>
                                              <p:attrName>style.visibility</p:attrName>
                                            </p:attrNameLst>
                                          </p:cBhvr>
                                          <p:to>
                                            <p:strVal val="visible"/>
                                          </p:to>
                                        </p:set>
                                      </p:childTnLst>
                                    </p:cTn>
                                  </p:par>
                                  <p:par>
                                    <p:cTn id="111" presetID="1" presetClass="exit" presetSubtype="0" fill="hold" grpId="9" nodeType="withEffect">
                                      <p:stCondLst>
                                        <p:cond delay="4250"/>
                                      </p:stCondLst>
                                      <p:childTnLst>
                                        <p:set>
                                          <p:cBhvr>
                                            <p:cTn id="112" dur="1" fill="hold">
                                              <p:stCondLst>
                                                <p:cond delay="249"/>
                                              </p:stCondLst>
                                            </p:cTn>
                                            <p:tgtEl>
                                              <p:spTgt spid="26"/>
                                            </p:tgtEl>
                                            <p:attrNameLst>
                                              <p:attrName>style.visibility</p:attrName>
                                            </p:attrNameLst>
                                          </p:cBhvr>
                                          <p:to>
                                            <p:strVal val="hidden"/>
                                          </p:to>
                                        </p:set>
                                      </p:childTnLst>
                                    </p:cTn>
                                  </p:par>
                                  <p:par>
                                    <p:cTn id="113" presetID="1" presetClass="entr" presetSubtype="0" fill="hold" grpId="8" nodeType="withEffect">
                                      <p:stCondLst>
                                        <p:cond delay="4500"/>
                                      </p:stCondLst>
                                      <p:childTnLst>
                                        <p:set>
                                          <p:cBhvr>
                                            <p:cTn id="114" dur="1" fill="hold">
                                              <p:stCondLst>
                                                <p:cond delay="249"/>
                                              </p:stCondLst>
                                            </p:cTn>
                                            <p:tgtEl>
                                              <p:spTgt spid="28"/>
                                            </p:tgtEl>
                                            <p:attrNameLst>
                                              <p:attrName>style.visibility</p:attrName>
                                            </p:attrNameLst>
                                          </p:cBhvr>
                                          <p:to>
                                            <p:strVal val="visible"/>
                                          </p:to>
                                        </p:set>
                                      </p:childTnLst>
                                    </p:cTn>
                                  </p:par>
                                  <p:par>
                                    <p:cTn id="115" presetID="1" presetClass="exit" presetSubtype="0" fill="hold" grpId="9" nodeType="withEffect">
                                      <p:stCondLst>
                                        <p:cond delay="4750"/>
                                      </p:stCondLst>
                                      <p:childTnLst>
                                        <p:set>
                                          <p:cBhvr>
                                            <p:cTn id="116" dur="1" fill="hold">
                                              <p:stCondLst>
                                                <p:cond delay="249"/>
                                              </p:stCondLst>
                                            </p:cTn>
                                            <p:tgtEl>
                                              <p:spTgt spid="28"/>
                                            </p:tgtEl>
                                            <p:attrNameLst>
                                              <p:attrName>style.visibility</p:attrName>
                                            </p:attrNameLst>
                                          </p:cBhvr>
                                          <p:to>
                                            <p:strVal val="hidden"/>
                                          </p:to>
                                        </p:set>
                                      </p:childTnLst>
                                    </p:cTn>
                                  </p:par>
                                  <p:par>
                                    <p:cTn id="117" presetID="1" presetClass="entr" presetSubtype="0" fill="hold" grpId="10" nodeType="withEffect">
                                      <p:stCondLst>
                                        <p:cond delay="5000"/>
                                      </p:stCondLst>
                                      <p:childTnLst>
                                        <p:set>
                                          <p:cBhvr>
                                            <p:cTn id="118" dur="1" fill="hold">
                                              <p:stCondLst>
                                                <p:cond delay="249"/>
                                              </p:stCondLst>
                                            </p:cTn>
                                            <p:tgtEl>
                                              <p:spTgt spid="26"/>
                                            </p:tgtEl>
                                            <p:attrNameLst>
                                              <p:attrName>style.visibility</p:attrName>
                                            </p:attrNameLst>
                                          </p:cBhvr>
                                          <p:to>
                                            <p:strVal val="visible"/>
                                          </p:to>
                                        </p:set>
                                      </p:childTnLst>
                                    </p:cTn>
                                  </p:par>
                                  <p:par>
                                    <p:cTn id="119" presetID="1" presetClass="exit" presetSubtype="0" fill="hold" grpId="11" nodeType="withEffect">
                                      <p:stCondLst>
                                        <p:cond delay="5250"/>
                                      </p:stCondLst>
                                      <p:childTnLst>
                                        <p:set>
                                          <p:cBhvr>
                                            <p:cTn id="120" dur="1" fill="hold">
                                              <p:stCondLst>
                                                <p:cond delay="249"/>
                                              </p:stCondLst>
                                            </p:cTn>
                                            <p:tgtEl>
                                              <p:spTgt spid="26"/>
                                            </p:tgtEl>
                                            <p:attrNameLst>
                                              <p:attrName>style.visibility</p:attrName>
                                            </p:attrNameLst>
                                          </p:cBhvr>
                                          <p:to>
                                            <p:strVal val="hidden"/>
                                          </p:to>
                                        </p:set>
                                      </p:childTnLst>
                                    </p:cTn>
                                  </p:par>
                                  <p:par>
                                    <p:cTn id="121" presetID="1" presetClass="entr" presetSubtype="0" fill="hold" grpId="10" nodeType="withEffect">
                                      <p:stCondLst>
                                        <p:cond delay="5500"/>
                                      </p:stCondLst>
                                      <p:childTnLst>
                                        <p:set>
                                          <p:cBhvr>
                                            <p:cTn id="122" dur="1" fill="hold">
                                              <p:stCondLst>
                                                <p:cond delay="249"/>
                                              </p:stCondLst>
                                            </p:cTn>
                                            <p:tgtEl>
                                              <p:spTgt spid="28"/>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2" presetClass="entr" presetSubtype="1" fill="hold" grpId="0" nodeType="clickEffect">
                                      <p:stCondLst>
                                        <p:cond delay="0"/>
                                      </p:stCondLst>
                                      <p:childTnLst>
                                        <p:set>
                                          <p:cBhvr>
                                            <p:cTn id="126" dur="1" fill="hold">
                                              <p:stCondLst>
                                                <p:cond delay="0"/>
                                              </p:stCondLst>
                                            </p:cTn>
                                            <p:tgtEl>
                                              <p:spTgt spid="39"/>
                                            </p:tgtEl>
                                            <p:attrNameLst>
                                              <p:attrName>style.visibility</p:attrName>
                                            </p:attrNameLst>
                                          </p:cBhvr>
                                          <p:to>
                                            <p:strVal val="visible"/>
                                          </p:to>
                                        </p:set>
                                        <p:anim calcmode="lin" valueType="num">
                                          <p:cBhvr additive="base">
                                            <p:cTn id="127" dur="500" fill="hold"/>
                                            <p:tgtEl>
                                              <p:spTgt spid="39"/>
                                            </p:tgtEl>
                                            <p:attrNameLst>
                                              <p:attrName>ppt_x</p:attrName>
                                            </p:attrNameLst>
                                          </p:cBhvr>
                                          <p:tavLst>
                                            <p:tav tm="0">
                                              <p:val>
                                                <p:strVal val="#ppt_x"/>
                                              </p:val>
                                            </p:tav>
                                            <p:tav tm="100000">
                                              <p:val>
                                                <p:strVal val="#ppt_x"/>
                                              </p:val>
                                            </p:tav>
                                          </p:tavLst>
                                        </p:anim>
                                        <p:anim calcmode="lin" valueType="num">
                                          <p:cBhvr additive="base">
                                            <p:cTn id="128" dur="500" fill="hold"/>
                                            <p:tgtEl>
                                              <p:spTgt spid="39"/>
                                            </p:tgtEl>
                                            <p:attrNameLst>
                                              <p:attrName>ppt_y</p:attrName>
                                            </p:attrNameLst>
                                          </p:cBhvr>
                                          <p:tavLst>
                                            <p:tav tm="0">
                                              <p:val>
                                                <p:strVal val="0-#ppt_h/2"/>
                                              </p:val>
                                            </p:tav>
                                            <p:tav tm="100000">
                                              <p:val>
                                                <p:strVal val="#ppt_y"/>
                                              </p:val>
                                            </p:tav>
                                          </p:tavLst>
                                        </p:anim>
                                      </p:childTnLst>
                                    </p:cTn>
                                  </p:par>
                                  <p:par>
                                    <p:cTn id="129" presetID="53" presetClass="exit" presetSubtype="32" fill="hold" nodeType="withEffect">
                                      <p:stCondLst>
                                        <p:cond delay="0"/>
                                      </p:stCondLst>
                                      <p:childTnLst>
                                        <p:anim calcmode="lin" valueType="num">
                                          <p:cBhvr>
                                            <p:cTn id="130" dur="500"/>
                                            <p:tgtEl>
                                              <p:spTgt spid="45"/>
                                            </p:tgtEl>
                                            <p:attrNameLst>
                                              <p:attrName>ppt_w</p:attrName>
                                            </p:attrNameLst>
                                          </p:cBhvr>
                                          <p:tavLst>
                                            <p:tav tm="0">
                                              <p:val>
                                                <p:strVal val="ppt_w"/>
                                              </p:val>
                                            </p:tav>
                                            <p:tav tm="100000">
                                              <p:val>
                                                <p:fltVal val="0"/>
                                              </p:val>
                                            </p:tav>
                                          </p:tavLst>
                                        </p:anim>
                                        <p:anim calcmode="lin" valueType="num">
                                          <p:cBhvr>
                                            <p:cTn id="131" dur="500"/>
                                            <p:tgtEl>
                                              <p:spTgt spid="45"/>
                                            </p:tgtEl>
                                            <p:attrNameLst>
                                              <p:attrName>ppt_h</p:attrName>
                                            </p:attrNameLst>
                                          </p:cBhvr>
                                          <p:tavLst>
                                            <p:tav tm="0">
                                              <p:val>
                                                <p:strVal val="ppt_h"/>
                                              </p:val>
                                            </p:tav>
                                            <p:tav tm="100000">
                                              <p:val>
                                                <p:fltVal val="0"/>
                                              </p:val>
                                            </p:tav>
                                          </p:tavLst>
                                        </p:anim>
                                        <p:animEffect transition="out" filter="fade">
                                          <p:cBhvr>
                                            <p:cTn id="132" dur="500"/>
                                            <p:tgtEl>
                                              <p:spTgt spid="45"/>
                                            </p:tgtEl>
                                          </p:cBhvr>
                                        </p:animEffect>
                                        <p:set>
                                          <p:cBhvr>
                                            <p:cTn id="133" dur="1" fill="hold">
                                              <p:stCondLst>
                                                <p:cond delay="499"/>
                                              </p:stCondLst>
                                            </p:cTn>
                                            <p:tgtEl>
                                              <p:spTgt spid="45"/>
                                            </p:tgtEl>
                                            <p:attrNameLst>
                                              <p:attrName>style.visibility</p:attrName>
                                            </p:attrNameLst>
                                          </p:cBhvr>
                                          <p:to>
                                            <p:strVal val="hidden"/>
                                          </p:to>
                                        </p:set>
                                      </p:childTnLst>
                                    </p:cTn>
                                  </p:par>
                                </p:childTnLst>
                              </p:cTn>
                            </p:par>
                            <p:par>
                              <p:cTn id="134" fill="hold">
                                <p:stCondLst>
                                  <p:cond delay="500"/>
                                </p:stCondLst>
                                <p:childTnLst>
                                  <p:par>
                                    <p:cTn id="135" presetID="1" presetClass="mediacall" presetSubtype="0" fill="hold" nodeType="afterEffect">
                                      <p:stCondLst>
                                        <p:cond delay="0"/>
                                      </p:stCondLst>
                                      <p:childTnLst>
                                        <p:cmd type="call" cmd="playFrom(0.0)">
                                          <p:cBhvr>
                                            <p:cTn id="136" dur="5496" fill="hold"/>
                                            <p:tgtEl>
                                              <p:spTgt spid="40"/>
                                            </p:tgtEl>
                                          </p:cBhvr>
                                        </p:cmd>
                                      </p:childTnLst>
                                    </p:cTn>
                                  </p:par>
                                  <p:par>
                                    <p:cTn id="137" presetID="1" presetClass="entr" presetSubtype="0" fill="hold" grpId="0" nodeType="withEffect">
                                      <p:stCondLst>
                                        <p:cond delay="0"/>
                                      </p:stCondLst>
                                      <p:childTnLst>
                                        <p:set>
                                          <p:cBhvr>
                                            <p:cTn id="138" dur="1" fill="hold">
                                              <p:stCondLst>
                                                <p:cond delay="249"/>
                                              </p:stCondLst>
                                            </p:cTn>
                                            <p:tgtEl>
                                              <p:spTgt spid="36"/>
                                            </p:tgtEl>
                                            <p:attrNameLst>
                                              <p:attrName>style.visibility</p:attrName>
                                            </p:attrNameLst>
                                          </p:cBhvr>
                                          <p:to>
                                            <p:strVal val="visible"/>
                                          </p:to>
                                        </p:set>
                                      </p:childTnLst>
                                    </p:cTn>
                                  </p:par>
                                  <p:par>
                                    <p:cTn id="139" presetID="1" presetClass="exit" presetSubtype="0" fill="hold" grpId="1" nodeType="withEffect">
                                      <p:stCondLst>
                                        <p:cond delay="250"/>
                                      </p:stCondLst>
                                      <p:childTnLst>
                                        <p:set>
                                          <p:cBhvr>
                                            <p:cTn id="140" dur="1" fill="hold">
                                              <p:stCondLst>
                                                <p:cond delay="249"/>
                                              </p:stCondLst>
                                            </p:cTn>
                                            <p:tgtEl>
                                              <p:spTgt spid="36"/>
                                            </p:tgtEl>
                                            <p:attrNameLst>
                                              <p:attrName>style.visibility</p:attrName>
                                            </p:attrNameLst>
                                          </p:cBhvr>
                                          <p:to>
                                            <p:strVal val="hidden"/>
                                          </p:to>
                                        </p:set>
                                      </p:childTnLst>
                                    </p:cTn>
                                  </p:par>
                                  <p:par>
                                    <p:cTn id="141" presetID="1" presetClass="entr" presetSubtype="0" fill="hold" grpId="0" nodeType="withEffect">
                                      <p:stCondLst>
                                        <p:cond delay="500"/>
                                      </p:stCondLst>
                                      <p:childTnLst>
                                        <p:set>
                                          <p:cBhvr>
                                            <p:cTn id="142" dur="1" fill="hold">
                                              <p:stCondLst>
                                                <p:cond delay="249"/>
                                              </p:stCondLst>
                                            </p:cTn>
                                            <p:tgtEl>
                                              <p:spTgt spid="37"/>
                                            </p:tgtEl>
                                            <p:attrNameLst>
                                              <p:attrName>style.visibility</p:attrName>
                                            </p:attrNameLst>
                                          </p:cBhvr>
                                          <p:to>
                                            <p:strVal val="visible"/>
                                          </p:to>
                                        </p:set>
                                      </p:childTnLst>
                                    </p:cTn>
                                  </p:par>
                                  <p:par>
                                    <p:cTn id="143" presetID="1" presetClass="exit" presetSubtype="0" fill="hold" grpId="1" nodeType="withEffect">
                                      <p:stCondLst>
                                        <p:cond delay="750"/>
                                      </p:stCondLst>
                                      <p:childTnLst>
                                        <p:set>
                                          <p:cBhvr>
                                            <p:cTn id="144" dur="1" fill="hold">
                                              <p:stCondLst>
                                                <p:cond delay="249"/>
                                              </p:stCondLst>
                                            </p:cTn>
                                            <p:tgtEl>
                                              <p:spTgt spid="37"/>
                                            </p:tgtEl>
                                            <p:attrNameLst>
                                              <p:attrName>style.visibility</p:attrName>
                                            </p:attrNameLst>
                                          </p:cBhvr>
                                          <p:to>
                                            <p:strVal val="hidden"/>
                                          </p:to>
                                        </p:set>
                                      </p:childTnLst>
                                    </p:cTn>
                                  </p:par>
                                  <p:par>
                                    <p:cTn id="145" presetID="1" presetClass="entr" presetSubtype="0" fill="hold" grpId="2" nodeType="withEffect">
                                      <p:stCondLst>
                                        <p:cond delay="1000"/>
                                      </p:stCondLst>
                                      <p:childTnLst>
                                        <p:set>
                                          <p:cBhvr>
                                            <p:cTn id="146" dur="1" fill="hold">
                                              <p:stCondLst>
                                                <p:cond delay="249"/>
                                              </p:stCondLst>
                                            </p:cTn>
                                            <p:tgtEl>
                                              <p:spTgt spid="36"/>
                                            </p:tgtEl>
                                            <p:attrNameLst>
                                              <p:attrName>style.visibility</p:attrName>
                                            </p:attrNameLst>
                                          </p:cBhvr>
                                          <p:to>
                                            <p:strVal val="visible"/>
                                          </p:to>
                                        </p:set>
                                      </p:childTnLst>
                                    </p:cTn>
                                  </p:par>
                                  <p:par>
                                    <p:cTn id="147" presetID="1" presetClass="exit" presetSubtype="0" fill="hold" grpId="3" nodeType="withEffect">
                                      <p:stCondLst>
                                        <p:cond delay="1250"/>
                                      </p:stCondLst>
                                      <p:childTnLst>
                                        <p:set>
                                          <p:cBhvr>
                                            <p:cTn id="148" dur="1" fill="hold">
                                              <p:stCondLst>
                                                <p:cond delay="249"/>
                                              </p:stCondLst>
                                            </p:cTn>
                                            <p:tgtEl>
                                              <p:spTgt spid="36"/>
                                            </p:tgtEl>
                                            <p:attrNameLst>
                                              <p:attrName>style.visibility</p:attrName>
                                            </p:attrNameLst>
                                          </p:cBhvr>
                                          <p:to>
                                            <p:strVal val="hidden"/>
                                          </p:to>
                                        </p:set>
                                      </p:childTnLst>
                                    </p:cTn>
                                  </p:par>
                                  <p:par>
                                    <p:cTn id="149" presetID="1" presetClass="entr" presetSubtype="0" fill="hold" grpId="2" nodeType="withEffect">
                                      <p:stCondLst>
                                        <p:cond delay="1500"/>
                                      </p:stCondLst>
                                      <p:childTnLst>
                                        <p:set>
                                          <p:cBhvr>
                                            <p:cTn id="150" dur="1" fill="hold">
                                              <p:stCondLst>
                                                <p:cond delay="249"/>
                                              </p:stCondLst>
                                            </p:cTn>
                                            <p:tgtEl>
                                              <p:spTgt spid="37"/>
                                            </p:tgtEl>
                                            <p:attrNameLst>
                                              <p:attrName>style.visibility</p:attrName>
                                            </p:attrNameLst>
                                          </p:cBhvr>
                                          <p:to>
                                            <p:strVal val="visible"/>
                                          </p:to>
                                        </p:set>
                                      </p:childTnLst>
                                    </p:cTn>
                                  </p:par>
                                  <p:par>
                                    <p:cTn id="151" presetID="1" presetClass="exit" presetSubtype="0" fill="hold" grpId="3" nodeType="withEffect">
                                      <p:stCondLst>
                                        <p:cond delay="1750"/>
                                      </p:stCondLst>
                                      <p:childTnLst>
                                        <p:set>
                                          <p:cBhvr>
                                            <p:cTn id="152" dur="1" fill="hold">
                                              <p:stCondLst>
                                                <p:cond delay="249"/>
                                              </p:stCondLst>
                                            </p:cTn>
                                            <p:tgtEl>
                                              <p:spTgt spid="37"/>
                                            </p:tgtEl>
                                            <p:attrNameLst>
                                              <p:attrName>style.visibility</p:attrName>
                                            </p:attrNameLst>
                                          </p:cBhvr>
                                          <p:to>
                                            <p:strVal val="hidden"/>
                                          </p:to>
                                        </p:set>
                                      </p:childTnLst>
                                    </p:cTn>
                                  </p:par>
                                  <p:par>
                                    <p:cTn id="153" presetID="1" presetClass="entr" presetSubtype="0" fill="hold" grpId="4" nodeType="withEffect">
                                      <p:stCondLst>
                                        <p:cond delay="2000"/>
                                      </p:stCondLst>
                                      <p:childTnLst>
                                        <p:set>
                                          <p:cBhvr>
                                            <p:cTn id="154" dur="1" fill="hold">
                                              <p:stCondLst>
                                                <p:cond delay="249"/>
                                              </p:stCondLst>
                                            </p:cTn>
                                            <p:tgtEl>
                                              <p:spTgt spid="36"/>
                                            </p:tgtEl>
                                            <p:attrNameLst>
                                              <p:attrName>style.visibility</p:attrName>
                                            </p:attrNameLst>
                                          </p:cBhvr>
                                          <p:to>
                                            <p:strVal val="visible"/>
                                          </p:to>
                                        </p:set>
                                      </p:childTnLst>
                                    </p:cTn>
                                  </p:par>
                                  <p:par>
                                    <p:cTn id="155" presetID="1" presetClass="exit" presetSubtype="0" fill="hold" grpId="5" nodeType="withEffect">
                                      <p:stCondLst>
                                        <p:cond delay="2250"/>
                                      </p:stCondLst>
                                      <p:childTnLst>
                                        <p:set>
                                          <p:cBhvr>
                                            <p:cTn id="156" dur="1" fill="hold">
                                              <p:stCondLst>
                                                <p:cond delay="249"/>
                                              </p:stCondLst>
                                            </p:cTn>
                                            <p:tgtEl>
                                              <p:spTgt spid="36"/>
                                            </p:tgtEl>
                                            <p:attrNameLst>
                                              <p:attrName>style.visibility</p:attrName>
                                            </p:attrNameLst>
                                          </p:cBhvr>
                                          <p:to>
                                            <p:strVal val="hidden"/>
                                          </p:to>
                                        </p:set>
                                      </p:childTnLst>
                                    </p:cTn>
                                  </p:par>
                                  <p:par>
                                    <p:cTn id="157" presetID="1" presetClass="entr" presetSubtype="0" fill="hold" grpId="4" nodeType="withEffect">
                                      <p:stCondLst>
                                        <p:cond delay="2500"/>
                                      </p:stCondLst>
                                      <p:childTnLst>
                                        <p:set>
                                          <p:cBhvr>
                                            <p:cTn id="158" dur="1" fill="hold">
                                              <p:stCondLst>
                                                <p:cond delay="249"/>
                                              </p:stCondLst>
                                            </p:cTn>
                                            <p:tgtEl>
                                              <p:spTgt spid="37"/>
                                            </p:tgtEl>
                                            <p:attrNameLst>
                                              <p:attrName>style.visibility</p:attrName>
                                            </p:attrNameLst>
                                          </p:cBhvr>
                                          <p:to>
                                            <p:strVal val="visible"/>
                                          </p:to>
                                        </p:set>
                                      </p:childTnLst>
                                    </p:cTn>
                                  </p:par>
                                  <p:par>
                                    <p:cTn id="159" presetID="1" presetClass="exit" presetSubtype="0" fill="hold" grpId="5" nodeType="withEffect">
                                      <p:stCondLst>
                                        <p:cond delay="2750"/>
                                      </p:stCondLst>
                                      <p:childTnLst>
                                        <p:set>
                                          <p:cBhvr>
                                            <p:cTn id="160" dur="1" fill="hold">
                                              <p:stCondLst>
                                                <p:cond delay="249"/>
                                              </p:stCondLst>
                                            </p:cTn>
                                            <p:tgtEl>
                                              <p:spTgt spid="37"/>
                                            </p:tgtEl>
                                            <p:attrNameLst>
                                              <p:attrName>style.visibility</p:attrName>
                                            </p:attrNameLst>
                                          </p:cBhvr>
                                          <p:to>
                                            <p:strVal val="hidden"/>
                                          </p:to>
                                        </p:set>
                                      </p:childTnLst>
                                    </p:cTn>
                                  </p:par>
                                  <p:par>
                                    <p:cTn id="161" presetID="1" presetClass="entr" presetSubtype="0" fill="hold" grpId="6" nodeType="withEffect">
                                      <p:stCondLst>
                                        <p:cond delay="3000"/>
                                      </p:stCondLst>
                                      <p:childTnLst>
                                        <p:set>
                                          <p:cBhvr>
                                            <p:cTn id="162" dur="1" fill="hold">
                                              <p:stCondLst>
                                                <p:cond delay="249"/>
                                              </p:stCondLst>
                                            </p:cTn>
                                            <p:tgtEl>
                                              <p:spTgt spid="36"/>
                                            </p:tgtEl>
                                            <p:attrNameLst>
                                              <p:attrName>style.visibility</p:attrName>
                                            </p:attrNameLst>
                                          </p:cBhvr>
                                          <p:to>
                                            <p:strVal val="visible"/>
                                          </p:to>
                                        </p:set>
                                      </p:childTnLst>
                                    </p:cTn>
                                  </p:par>
                                  <p:par>
                                    <p:cTn id="163" presetID="1" presetClass="exit" presetSubtype="0" fill="hold" grpId="7" nodeType="withEffect">
                                      <p:stCondLst>
                                        <p:cond delay="3250"/>
                                      </p:stCondLst>
                                      <p:childTnLst>
                                        <p:set>
                                          <p:cBhvr>
                                            <p:cTn id="164" dur="1" fill="hold">
                                              <p:stCondLst>
                                                <p:cond delay="249"/>
                                              </p:stCondLst>
                                            </p:cTn>
                                            <p:tgtEl>
                                              <p:spTgt spid="36"/>
                                            </p:tgtEl>
                                            <p:attrNameLst>
                                              <p:attrName>style.visibility</p:attrName>
                                            </p:attrNameLst>
                                          </p:cBhvr>
                                          <p:to>
                                            <p:strVal val="hidden"/>
                                          </p:to>
                                        </p:set>
                                      </p:childTnLst>
                                    </p:cTn>
                                  </p:par>
                                  <p:par>
                                    <p:cTn id="165" presetID="1" presetClass="entr" presetSubtype="0" fill="hold" grpId="6" nodeType="withEffect">
                                      <p:stCondLst>
                                        <p:cond delay="3500"/>
                                      </p:stCondLst>
                                      <p:childTnLst>
                                        <p:set>
                                          <p:cBhvr>
                                            <p:cTn id="166" dur="1" fill="hold">
                                              <p:stCondLst>
                                                <p:cond delay="249"/>
                                              </p:stCondLst>
                                            </p:cTn>
                                            <p:tgtEl>
                                              <p:spTgt spid="37"/>
                                            </p:tgtEl>
                                            <p:attrNameLst>
                                              <p:attrName>style.visibility</p:attrName>
                                            </p:attrNameLst>
                                          </p:cBhvr>
                                          <p:to>
                                            <p:strVal val="visible"/>
                                          </p:to>
                                        </p:set>
                                      </p:childTnLst>
                                    </p:cTn>
                                  </p:par>
                                  <p:par>
                                    <p:cTn id="167" presetID="1" presetClass="exit" presetSubtype="0" fill="hold" grpId="7" nodeType="withEffect">
                                      <p:stCondLst>
                                        <p:cond delay="3750"/>
                                      </p:stCondLst>
                                      <p:childTnLst>
                                        <p:set>
                                          <p:cBhvr>
                                            <p:cTn id="168" dur="1" fill="hold">
                                              <p:stCondLst>
                                                <p:cond delay="249"/>
                                              </p:stCondLst>
                                            </p:cTn>
                                            <p:tgtEl>
                                              <p:spTgt spid="37"/>
                                            </p:tgtEl>
                                            <p:attrNameLst>
                                              <p:attrName>style.visibility</p:attrName>
                                            </p:attrNameLst>
                                          </p:cBhvr>
                                          <p:to>
                                            <p:strVal val="hidden"/>
                                          </p:to>
                                        </p:set>
                                      </p:childTnLst>
                                    </p:cTn>
                                  </p:par>
                                  <p:par>
                                    <p:cTn id="169" presetID="1" presetClass="entr" presetSubtype="0" fill="hold" grpId="8" nodeType="withEffect">
                                      <p:stCondLst>
                                        <p:cond delay="4000"/>
                                      </p:stCondLst>
                                      <p:childTnLst>
                                        <p:set>
                                          <p:cBhvr>
                                            <p:cTn id="170" dur="1" fill="hold">
                                              <p:stCondLst>
                                                <p:cond delay="249"/>
                                              </p:stCondLst>
                                            </p:cTn>
                                            <p:tgtEl>
                                              <p:spTgt spid="36"/>
                                            </p:tgtEl>
                                            <p:attrNameLst>
                                              <p:attrName>style.visibility</p:attrName>
                                            </p:attrNameLst>
                                          </p:cBhvr>
                                          <p:to>
                                            <p:strVal val="visible"/>
                                          </p:to>
                                        </p:set>
                                      </p:childTnLst>
                                    </p:cTn>
                                  </p:par>
                                  <p:par>
                                    <p:cTn id="171" presetID="1" presetClass="exit" presetSubtype="0" fill="hold" grpId="9" nodeType="withEffect">
                                      <p:stCondLst>
                                        <p:cond delay="4250"/>
                                      </p:stCondLst>
                                      <p:childTnLst>
                                        <p:set>
                                          <p:cBhvr>
                                            <p:cTn id="172" dur="1" fill="hold">
                                              <p:stCondLst>
                                                <p:cond delay="249"/>
                                              </p:stCondLst>
                                            </p:cTn>
                                            <p:tgtEl>
                                              <p:spTgt spid="36"/>
                                            </p:tgtEl>
                                            <p:attrNameLst>
                                              <p:attrName>style.visibility</p:attrName>
                                            </p:attrNameLst>
                                          </p:cBhvr>
                                          <p:to>
                                            <p:strVal val="hidden"/>
                                          </p:to>
                                        </p:set>
                                      </p:childTnLst>
                                    </p:cTn>
                                  </p:par>
                                  <p:par>
                                    <p:cTn id="173" presetID="1" presetClass="entr" presetSubtype="0" fill="hold" grpId="8" nodeType="withEffect">
                                      <p:stCondLst>
                                        <p:cond delay="4500"/>
                                      </p:stCondLst>
                                      <p:childTnLst>
                                        <p:set>
                                          <p:cBhvr>
                                            <p:cTn id="174" dur="1" fill="hold">
                                              <p:stCondLst>
                                                <p:cond delay="249"/>
                                              </p:stCondLst>
                                            </p:cTn>
                                            <p:tgtEl>
                                              <p:spTgt spid="37"/>
                                            </p:tgtEl>
                                            <p:attrNameLst>
                                              <p:attrName>style.visibility</p:attrName>
                                            </p:attrNameLst>
                                          </p:cBhvr>
                                          <p:to>
                                            <p:strVal val="visible"/>
                                          </p:to>
                                        </p:set>
                                      </p:childTnLst>
                                    </p:cTn>
                                  </p:par>
                                  <p:par>
                                    <p:cTn id="175" presetID="1" presetClass="exit" presetSubtype="0" fill="hold" grpId="9" nodeType="withEffect">
                                      <p:stCondLst>
                                        <p:cond delay="4750"/>
                                      </p:stCondLst>
                                      <p:childTnLst>
                                        <p:set>
                                          <p:cBhvr>
                                            <p:cTn id="176" dur="1" fill="hold">
                                              <p:stCondLst>
                                                <p:cond delay="249"/>
                                              </p:stCondLst>
                                            </p:cTn>
                                            <p:tgtEl>
                                              <p:spTgt spid="37"/>
                                            </p:tgtEl>
                                            <p:attrNameLst>
                                              <p:attrName>style.visibility</p:attrName>
                                            </p:attrNameLst>
                                          </p:cBhvr>
                                          <p:to>
                                            <p:strVal val="hidden"/>
                                          </p:to>
                                        </p:set>
                                      </p:childTnLst>
                                    </p:cTn>
                                  </p:par>
                                  <p:par>
                                    <p:cTn id="177" presetID="1" presetClass="entr" presetSubtype="0" fill="hold" grpId="10" nodeType="withEffect">
                                      <p:stCondLst>
                                        <p:cond delay="5000"/>
                                      </p:stCondLst>
                                      <p:childTnLst>
                                        <p:set>
                                          <p:cBhvr>
                                            <p:cTn id="178" dur="1" fill="hold">
                                              <p:stCondLst>
                                                <p:cond delay="249"/>
                                              </p:stCondLst>
                                            </p:cTn>
                                            <p:tgtEl>
                                              <p:spTgt spid="36"/>
                                            </p:tgtEl>
                                            <p:attrNameLst>
                                              <p:attrName>style.visibility</p:attrName>
                                            </p:attrNameLst>
                                          </p:cBhvr>
                                          <p:to>
                                            <p:strVal val="visible"/>
                                          </p:to>
                                        </p:set>
                                      </p:childTnLst>
                                    </p:cTn>
                                  </p:par>
                                  <p:par>
                                    <p:cTn id="179" presetID="1" presetClass="exit" presetSubtype="0" fill="hold" grpId="11" nodeType="withEffect">
                                      <p:stCondLst>
                                        <p:cond delay="5250"/>
                                      </p:stCondLst>
                                      <p:childTnLst>
                                        <p:set>
                                          <p:cBhvr>
                                            <p:cTn id="180" dur="1" fill="hold">
                                              <p:stCondLst>
                                                <p:cond delay="249"/>
                                              </p:stCondLst>
                                            </p:cTn>
                                            <p:tgtEl>
                                              <p:spTgt spid="36"/>
                                            </p:tgtEl>
                                            <p:attrNameLst>
                                              <p:attrName>style.visibility</p:attrName>
                                            </p:attrNameLst>
                                          </p:cBhvr>
                                          <p:to>
                                            <p:strVal val="hidden"/>
                                          </p:to>
                                        </p:set>
                                      </p:childTnLst>
                                    </p:cTn>
                                  </p:par>
                                  <p:par>
                                    <p:cTn id="181" presetID="1" presetClass="entr" presetSubtype="0" fill="hold" grpId="10" nodeType="withEffect">
                                      <p:stCondLst>
                                        <p:cond delay="5500"/>
                                      </p:stCondLst>
                                      <p:childTnLst>
                                        <p:set>
                                          <p:cBhvr>
                                            <p:cTn id="182" dur="1" fill="hold">
                                              <p:stCondLst>
                                                <p:cond delay="249"/>
                                              </p:stCondLst>
                                            </p:cTn>
                                            <p:tgtEl>
                                              <p:spTgt spid="37"/>
                                            </p:tgtEl>
                                            <p:attrNameLst>
                                              <p:attrName>style.visibility</p:attrName>
                                            </p:attrNameLst>
                                          </p:cBhvr>
                                          <p:to>
                                            <p:strVal val="visible"/>
                                          </p:to>
                                        </p:set>
                                      </p:childTnLst>
                                    </p:cTn>
                                  </p:par>
                                </p:childTnLst>
                              </p:cTn>
                            </p:par>
                          </p:childTnLst>
                        </p:cTn>
                      </p:par>
                      <p:par>
                        <p:cTn id="183" fill="hold">
                          <p:stCondLst>
                            <p:cond delay="indefinite"/>
                          </p:stCondLst>
                          <p:childTnLst>
                            <p:par>
                              <p:cTn id="184" fill="hold">
                                <p:stCondLst>
                                  <p:cond delay="0"/>
                                </p:stCondLst>
                                <p:childTnLst>
                                  <p:par>
                                    <p:cTn id="185" presetID="2" presetClass="entr" presetSubtype="1" fill="hold" grpId="0" nodeType="clickEffect">
                                      <p:stCondLst>
                                        <p:cond delay="0"/>
                                      </p:stCondLst>
                                      <p:childTnLst>
                                        <p:set>
                                          <p:cBhvr>
                                            <p:cTn id="186" dur="1" fill="hold">
                                              <p:stCondLst>
                                                <p:cond delay="0"/>
                                              </p:stCondLst>
                                            </p:cTn>
                                            <p:tgtEl>
                                              <p:spTgt spid="43"/>
                                            </p:tgtEl>
                                            <p:attrNameLst>
                                              <p:attrName>style.visibility</p:attrName>
                                            </p:attrNameLst>
                                          </p:cBhvr>
                                          <p:to>
                                            <p:strVal val="visible"/>
                                          </p:to>
                                        </p:set>
                                        <p:anim calcmode="lin" valueType="num">
                                          <p:cBhvr additive="base">
                                            <p:cTn id="187" dur="500" fill="hold"/>
                                            <p:tgtEl>
                                              <p:spTgt spid="43"/>
                                            </p:tgtEl>
                                            <p:attrNameLst>
                                              <p:attrName>ppt_x</p:attrName>
                                            </p:attrNameLst>
                                          </p:cBhvr>
                                          <p:tavLst>
                                            <p:tav tm="0">
                                              <p:val>
                                                <p:strVal val="#ppt_x"/>
                                              </p:val>
                                            </p:tav>
                                            <p:tav tm="100000">
                                              <p:val>
                                                <p:strVal val="#ppt_x"/>
                                              </p:val>
                                            </p:tav>
                                          </p:tavLst>
                                        </p:anim>
                                        <p:anim calcmode="lin" valueType="num">
                                          <p:cBhvr additive="base">
                                            <p:cTn id="188" dur="500" fill="hold"/>
                                            <p:tgtEl>
                                              <p:spTgt spid="43"/>
                                            </p:tgtEl>
                                            <p:attrNameLst>
                                              <p:attrName>ppt_y</p:attrName>
                                            </p:attrNameLst>
                                          </p:cBhvr>
                                          <p:tavLst>
                                            <p:tav tm="0">
                                              <p:val>
                                                <p:strVal val="0-#ppt_h/2"/>
                                              </p:val>
                                            </p:tav>
                                            <p:tav tm="100000">
                                              <p:val>
                                                <p:strVal val="#ppt_y"/>
                                              </p:val>
                                            </p:tav>
                                          </p:tavLst>
                                        </p:anim>
                                      </p:childTnLst>
                                    </p:cTn>
                                  </p:par>
                                  <p:par>
                                    <p:cTn id="189" presetID="53" presetClass="exit" presetSubtype="32" fill="hold" nodeType="withEffect">
                                      <p:stCondLst>
                                        <p:cond delay="0"/>
                                      </p:stCondLst>
                                      <p:childTnLst>
                                        <p:anim calcmode="lin" valueType="num">
                                          <p:cBhvr>
                                            <p:cTn id="190" dur="500"/>
                                            <p:tgtEl>
                                              <p:spTgt spid="46"/>
                                            </p:tgtEl>
                                            <p:attrNameLst>
                                              <p:attrName>ppt_w</p:attrName>
                                            </p:attrNameLst>
                                          </p:cBhvr>
                                          <p:tavLst>
                                            <p:tav tm="0">
                                              <p:val>
                                                <p:strVal val="ppt_w"/>
                                              </p:val>
                                            </p:tav>
                                            <p:tav tm="100000">
                                              <p:val>
                                                <p:fltVal val="0"/>
                                              </p:val>
                                            </p:tav>
                                          </p:tavLst>
                                        </p:anim>
                                        <p:anim calcmode="lin" valueType="num">
                                          <p:cBhvr>
                                            <p:cTn id="191" dur="500"/>
                                            <p:tgtEl>
                                              <p:spTgt spid="46"/>
                                            </p:tgtEl>
                                            <p:attrNameLst>
                                              <p:attrName>ppt_h</p:attrName>
                                            </p:attrNameLst>
                                          </p:cBhvr>
                                          <p:tavLst>
                                            <p:tav tm="0">
                                              <p:val>
                                                <p:strVal val="ppt_h"/>
                                              </p:val>
                                            </p:tav>
                                            <p:tav tm="100000">
                                              <p:val>
                                                <p:fltVal val="0"/>
                                              </p:val>
                                            </p:tav>
                                          </p:tavLst>
                                        </p:anim>
                                        <p:animEffect transition="out" filter="fade">
                                          <p:cBhvr>
                                            <p:cTn id="192" dur="500"/>
                                            <p:tgtEl>
                                              <p:spTgt spid="46"/>
                                            </p:tgtEl>
                                          </p:cBhvr>
                                        </p:animEffect>
                                        <p:set>
                                          <p:cBhvr>
                                            <p:cTn id="193" dur="1" fill="hold">
                                              <p:stCondLst>
                                                <p:cond delay="499"/>
                                              </p:stCondLst>
                                            </p:cTn>
                                            <p:tgtEl>
                                              <p:spTgt spid="46"/>
                                            </p:tgtEl>
                                            <p:attrNameLst>
                                              <p:attrName>style.visibility</p:attrName>
                                            </p:attrNameLst>
                                          </p:cBhvr>
                                          <p:to>
                                            <p:strVal val="hidden"/>
                                          </p:to>
                                        </p:set>
                                      </p:childTnLst>
                                    </p:cTn>
                                  </p:par>
                                </p:childTnLst>
                              </p:cTn>
                            </p:par>
                            <p:par>
                              <p:cTn id="194" fill="hold">
                                <p:stCondLst>
                                  <p:cond delay="500"/>
                                </p:stCondLst>
                                <p:childTnLst>
                                  <p:par>
                                    <p:cTn id="195" presetID="1" presetClass="mediacall" presetSubtype="0" fill="hold" nodeType="afterEffect">
                                      <p:stCondLst>
                                        <p:cond delay="0"/>
                                      </p:stCondLst>
                                      <p:childTnLst>
                                        <p:cmd type="call" cmd="playFrom(0.0)">
                                          <p:cBhvr>
                                            <p:cTn id="196" dur="4978" fill="hold"/>
                                            <p:tgtEl>
                                              <p:spTgt spid="44"/>
                                            </p:tgtEl>
                                          </p:cBhvr>
                                        </p:cmd>
                                      </p:childTnLst>
                                    </p:cTn>
                                  </p:par>
                                  <p:par>
                                    <p:cTn id="197" presetID="1" presetClass="entr" presetSubtype="0" fill="hold" grpId="0" nodeType="withEffect">
                                      <p:stCondLst>
                                        <p:cond delay="0"/>
                                      </p:stCondLst>
                                      <p:childTnLst>
                                        <p:set>
                                          <p:cBhvr>
                                            <p:cTn id="198" dur="1" fill="hold">
                                              <p:stCondLst>
                                                <p:cond delay="249"/>
                                              </p:stCondLst>
                                            </p:cTn>
                                            <p:tgtEl>
                                              <p:spTgt spid="41"/>
                                            </p:tgtEl>
                                            <p:attrNameLst>
                                              <p:attrName>style.visibility</p:attrName>
                                            </p:attrNameLst>
                                          </p:cBhvr>
                                          <p:to>
                                            <p:strVal val="visible"/>
                                          </p:to>
                                        </p:set>
                                      </p:childTnLst>
                                    </p:cTn>
                                  </p:par>
                                  <p:par>
                                    <p:cTn id="199" presetID="1" presetClass="exit" presetSubtype="0" fill="hold" grpId="1" nodeType="withEffect">
                                      <p:stCondLst>
                                        <p:cond delay="250"/>
                                      </p:stCondLst>
                                      <p:childTnLst>
                                        <p:set>
                                          <p:cBhvr>
                                            <p:cTn id="200" dur="1" fill="hold">
                                              <p:stCondLst>
                                                <p:cond delay="249"/>
                                              </p:stCondLst>
                                            </p:cTn>
                                            <p:tgtEl>
                                              <p:spTgt spid="41"/>
                                            </p:tgtEl>
                                            <p:attrNameLst>
                                              <p:attrName>style.visibility</p:attrName>
                                            </p:attrNameLst>
                                          </p:cBhvr>
                                          <p:to>
                                            <p:strVal val="hidden"/>
                                          </p:to>
                                        </p:set>
                                      </p:childTnLst>
                                    </p:cTn>
                                  </p:par>
                                  <p:par>
                                    <p:cTn id="201" presetID="1" presetClass="entr" presetSubtype="0" fill="hold" grpId="0" nodeType="withEffect">
                                      <p:stCondLst>
                                        <p:cond delay="500"/>
                                      </p:stCondLst>
                                      <p:childTnLst>
                                        <p:set>
                                          <p:cBhvr>
                                            <p:cTn id="202" dur="1" fill="hold">
                                              <p:stCondLst>
                                                <p:cond delay="249"/>
                                              </p:stCondLst>
                                            </p:cTn>
                                            <p:tgtEl>
                                              <p:spTgt spid="42"/>
                                            </p:tgtEl>
                                            <p:attrNameLst>
                                              <p:attrName>style.visibility</p:attrName>
                                            </p:attrNameLst>
                                          </p:cBhvr>
                                          <p:to>
                                            <p:strVal val="visible"/>
                                          </p:to>
                                        </p:set>
                                      </p:childTnLst>
                                    </p:cTn>
                                  </p:par>
                                  <p:par>
                                    <p:cTn id="203" presetID="1" presetClass="exit" presetSubtype="0" fill="hold" grpId="1" nodeType="withEffect">
                                      <p:stCondLst>
                                        <p:cond delay="750"/>
                                      </p:stCondLst>
                                      <p:childTnLst>
                                        <p:set>
                                          <p:cBhvr>
                                            <p:cTn id="204" dur="1" fill="hold">
                                              <p:stCondLst>
                                                <p:cond delay="249"/>
                                              </p:stCondLst>
                                            </p:cTn>
                                            <p:tgtEl>
                                              <p:spTgt spid="42"/>
                                            </p:tgtEl>
                                            <p:attrNameLst>
                                              <p:attrName>style.visibility</p:attrName>
                                            </p:attrNameLst>
                                          </p:cBhvr>
                                          <p:to>
                                            <p:strVal val="hidden"/>
                                          </p:to>
                                        </p:set>
                                      </p:childTnLst>
                                    </p:cTn>
                                  </p:par>
                                  <p:par>
                                    <p:cTn id="205" presetID="1" presetClass="entr" presetSubtype="0" fill="hold" grpId="2" nodeType="withEffect">
                                      <p:stCondLst>
                                        <p:cond delay="1000"/>
                                      </p:stCondLst>
                                      <p:childTnLst>
                                        <p:set>
                                          <p:cBhvr>
                                            <p:cTn id="206" dur="1" fill="hold">
                                              <p:stCondLst>
                                                <p:cond delay="249"/>
                                              </p:stCondLst>
                                            </p:cTn>
                                            <p:tgtEl>
                                              <p:spTgt spid="41"/>
                                            </p:tgtEl>
                                            <p:attrNameLst>
                                              <p:attrName>style.visibility</p:attrName>
                                            </p:attrNameLst>
                                          </p:cBhvr>
                                          <p:to>
                                            <p:strVal val="visible"/>
                                          </p:to>
                                        </p:set>
                                      </p:childTnLst>
                                    </p:cTn>
                                  </p:par>
                                  <p:par>
                                    <p:cTn id="207" presetID="1" presetClass="exit" presetSubtype="0" fill="hold" grpId="3" nodeType="withEffect">
                                      <p:stCondLst>
                                        <p:cond delay="1250"/>
                                      </p:stCondLst>
                                      <p:childTnLst>
                                        <p:set>
                                          <p:cBhvr>
                                            <p:cTn id="208" dur="1" fill="hold">
                                              <p:stCondLst>
                                                <p:cond delay="249"/>
                                              </p:stCondLst>
                                            </p:cTn>
                                            <p:tgtEl>
                                              <p:spTgt spid="41"/>
                                            </p:tgtEl>
                                            <p:attrNameLst>
                                              <p:attrName>style.visibility</p:attrName>
                                            </p:attrNameLst>
                                          </p:cBhvr>
                                          <p:to>
                                            <p:strVal val="hidden"/>
                                          </p:to>
                                        </p:set>
                                      </p:childTnLst>
                                    </p:cTn>
                                  </p:par>
                                  <p:par>
                                    <p:cTn id="209" presetID="1" presetClass="entr" presetSubtype="0" fill="hold" grpId="2" nodeType="withEffect">
                                      <p:stCondLst>
                                        <p:cond delay="1500"/>
                                      </p:stCondLst>
                                      <p:childTnLst>
                                        <p:set>
                                          <p:cBhvr>
                                            <p:cTn id="210" dur="1" fill="hold">
                                              <p:stCondLst>
                                                <p:cond delay="249"/>
                                              </p:stCondLst>
                                            </p:cTn>
                                            <p:tgtEl>
                                              <p:spTgt spid="42"/>
                                            </p:tgtEl>
                                            <p:attrNameLst>
                                              <p:attrName>style.visibility</p:attrName>
                                            </p:attrNameLst>
                                          </p:cBhvr>
                                          <p:to>
                                            <p:strVal val="visible"/>
                                          </p:to>
                                        </p:set>
                                      </p:childTnLst>
                                    </p:cTn>
                                  </p:par>
                                  <p:par>
                                    <p:cTn id="211" presetID="1" presetClass="exit" presetSubtype="0" fill="hold" grpId="3" nodeType="withEffect">
                                      <p:stCondLst>
                                        <p:cond delay="1750"/>
                                      </p:stCondLst>
                                      <p:childTnLst>
                                        <p:set>
                                          <p:cBhvr>
                                            <p:cTn id="212" dur="1" fill="hold">
                                              <p:stCondLst>
                                                <p:cond delay="249"/>
                                              </p:stCondLst>
                                            </p:cTn>
                                            <p:tgtEl>
                                              <p:spTgt spid="42"/>
                                            </p:tgtEl>
                                            <p:attrNameLst>
                                              <p:attrName>style.visibility</p:attrName>
                                            </p:attrNameLst>
                                          </p:cBhvr>
                                          <p:to>
                                            <p:strVal val="hidden"/>
                                          </p:to>
                                        </p:set>
                                      </p:childTnLst>
                                    </p:cTn>
                                  </p:par>
                                  <p:par>
                                    <p:cTn id="213" presetID="1" presetClass="entr" presetSubtype="0" fill="hold" grpId="4" nodeType="withEffect">
                                      <p:stCondLst>
                                        <p:cond delay="2000"/>
                                      </p:stCondLst>
                                      <p:childTnLst>
                                        <p:set>
                                          <p:cBhvr>
                                            <p:cTn id="214" dur="1" fill="hold">
                                              <p:stCondLst>
                                                <p:cond delay="249"/>
                                              </p:stCondLst>
                                            </p:cTn>
                                            <p:tgtEl>
                                              <p:spTgt spid="41"/>
                                            </p:tgtEl>
                                            <p:attrNameLst>
                                              <p:attrName>style.visibility</p:attrName>
                                            </p:attrNameLst>
                                          </p:cBhvr>
                                          <p:to>
                                            <p:strVal val="visible"/>
                                          </p:to>
                                        </p:set>
                                      </p:childTnLst>
                                    </p:cTn>
                                  </p:par>
                                  <p:par>
                                    <p:cTn id="215" presetID="1" presetClass="exit" presetSubtype="0" fill="hold" grpId="5" nodeType="withEffect">
                                      <p:stCondLst>
                                        <p:cond delay="2250"/>
                                      </p:stCondLst>
                                      <p:childTnLst>
                                        <p:set>
                                          <p:cBhvr>
                                            <p:cTn id="216" dur="1" fill="hold">
                                              <p:stCondLst>
                                                <p:cond delay="249"/>
                                              </p:stCondLst>
                                            </p:cTn>
                                            <p:tgtEl>
                                              <p:spTgt spid="41"/>
                                            </p:tgtEl>
                                            <p:attrNameLst>
                                              <p:attrName>style.visibility</p:attrName>
                                            </p:attrNameLst>
                                          </p:cBhvr>
                                          <p:to>
                                            <p:strVal val="hidden"/>
                                          </p:to>
                                        </p:set>
                                      </p:childTnLst>
                                    </p:cTn>
                                  </p:par>
                                  <p:par>
                                    <p:cTn id="217" presetID="1" presetClass="entr" presetSubtype="0" fill="hold" grpId="4" nodeType="withEffect">
                                      <p:stCondLst>
                                        <p:cond delay="2500"/>
                                      </p:stCondLst>
                                      <p:childTnLst>
                                        <p:set>
                                          <p:cBhvr>
                                            <p:cTn id="218" dur="1" fill="hold">
                                              <p:stCondLst>
                                                <p:cond delay="249"/>
                                              </p:stCondLst>
                                            </p:cTn>
                                            <p:tgtEl>
                                              <p:spTgt spid="42"/>
                                            </p:tgtEl>
                                            <p:attrNameLst>
                                              <p:attrName>style.visibility</p:attrName>
                                            </p:attrNameLst>
                                          </p:cBhvr>
                                          <p:to>
                                            <p:strVal val="visible"/>
                                          </p:to>
                                        </p:set>
                                      </p:childTnLst>
                                    </p:cTn>
                                  </p:par>
                                  <p:par>
                                    <p:cTn id="219" presetID="1" presetClass="exit" presetSubtype="0" fill="hold" grpId="5" nodeType="withEffect">
                                      <p:stCondLst>
                                        <p:cond delay="2750"/>
                                      </p:stCondLst>
                                      <p:childTnLst>
                                        <p:set>
                                          <p:cBhvr>
                                            <p:cTn id="220" dur="1" fill="hold">
                                              <p:stCondLst>
                                                <p:cond delay="249"/>
                                              </p:stCondLst>
                                            </p:cTn>
                                            <p:tgtEl>
                                              <p:spTgt spid="42"/>
                                            </p:tgtEl>
                                            <p:attrNameLst>
                                              <p:attrName>style.visibility</p:attrName>
                                            </p:attrNameLst>
                                          </p:cBhvr>
                                          <p:to>
                                            <p:strVal val="hidden"/>
                                          </p:to>
                                        </p:set>
                                      </p:childTnLst>
                                    </p:cTn>
                                  </p:par>
                                  <p:par>
                                    <p:cTn id="221" presetID="1" presetClass="entr" presetSubtype="0" fill="hold" grpId="6" nodeType="withEffect">
                                      <p:stCondLst>
                                        <p:cond delay="3000"/>
                                      </p:stCondLst>
                                      <p:childTnLst>
                                        <p:set>
                                          <p:cBhvr>
                                            <p:cTn id="222" dur="1" fill="hold">
                                              <p:stCondLst>
                                                <p:cond delay="249"/>
                                              </p:stCondLst>
                                            </p:cTn>
                                            <p:tgtEl>
                                              <p:spTgt spid="41"/>
                                            </p:tgtEl>
                                            <p:attrNameLst>
                                              <p:attrName>style.visibility</p:attrName>
                                            </p:attrNameLst>
                                          </p:cBhvr>
                                          <p:to>
                                            <p:strVal val="visible"/>
                                          </p:to>
                                        </p:set>
                                      </p:childTnLst>
                                    </p:cTn>
                                  </p:par>
                                  <p:par>
                                    <p:cTn id="223" presetID="1" presetClass="exit" presetSubtype="0" fill="hold" grpId="7" nodeType="withEffect">
                                      <p:stCondLst>
                                        <p:cond delay="3250"/>
                                      </p:stCondLst>
                                      <p:childTnLst>
                                        <p:set>
                                          <p:cBhvr>
                                            <p:cTn id="224" dur="1" fill="hold">
                                              <p:stCondLst>
                                                <p:cond delay="249"/>
                                              </p:stCondLst>
                                            </p:cTn>
                                            <p:tgtEl>
                                              <p:spTgt spid="41"/>
                                            </p:tgtEl>
                                            <p:attrNameLst>
                                              <p:attrName>style.visibility</p:attrName>
                                            </p:attrNameLst>
                                          </p:cBhvr>
                                          <p:to>
                                            <p:strVal val="hidden"/>
                                          </p:to>
                                        </p:set>
                                      </p:childTnLst>
                                    </p:cTn>
                                  </p:par>
                                  <p:par>
                                    <p:cTn id="225" presetID="1" presetClass="entr" presetSubtype="0" fill="hold" grpId="6" nodeType="withEffect">
                                      <p:stCondLst>
                                        <p:cond delay="3500"/>
                                      </p:stCondLst>
                                      <p:childTnLst>
                                        <p:set>
                                          <p:cBhvr>
                                            <p:cTn id="226" dur="1" fill="hold">
                                              <p:stCondLst>
                                                <p:cond delay="249"/>
                                              </p:stCondLst>
                                            </p:cTn>
                                            <p:tgtEl>
                                              <p:spTgt spid="42"/>
                                            </p:tgtEl>
                                            <p:attrNameLst>
                                              <p:attrName>style.visibility</p:attrName>
                                            </p:attrNameLst>
                                          </p:cBhvr>
                                          <p:to>
                                            <p:strVal val="visible"/>
                                          </p:to>
                                        </p:set>
                                      </p:childTnLst>
                                    </p:cTn>
                                  </p:par>
                                  <p:par>
                                    <p:cTn id="227" presetID="1" presetClass="exit" presetSubtype="0" fill="hold" grpId="7" nodeType="withEffect">
                                      <p:stCondLst>
                                        <p:cond delay="3750"/>
                                      </p:stCondLst>
                                      <p:childTnLst>
                                        <p:set>
                                          <p:cBhvr>
                                            <p:cTn id="228" dur="1" fill="hold">
                                              <p:stCondLst>
                                                <p:cond delay="249"/>
                                              </p:stCondLst>
                                            </p:cTn>
                                            <p:tgtEl>
                                              <p:spTgt spid="42"/>
                                            </p:tgtEl>
                                            <p:attrNameLst>
                                              <p:attrName>style.visibility</p:attrName>
                                            </p:attrNameLst>
                                          </p:cBhvr>
                                          <p:to>
                                            <p:strVal val="hidden"/>
                                          </p:to>
                                        </p:set>
                                      </p:childTnLst>
                                    </p:cTn>
                                  </p:par>
                                  <p:par>
                                    <p:cTn id="229" presetID="1" presetClass="entr" presetSubtype="0" fill="hold" grpId="8" nodeType="withEffect">
                                      <p:stCondLst>
                                        <p:cond delay="4000"/>
                                      </p:stCondLst>
                                      <p:childTnLst>
                                        <p:set>
                                          <p:cBhvr>
                                            <p:cTn id="230" dur="1" fill="hold">
                                              <p:stCondLst>
                                                <p:cond delay="249"/>
                                              </p:stCondLst>
                                            </p:cTn>
                                            <p:tgtEl>
                                              <p:spTgt spid="41"/>
                                            </p:tgtEl>
                                            <p:attrNameLst>
                                              <p:attrName>style.visibility</p:attrName>
                                            </p:attrNameLst>
                                          </p:cBhvr>
                                          <p:to>
                                            <p:strVal val="visible"/>
                                          </p:to>
                                        </p:set>
                                      </p:childTnLst>
                                    </p:cTn>
                                  </p:par>
                                  <p:par>
                                    <p:cTn id="231" presetID="1" presetClass="exit" presetSubtype="0" fill="hold" grpId="9" nodeType="withEffect">
                                      <p:stCondLst>
                                        <p:cond delay="4250"/>
                                      </p:stCondLst>
                                      <p:childTnLst>
                                        <p:set>
                                          <p:cBhvr>
                                            <p:cTn id="232" dur="1" fill="hold">
                                              <p:stCondLst>
                                                <p:cond delay="249"/>
                                              </p:stCondLst>
                                            </p:cTn>
                                            <p:tgtEl>
                                              <p:spTgt spid="41"/>
                                            </p:tgtEl>
                                            <p:attrNameLst>
                                              <p:attrName>style.visibility</p:attrName>
                                            </p:attrNameLst>
                                          </p:cBhvr>
                                          <p:to>
                                            <p:strVal val="hidden"/>
                                          </p:to>
                                        </p:set>
                                      </p:childTnLst>
                                    </p:cTn>
                                  </p:par>
                                  <p:par>
                                    <p:cTn id="233" presetID="1" presetClass="entr" presetSubtype="0" fill="hold" grpId="8" nodeType="withEffect">
                                      <p:stCondLst>
                                        <p:cond delay="4500"/>
                                      </p:stCondLst>
                                      <p:childTnLst>
                                        <p:set>
                                          <p:cBhvr>
                                            <p:cTn id="234" dur="1" fill="hold">
                                              <p:stCondLst>
                                                <p:cond delay="249"/>
                                              </p:stCondLst>
                                            </p:cTn>
                                            <p:tgtEl>
                                              <p:spTgt spid="42"/>
                                            </p:tgtEl>
                                            <p:attrNameLst>
                                              <p:attrName>style.visibility</p:attrName>
                                            </p:attrNameLst>
                                          </p:cBhvr>
                                          <p:to>
                                            <p:strVal val="visible"/>
                                          </p:to>
                                        </p:set>
                                      </p:childTnLst>
                                    </p:cTn>
                                  </p:par>
                                  <p:par>
                                    <p:cTn id="235" presetID="1" presetClass="exit" presetSubtype="0" fill="hold" grpId="9" nodeType="withEffect">
                                      <p:stCondLst>
                                        <p:cond delay="4750"/>
                                      </p:stCondLst>
                                      <p:childTnLst>
                                        <p:set>
                                          <p:cBhvr>
                                            <p:cTn id="236" dur="1" fill="hold">
                                              <p:stCondLst>
                                                <p:cond delay="249"/>
                                              </p:stCondLst>
                                            </p:cTn>
                                            <p:tgtEl>
                                              <p:spTgt spid="42"/>
                                            </p:tgtEl>
                                            <p:attrNameLst>
                                              <p:attrName>style.visibility</p:attrName>
                                            </p:attrNameLst>
                                          </p:cBhvr>
                                          <p:to>
                                            <p:strVal val="hidden"/>
                                          </p:to>
                                        </p:set>
                                      </p:childTnLst>
                                    </p:cTn>
                                  </p:par>
                                  <p:par>
                                    <p:cTn id="237" presetID="1" presetClass="entr" presetSubtype="0" fill="hold" grpId="10" nodeType="withEffect">
                                      <p:stCondLst>
                                        <p:cond delay="5000"/>
                                      </p:stCondLst>
                                      <p:childTnLst>
                                        <p:set>
                                          <p:cBhvr>
                                            <p:cTn id="238" dur="1" fill="hold">
                                              <p:stCondLst>
                                                <p:cond delay="249"/>
                                              </p:stCondLst>
                                            </p:cTn>
                                            <p:tgtEl>
                                              <p:spTgt spid="41"/>
                                            </p:tgtEl>
                                            <p:attrNameLst>
                                              <p:attrName>style.visibility</p:attrName>
                                            </p:attrNameLst>
                                          </p:cBhvr>
                                          <p:to>
                                            <p:strVal val="visible"/>
                                          </p:to>
                                        </p:set>
                                      </p:childTnLst>
                                    </p:cTn>
                                  </p:par>
                                </p:childTnLst>
                              </p:cTn>
                            </p:par>
                            <p:par>
                              <p:cTn id="239" fill="hold">
                                <p:stCondLst>
                                  <p:cond delay="5750"/>
                                </p:stCondLst>
                                <p:childTnLst>
                                  <p:par>
                                    <p:cTn id="240" presetID="2" presetClass="entr" presetSubtype="4" fill="hold" nodeType="afterEffect">
                                      <p:stCondLst>
                                        <p:cond delay="0"/>
                                      </p:stCondLst>
                                      <p:childTnLst>
                                        <p:set>
                                          <p:cBhvr>
                                            <p:cTn id="241" dur="1" fill="hold">
                                              <p:stCondLst>
                                                <p:cond delay="0"/>
                                              </p:stCondLst>
                                            </p:cTn>
                                            <p:tgtEl>
                                              <p:spTgt spid="48"/>
                                            </p:tgtEl>
                                            <p:attrNameLst>
                                              <p:attrName>style.visibility</p:attrName>
                                            </p:attrNameLst>
                                          </p:cBhvr>
                                          <p:to>
                                            <p:strVal val="visible"/>
                                          </p:to>
                                        </p:set>
                                        <p:anim calcmode="lin" valueType="num">
                                          <p:cBhvr additive="base">
                                            <p:cTn id="242" dur="500" fill="hold"/>
                                            <p:tgtEl>
                                              <p:spTgt spid="48"/>
                                            </p:tgtEl>
                                            <p:attrNameLst>
                                              <p:attrName>ppt_x</p:attrName>
                                            </p:attrNameLst>
                                          </p:cBhvr>
                                          <p:tavLst>
                                            <p:tav tm="0">
                                              <p:val>
                                                <p:strVal val="#ppt_x"/>
                                              </p:val>
                                            </p:tav>
                                            <p:tav tm="100000">
                                              <p:val>
                                                <p:strVal val="#ppt_x"/>
                                              </p:val>
                                            </p:tav>
                                          </p:tavLst>
                                        </p:anim>
                                        <p:anim calcmode="lin" valueType="num">
                                          <p:cBhvr additive="base">
                                            <p:cTn id="243" dur="500" fill="hold"/>
                                            <p:tgtEl>
                                              <p:spTgt spid="48"/>
                                            </p:tgtEl>
                                            <p:attrNameLst>
                                              <p:attrName>ppt_y</p:attrName>
                                            </p:attrNameLst>
                                          </p:cBhvr>
                                          <p:tavLst>
                                            <p:tav tm="0">
                                              <p:val>
                                                <p:strVal val="1+#ppt_h/2"/>
                                              </p:val>
                                            </p:tav>
                                            <p:tav tm="100000">
                                              <p:val>
                                                <p:strVal val="#ppt_y"/>
                                              </p:val>
                                            </p:tav>
                                          </p:tavLst>
                                        </p:anim>
                                      </p:childTnLst>
                                    </p:cTn>
                                  </p:par>
                                  <p:par>
                                    <p:cTn id="244" presetID="1" presetClass="mediacall" presetSubtype="0" fill="hold" nodeType="withEffect">
                                      <p:stCondLst>
                                        <p:cond delay="0"/>
                                      </p:stCondLst>
                                      <p:childTnLst>
                                        <p:cmd type="call" cmd="playFrom(0.0)">
                                          <p:cBhvr>
                                            <p:cTn id="245" dur="3014" fill="hold"/>
                                            <p:tgtEl>
                                              <p:spTgt spid="51"/>
                                            </p:tgtEl>
                                          </p:cBhvr>
                                        </p:cmd>
                                      </p:childTnLst>
                                    </p:cTn>
                                  </p:par>
                                </p:childTnLst>
                              </p:cTn>
                            </p:par>
                            <p:par>
                              <p:cTn id="246" fill="hold">
                                <p:stCondLst>
                                  <p:cond delay="8764"/>
                                </p:stCondLst>
                                <p:childTnLst>
                                  <p:par>
                                    <p:cTn id="247" presetID="2" presetClass="entr" presetSubtype="4" fill="hold" nodeType="afterEffect" p14:presetBounceEnd="20000">
                                      <p:stCondLst>
                                        <p:cond delay="0"/>
                                      </p:stCondLst>
                                      <p:childTnLst>
                                        <p:set>
                                          <p:cBhvr>
                                            <p:cTn id="248" dur="1" fill="hold">
                                              <p:stCondLst>
                                                <p:cond delay="0"/>
                                              </p:stCondLst>
                                            </p:cTn>
                                            <p:tgtEl>
                                              <p:spTgt spid="47"/>
                                            </p:tgtEl>
                                            <p:attrNameLst>
                                              <p:attrName>style.visibility</p:attrName>
                                            </p:attrNameLst>
                                          </p:cBhvr>
                                          <p:to>
                                            <p:strVal val="visible"/>
                                          </p:to>
                                        </p:set>
                                        <p:anim calcmode="lin" valueType="num" p14:bounceEnd="20000">
                                          <p:cBhvr additive="base">
                                            <p:cTn id="249" dur="500" fill="hold"/>
                                            <p:tgtEl>
                                              <p:spTgt spid="47"/>
                                            </p:tgtEl>
                                            <p:attrNameLst>
                                              <p:attrName>ppt_x</p:attrName>
                                            </p:attrNameLst>
                                          </p:cBhvr>
                                          <p:tavLst>
                                            <p:tav tm="0">
                                              <p:val>
                                                <p:strVal val="#ppt_x"/>
                                              </p:val>
                                            </p:tav>
                                            <p:tav tm="100000">
                                              <p:val>
                                                <p:strVal val="#ppt_x"/>
                                              </p:val>
                                            </p:tav>
                                          </p:tavLst>
                                        </p:anim>
                                        <p:anim calcmode="lin" valueType="num" p14:bounceEnd="20000">
                                          <p:cBhvr additive="base">
                                            <p:cTn id="250"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100000">
                    <p:cTn id="251" fill="hold" display="0">
                      <p:stCondLst>
                        <p:cond delay="indefinite"/>
                      </p:stCondLst>
                      <p:endCondLst>
                        <p:cond evt="onStopAudio" delay="0">
                          <p:tgtEl>
                            <p:sldTgt/>
                          </p:tgtEl>
                        </p:cond>
                      </p:endCondLst>
                    </p:cTn>
                    <p:tgtEl>
                      <p:spTgt spid="6"/>
                    </p:tgtEl>
                  </p:cMediaNode>
                </p:audio>
                <p:audio>
                  <p:cMediaNode vol="100000">
                    <p:cTn id="252" fill="hold" display="0">
                      <p:stCondLst>
                        <p:cond delay="indefinite"/>
                      </p:stCondLst>
                      <p:endCondLst>
                        <p:cond evt="onStopAudio" delay="0">
                          <p:tgtEl>
                            <p:sldTgt/>
                          </p:tgtEl>
                        </p:cond>
                      </p:endCondLst>
                    </p:cTn>
                    <p:tgtEl>
                      <p:spTgt spid="40"/>
                    </p:tgtEl>
                  </p:cMediaNode>
                </p:audio>
                <p:audio>
                  <p:cMediaNode vol="100000">
                    <p:cTn id="253" fill="hold" display="0">
                      <p:stCondLst>
                        <p:cond delay="indefinite"/>
                      </p:stCondLst>
                      <p:endCondLst>
                        <p:cond evt="onStopAudio" delay="0">
                          <p:tgtEl>
                            <p:sldTgt/>
                          </p:tgtEl>
                        </p:cond>
                      </p:endCondLst>
                    </p:cTn>
                    <p:tgtEl>
                      <p:spTgt spid="44"/>
                    </p:tgtEl>
                  </p:cMediaNode>
                </p:audio>
                <p:audio>
                  <p:cMediaNode vol="80000">
                    <p:cTn id="254" fill="hold" display="0">
                      <p:stCondLst>
                        <p:cond delay="indefinite"/>
                      </p:stCondLst>
                      <p:endCondLst>
                        <p:cond evt="onStopAudio" delay="0">
                          <p:tgtEl>
                            <p:sldTgt/>
                          </p:tgtEl>
                        </p:cond>
                      </p:endCondLst>
                    </p:cTn>
                    <p:tgtEl>
                      <p:spTgt spid="51"/>
                    </p:tgtEl>
                  </p:cMediaNode>
                </p:audio>
              </p:childTnLst>
            </p:cTn>
          </p:par>
        </p:tnLst>
        <p:bldLst>
          <p:bldP spid="26" grpId="0"/>
          <p:bldP spid="26" grpId="1"/>
          <p:bldP spid="26" grpId="2"/>
          <p:bldP spid="26" grpId="3"/>
          <p:bldP spid="26" grpId="4"/>
          <p:bldP spid="26" grpId="5"/>
          <p:bldP spid="26" grpId="6"/>
          <p:bldP spid="26" grpId="7"/>
          <p:bldP spid="26" grpId="8"/>
          <p:bldP spid="26" grpId="9"/>
          <p:bldP spid="26" grpId="10"/>
          <p:bldP spid="26" grpId="11"/>
          <p:bldP spid="28" grpId="0"/>
          <p:bldP spid="28" grpId="1"/>
          <p:bldP spid="28" grpId="2"/>
          <p:bldP spid="28" grpId="3"/>
          <p:bldP spid="28" grpId="4"/>
          <p:bldP spid="28" grpId="5"/>
          <p:bldP spid="28" grpId="6"/>
          <p:bldP spid="28" grpId="7"/>
          <p:bldP spid="28" grpId="8"/>
          <p:bldP spid="28" grpId="9"/>
          <p:bldP spid="28" grpId="10"/>
          <p:bldP spid="24" grpId="0"/>
          <p:bldP spid="36" grpId="0"/>
          <p:bldP spid="36" grpId="1"/>
          <p:bldP spid="36" grpId="2"/>
          <p:bldP spid="36" grpId="3"/>
          <p:bldP spid="36" grpId="4"/>
          <p:bldP spid="36" grpId="5"/>
          <p:bldP spid="36" grpId="6"/>
          <p:bldP spid="36" grpId="7"/>
          <p:bldP spid="36" grpId="8"/>
          <p:bldP spid="36" grpId="9"/>
          <p:bldP spid="36" grpId="10"/>
          <p:bldP spid="36" grpId="11"/>
          <p:bldP spid="37" grpId="0"/>
          <p:bldP spid="37" grpId="1"/>
          <p:bldP spid="37" grpId="2"/>
          <p:bldP spid="37" grpId="3"/>
          <p:bldP spid="37" grpId="4"/>
          <p:bldP spid="37" grpId="5"/>
          <p:bldP spid="37" grpId="6"/>
          <p:bldP spid="37" grpId="7"/>
          <p:bldP spid="37" grpId="8"/>
          <p:bldP spid="37" grpId="9"/>
          <p:bldP spid="37" grpId="10"/>
          <p:bldP spid="39" grpId="0"/>
          <p:bldP spid="41" grpId="0"/>
          <p:bldP spid="41" grpId="1"/>
          <p:bldP spid="41" grpId="2"/>
          <p:bldP spid="41" grpId="3"/>
          <p:bldP spid="41" grpId="4"/>
          <p:bldP spid="41" grpId="5"/>
          <p:bldP spid="41" grpId="6"/>
          <p:bldP spid="41" grpId="7"/>
          <p:bldP spid="41" grpId="8"/>
          <p:bldP spid="41" grpId="9"/>
          <p:bldP spid="41" grpId="10"/>
          <p:bldP spid="42" grpId="0"/>
          <p:bldP spid="42" grpId="1"/>
          <p:bldP spid="42" grpId="2"/>
          <p:bldP spid="42" grpId="3"/>
          <p:bldP spid="42" grpId="4"/>
          <p:bldP spid="42" grpId="5"/>
          <p:bldP spid="42" grpId="6"/>
          <p:bldP spid="42" grpId="7"/>
          <p:bldP spid="42" grpId="8"/>
          <p:bldP spid="42" grpId="9"/>
          <p:bldP spid="43" grpId="0"/>
          <p:bldP spid="23" grpId="0"/>
          <p:bldP spid="2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1500"/>
                                            <p:tgtEl>
                                              <p:spTgt spid="4"/>
                                            </p:tgtEl>
                                          </p:cBhvr>
                                        </p:animEffect>
                                      </p:childTnLst>
                                    </p:cTn>
                                  </p:par>
                                  <p:par>
                                    <p:cTn id="8" presetID="42" presetClass="entr" presetSubtype="0" fill="hold" nodeType="withEffect">
                                      <p:stCondLst>
                                        <p:cond delay="10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anim calcmode="lin" valueType="num">
                                          <p:cBhvr>
                                            <p:cTn id="11" dur="500" fill="hold"/>
                                            <p:tgtEl>
                                              <p:spTgt spid="2"/>
                                            </p:tgtEl>
                                            <p:attrNameLst>
                                              <p:attrName>ppt_x</p:attrName>
                                            </p:attrNameLst>
                                          </p:cBhvr>
                                          <p:tavLst>
                                            <p:tav tm="0">
                                              <p:val>
                                                <p:strVal val="#ppt_x"/>
                                              </p:val>
                                            </p:tav>
                                            <p:tav tm="100000">
                                              <p:val>
                                                <p:strVal val="#ppt_x"/>
                                              </p:val>
                                            </p:tav>
                                          </p:tavLst>
                                        </p:anim>
                                        <p:anim calcmode="lin" valueType="num">
                                          <p:cBhvr>
                                            <p:cTn id="12"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3" presetClass="path" presetSubtype="0" accel="50000" decel="50000" fill="hold" nodeType="clickEffect">
                                      <p:stCondLst>
                                        <p:cond delay="0"/>
                                      </p:stCondLst>
                                      <p:childTnLst>
                                        <p:animMotion origin="layout" path="M 5.55556E-7 -4.32099E-6 L -0.7934 -4.32099E-6 " pathEditMode="relative" rAng="0" ptsTypes="AA">
                                          <p:cBhvr>
                                            <p:cTn id="16" dur="2000" fill="hold"/>
                                            <p:tgtEl>
                                              <p:spTgt spid="4"/>
                                            </p:tgtEl>
                                            <p:attrNameLst>
                                              <p:attrName>ppt_x</p:attrName>
                                              <p:attrName>ppt_y</p:attrName>
                                            </p:attrNameLst>
                                          </p:cBhvr>
                                          <p:rCtr x="-39670" y="0"/>
                                        </p:animMotion>
                                      </p:childTnLst>
                                    </p:cTn>
                                  </p:par>
                                  <p:par>
                                    <p:cTn id="17" presetID="63" presetClass="path" presetSubtype="0" accel="50000" decel="50000" fill="hold" nodeType="withEffect">
                                      <p:stCondLst>
                                        <p:cond delay="0"/>
                                      </p:stCondLst>
                                      <p:childTnLst>
                                        <p:animMotion origin="layout" path="M 2.77778E-7 1.23457E-6 L -0.79427 -0.00185 " pathEditMode="relative" rAng="0" ptsTypes="AA">
                                          <p:cBhvr>
                                            <p:cTn id="18" dur="2000" fill="hold"/>
                                            <p:tgtEl>
                                              <p:spTgt spid="31"/>
                                            </p:tgtEl>
                                            <p:attrNameLst>
                                              <p:attrName>ppt_x</p:attrName>
                                              <p:attrName>ppt_y</p:attrName>
                                            </p:attrNameLst>
                                          </p:cBhvr>
                                          <p:rCtr x="-39722" y="-93"/>
                                        </p:animMotion>
                                      </p:childTnLst>
                                    </p:cTn>
                                  </p:par>
                                  <p:par>
                                    <p:cTn id="19" presetID="22" presetClass="entr" presetSubtype="2"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right)">
                                          <p:cBhvr>
                                            <p:cTn id="21" dur="2000"/>
                                            <p:tgtEl>
                                              <p:spTgt spid="21"/>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right)">
                                          <p:cBhvr>
                                            <p:cTn id="24" dur="2000"/>
                                            <p:tgtEl>
                                              <p:spTgt spid="22"/>
                                            </p:tgtEl>
                                          </p:cBhvr>
                                        </p:animEffect>
                                      </p:childTnLst>
                                    </p:cTn>
                                  </p:par>
                                </p:childTnLst>
                              </p:cTn>
                            </p:par>
                            <p:par>
                              <p:cTn id="25" fill="hold">
                                <p:stCondLst>
                                  <p:cond delay="2000"/>
                                </p:stCondLst>
                                <p:childTnLst>
                                  <p:par>
                                    <p:cTn id="26" presetID="47" presetClass="entr" presetSubtype="0"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1000"/>
                                            <p:tgtEl>
                                              <p:spTgt spid="23"/>
                                            </p:tgtEl>
                                          </p:cBhvr>
                                        </p:animEffect>
                                        <p:anim calcmode="lin" valueType="num">
                                          <p:cBhvr>
                                            <p:cTn id="29" dur="1000" fill="hold"/>
                                            <p:tgtEl>
                                              <p:spTgt spid="23"/>
                                            </p:tgtEl>
                                            <p:attrNameLst>
                                              <p:attrName>ppt_x</p:attrName>
                                            </p:attrNameLst>
                                          </p:cBhvr>
                                          <p:tavLst>
                                            <p:tav tm="0">
                                              <p:val>
                                                <p:strVal val="#ppt_x"/>
                                              </p:val>
                                            </p:tav>
                                            <p:tav tm="100000">
                                              <p:val>
                                                <p:strVal val="#ppt_x"/>
                                              </p:val>
                                            </p:tav>
                                          </p:tavLst>
                                        </p:anim>
                                        <p:anim calcmode="lin" valueType="num">
                                          <p:cBhvr>
                                            <p:cTn id="30" dur="1000" fill="hold"/>
                                            <p:tgtEl>
                                              <p:spTgt spid="2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45"/>
                                            </p:tgtEl>
                                            <p:attrNameLst>
                                              <p:attrName>style.visibility</p:attrName>
                                            </p:attrNameLst>
                                          </p:cBhvr>
                                          <p:to>
                                            <p:strVal val="visible"/>
                                          </p:to>
                                        </p:set>
                                        <p:animEffect transition="in" filter="fade">
                                          <p:cBhvr>
                                            <p:cTn id="38" dur="1000"/>
                                            <p:tgtEl>
                                              <p:spTgt spid="45"/>
                                            </p:tgtEl>
                                          </p:cBhvr>
                                        </p:animEffect>
                                        <p:anim calcmode="lin" valueType="num">
                                          <p:cBhvr>
                                            <p:cTn id="39" dur="1000" fill="hold"/>
                                            <p:tgtEl>
                                              <p:spTgt spid="45"/>
                                            </p:tgtEl>
                                            <p:attrNameLst>
                                              <p:attrName>ppt_x</p:attrName>
                                            </p:attrNameLst>
                                          </p:cBhvr>
                                          <p:tavLst>
                                            <p:tav tm="0">
                                              <p:val>
                                                <p:strVal val="#ppt_x"/>
                                              </p:val>
                                            </p:tav>
                                            <p:tav tm="100000">
                                              <p:val>
                                                <p:strVal val="#ppt_x"/>
                                              </p:val>
                                            </p:tav>
                                          </p:tavLst>
                                        </p:anim>
                                        <p:anim calcmode="lin" valueType="num">
                                          <p:cBhvr>
                                            <p:cTn id="40" dur="1000" fill="hold"/>
                                            <p:tgtEl>
                                              <p:spTgt spid="45"/>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2" presetClass="entr" presetSubtype="2"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1+#ppt_w/2"/>
                                              </p:val>
                                            </p:tav>
                                            <p:tav tm="100000">
                                              <p:val>
                                                <p:strVal val="#ppt_x"/>
                                              </p:val>
                                            </p:tav>
                                          </p:tavLst>
                                        </p:anim>
                                        <p:anim calcmode="lin" valueType="num">
                                          <p:cBhvr additive="base">
                                            <p:cTn id="50" dur="500" fill="hold"/>
                                            <p:tgtEl>
                                              <p:spTgt spid="19"/>
                                            </p:tgtEl>
                                            <p:attrNameLst>
                                              <p:attrName>ppt_y</p:attrName>
                                            </p:attrNameLst>
                                          </p:cBhvr>
                                          <p:tavLst>
                                            <p:tav tm="0">
                                              <p:val>
                                                <p:strVal val="#ppt_y"/>
                                              </p:val>
                                            </p:tav>
                                            <p:tav tm="100000">
                                              <p:val>
                                                <p:strVal val="#ppt_y"/>
                                              </p:val>
                                            </p:tav>
                                          </p:tavLst>
                                        </p:anim>
                                      </p:childTnLst>
                                    </p:cTn>
                                  </p:par>
                                  <p:par>
                                    <p:cTn id="51" presetID="2" presetClass="entr" presetSubtype="2" fill="hold" nodeType="with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1+#ppt_w/2"/>
                                              </p:val>
                                            </p:tav>
                                            <p:tav tm="100000">
                                              <p:val>
                                                <p:strVal val="#ppt_x"/>
                                              </p:val>
                                            </p:tav>
                                          </p:tavLst>
                                        </p:anim>
                                        <p:anim calcmode="lin" valueType="num">
                                          <p:cBhvr additive="base">
                                            <p:cTn id="54" dur="500" fill="hold"/>
                                            <p:tgtEl>
                                              <p:spTgt spid="20"/>
                                            </p:tgtEl>
                                            <p:attrNameLst>
                                              <p:attrName>ppt_y</p:attrName>
                                            </p:attrNameLst>
                                          </p:cBhvr>
                                          <p:tavLst>
                                            <p:tav tm="0">
                                              <p:val>
                                                <p:strVal val="#ppt_y"/>
                                              </p:val>
                                            </p:tav>
                                            <p:tav tm="100000">
                                              <p:val>
                                                <p:strVal val="#ppt_y"/>
                                              </p:val>
                                            </p:tav>
                                          </p:tavLst>
                                        </p:anim>
                                      </p:childTnLst>
                                    </p:cTn>
                                  </p:par>
                                  <p:par>
                                    <p:cTn id="55" presetID="2" presetClass="entr" presetSubtype="8" fill="hold" nodeType="withEffect">
                                      <p:stCondLst>
                                        <p:cond delay="250"/>
                                      </p:stCondLst>
                                      <p:childTnLst>
                                        <p:set>
                                          <p:cBhvr>
                                            <p:cTn id="56" dur="1" fill="hold">
                                              <p:stCondLst>
                                                <p:cond delay="0"/>
                                              </p:stCondLst>
                                            </p:cTn>
                                            <p:tgtEl>
                                              <p:spTgt spid="38"/>
                                            </p:tgtEl>
                                            <p:attrNameLst>
                                              <p:attrName>style.visibility</p:attrName>
                                            </p:attrNameLst>
                                          </p:cBhvr>
                                          <p:to>
                                            <p:strVal val="visible"/>
                                          </p:to>
                                        </p:set>
                                        <p:anim calcmode="lin" valueType="num">
                                          <p:cBhvr additive="base">
                                            <p:cTn id="57" dur="500" fill="hold"/>
                                            <p:tgtEl>
                                              <p:spTgt spid="38"/>
                                            </p:tgtEl>
                                            <p:attrNameLst>
                                              <p:attrName>ppt_x</p:attrName>
                                            </p:attrNameLst>
                                          </p:cBhvr>
                                          <p:tavLst>
                                            <p:tav tm="0">
                                              <p:val>
                                                <p:strVal val="0-#ppt_w/2"/>
                                              </p:val>
                                            </p:tav>
                                            <p:tav tm="100000">
                                              <p:val>
                                                <p:strVal val="#ppt_x"/>
                                              </p:val>
                                            </p:tav>
                                          </p:tavLst>
                                        </p:anim>
                                        <p:anim calcmode="lin" valueType="num">
                                          <p:cBhvr additive="base">
                                            <p:cTn id="58" dur="500" fill="hold"/>
                                            <p:tgtEl>
                                              <p:spTgt spid="38"/>
                                            </p:tgtEl>
                                            <p:attrNameLst>
                                              <p:attrName>ppt_y</p:attrName>
                                            </p:attrNameLst>
                                          </p:cBhvr>
                                          <p:tavLst>
                                            <p:tav tm="0">
                                              <p:val>
                                                <p:strVal val="#ppt_y"/>
                                              </p:val>
                                            </p:tav>
                                            <p:tav tm="100000">
                                              <p:val>
                                                <p:strVal val="#ppt_y"/>
                                              </p:val>
                                            </p:tav>
                                          </p:tavLst>
                                        </p:anim>
                                      </p:childTnLst>
                                    </p:cTn>
                                  </p:par>
                                  <p:par>
                                    <p:cTn id="59" presetID="2" presetClass="entr" presetSubtype="8" fill="hold" nodeType="withEffect">
                                      <p:stCondLst>
                                        <p:cond delay="500"/>
                                      </p:stCondLst>
                                      <p:childTnLst>
                                        <p:set>
                                          <p:cBhvr>
                                            <p:cTn id="60" dur="1" fill="hold">
                                              <p:stCondLst>
                                                <p:cond delay="0"/>
                                              </p:stCondLst>
                                            </p:cTn>
                                            <p:tgtEl>
                                              <p:spTgt spid="3"/>
                                            </p:tgtEl>
                                            <p:attrNameLst>
                                              <p:attrName>style.visibility</p:attrName>
                                            </p:attrNameLst>
                                          </p:cBhvr>
                                          <p:to>
                                            <p:strVal val="visible"/>
                                          </p:to>
                                        </p:set>
                                        <p:anim calcmode="lin" valueType="num">
                                          <p:cBhvr additive="base">
                                            <p:cTn id="61" dur="500" fill="hold"/>
                                            <p:tgtEl>
                                              <p:spTgt spid="3"/>
                                            </p:tgtEl>
                                            <p:attrNameLst>
                                              <p:attrName>ppt_x</p:attrName>
                                            </p:attrNameLst>
                                          </p:cBhvr>
                                          <p:tavLst>
                                            <p:tav tm="0">
                                              <p:val>
                                                <p:strVal val="0-#ppt_w/2"/>
                                              </p:val>
                                            </p:tav>
                                            <p:tav tm="100000">
                                              <p:val>
                                                <p:strVal val="#ppt_x"/>
                                              </p:val>
                                            </p:tav>
                                          </p:tavLst>
                                        </p:anim>
                                        <p:anim calcmode="lin" valueType="num">
                                          <p:cBhvr additive="base">
                                            <p:cTn id="6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1"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additive="base">
                                            <p:cTn id="67" dur="500" fill="hold"/>
                                            <p:tgtEl>
                                              <p:spTgt spid="24"/>
                                            </p:tgtEl>
                                            <p:attrNameLst>
                                              <p:attrName>ppt_x</p:attrName>
                                            </p:attrNameLst>
                                          </p:cBhvr>
                                          <p:tavLst>
                                            <p:tav tm="0">
                                              <p:val>
                                                <p:strVal val="#ppt_x"/>
                                              </p:val>
                                            </p:tav>
                                            <p:tav tm="100000">
                                              <p:val>
                                                <p:strVal val="#ppt_x"/>
                                              </p:val>
                                            </p:tav>
                                          </p:tavLst>
                                        </p:anim>
                                        <p:anim calcmode="lin" valueType="num">
                                          <p:cBhvr additive="base">
                                            <p:cTn id="68" dur="500" fill="hold"/>
                                            <p:tgtEl>
                                              <p:spTgt spid="24"/>
                                            </p:tgtEl>
                                            <p:attrNameLst>
                                              <p:attrName>ppt_y</p:attrName>
                                            </p:attrNameLst>
                                          </p:cBhvr>
                                          <p:tavLst>
                                            <p:tav tm="0">
                                              <p:val>
                                                <p:strVal val="0-#ppt_h/2"/>
                                              </p:val>
                                            </p:tav>
                                            <p:tav tm="100000">
                                              <p:val>
                                                <p:strVal val="#ppt_y"/>
                                              </p:val>
                                            </p:tav>
                                          </p:tavLst>
                                        </p:anim>
                                      </p:childTnLst>
                                    </p:cTn>
                                  </p:par>
                                  <p:par>
                                    <p:cTn id="69" presetID="53" presetClass="exit" presetSubtype="32" fill="hold" nodeType="withEffect">
                                      <p:stCondLst>
                                        <p:cond delay="0"/>
                                      </p:stCondLst>
                                      <p:childTnLst>
                                        <p:anim calcmode="lin" valueType="num">
                                          <p:cBhvr>
                                            <p:cTn id="70" dur="500"/>
                                            <p:tgtEl>
                                              <p:spTgt spid="8"/>
                                            </p:tgtEl>
                                            <p:attrNameLst>
                                              <p:attrName>ppt_w</p:attrName>
                                            </p:attrNameLst>
                                          </p:cBhvr>
                                          <p:tavLst>
                                            <p:tav tm="0">
                                              <p:val>
                                                <p:strVal val="ppt_w"/>
                                              </p:val>
                                            </p:tav>
                                            <p:tav tm="100000">
                                              <p:val>
                                                <p:fltVal val="0"/>
                                              </p:val>
                                            </p:tav>
                                          </p:tavLst>
                                        </p:anim>
                                        <p:anim calcmode="lin" valueType="num">
                                          <p:cBhvr>
                                            <p:cTn id="71" dur="500"/>
                                            <p:tgtEl>
                                              <p:spTgt spid="8"/>
                                            </p:tgtEl>
                                            <p:attrNameLst>
                                              <p:attrName>ppt_h</p:attrName>
                                            </p:attrNameLst>
                                          </p:cBhvr>
                                          <p:tavLst>
                                            <p:tav tm="0">
                                              <p:val>
                                                <p:strVal val="ppt_h"/>
                                              </p:val>
                                            </p:tav>
                                            <p:tav tm="100000">
                                              <p:val>
                                                <p:fltVal val="0"/>
                                              </p:val>
                                            </p:tav>
                                          </p:tavLst>
                                        </p:anim>
                                        <p:animEffect transition="out" filter="fade">
                                          <p:cBhvr>
                                            <p:cTn id="72" dur="500"/>
                                            <p:tgtEl>
                                              <p:spTgt spid="8"/>
                                            </p:tgtEl>
                                          </p:cBhvr>
                                        </p:animEffect>
                                        <p:set>
                                          <p:cBhvr>
                                            <p:cTn id="73" dur="1" fill="hold">
                                              <p:stCondLst>
                                                <p:cond delay="499"/>
                                              </p:stCondLst>
                                            </p:cTn>
                                            <p:tgtEl>
                                              <p:spTgt spid="8"/>
                                            </p:tgtEl>
                                            <p:attrNameLst>
                                              <p:attrName>style.visibility</p:attrName>
                                            </p:attrNameLst>
                                          </p:cBhvr>
                                          <p:to>
                                            <p:strVal val="hidden"/>
                                          </p:to>
                                        </p:set>
                                      </p:childTnLst>
                                    </p:cTn>
                                  </p:par>
                                </p:childTnLst>
                              </p:cTn>
                            </p:par>
                            <p:par>
                              <p:cTn id="74" fill="hold">
                                <p:stCondLst>
                                  <p:cond delay="500"/>
                                </p:stCondLst>
                                <p:childTnLst>
                                  <p:par>
                                    <p:cTn id="75" presetID="1" presetClass="mediacall" presetSubtype="0" fill="hold" nodeType="afterEffect">
                                      <p:stCondLst>
                                        <p:cond delay="0"/>
                                      </p:stCondLst>
                                      <p:childTnLst>
                                        <p:cmd type="call" cmd="playFrom(0.0)">
                                          <p:cBhvr>
                                            <p:cTn id="76" dur="5496" fill="hold"/>
                                            <p:tgtEl>
                                              <p:spTgt spid="6"/>
                                            </p:tgtEl>
                                          </p:cBhvr>
                                        </p:cmd>
                                      </p:childTnLst>
                                    </p:cTn>
                                  </p:par>
                                  <p:par>
                                    <p:cTn id="77" presetID="1" presetClass="entr" presetSubtype="0" fill="hold" grpId="0" nodeType="withEffect">
                                      <p:stCondLst>
                                        <p:cond delay="0"/>
                                      </p:stCondLst>
                                      <p:childTnLst>
                                        <p:set>
                                          <p:cBhvr>
                                            <p:cTn id="78" dur="1" fill="hold">
                                              <p:stCondLst>
                                                <p:cond delay="249"/>
                                              </p:stCondLst>
                                            </p:cTn>
                                            <p:tgtEl>
                                              <p:spTgt spid="26"/>
                                            </p:tgtEl>
                                            <p:attrNameLst>
                                              <p:attrName>style.visibility</p:attrName>
                                            </p:attrNameLst>
                                          </p:cBhvr>
                                          <p:to>
                                            <p:strVal val="visible"/>
                                          </p:to>
                                        </p:set>
                                      </p:childTnLst>
                                    </p:cTn>
                                  </p:par>
                                  <p:par>
                                    <p:cTn id="79" presetID="1" presetClass="exit" presetSubtype="0" fill="hold" grpId="1" nodeType="withEffect">
                                      <p:stCondLst>
                                        <p:cond delay="250"/>
                                      </p:stCondLst>
                                      <p:childTnLst>
                                        <p:set>
                                          <p:cBhvr>
                                            <p:cTn id="80" dur="1" fill="hold">
                                              <p:stCondLst>
                                                <p:cond delay="249"/>
                                              </p:stCondLst>
                                            </p:cTn>
                                            <p:tgtEl>
                                              <p:spTgt spid="26"/>
                                            </p:tgtEl>
                                            <p:attrNameLst>
                                              <p:attrName>style.visibility</p:attrName>
                                            </p:attrNameLst>
                                          </p:cBhvr>
                                          <p:to>
                                            <p:strVal val="hidden"/>
                                          </p:to>
                                        </p:set>
                                      </p:childTnLst>
                                    </p:cTn>
                                  </p:par>
                                  <p:par>
                                    <p:cTn id="81" presetID="1" presetClass="entr" presetSubtype="0" fill="hold" grpId="0" nodeType="withEffect">
                                      <p:stCondLst>
                                        <p:cond delay="500"/>
                                      </p:stCondLst>
                                      <p:childTnLst>
                                        <p:set>
                                          <p:cBhvr>
                                            <p:cTn id="82" dur="1" fill="hold">
                                              <p:stCondLst>
                                                <p:cond delay="249"/>
                                              </p:stCondLst>
                                            </p:cTn>
                                            <p:tgtEl>
                                              <p:spTgt spid="28"/>
                                            </p:tgtEl>
                                            <p:attrNameLst>
                                              <p:attrName>style.visibility</p:attrName>
                                            </p:attrNameLst>
                                          </p:cBhvr>
                                          <p:to>
                                            <p:strVal val="visible"/>
                                          </p:to>
                                        </p:set>
                                      </p:childTnLst>
                                    </p:cTn>
                                  </p:par>
                                  <p:par>
                                    <p:cTn id="83" presetID="1" presetClass="exit" presetSubtype="0" fill="hold" grpId="1" nodeType="withEffect">
                                      <p:stCondLst>
                                        <p:cond delay="750"/>
                                      </p:stCondLst>
                                      <p:childTnLst>
                                        <p:set>
                                          <p:cBhvr>
                                            <p:cTn id="84" dur="1" fill="hold">
                                              <p:stCondLst>
                                                <p:cond delay="249"/>
                                              </p:stCondLst>
                                            </p:cTn>
                                            <p:tgtEl>
                                              <p:spTgt spid="28"/>
                                            </p:tgtEl>
                                            <p:attrNameLst>
                                              <p:attrName>style.visibility</p:attrName>
                                            </p:attrNameLst>
                                          </p:cBhvr>
                                          <p:to>
                                            <p:strVal val="hidden"/>
                                          </p:to>
                                        </p:set>
                                      </p:childTnLst>
                                    </p:cTn>
                                  </p:par>
                                  <p:par>
                                    <p:cTn id="85" presetID="1" presetClass="entr" presetSubtype="0" fill="hold" grpId="2" nodeType="withEffect">
                                      <p:stCondLst>
                                        <p:cond delay="1000"/>
                                      </p:stCondLst>
                                      <p:childTnLst>
                                        <p:set>
                                          <p:cBhvr>
                                            <p:cTn id="86" dur="1" fill="hold">
                                              <p:stCondLst>
                                                <p:cond delay="249"/>
                                              </p:stCondLst>
                                            </p:cTn>
                                            <p:tgtEl>
                                              <p:spTgt spid="26"/>
                                            </p:tgtEl>
                                            <p:attrNameLst>
                                              <p:attrName>style.visibility</p:attrName>
                                            </p:attrNameLst>
                                          </p:cBhvr>
                                          <p:to>
                                            <p:strVal val="visible"/>
                                          </p:to>
                                        </p:set>
                                      </p:childTnLst>
                                    </p:cTn>
                                  </p:par>
                                  <p:par>
                                    <p:cTn id="87" presetID="1" presetClass="exit" presetSubtype="0" fill="hold" grpId="3" nodeType="withEffect">
                                      <p:stCondLst>
                                        <p:cond delay="1250"/>
                                      </p:stCondLst>
                                      <p:childTnLst>
                                        <p:set>
                                          <p:cBhvr>
                                            <p:cTn id="88" dur="1" fill="hold">
                                              <p:stCondLst>
                                                <p:cond delay="249"/>
                                              </p:stCondLst>
                                            </p:cTn>
                                            <p:tgtEl>
                                              <p:spTgt spid="26"/>
                                            </p:tgtEl>
                                            <p:attrNameLst>
                                              <p:attrName>style.visibility</p:attrName>
                                            </p:attrNameLst>
                                          </p:cBhvr>
                                          <p:to>
                                            <p:strVal val="hidden"/>
                                          </p:to>
                                        </p:set>
                                      </p:childTnLst>
                                    </p:cTn>
                                  </p:par>
                                  <p:par>
                                    <p:cTn id="89" presetID="1" presetClass="entr" presetSubtype="0" fill="hold" grpId="2" nodeType="withEffect">
                                      <p:stCondLst>
                                        <p:cond delay="1500"/>
                                      </p:stCondLst>
                                      <p:childTnLst>
                                        <p:set>
                                          <p:cBhvr>
                                            <p:cTn id="90" dur="1" fill="hold">
                                              <p:stCondLst>
                                                <p:cond delay="249"/>
                                              </p:stCondLst>
                                            </p:cTn>
                                            <p:tgtEl>
                                              <p:spTgt spid="28"/>
                                            </p:tgtEl>
                                            <p:attrNameLst>
                                              <p:attrName>style.visibility</p:attrName>
                                            </p:attrNameLst>
                                          </p:cBhvr>
                                          <p:to>
                                            <p:strVal val="visible"/>
                                          </p:to>
                                        </p:set>
                                      </p:childTnLst>
                                    </p:cTn>
                                  </p:par>
                                  <p:par>
                                    <p:cTn id="91" presetID="1" presetClass="exit" presetSubtype="0" fill="hold" grpId="3" nodeType="withEffect">
                                      <p:stCondLst>
                                        <p:cond delay="1750"/>
                                      </p:stCondLst>
                                      <p:childTnLst>
                                        <p:set>
                                          <p:cBhvr>
                                            <p:cTn id="92" dur="1" fill="hold">
                                              <p:stCondLst>
                                                <p:cond delay="249"/>
                                              </p:stCondLst>
                                            </p:cTn>
                                            <p:tgtEl>
                                              <p:spTgt spid="28"/>
                                            </p:tgtEl>
                                            <p:attrNameLst>
                                              <p:attrName>style.visibility</p:attrName>
                                            </p:attrNameLst>
                                          </p:cBhvr>
                                          <p:to>
                                            <p:strVal val="hidden"/>
                                          </p:to>
                                        </p:set>
                                      </p:childTnLst>
                                    </p:cTn>
                                  </p:par>
                                  <p:par>
                                    <p:cTn id="93" presetID="1" presetClass="entr" presetSubtype="0" fill="hold" grpId="4" nodeType="withEffect">
                                      <p:stCondLst>
                                        <p:cond delay="2000"/>
                                      </p:stCondLst>
                                      <p:childTnLst>
                                        <p:set>
                                          <p:cBhvr>
                                            <p:cTn id="94" dur="1" fill="hold">
                                              <p:stCondLst>
                                                <p:cond delay="249"/>
                                              </p:stCondLst>
                                            </p:cTn>
                                            <p:tgtEl>
                                              <p:spTgt spid="26"/>
                                            </p:tgtEl>
                                            <p:attrNameLst>
                                              <p:attrName>style.visibility</p:attrName>
                                            </p:attrNameLst>
                                          </p:cBhvr>
                                          <p:to>
                                            <p:strVal val="visible"/>
                                          </p:to>
                                        </p:set>
                                      </p:childTnLst>
                                    </p:cTn>
                                  </p:par>
                                  <p:par>
                                    <p:cTn id="95" presetID="1" presetClass="exit" presetSubtype="0" fill="hold" grpId="5" nodeType="withEffect">
                                      <p:stCondLst>
                                        <p:cond delay="2250"/>
                                      </p:stCondLst>
                                      <p:childTnLst>
                                        <p:set>
                                          <p:cBhvr>
                                            <p:cTn id="96" dur="1" fill="hold">
                                              <p:stCondLst>
                                                <p:cond delay="249"/>
                                              </p:stCondLst>
                                            </p:cTn>
                                            <p:tgtEl>
                                              <p:spTgt spid="26"/>
                                            </p:tgtEl>
                                            <p:attrNameLst>
                                              <p:attrName>style.visibility</p:attrName>
                                            </p:attrNameLst>
                                          </p:cBhvr>
                                          <p:to>
                                            <p:strVal val="hidden"/>
                                          </p:to>
                                        </p:set>
                                      </p:childTnLst>
                                    </p:cTn>
                                  </p:par>
                                  <p:par>
                                    <p:cTn id="97" presetID="1" presetClass="entr" presetSubtype="0" fill="hold" grpId="4" nodeType="withEffect">
                                      <p:stCondLst>
                                        <p:cond delay="2500"/>
                                      </p:stCondLst>
                                      <p:childTnLst>
                                        <p:set>
                                          <p:cBhvr>
                                            <p:cTn id="98" dur="1" fill="hold">
                                              <p:stCondLst>
                                                <p:cond delay="249"/>
                                              </p:stCondLst>
                                            </p:cTn>
                                            <p:tgtEl>
                                              <p:spTgt spid="28"/>
                                            </p:tgtEl>
                                            <p:attrNameLst>
                                              <p:attrName>style.visibility</p:attrName>
                                            </p:attrNameLst>
                                          </p:cBhvr>
                                          <p:to>
                                            <p:strVal val="visible"/>
                                          </p:to>
                                        </p:set>
                                      </p:childTnLst>
                                    </p:cTn>
                                  </p:par>
                                  <p:par>
                                    <p:cTn id="99" presetID="1" presetClass="exit" presetSubtype="0" fill="hold" grpId="5" nodeType="withEffect">
                                      <p:stCondLst>
                                        <p:cond delay="2750"/>
                                      </p:stCondLst>
                                      <p:childTnLst>
                                        <p:set>
                                          <p:cBhvr>
                                            <p:cTn id="100" dur="1" fill="hold">
                                              <p:stCondLst>
                                                <p:cond delay="249"/>
                                              </p:stCondLst>
                                            </p:cTn>
                                            <p:tgtEl>
                                              <p:spTgt spid="28"/>
                                            </p:tgtEl>
                                            <p:attrNameLst>
                                              <p:attrName>style.visibility</p:attrName>
                                            </p:attrNameLst>
                                          </p:cBhvr>
                                          <p:to>
                                            <p:strVal val="hidden"/>
                                          </p:to>
                                        </p:set>
                                      </p:childTnLst>
                                    </p:cTn>
                                  </p:par>
                                  <p:par>
                                    <p:cTn id="101" presetID="1" presetClass="entr" presetSubtype="0" fill="hold" grpId="6" nodeType="withEffect">
                                      <p:stCondLst>
                                        <p:cond delay="3000"/>
                                      </p:stCondLst>
                                      <p:childTnLst>
                                        <p:set>
                                          <p:cBhvr>
                                            <p:cTn id="102" dur="1" fill="hold">
                                              <p:stCondLst>
                                                <p:cond delay="249"/>
                                              </p:stCondLst>
                                            </p:cTn>
                                            <p:tgtEl>
                                              <p:spTgt spid="26"/>
                                            </p:tgtEl>
                                            <p:attrNameLst>
                                              <p:attrName>style.visibility</p:attrName>
                                            </p:attrNameLst>
                                          </p:cBhvr>
                                          <p:to>
                                            <p:strVal val="visible"/>
                                          </p:to>
                                        </p:set>
                                      </p:childTnLst>
                                    </p:cTn>
                                  </p:par>
                                  <p:par>
                                    <p:cTn id="103" presetID="1" presetClass="exit" presetSubtype="0" fill="hold" grpId="7" nodeType="withEffect">
                                      <p:stCondLst>
                                        <p:cond delay="3250"/>
                                      </p:stCondLst>
                                      <p:childTnLst>
                                        <p:set>
                                          <p:cBhvr>
                                            <p:cTn id="104" dur="1" fill="hold">
                                              <p:stCondLst>
                                                <p:cond delay="249"/>
                                              </p:stCondLst>
                                            </p:cTn>
                                            <p:tgtEl>
                                              <p:spTgt spid="26"/>
                                            </p:tgtEl>
                                            <p:attrNameLst>
                                              <p:attrName>style.visibility</p:attrName>
                                            </p:attrNameLst>
                                          </p:cBhvr>
                                          <p:to>
                                            <p:strVal val="hidden"/>
                                          </p:to>
                                        </p:set>
                                      </p:childTnLst>
                                    </p:cTn>
                                  </p:par>
                                  <p:par>
                                    <p:cTn id="105" presetID="1" presetClass="entr" presetSubtype="0" fill="hold" grpId="6" nodeType="withEffect">
                                      <p:stCondLst>
                                        <p:cond delay="3500"/>
                                      </p:stCondLst>
                                      <p:childTnLst>
                                        <p:set>
                                          <p:cBhvr>
                                            <p:cTn id="106" dur="1" fill="hold">
                                              <p:stCondLst>
                                                <p:cond delay="249"/>
                                              </p:stCondLst>
                                            </p:cTn>
                                            <p:tgtEl>
                                              <p:spTgt spid="28"/>
                                            </p:tgtEl>
                                            <p:attrNameLst>
                                              <p:attrName>style.visibility</p:attrName>
                                            </p:attrNameLst>
                                          </p:cBhvr>
                                          <p:to>
                                            <p:strVal val="visible"/>
                                          </p:to>
                                        </p:set>
                                      </p:childTnLst>
                                    </p:cTn>
                                  </p:par>
                                  <p:par>
                                    <p:cTn id="107" presetID="1" presetClass="exit" presetSubtype="0" fill="hold" grpId="7" nodeType="withEffect">
                                      <p:stCondLst>
                                        <p:cond delay="3750"/>
                                      </p:stCondLst>
                                      <p:childTnLst>
                                        <p:set>
                                          <p:cBhvr>
                                            <p:cTn id="108" dur="1" fill="hold">
                                              <p:stCondLst>
                                                <p:cond delay="249"/>
                                              </p:stCondLst>
                                            </p:cTn>
                                            <p:tgtEl>
                                              <p:spTgt spid="28"/>
                                            </p:tgtEl>
                                            <p:attrNameLst>
                                              <p:attrName>style.visibility</p:attrName>
                                            </p:attrNameLst>
                                          </p:cBhvr>
                                          <p:to>
                                            <p:strVal val="hidden"/>
                                          </p:to>
                                        </p:set>
                                      </p:childTnLst>
                                    </p:cTn>
                                  </p:par>
                                  <p:par>
                                    <p:cTn id="109" presetID="1" presetClass="entr" presetSubtype="0" fill="hold" grpId="8" nodeType="withEffect">
                                      <p:stCondLst>
                                        <p:cond delay="4000"/>
                                      </p:stCondLst>
                                      <p:childTnLst>
                                        <p:set>
                                          <p:cBhvr>
                                            <p:cTn id="110" dur="1" fill="hold">
                                              <p:stCondLst>
                                                <p:cond delay="249"/>
                                              </p:stCondLst>
                                            </p:cTn>
                                            <p:tgtEl>
                                              <p:spTgt spid="26"/>
                                            </p:tgtEl>
                                            <p:attrNameLst>
                                              <p:attrName>style.visibility</p:attrName>
                                            </p:attrNameLst>
                                          </p:cBhvr>
                                          <p:to>
                                            <p:strVal val="visible"/>
                                          </p:to>
                                        </p:set>
                                      </p:childTnLst>
                                    </p:cTn>
                                  </p:par>
                                  <p:par>
                                    <p:cTn id="111" presetID="1" presetClass="exit" presetSubtype="0" fill="hold" grpId="9" nodeType="withEffect">
                                      <p:stCondLst>
                                        <p:cond delay="4250"/>
                                      </p:stCondLst>
                                      <p:childTnLst>
                                        <p:set>
                                          <p:cBhvr>
                                            <p:cTn id="112" dur="1" fill="hold">
                                              <p:stCondLst>
                                                <p:cond delay="249"/>
                                              </p:stCondLst>
                                            </p:cTn>
                                            <p:tgtEl>
                                              <p:spTgt spid="26"/>
                                            </p:tgtEl>
                                            <p:attrNameLst>
                                              <p:attrName>style.visibility</p:attrName>
                                            </p:attrNameLst>
                                          </p:cBhvr>
                                          <p:to>
                                            <p:strVal val="hidden"/>
                                          </p:to>
                                        </p:set>
                                      </p:childTnLst>
                                    </p:cTn>
                                  </p:par>
                                  <p:par>
                                    <p:cTn id="113" presetID="1" presetClass="entr" presetSubtype="0" fill="hold" grpId="8" nodeType="withEffect">
                                      <p:stCondLst>
                                        <p:cond delay="4500"/>
                                      </p:stCondLst>
                                      <p:childTnLst>
                                        <p:set>
                                          <p:cBhvr>
                                            <p:cTn id="114" dur="1" fill="hold">
                                              <p:stCondLst>
                                                <p:cond delay="249"/>
                                              </p:stCondLst>
                                            </p:cTn>
                                            <p:tgtEl>
                                              <p:spTgt spid="28"/>
                                            </p:tgtEl>
                                            <p:attrNameLst>
                                              <p:attrName>style.visibility</p:attrName>
                                            </p:attrNameLst>
                                          </p:cBhvr>
                                          <p:to>
                                            <p:strVal val="visible"/>
                                          </p:to>
                                        </p:set>
                                      </p:childTnLst>
                                    </p:cTn>
                                  </p:par>
                                  <p:par>
                                    <p:cTn id="115" presetID="1" presetClass="exit" presetSubtype="0" fill="hold" grpId="9" nodeType="withEffect">
                                      <p:stCondLst>
                                        <p:cond delay="4750"/>
                                      </p:stCondLst>
                                      <p:childTnLst>
                                        <p:set>
                                          <p:cBhvr>
                                            <p:cTn id="116" dur="1" fill="hold">
                                              <p:stCondLst>
                                                <p:cond delay="249"/>
                                              </p:stCondLst>
                                            </p:cTn>
                                            <p:tgtEl>
                                              <p:spTgt spid="28"/>
                                            </p:tgtEl>
                                            <p:attrNameLst>
                                              <p:attrName>style.visibility</p:attrName>
                                            </p:attrNameLst>
                                          </p:cBhvr>
                                          <p:to>
                                            <p:strVal val="hidden"/>
                                          </p:to>
                                        </p:set>
                                      </p:childTnLst>
                                    </p:cTn>
                                  </p:par>
                                  <p:par>
                                    <p:cTn id="117" presetID="1" presetClass="entr" presetSubtype="0" fill="hold" grpId="10" nodeType="withEffect">
                                      <p:stCondLst>
                                        <p:cond delay="5000"/>
                                      </p:stCondLst>
                                      <p:childTnLst>
                                        <p:set>
                                          <p:cBhvr>
                                            <p:cTn id="118" dur="1" fill="hold">
                                              <p:stCondLst>
                                                <p:cond delay="249"/>
                                              </p:stCondLst>
                                            </p:cTn>
                                            <p:tgtEl>
                                              <p:spTgt spid="26"/>
                                            </p:tgtEl>
                                            <p:attrNameLst>
                                              <p:attrName>style.visibility</p:attrName>
                                            </p:attrNameLst>
                                          </p:cBhvr>
                                          <p:to>
                                            <p:strVal val="visible"/>
                                          </p:to>
                                        </p:set>
                                      </p:childTnLst>
                                    </p:cTn>
                                  </p:par>
                                  <p:par>
                                    <p:cTn id="119" presetID="1" presetClass="exit" presetSubtype="0" fill="hold" grpId="11" nodeType="withEffect">
                                      <p:stCondLst>
                                        <p:cond delay="5250"/>
                                      </p:stCondLst>
                                      <p:childTnLst>
                                        <p:set>
                                          <p:cBhvr>
                                            <p:cTn id="120" dur="1" fill="hold">
                                              <p:stCondLst>
                                                <p:cond delay="249"/>
                                              </p:stCondLst>
                                            </p:cTn>
                                            <p:tgtEl>
                                              <p:spTgt spid="26"/>
                                            </p:tgtEl>
                                            <p:attrNameLst>
                                              <p:attrName>style.visibility</p:attrName>
                                            </p:attrNameLst>
                                          </p:cBhvr>
                                          <p:to>
                                            <p:strVal val="hidden"/>
                                          </p:to>
                                        </p:set>
                                      </p:childTnLst>
                                    </p:cTn>
                                  </p:par>
                                  <p:par>
                                    <p:cTn id="121" presetID="1" presetClass="entr" presetSubtype="0" fill="hold" grpId="10" nodeType="withEffect">
                                      <p:stCondLst>
                                        <p:cond delay="5500"/>
                                      </p:stCondLst>
                                      <p:childTnLst>
                                        <p:set>
                                          <p:cBhvr>
                                            <p:cTn id="122" dur="1" fill="hold">
                                              <p:stCondLst>
                                                <p:cond delay="249"/>
                                              </p:stCondLst>
                                            </p:cTn>
                                            <p:tgtEl>
                                              <p:spTgt spid="28"/>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2" presetClass="entr" presetSubtype="1" fill="hold" grpId="0" nodeType="clickEffect">
                                      <p:stCondLst>
                                        <p:cond delay="0"/>
                                      </p:stCondLst>
                                      <p:childTnLst>
                                        <p:set>
                                          <p:cBhvr>
                                            <p:cTn id="126" dur="1" fill="hold">
                                              <p:stCondLst>
                                                <p:cond delay="0"/>
                                              </p:stCondLst>
                                            </p:cTn>
                                            <p:tgtEl>
                                              <p:spTgt spid="39"/>
                                            </p:tgtEl>
                                            <p:attrNameLst>
                                              <p:attrName>style.visibility</p:attrName>
                                            </p:attrNameLst>
                                          </p:cBhvr>
                                          <p:to>
                                            <p:strVal val="visible"/>
                                          </p:to>
                                        </p:set>
                                        <p:anim calcmode="lin" valueType="num">
                                          <p:cBhvr additive="base">
                                            <p:cTn id="127" dur="500" fill="hold"/>
                                            <p:tgtEl>
                                              <p:spTgt spid="39"/>
                                            </p:tgtEl>
                                            <p:attrNameLst>
                                              <p:attrName>ppt_x</p:attrName>
                                            </p:attrNameLst>
                                          </p:cBhvr>
                                          <p:tavLst>
                                            <p:tav tm="0">
                                              <p:val>
                                                <p:strVal val="#ppt_x"/>
                                              </p:val>
                                            </p:tav>
                                            <p:tav tm="100000">
                                              <p:val>
                                                <p:strVal val="#ppt_x"/>
                                              </p:val>
                                            </p:tav>
                                          </p:tavLst>
                                        </p:anim>
                                        <p:anim calcmode="lin" valueType="num">
                                          <p:cBhvr additive="base">
                                            <p:cTn id="128" dur="500" fill="hold"/>
                                            <p:tgtEl>
                                              <p:spTgt spid="39"/>
                                            </p:tgtEl>
                                            <p:attrNameLst>
                                              <p:attrName>ppt_y</p:attrName>
                                            </p:attrNameLst>
                                          </p:cBhvr>
                                          <p:tavLst>
                                            <p:tav tm="0">
                                              <p:val>
                                                <p:strVal val="0-#ppt_h/2"/>
                                              </p:val>
                                            </p:tav>
                                            <p:tav tm="100000">
                                              <p:val>
                                                <p:strVal val="#ppt_y"/>
                                              </p:val>
                                            </p:tav>
                                          </p:tavLst>
                                        </p:anim>
                                      </p:childTnLst>
                                    </p:cTn>
                                  </p:par>
                                  <p:par>
                                    <p:cTn id="129" presetID="53" presetClass="exit" presetSubtype="32" fill="hold" nodeType="withEffect">
                                      <p:stCondLst>
                                        <p:cond delay="0"/>
                                      </p:stCondLst>
                                      <p:childTnLst>
                                        <p:anim calcmode="lin" valueType="num">
                                          <p:cBhvr>
                                            <p:cTn id="130" dur="500"/>
                                            <p:tgtEl>
                                              <p:spTgt spid="45"/>
                                            </p:tgtEl>
                                            <p:attrNameLst>
                                              <p:attrName>ppt_w</p:attrName>
                                            </p:attrNameLst>
                                          </p:cBhvr>
                                          <p:tavLst>
                                            <p:tav tm="0">
                                              <p:val>
                                                <p:strVal val="ppt_w"/>
                                              </p:val>
                                            </p:tav>
                                            <p:tav tm="100000">
                                              <p:val>
                                                <p:fltVal val="0"/>
                                              </p:val>
                                            </p:tav>
                                          </p:tavLst>
                                        </p:anim>
                                        <p:anim calcmode="lin" valueType="num">
                                          <p:cBhvr>
                                            <p:cTn id="131" dur="500"/>
                                            <p:tgtEl>
                                              <p:spTgt spid="45"/>
                                            </p:tgtEl>
                                            <p:attrNameLst>
                                              <p:attrName>ppt_h</p:attrName>
                                            </p:attrNameLst>
                                          </p:cBhvr>
                                          <p:tavLst>
                                            <p:tav tm="0">
                                              <p:val>
                                                <p:strVal val="ppt_h"/>
                                              </p:val>
                                            </p:tav>
                                            <p:tav tm="100000">
                                              <p:val>
                                                <p:fltVal val="0"/>
                                              </p:val>
                                            </p:tav>
                                          </p:tavLst>
                                        </p:anim>
                                        <p:animEffect transition="out" filter="fade">
                                          <p:cBhvr>
                                            <p:cTn id="132" dur="500"/>
                                            <p:tgtEl>
                                              <p:spTgt spid="45"/>
                                            </p:tgtEl>
                                          </p:cBhvr>
                                        </p:animEffect>
                                        <p:set>
                                          <p:cBhvr>
                                            <p:cTn id="133" dur="1" fill="hold">
                                              <p:stCondLst>
                                                <p:cond delay="499"/>
                                              </p:stCondLst>
                                            </p:cTn>
                                            <p:tgtEl>
                                              <p:spTgt spid="45"/>
                                            </p:tgtEl>
                                            <p:attrNameLst>
                                              <p:attrName>style.visibility</p:attrName>
                                            </p:attrNameLst>
                                          </p:cBhvr>
                                          <p:to>
                                            <p:strVal val="hidden"/>
                                          </p:to>
                                        </p:set>
                                      </p:childTnLst>
                                    </p:cTn>
                                  </p:par>
                                </p:childTnLst>
                              </p:cTn>
                            </p:par>
                            <p:par>
                              <p:cTn id="134" fill="hold">
                                <p:stCondLst>
                                  <p:cond delay="500"/>
                                </p:stCondLst>
                                <p:childTnLst>
                                  <p:par>
                                    <p:cTn id="135" presetID="1" presetClass="mediacall" presetSubtype="0" fill="hold" nodeType="afterEffect">
                                      <p:stCondLst>
                                        <p:cond delay="0"/>
                                      </p:stCondLst>
                                      <p:childTnLst>
                                        <p:cmd type="call" cmd="playFrom(0.0)">
                                          <p:cBhvr>
                                            <p:cTn id="136" dur="5496" fill="hold"/>
                                            <p:tgtEl>
                                              <p:spTgt spid="40"/>
                                            </p:tgtEl>
                                          </p:cBhvr>
                                        </p:cmd>
                                      </p:childTnLst>
                                    </p:cTn>
                                  </p:par>
                                  <p:par>
                                    <p:cTn id="137" presetID="1" presetClass="entr" presetSubtype="0" fill="hold" grpId="0" nodeType="withEffect">
                                      <p:stCondLst>
                                        <p:cond delay="0"/>
                                      </p:stCondLst>
                                      <p:childTnLst>
                                        <p:set>
                                          <p:cBhvr>
                                            <p:cTn id="138" dur="1" fill="hold">
                                              <p:stCondLst>
                                                <p:cond delay="249"/>
                                              </p:stCondLst>
                                            </p:cTn>
                                            <p:tgtEl>
                                              <p:spTgt spid="36"/>
                                            </p:tgtEl>
                                            <p:attrNameLst>
                                              <p:attrName>style.visibility</p:attrName>
                                            </p:attrNameLst>
                                          </p:cBhvr>
                                          <p:to>
                                            <p:strVal val="visible"/>
                                          </p:to>
                                        </p:set>
                                      </p:childTnLst>
                                    </p:cTn>
                                  </p:par>
                                  <p:par>
                                    <p:cTn id="139" presetID="1" presetClass="exit" presetSubtype="0" fill="hold" grpId="1" nodeType="withEffect">
                                      <p:stCondLst>
                                        <p:cond delay="250"/>
                                      </p:stCondLst>
                                      <p:childTnLst>
                                        <p:set>
                                          <p:cBhvr>
                                            <p:cTn id="140" dur="1" fill="hold">
                                              <p:stCondLst>
                                                <p:cond delay="249"/>
                                              </p:stCondLst>
                                            </p:cTn>
                                            <p:tgtEl>
                                              <p:spTgt spid="36"/>
                                            </p:tgtEl>
                                            <p:attrNameLst>
                                              <p:attrName>style.visibility</p:attrName>
                                            </p:attrNameLst>
                                          </p:cBhvr>
                                          <p:to>
                                            <p:strVal val="hidden"/>
                                          </p:to>
                                        </p:set>
                                      </p:childTnLst>
                                    </p:cTn>
                                  </p:par>
                                  <p:par>
                                    <p:cTn id="141" presetID="1" presetClass="entr" presetSubtype="0" fill="hold" grpId="0" nodeType="withEffect">
                                      <p:stCondLst>
                                        <p:cond delay="500"/>
                                      </p:stCondLst>
                                      <p:childTnLst>
                                        <p:set>
                                          <p:cBhvr>
                                            <p:cTn id="142" dur="1" fill="hold">
                                              <p:stCondLst>
                                                <p:cond delay="249"/>
                                              </p:stCondLst>
                                            </p:cTn>
                                            <p:tgtEl>
                                              <p:spTgt spid="37"/>
                                            </p:tgtEl>
                                            <p:attrNameLst>
                                              <p:attrName>style.visibility</p:attrName>
                                            </p:attrNameLst>
                                          </p:cBhvr>
                                          <p:to>
                                            <p:strVal val="visible"/>
                                          </p:to>
                                        </p:set>
                                      </p:childTnLst>
                                    </p:cTn>
                                  </p:par>
                                  <p:par>
                                    <p:cTn id="143" presetID="1" presetClass="exit" presetSubtype="0" fill="hold" grpId="1" nodeType="withEffect">
                                      <p:stCondLst>
                                        <p:cond delay="750"/>
                                      </p:stCondLst>
                                      <p:childTnLst>
                                        <p:set>
                                          <p:cBhvr>
                                            <p:cTn id="144" dur="1" fill="hold">
                                              <p:stCondLst>
                                                <p:cond delay="249"/>
                                              </p:stCondLst>
                                            </p:cTn>
                                            <p:tgtEl>
                                              <p:spTgt spid="37"/>
                                            </p:tgtEl>
                                            <p:attrNameLst>
                                              <p:attrName>style.visibility</p:attrName>
                                            </p:attrNameLst>
                                          </p:cBhvr>
                                          <p:to>
                                            <p:strVal val="hidden"/>
                                          </p:to>
                                        </p:set>
                                      </p:childTnLst>
                                    </p:cTn>
                                  </p:par>
                                  <p:par>
                                    <p:cTn id="145" presetID="1" presetClass="entr" presetSubtype="0" fill="hold" grpId="2" nodeType="withEffect">
                                      <p:stCondLst>
                                        <p:cond delay="1000"/>
                                      </p:stCondLst>
                                      <p:childTnLst>
                                        <p:set>
                                          <p:cBhvr>
                                            <p:cTn id="146" dur="1" fill="hold">
                                              <p:stCondLst>
                                                <p:cond delay="249"/>
                                              </p:stCondLst>
                                            </p:cTn>
                                            <p:tgtEl>
                                              <p:spTgt spid="36"/>
                                            </p:tgtEl>
                                            <p:attrNameLst>
                                              <p:attrName>style.visibility</p:attrName>
                                            </p:attrNameLst>
                                          </p:cBhvr>
                                          <p:to>
                                            <p:strVal val="visible"/>
                                          </p:to>
                                        </p:set>
                                      </p:childTnLst>
                                    </p:cTn>
                                  </p:par>
                                  <p:par>
                                    <p:cTn id="147" presetID="1" presetClass="exit" presetSubtype="0" fill="hold" grpId="3" nodeType="withEffect">
                                      <p:stCondLst>
                                        <p:cond delay="1250"/>
                                      </p:stCondLst>
                                      <p:childTnLst>
                                        <p:set>
                                          <p:cBhvr>
                                            <p:cTn id="148" dur="1" fill="hold">
                                              <p:stCondLst>
                                                <p:cond delay="249"/>
                                              </p:stCondLst>
                                            </p:cTn>
                                            <p:tgtEl>
                                              <p:spTgt spid="36"/>
                                            </p:tgtEl>
                                            <p:attrNameLst>
                                              <p:attrName>style.visibility</p:attrName>
                                            </p:attrNameLst>
                                          </p:cBhvr>
                                          <p:to>
                                            <p:strVal val="hidden"/>
                                          </p:to>
                                        </p:set>
                                      </p:childTnLst>
                                    </p:cTn>
                                  </p:par>
                                  <p:par>
                                    <p:cTn id="149" presetID="1" presetClass="entr" presetSubtype="0" fill="hold" grpId="2" nodeType="withEffect">
                                      <p:stCondLst>
                                        <p:cond delay="1500"/>
                                      </p:stCondLst>
                                      <p:childTnLst>
                                        <p:set>
                                          <p:cBhvr>
                                            <p:cTn id="150" dur="1" fill="hold">
                                              <p:stCondLst>
                                                <p:cond delay="249"/>
                                              </p:stCondLst>
                                            </p:cTn>
                                            <p:tgtEl>
                                              <p:spTgt spid="37"/>
                                            </p:tgtEl>
                                            <p:attrNameLst>
                                              <p:attrName>style.visibility</p:attrName>
                                            </p:attrNameLst>
                                          </p:cBhvr>
                                          <p:to>
                                            <p:strVal val="visible"/>
                                          </p:to>
                                        </p:set>
                                      </p:childTnLst>
                                    </p:cTn>
                                  </p:par>
                                  <p:par>
                                    <p:cTn id="151" presetID="1" presetClass="exit" presetSubtype="0" fill="hold" grpId="3" nodeType="withEffect">
                                      <p:stCondLst>
                                        <p:cond delay="1750"/>
                                      </p:stCondLst>
                                      <p:childTnLst>
                                        <p:set>
                                          <p:cBhvr>
                                            <p:cTn id="152" dur="1" fill="hold">
                                              <p:stCondLst>
                                                <p:cond delay="249"/>
                                              </p:stCondLst>
                                            </p:cTn>
                                            <p:tgtEl>
                                              <p:spTgt spid="37"/>
                                            </p:tgtEl>
                                            <p:attrNameLst>
                                              <p:attrName>style.visibility</p:attrName>
                                            </p:attrNameLst>
                                          </p:cBhvr>
                                          <p:to>
                                            <p:strVal val="hidden"/>
                                          </p:to>
                                        </p:set>
                                      </p:childTnLst>
                                    </p:cTn>
                                  </p:par>
                                  <p:par>
                                    <p:cTn id="153" presetID="1" presetClass="entr" presetSubtype="0" fill="hold" grpId="4" nodeType="withEffect">
                                      <p:stCondLst>
                                        <p:cond delay="2000"/>
                                      </p:stCondLst>
                                      <p:childTnLst>
                                        <p:set>
                                          <p:cBhvr>
                                            <p:cTn id="154" dur="1" fill="hold">
                                              <p:stCondLst>
                                                <p:cond delay="249"/>
                                              </p:stCondLst>
                                            </p:cTn>
                                            <p:tgtEl>
                                              <p:spTgt spid="36"/>
                                            </p:tgtEl>
                                            <p:attrNameLst>
                                              <p:attrName>style.visibility</p:attrName>
                                            </p:attrNameLst>
                                          </p:cBhvr>
                                          <p:to>
                                            <p:strVal val="visible"/>
                                          </p:to>
                                        </p:set>
                                      </p:childTnLst>
                                    </p:cTn>
                                  </p:par>
                                  <p:par>
                                    <p:cTn id="155" presetID="1" presetClass="exit" presetSubtype="0" fill="hold" grpId="5" nodeType="withEffect">
                                      <p:stCondLst>
                                        <p:cond delay="2250"/>
                                      </p:stCondLst>
                                      <p:childTnLst>
                                        <p:set>
                                          <p:cBhvr>
                                            <p:cTn id="156" dur="1" fill="hold">
                                              <p:stCondLst>
                                                <p:cond delay="249"/>
                                              </p:stCondLst>
                                            </p:cTn>
                                            <p:tgtEl>
                                              <p:spTgt spid="36"/>
                                            </p:tgtEl>
                                            <p:attrNameLst>
                                              <p:attrName>style.visibility</p:attrName>
                                            </p:attrNameLst>
                                          </p:cBhvr>
                                          <p:to>
                                            <p:strVal val="hidden"/>
                                          </p:to>
                                        </p:set>
                                      </p:childTnLst>
                                    </p:cTn>
                                  </p:par>
                                  <p:par>
                                    <p:cTn id="157" presetID="1" presetClass="entr" presetSubtype="0" fill="hold" grpId="4" nodeType="withEffect">
                                      <p:stCondLst>
                                        <p:cond delay="2500"/>
                                      </p:stCondLst>
                                      <p:childTnLst>
                                        <p:set>
                                          <p:cBhvr>
                                            <p:cTn id="158" dur="1" fill="hold">
                                              <p:stCondLst>
                                                <p:cond delay="249"/>
                                              </p:stCondLst>
                                            </p:cTn>
                                            <p:tgtEl>
                                              <p:spTgt spid="37"/>
                                            </p:tgtEl>
                                            <p:attrNameLst>
                                              <p:attrName>style.visibility</p:attrName>
                                            </p:attrNameLst>
                                          </p:cBhvr>
                                          <p:to>
                                            <p:strVal val="visible"/>
                                          </p:to>
                                        </p:set>
                                      </p:childTnLst>
                                    </p:cTn>
                                  </p:par>
                                  <p:par>
                                    <p:cTn id="159" presetID="1" presetClass="exit" presetSubtype="0" fill="hold" grpId="5" nodeType="withEffect">
                                      <p:stCondLst>
                                        <p:cond delay="2750"/>
                                      </p:stCondLst>
                                      <p:childTnLst>
                                        <p:set>
                                          <p:cBhvr>
                                            <p:cTn id="160" dur="1" fill="hold">
                                              <p:stCondLst>
                                                <p:cond delay="249"/>
                                              </p:stCondLst>
                                            </p:cTn>
                                            <p:tgtEl>
                                              <p:spTgt spid="37"/>
                                            </p:tgtEl>
                                            <p:attrNameLst>
                                              <p:attrName>style.visibility</p:attrName>
                                            </p:attrNameLst>
                                          </p:cBhvr>
                                          <p:to>
                                            <p:strVal val="hidden"/>
                                          </p:to>
                                        </p:set>
                                      </p:childTnLst>
                                    </p:cTn>
                                  </p:par>
                                  <p:par>
                                    <p:cTn id="161" presetID="1" presetClass="entr" presetSubtype="0" fill="hold" grpId="6" nodeType="withEffect">
                                      <p:stCondLst>
                                        <p:cond delay="3000"/>
                                      </p:stCondLst>
                                      <p:childTnLst>
                                        <p:set>
                                          <p:cBhvr>
                                            <p:cTn id="162" dur="1" fill="hold">
                                              <p:stCondLst>
                                                <p:cond delay="249"/>
                                              </p:stCondLst>
                                            </p:cTn>
                                            <p:tgtEl>
                                              <p:spTgt spid="36"/>
                                            </p:tgtEl>
                                            <p:attrNameLst>
                                              <p:attrName>style.visibility</p:attrName>
                                            </p:attrNameLst>
                                          </p:cBhvr>
                                          <p:to>
                                            <p:strVal val="visible"/>
                                          </p:to>
                                        </p:set>
                                      </p:childTnLst>
                                    </p:cTn>
                                  </p:par>
                                  <p:par>
                                    <p:cTn id="163" presetID="1" presetClass="exit" presetSubtype="0" fill="hold" grpId="7" nodeType="withEffect">
                                      <p:stCondLst>
                                        <p:cond delay="3250"/>
                                      </p:stCondLst>
                                      <p:childTnLst>
                                        <p:set>
                                          <p:cBhvr>
                                            <p:cTn id="164" dur="1" fill="hold">
                                              <p:stCondLst>
                                                <p:cond delay="249"/>
                                              </p:stCondLst>
                                            </p:cTn>
                                            <p:tgtEl>
                                              <p:spTgt spid="36"/>
                                            </p:tgtEl>
                                            <p:attrNameLst>
                                              <p:attrName>style.visibility</p:attrName>
                                            </p:attrNameLst>
                                          </p:cBhvr>
                                          <p:to>
                                            <p:strVal val="hidden"/>
                                          </p:to>
                                        </p:set>
                                      </p:childTnLst>
                                    </p:cTn>
                                  </p:par>
                                  <p:par>
                                    <p:cTn id="165" presetID="1" presetClass="entr" presetSubtype="0" fill="hold" grpId="6" nodeType="withEffect">
                                      <p:stCondLst>
                                        <p:cond delay="3500"/>
                                      </p:stCondLst>
                                      <p:childTnLst>
                                        <p:set>
                                          <p:cBhvr>
                                            <p:cTn id="166" dur="1" fill="hold">
                                              <p:stCondLst>
                                                <p:cond delay="249"/>
                                              </p:stCondLst>
                                            </p:cTn>
                                            <p:tgtEl>
                                              <p:spTgt spid="37"/>
                                            </p:tgtEl>
                                            <p:attrNameLst>
                                              <p:attrName>style.visibility</p:attrName>
                                            </p:attrNameLst>
                                          </p:cBhvr>
                                          <p:to>
                                            <p:strVal val="visible"/>
                                          </p:to>
                                        </p:set>
                                      </p:childTnLst>
                                    </p:cTn>
                                  </p:par>
                                  <p:par>
                                    <p:cTn id="167" presetID="1" presetClass="exit" presetSubtype="0" fill="hold" grpId="7" nodeType="withEffect">
                                      <p:stCondLst>
                                        <p:cond delay="3750"/>
                                      </p:stCondLst>
                                      <p:childTnLst>
                                        <p:set>
                                          <p:cBhvr>
                                            <p:cTn id="168" dur="1" fill="hold">
                                              <p:stCondLst>
                                                <p:cond delay="249"/>
                                              </p:stCondLst>
                                            </p:cTn>
                                            <p:tgtEl>
                                              <p:spTgt spid="37"/>
                                            </p:tgtEl>
                                            <p:attrNameLst>
                                              <p:attrName>style.visibility</p:attrName>
                                            </p:attrNameLst>
                                          </p:cBhvr>
                                          <p:to>
                                            <p:strVal val="hidden"/>
                                          </p:to>
                                        </p:set>
                                      </p:childTnLst>
                                    </p:cTn>
                                  </p:par>
                                  <p:par>
                                    <p:cTn id="169" presetID="1" presetClass="entr" presetSubtype="0" fill="hold" grpId="8" nodeType="withEffect">
                                      <p:stCondLst>
                                        <p:cond delay="4000"/>
                                      </p:stCondLst>
                                      <p:childTnLst>
                                        <p:set>
                                          <p:cBhvr>
                                            <p:cTn id="170" dur="1" fill="hold">
                                              <p:stCondLst>
                                                <p:cond delay="249"/>
                                              </p:stCondLst>
                                            </p:cTn>
                                            <p:tgtEl>
                                              <p:spTgt spid="36"/>
                                            </p:tgtEl>
                                            <p:attrNameLst>
                                              <p:attrName>style.visibility</p:attrName>
                                            </p:attrNameLst>
                                          </p:cBhvr>
                                          <p:to>
                                            <p:strVal val="visible"/>
                                          </p:to>
                                        </p:set>
                                      </p:childTnLst>
                                    </p:cTn>
                                  </p:par>
                                  <p:par>
                                    <p:cTn id="171" presetID="1" presetClass="exit" presetSubtype="0" fill="hold" grpId="9" nodeType="withEffect">
                                      <p:stCondLst>
                                        <p:cond delay="4250"/>
                                      </p:stCondLst>
                                      <p:childTnLst>
                                        <p:set>
                                          <p:cBhvr>
                                            <p:cTn id="172" dur="1" fill="hold">
                                              <p:stCondLst>
                                                <p:cond delay="249"/>
                                              </p:stCondLst>
                                            </p:cTn>
                                            <p:tgtEl>
                                              <p:spTgt spid="36"/>
                                            </p:tgtEl>
                                            <p:attrNameLst>
                                              <p:attrName>style.visibility</p:attrName>
                                            </p:attrNameLst>
                                          </p:cBhvr>
                                          <p:to>
                                            <p:strVal val="hidden"/>
                                          </p:to>
                                        </p:set>
                                      </p:childTnLst>
                                    </p:cTn>
                                  </p:par>
                                  <p:par>
                                    <p:cTn id="173" presetID="1" presetClass="entr" presetSubtype="0" fill="hold" grpId="8" nodeType="withEffect">
                                      <p:stCondLst>
                                        <p:cond delay="4500"/>
                                      </p:stCondLst>
                                      <p:childTnLst>
                                        <p:set>
                                          <p:cBhvr>
                                            <p:cTn id="174" dur="1" fill="hold">
                                              <p:stCondLst>
                                                <p:cond delay="249"/>
                                              </p:stCondLst>
                                            </p:cTn>
                                            <p:tgtEl>
                                              <p:spTgt spid="37"/>
                                            </p:tgtEl>
                                            <p:attrNameLst>
                                              <p:attrName>style.visibility</p:attrName>
                                            </p:attrNameLst>
                                          </p:cBhvr>
                                          <p:to>
                                            <p:strVal val="visible"/>
                                          </p:to>
                                        </p:set>
                                      </p:childTnLst>
                                    </p:cTn>
                                  </p:par>
                                  <p:par>
                                    <p:cTn id="175" presetID="1" presetClass="exit" presetSubtype="0" fill="hold" grpId="9" nodeType="withEffect">
                                      <p:stCondLst>
                                        <p:cond delay="4750"/>
                                      </p:stCondLst>
                                      <p:childTnLst>
                                        <p:set>
                                          <p:cBhvr>
                                            <p:cTn id="176" dur="1" fill="hold">
                                              <p:stCondLst>
                                                <p:cond delay="249"/>
                                              </p:stCondLst>
                                            </p:cTn>
                                            <p:tgtEl>
                                              <p:spTgt spid="37"/>
                                            </p:tgtEl>
                                            <p:attrNameLst>
                                              <p:attrName>style.visibility</p:attrName>
                                            </p:attrNameLst>
                                          </p:cBhvr>
                                          <p:to>
                                            <p:strVal val="hidden"/>
                                          </p:to>
                                        </p:set>
                                      </p:childTnLst>
                                    </p:cTn>
                                  </p:par>
                                  <p:par>
                                    <p:cTn id="177" presetID="1" presetClass="entr" presetSubtype="0" fill="hold" grpId="10" nodeType="withEffect">
                                      <p:stCondLst>
                                        <p:cond delay="5000"/>
                                      </p:stCondLst>
                                      <p:childTnLst>
                                        <p:set>
                                          <p:cBhvr>
                                            <p:cTn id="178" dur="1" fill="hold">
                                              <p:stCondLst>
                                                <p:cond delay="249"/>
                                              </p:stCondLst>
                                            </p:cTn>
                                            <p:tgtEl>
                                              <p:spTgt spid="36"/>
                                            </p:tgtEl>
                                            <p:attrNameLst>
                                              <p:attrName>style.visibility</p:attrName>
                                            </p:attrNameLst>
                                          </p:cBhvr>
                                          <p:to>
                                            <p:strVal val="visible"/>
                                          </p:to>
                                        </p:set>
                                      </p:childTnLst>
                                    </p:cTn>
                                  </p:par>
                                  <p:par>
                                    <p:cTn id="179" presetID="1" presetClass="exit" presetSubtype="0" fill="hold" grpId="11" nodeType="withEffect">
                                      <p:stCondLst>
                                        <p:cond delay="5250"/>
                                      </p:stCondLst>
                                      <p:childTnLst>
                                        <p:set>
                                          <p:cBhvr>
                                            <p:cTn id="180" dur="1" fill="hold">
                                              <p:stCondLst>
                                                <p:cond delay="249"/>
                                              </p:stCondLst>
                                            </p:cTn>
                                            <p:tgtEl>
                                              <p:spTgt spid="36"/>
                                            </p:tgtEl>
                                            <p:attrNameLst>
                                              <p:attrName>style.visibility</p:attrName>
                                            </p:attrNameLst>
                                          </p:cBhvr>
                                          <p:to>
                                            <p:strVal val="hidden"/>
                                          </p:to>
                                        </p:set>
                                      </p:childTnLst>
                                    </p:cTn>
                                  </p:par>
                                  <p:par>
                                    <p:cTn id="181" presetID="1" presetClass="entr" presetSubtype="0" fill="hold" grpId="10" nodeType="withEffect">
                                      <p:stCondLst>
                                        <p:cond delay="5500"/>
                                      </p:stCondLst>
                                      <p:childTnLst>
                                        <p:set>
                                          <p:cBhvr>
                                            <p:cTn id="182" dur="1" fill="hold">
                                              <p:stCondLst>
                                                <p:cond delay="249"/>
                                              </p:stCondLst>
                                            </p:cTn>
                                            <p:tgtEl>
                                              <p:spTgt spid="37"/>
                                            </p:tgtEl>
                                            <p:attrNameLst>
                                              <p:attrName>style.visibility</p:attrName>
                                            </p:attrNameLst>
                                          </p:cBhvr>
                                          <p:to>
                                            <p:strVal val="visible"/>
                                          </p:to>
                                        </p:set>
                                      </p:childTnLst>
                                    </p:cTn>
                                  </p:par>
                                </p:childTnLst>
                              </p:cTn>
                            </p:par>
                          </p:childTnLst>
                        </p:cTn>
                      </p:par>
                      <p:par>
                        <p:cTn id="183" fill="hold">
                          <p:stCondLst>
                            <p:cond delay="indefinite"/>
                          </p:stCondLst>
                          <p:childTnLst>
                            <p:par>
                              <p:cTn id="184" fill="hold">
                                <p:stCondLst>
                                  <p:cond delay="0"/>
                                </p:stCondLst>
                                <p:childTnLst>
                                  <p:par>
                                    <p:cTn id="185" presetID="2" presetClass="entr" presetSubtype="1" fill="hold" grpId="0" nodeType="clickEffect">
                                      <p:stCondLst>
                                        <p:cond delay="0"/>
                                      </p:stCondLst>
                                      <p:childTnLst>
                                        <p:set>
                                          <p:cBhvr>
                                            <p:cTn id="186" dur="1" fill="hold">
                                              <p:stCondLst>
                                                <p:cond delay="0"/>
                                              </p:stCondLst>
                                            </p:cTn>
                                            <p:tgtEl>
                                              <p:spTgt spid="43"/>
                                            </p:tgtEl>
                                            <p:attrNameLst>
                                              <p:attrName>style.visibility</p:attrName>
                                            </p:attrNameLst>
                                          </p:cBhvr>
                                          <p:to>
                                            <p:strVal val="visible"/>
                                          </p:to>
                                        </p:set>
                                        <p:anim calcmode="lin" valueType="num">
                                          <p:cBhvr additive="base">
                                            <p:cTn id="187" dur="500" fill="hold"/>
                                            <p:tgtEl>
                                              <p:spTgt spid="43"/>
                                            </p:tgtEl>
                                            <p:attrNameLst>
                                              <p:attrName>ppt_x</p:attrName>
                                            </p:attrNameLst>
                                          </p:cBhvr>
                                          <p:tavLst>
                                            <p:tav tm="0">
                                              <p:val>
                                                <p:strVal val="#ppt_x"/>
                                              </p:val>
                                            </p:tav>
                                            <p:tav tm="100000">
                                              <p:val>
                                                <p:strVal val="#ppt_x"/>
                                              </p:val>
                                            </p:tav>
                                          </p:tavLst>
                                        </p:anim>
                                        <p:anim calcmode="lin" valueType="num">
                                          <p:cBhvr additive="base">
                                            <p:cTn id="188" dur="500" fill="hold"/>
                                            <p:tgtEl>
                                              <p:spTgt spid="43"/>
                                            </p:tgtEl>
                                            <p:attrNameLst>
                                              <p:attrName>ppt_y</p:attrName>
                                            </p:attrNameLst>
                                          </p:cBhvr>
                                          <p:tavLst>
                                            <p:tav tm="0">
                                              <p:val>
                                                <p:strVal val="0-#ppt_h/2"/>
                                              </p:val>
                                            </p:tav>
                                            <p:tav tm="100000">
                                              <p:val>
                                                <p:strVal val="#ppt_y"/>
                                              </p:val>
                                            </p:tav>
                                          </p:tavLst>
                                        </p:anim>
                                      </p:childTnLst>
                                    </p:cTn>
                                  </p:par>
                                  <p:par>
                                    <p:cTn id="189" presetID="53" presetClass="exit" presetSubtype="32" fill="hold" nodeType="withEffect">
                                      <p:stCondLst>
                                        <p:cond delay="0"/>
                                      </p:stCondLst>
                                      <p:childTnLst>
                                        <p:anim calcmode="lin" valueType="num">
                                          <p:cBhvr>
                                            <p:cTn id="190" dur="500"/>
                                            <p:tgtEl>
                                              <p:spTgt spid="46"/>
                                            </p:tgtEl>
                                            <p:attrNameLst>
                                              <p:attrName>ppt_w</p:attrName>
                                            </p:attrNameLst>
                                          </p:cBhvr>
                                          <p:tavLst>
                                            <p:tav tm="0">
                                              <p:val>
                                                <p:strVal val="ppt_w"/>
                                              </p:val>
                                            </p:tav>
                                            <p:tav tm="100000">
                                              <p:val>
                                                <p:fltVal val="0"/>
                                              </p:val>
                                            </p:tav>
                                          </p:tavLst>
                                        </p:anim>
                                        <p:anim calcmode="lin" valueType="num">
                                          <p:cBhvr>
                                            <p:cTn id="191" dur="500"/>
                                            <p:tgtEl>
                                              <p:spTgt spid="46"/>
                                            </p:tgtEl>
                                            <p:attrNameLst>
                                              <p:attrName>ppt_h</p:attrName>
                                            </p:attrNameLst>
                                          </p:cBhvr>
                                          <p:tavLst>
                                            <p:tav tm="0">
                                              <p:val>
                                                <p:strVal val="ppt_h"/>
                                              </p:val>
                                            </p:tav>
                                            <p:tav tm="100000">
                                              <p:val>
                                                <p:fltVal val="0"/>
                                              </p:val>
                                            </p:tav>
                                          </p:tavLst>
                                        </p:anim>
                                        <p:animEffect transition="out" filter="fade">
                                          <p:cBhvr>
                                            <p:cTn id="192" dur="500"/>
                                            <p:tgtEl>
                                              <p:spTgt spid="46"/>
                                            </p:tgtEl>
                                          </p:cBhvr>
                                        </p:animEffect>
                                        <p:set>
                                          <p:cBhvr>
                                            <p:cTn id="193" dur="1" fill="hold">
                                              <p:stCondLst>
                                                <p:cond delay="499"/>
                                              </p:stCondLst>
                                            </p:cTn>
                                            <p:tgtEl>
                                              <p:spTgt spid="46"/>
                                            </p:tgtEl>
                                            <p:attrNameLst>
                                              <p:attrName>style.visibility</p:attrName>
                                            </p:attrNameLst>
                                          </p:cBhvr>
                                          <p:to>
                                            <p:strVal val="hidden"/>
                                          </p:to>
                                        </p:set>
                                      </p:childTnLst>
                                    </p:cTn>
                                  </p:par>
                                </p:childTnLst>
                              </p:cTn>
                            </p:par>
                            <p:par>
                              <p:cTn id="194" fill="hold">
                                <p:stCondLst>
                                  <p:cond delay="500"/>
                                </p:stCondLst>
                                <p:childTnLst>
                                  <p:par>
                                    <p:cTn id="195" presetID="1" presetClass="mediacall" presetSubtype="0" fill="hold" nodeType="afterEffect">
                                      <p:stCondLst>
                                        <p:cond delay="0"/>
                                      </p:stCondLst>
                                      <p:childTnLst>
                                        <p:cmd type="call" cmd="playFrom(0.0)">
                                          <p:cBhvr>
                                            <p:cTn id="196" dur="4978" fill="hold"/>
                                            <p:tgtEl>
                                              <p:spTgt spid="44"/>
                                            </p:tgtEl>
                                          </p:cBhvr>
                                        </p:cmd>
                                      </p:childTnLst>
                                    </p:cTn>
                                  </p:par>
                                  <p:par>
                                    <p:cTn id="197" presetID="1" presetClass="entr" presetSubtype="0" fill="hold" grpId="0" nodeType="withEffect">
                                      <p:stCondLst>
                                        <p:cond delay="0"/>
                                      </p:stCondLst>
                                      <p:childTnLst>
                                        <p:set>
                                          <p:cBhvr>
                                            <p:cTn id="198" dur="1" fill="hold">
                                              <p:stCondLst>
                                                <p:cond delay="249"/>
                                              </p:stCondLst>
                                            </p:cTn>
                                            <p:tgtEl>
                                              <p:spTgt spid="41"/>
                                            </p:tgtEl>
                                            <p:attrNameLst>
                                              <p:attrName>style.visibility</p:attrName>
                                            </p:attrNameLst>
                                          </p:cBhvr>
                                          <p:to>
                                            <p:strVal val="visible"/>
                                          </p:to>
                                        </p:set>
                                      </p:childTnLst>
                                    </p:cTn>
                                  </p:par>
                                  <p:par>
                                    <p:cTn id="199" presetID="1" presetClass="exit" presetSubtype="0" fill="hold" grpId="1" nodeType="withEffect">
                                      <p:stCondLst>
                                        <p:cond delay="250"/>
                                      </p:stCondLst>
                                      <p:childTnLst>
                                        <p:set>
                                          <p:cBhvr>
                                            <p:cTn id="200" dur="1" fill="hold">
                                              <p:stCondLst>
                                                <p:cond delay="249"/>
                                              </p:stCondLst>
                                            </p:cTn>
                                            <p:tgtEl>
                                              <p:spTgt spid="41"/>
                                            </p:tgtEl>
                                            <p:attrNameLst>
                                              <p:attrName>style.visibility</p:attrName>
                                            </p:attrNameLst>
                                          </p:cBhvr>
                                          <p:to>
                                            <p:strVal val="hidden"/>
                                          </p:to>
                                        </p:set>
                                      </p:childTnLst>
                                    </p:cTn>
                                  </p:par>
                                  <p:par>
                                    <p:cTn id="201" presetID="1" presetClass="entr" presetSubtype="0" fill="hold" grpId="0" nodeType="withEffect">
                                      <p:stCondLst>
                                        <p:cond delay="500"/>
                                      </p:stCondLst>
                                      <p:childTnLst>
                                        <p:set>
                                          <p:cBhvr>
                                            <p:cTn id="202" dur="1" fill="hold">
                                              <p:stCondLst>
                                                <p:cond delay="249"/>
                                              </p:stCondLst>
                                            </p:cTn>
                                            <p:tgtEl>
                                              <p:spTgt spid="42"/>
                                            </p:tgtEl>
                                            <p:attrNameLst>
                                              <p:attrName>style.visibility</p:attrName>
                                            </p:attrNameLst>
                                          </p:cBhvr>
                                          <p:to>
                                            <p:strVal val="visible"/>
                                          </p:to>
                                        </p:set>
                                      </p:childTnLst>
                                    </p:cTn>
                                  </p:par>
                                  <p:par>
                                    <p:cTn id="203" presetID="1" presetClass="exit" presetSubtype="0" fill="hold" grpId="1" nodeType="withEffect">
                                      <p:stCondLst>
                                        <p:cond delay="750"/>
                                      </p:stCondLst>
                                      <p:childTnLst>
                                        <p:set>
                                          <p:cBhvr>
                                            <p:cTn id="204" dur="1" fill="hold">
                                              <p:stCondLst>
                                                <p:cond delay="249"/>
                                              </p:stCondLst>
                                            </p:cTn>
                                            <p:tgtEl>
                                              <p:spTgt spid="42"/>
                                            </p:tgtEl>
                                            <p:attrNameLst>
                                              <p:attrName>style.visibility</p:attrName>
                                            </p:attrNameLst>
                                          </p:cBhvr>
                                          <p:to>
                                            <p:strVal val="hidden"/>
                                          </p:to>
                                        </p:set>
                                      </p:childTnLst>
                                    </p:cTn>
                                  </p:par>
                                  <p:par>
                                    <p:cTn id="205" presetID="1" presetClass="entr" presetSubtype="0" fill="hold" grpId="2" nodeType="withEffect">
                                      <p:stCondLst>
                                        <p:cond delay="1000"/>
                                      </p:stCondLst>
                                      <p:childTnLst>
                                        <p:set>
                                          <p:cBhvr>
                                            <p:cTn id="206" dur="1" fill="hold">
                                              <p:stCondLst>
                                                <p:cond delay="249"/>
                                              </p:stCondLst>
                                            </p:cTn>
                                            <p:tgtEl>
                                              <p:spTgt spid="41"/>
                                            </p:tgtEl>
                                            <p:attrNameLst>
                                              <p:attrName>style.visibility</p:attrName>
                                            </p:attrNameLst>
                                          </p:cBhvr>
                                          <p:to>
                                            <p:strVal val="visible"/>
                                          </p:to>
                                        </p:set>
                                      </p:childTnLst>
                                    </p:cTn>
                                  </p:par>
                                  <p:par>
                                    <p:cTn id="207" presetID="1" presetClass="exit" presetSubtype="0" fill="hold" grpId="3" nodeType="withEffect">
                                      <p:stCondLst>
                                        <p:cond delay="1250"/>
                                      </p:stCondLst>
                                      <p:childTnLst>
                                        <p:set>
                                          <p:cBhvr>
                                            <p:cTn id="208" dur="1" fill="hold">
                                              <p:stCondLst>
                                                <p:cond delay="249"/>
                                              </p:stCondLst>
                                            </p:cTn>
                                            <p:tgtEl>
                                              <p:spTgt spid="41"/>
                                            </p:tgtEl>
                                            <p:attrNameLst>
                                              <p:attrName>style.visibility</p:attrName>
                                            </p:attrNameLst>
                                          </p:cBhvr>
                                          <p:to>
                                            <p:strVal val="hidden"/>
                                          </p:to>
                                        </p:set>
                                      </p:childTnLst>
                                    </p:cTn>
                                  </p:par>
                                  <p:par>
                                    <p:cTn id="209" presetID="1" presetClass="entr" presetSubtype="0" fill="hold" grpId="2" nodeType="withEffect">
                                      <p:stCondLst>
                                        <p:cond delay="1500"/>
                                      </p:stCondLst>
                                      <p:childTnLst>
                                        <p:set>
                                          <p:cBhvr>
                                            <p:cTn id="210" dur="1" fill="hold">
                                              <p:stCondLst>
                                                <p:cond delay="249"/>
                                              </p:stCondLst>
                                            </p:cTn>
                                            <p:tgtEl>
                                              <p:spTgt spid="42"/>
                                            </p:tgtEl>
                                            <p:attrNameLst>
                                              <p:attrName>style.visibility</p:attrName>
                                            </p:attrNameLst>
                                          </p:cBhvr>
                                          <p:to>
                                            <p:strVal val="visible"/>
                                          </p:to>
                                        </p:set>
                                      </p:childTnLst>
                                    </p:cTn>
                                  </p:par>
                                  <p:par>
                                    <p:cTn id="211" presetID="1" presetClass="exit" presetSubtype="0" fill="hold" grpId="3" nodeType="withEffect">
                                      <p:stCondLst>
                                        <p:cond delay="1750"/>
                                      </p:stCondLst>
                                      <p:childTnLst>
                                        <p:set>
                                          <p:cBhvr>
                                            <p:cTn id="212" dur="1" fill="hold">
                                              <p:stCondLst>
                                                <p:cond delay="249"/>
                                              </p:stCondLst>
                                            </p:cTn>
                                            <p:tgtEl>
                                              <p:spTgt spid="42"/>
                                            </p:tgtEl>
                                            <p:attrNameLst>
                                              <p:attrName>style.visibility</p:attrName>
                                            </p:attrNameLst>
                                          </p:cBhvr>
                                          <p:to>
                                            <p:strVal val="hidden"/>
                                          </p:to>
                                        </p:set>
                                      </p:childTnLst>
                                    </p:cTn>
                                  </p:par>
                                  <p:par>
                                    <p:cTn id="213" presetID="1" presetClass="entr" presetSubtype="0" fill="hold" grpId="4" nodeType="withEffect">
                                      <p:stCondLst>
                                        <p:cond delay="2000"/>
                                      </p:stCondLst>
                                      <p:childTnLst>
                                        <p:set>
                                          <p:cBhvr>
                                            <p:cTn id="214" dur="1" fill="hold">
                                              <p:stCondLst>
                                                <p:cond delay="249"/>
                                              </p:stCondLst>
                                            </p:cTn>
                                            <p:tgtEl>
                                              <p:spTgt spid="41"/>
                                            </p:tgtEl>
                                            <p:attrNameLst>
                                              <p:attrName>style.visibility</p:attrName>
                                            </p:attrNameLst>
                                          </p:cBhvr>
                                          <p:to>
                                            <p:strVal val="visible"/>
                                          </p:to>
                                        </p:set>
                                      </p:childTnLst>
                                    </p:cTn>
                                  </p:par>
                                  <p:par>
                                    <p:cTn id="215" presetID="1" presetClass="exit" presetSubtype="0" fill="hold" grpId="5" nodeType="withEffect">
                                      <p:stCondLst>
                                        <p:cond delay="2250"/>
                                      </p:stCondLst>
                                      <p:childTnLst>
                                        <p:set>
                                          <p:cBhvr>
                                            <p:cTn id="216" dur="1" fill="hold">
                                              <p:stCondLst>
                                                <p:cond delay="249"/>
                                              </p:stCondLst>
                                            </p:cTn>
                                            <p:tgtEl>
                                              <p:spTgt spid="41"/>
                                            </p:tgtEl>
                                            <p:attrNameLst>
                                              <p:attrName>style.visibility</p:attrName>
                                            </p:attrNameLst>
                                          </p:cBhvr>
                                          <p:to>
                                            <p:strVal val="hidden"/>
                                          </p:to>
                                        </p:set>
                                      </p:childTnLst>
                                    </p:cTn>
                                  </p:par>
                                  <p:par>
                                    <p:cTn id="217" presetID="1" presetClass="entr" presetSubtype="0" fill="hold" grpId="4" nodeType="withEffect">
                                      <p:stCondLst>
                                        <p:cond delay="2500"/>
                                      </p:stCondLst>
                                      <p:childTnLst>
                                        <p:set>
                                          <p:cBhvr>
                                            <p:cTn id="218" dur="1" fill="hold">
                                              <p:stCondLst>
                                                <p:cond delay="249"/>
                                              </p:stCondLst>
                                            </p:cTn>
                                            <p:tgtEl>
                                              <p:spTgt spid="42"/>
                                            </p:tgtEl>
                                            <p:attrNameLst>
                                              <p:attrName>style.visibility</p:attrName>
                                            </p:attrNameLst>
                                          </p:cBhvr>
                                          <p:to>
                                            <p:strVal val="visible"/>
                                          </p:to>
                                        </p:set>
                                      </p:childTnLst>
                                    </p:cTn>
                                  </p:par>
                                  <p:par>
                                    <p:cTn id="219" presetID="1" presetClass="exit" presetSubtype="0" fill="hold" grpId="5" nodeType="withEffect">
                                      <p:stCondLst>
                                        <p:cond delay="2750"/>
                                      </p:stCondLst>
                                      <p:childTnLst>
                                        <p:set>
                                          <p:cBhvr>
                                            <p:cTn id="220" dur="1" fill="hold">
                                              <p:stCondLst>
                                                <p:cond delay="249"/>
                                              </p:stCondLst>
                                            </p:cTn>
                                            <p:tgtEl>
                                              <p:spTgt spid="42"/>
                                            </p:tgtEl>
                                            <p:attrNameLst>
                                              <p:attrName>style.visibility</p:attrName>
                                            </p:attrNameLst>
                                          </p:cBhvr>
                                          <p:to>
                                            <p:strVal val="hidden"/>
                                          </p:to>
                                        </p:set>
                                      </p:childTnLst>
                                    </p:cTn>
                                  </p:par>
                                  <p:par>
                                    <p:cTn id="221" presetID="1" presetClass="entr" presetSubtype="0" fill="hold" grpId="6" nodeType="withEffect">
                                      <p:stCondLst>
                                        <p:cond delay="3000"/>
                                      </p:stCondLst>
                                      <p:childTnLst>
                                        <p:set>
                                          <p:cBhvr>
                                            <p:cTn id="222" dur="1" fill="hold">
                                              <p:stCondLst>
                                                <p:cond delay="249"/>
                                              </p:stCondLst>
                                            </p:cTn>
                                            <p:tgtEl>
                                              <p:spTgt spid="41"/>
                                            </p:tgtEl>
                                            <p:attrNameLst>
                                              <p:attrName>style.visibility</p:attrName>
                                            </p:attrNameLst>
                                          </p:cBhvr>
                                          <p:to>
                                            <p:strVal val="visible"/>
                                          </p:to>
                                        </p:set>
                                      </p:childTnLst>
                                    </p:cTn>
                                  </p:par>
                                  <p:par>
                                    <p:cTn id="223" presetID="1" presetClass="exit" presetSubtype="0" fill="hold" grpId="7" nodeType="withEffect">
                                      <p:stCondLst>
                                        <p:cond delay="3250"/>
                                      </p:stCondLst>
                                      <p:childTnLst>
                                        <p:set>
                                          <p:cBhvr>
                                            <p:cTn id="224" dur="1" fill="hold">
                                              <p:stCondLst>
                                                <p:cond delay="249"/>
                                              </p:stCondLst>
                                            </p:cTn>
                                            <p:tgtEl>
                                              <p:spTgt spid="41"/>
                                            </p:tgtEl>
                                            <p:attrNameLst>
                                              <p:attrName>style.visibility</p:attrName>
                                            </p:attrNameLst>
                                          </p:cBhvr>
                                          <p:to>
                                            <p:strVal val="hidden"/>
                                          </p:to>
                                        </p:set>
                                      </p:childTnLst>
                                    </p:cTn>
                                  </p:par>
                                  <p:par>
                                    <p:cTn id="225" presetID="1" presetClass="entr" presetSubtype="0" fill="hold" grpId="6" nodeType="withEffect">
                                      <p:stCondLst>
                                        <p:cond delay="3500"/>
                                      </p:stCondLst>
                                      <p:childTnLst>
                                        <p:set>
                                          <p:cBhvr>
                                            <p:cTn id="226" dur="1" fill="hold">
                                              <p:stCondLst>
                                                <p:cond delay="249"/>
                                              </p:stCondLst>
                                            </p:cTn>
                                            <p:tgtEl>
                                              <p:spTgt spid="42"/>
                                            </p:tgtEl>
                                            <p:attrNameLst>
                                              <p:attrName>style.visibility</p:attrName>
                                            </p:attrNameLst>
                                          </p:cBhvr>
                                          <p:to>
                                            <p:strVal val="visible"/>
                                          </p:to>
                                        </p:set>
                                      </p:childTnLst>
                                    </p:cTn>
                                  </p:par>
                                  <p:par>
                                    <p:cTn id="227" presetID="1" presetClass="exit" presetSubtype="0" fill="hold" grpId="7" nodeType="withEffect">
                                      <p:stCondLst>
                                        <p:cond delay="3750"/>
                                      </p:stCondLst>
                                      <p:childTnLst>
                                        <p:set>
                                          <p:cBhvr>
                                            <p:cTn id="228" dur="1" fill="hold">
                                              <p:stCondLst>
                                                <p:cond delay="249"/>
                                              </p:stCondLst>
                                            </p:cTn>
                                            <p:tgtEl>
                                              <p:spTgt spid="42"/>
                                            </p:tgtEl>
                                            <p:attrNameLst>
                                              <p:attrName>style.visibility</p:attrName>
                                            </p:attrNameLst>
                                          </p:cBhvr>
                                          <p:to>
                                            <p:strVal val="hidden"/>
                                          </p:to>
                                        </p:set>
                                      </p:childTnLst>
                                    </p:cTn>
                                  </p:par>
                                  <p:par>
                                    <p:cTn id="229" presetID="1" presetClass="entr" presetSubtype="0" fill="hold" grpId="8" nodeType="withEffect">
                                      <p:stCondLst>
                                        <p:cond delay="4000"/>
                                      </p:stCondLst>
                                      <p:childTnLst>
                                        <p:set>
                                          <p:cBhvr>
                                            <p:cTn id="230" dur="1" fill="hold">
                                              <p:stCondLst>
                                                <p:cond delay="249"/>
                                              </p:stCondLst>
                                            </p:cTn>
                                            <p:tgtEl>
                                              <p:spTgt spid="41"/>
                                            </p:tgtEl>
                                            <p:attrNameLst>
                                              <p:attrName>style.visibility</p:attrName>
                                            </p:attrNameLst>
                                          </p:cBhvr>
                                          <p:to>
                                            <p:strVal val="visible"/>
                                          </p:to>
                                        </p:set>
                                      </p:childTnLst>
                                    </p:cTn>
                                  </p:par>
                                  <p:par>
                                    <p:cTn id="231" presetID="1" presetClass="exit" presetSubtype="0" fill="hold" grpId="9" nodeType="withEffect">
                                      <p:stCondLst>
                                        <p:cond delay="4250"/>
                                      </p:stCondLst>
                                      <p:childTnLst>
                                        <p:set>
                                          <p:cBhvr>
                                            <p:cTn id="232" dur="1" fill="hold">
                                              <p:stCondLst>
                                                <p:cond delay="249"/>
                                              </p:stCondLst>
                                            </p:cTn>
                                            <p:tgtEl>
                                              <p:spTgt spid="41"/>
                                            </p:tgtEl>
                                            <p:attrNameLst>
                                              <p:attrName>style.visibility</p:attrName>
                                            </p:attrNameLst>
                                          </p:cBhvr>
                                          <p:to>
                                            <p:strVal val="hidden"/>
                                          </p:to>
                                        </p:set>
                                      </p:childTnLst>
                                    </p:cTn>
                                  </p:par>
                                  <p:par>
                                    <p:cTn id="233" presetID="1" presetClass="entr" presetSubtype="0" fill="hold" grpId="8" nodeType="withEffect">
                                      <p:stCondLst>
                                        <p:cond delay="4500"/>
                                      </p:stCondLst>
                                      <p:childTnLst>
                                        <p:set>
                                          <p:cBhvr>
                                            <p:cTn id="234" dur="1" fill="hold">
                                              <p:stCondLst>
                                                <p:cond delay="249"/>
                                              </p:stCondLst>
                                            </p:cTn>
                                            <p:tgtEl>
                                              <p:spTgt spid="42"/>
                                            </p:tgtEl>
                                            <p:attrNameLst>
                                              <p:attrName>style.visibility</p:attrName>
                                            </p:attrNameLst>
                                          </p:cBhvr>
                                          <p:to>
                                            <p:strVal val="visible"/>
                                          </p:to>
                                        </p:set>
                                      </p:childTnLst>
                                    </p:cTn>
                                  </p:par>
                                  <p:par>
                                    <p:cTn id="235" presetID="1" presetClass="exit" presetSubtype="0" fill="hold" grpId="9" nodeType="withEffect">
                                      <p:stCondLst>
                                        <p:cond delay="4750"/>
                                      </p:stCondLst>
                                      <p:childTnLst>
                                        <p:set>
                                          <p:cBhvr>
                                            <p:cTn id="236" dur="1" fill="hold">
                                              <p:stCondLst>
                                                <p:cond delay="249"/>
                                              </p:stCondLst>
                                            </p:cTn>
                                            <p:tgtEl>
                                              <p:spTgt spid="42"/>
                                            </p:tgtEl>
                                            <p:attrNameLst>
                                              <p:attrName>style.visibility</p:attrName>
                                            </p:attrNameLst>
                                          </p:cBhvr>
                                          <p:to>
                                            <p:strVal val="hidden"/>
                                          </p:to>
                                        </p:set>
                                      </p:childTnLst>
                                    </p:cTn>
                                  </p:par>
                                  <p:par>
                                    <p:cTn id="237" presetID="1" presetClass="entr" presetSubtype="0" fill="hold" grpId="10" nodeType="withEffect">
                                      <p:stCondLst>
                                        <p:cond delay="5000"/>
                                      </p:stCondLst>
                                      <p:childTnLst>
                                        <p:set>
                                          <p:cBhvr>
                                            <p:cTn id="238" dur="1" fill="hold">
                                              <p:stCondLst>
                                                <p:cond delay="249"/>
                                              </p:stCondLst>
                                            </p:cTn>
                                            <p:tgtEl>
                                              <p:spTgt spid="41"/>
                                            </p:tgtEl>
                                            <p:attrNameLst>
                                              <p:attrName>style.visibility</p:attrName>
                                            </p:attrNameLst>
                                          </p:cBhvr>
                                          <p:to>
                                            <p:strVal val="visible"/>
                                          </p:to>
                                        </p:set>
                                      </p:childTnLst>
                                    </p:cTn>
                                  </p:par>
                                </p:childTnLst>
                              </p:cTn>
                            </p:par>
                            <p:par>
                              <p:cTn id="239" fill="hold">
                                <p:stCondLst>
                                  <p:cond delay="5750"/>
                                </p:stCondLst>
                                <p:childTnLst>
                                  <p:par>
                                    <p:cTn id="240" presetID="2" presetClass="entr" presetSubtype="4" fill="hold" nodeType="afterEffect">
                                      <p:stCondLst>
                                        <p:cond delay="0"/>
                                      </p:stCondLst>
                                      <p:childTnLst>
                                        <p:set>
                                          <p:cBhvr>
                                            <p:cTn id="241" dur="1" fill="hold">
                                              <p:stCondLst>
                                                <p:cond delay="0"/>
                                              </p:stCondLst>
                                            </p:cTn>
                                            <p:tgtEl>
                                              <p:spTgt spid="48"/>
                                            </p:tgtEl>
                                            <p:attrNameLst>
                                              <p:attrName>style.visibility</p:attrName>
                                            </p:attrNameLst>
                                          </p:cBhvr>
                                          <p:to>
                                            <p:strVal val="visible"/>
                                          </p:to>
                                        </p:set>
                                        <p:anim calcmode="lin" valueType="num">
                                          <p:cBhvr additive="base">
                                            <p:cTn id="242" dur="500" fill="hold"/>
                                            <p:tgtEl>
                                              <p:spTgt spid="48"/>
                                            </p:tgtEl>
                                            <p:attrNameLst>
                                              <p:attrName>ppt_x</p:attrName>
                                            </p:attrNameLst>
                                          </p:cBhvr>
                                          <p:tavLst>
                                            <p:tav tm="0">
                                              <p:val>
                                                <p:strVal val="#ppt_x"/>
                                              </p:val>
                                            </p:tav>
                                            <p:tav tm="100000">
                                              <p:val>
                                                <p:strVal val="#ppt_x"/>
                                              </p:val>
                                            </p:tav>
                                          </p:tavLst>
                                        </p:anim>
                                        <p:anim calcmode="lin" valueType="num">
                                          <p:cBhvr additive="base">
                                            <p:cTn id="243" dur="500" fill="hold"/>
                                            <p:tgtEl>
                                              <p:spTgt spid="48"/>
                                            </p:tgtEl>
                                            <p:attrNameLst>
                                              <p:attrName>ppt_y</p:attrName>
                                            </p:attrNameLst>
                                          </p:cBhvr>
                                          <p:tavLst>
                                            <p:tav tm="0">
                                              <p:val>
                                                <p:strVal val="1+#ppt_h/2"/>
                                              </p:val>
                                            </p:tav>
                                            <p:tav tm="100000">
                                              <p:val>
                                                <p:strVal val="#ppt_y"/>
                                              </p:val>
                                            </p:tav>
                                          </p:tavLst>
                                        </p:anim>
                                      </p:childTnLst>
                                    </p:cTn>
                                  </p:par>
                                  <p:par>
                                    <p:cTn id="244" presetID="1" presetClass="mediacall" presetSubtype="0" fill="hold" nodeType="withEffect">
                                      <p:stCondLst>
                                        <p:cond delay="0"/>
                                      </p:stCondLst>
                                      <p:childTnLst>
                                        <p:cmd type="call" cmd="playFrom(0.0)">
                                          <p:cBhvr>
                                            <p:cTn id="245" dur="3014" fill="hold"/>
                                            <p:tgtEl>
                                              <p:spTgt spid="51"/>
                                            </p:tgtEl>
                                          </p:cBhvr>
                                        </p:cmd>
                                      </p:childTnLst>
                                    </p:cTn>
                                  </p:par>
                                </p:childTnLst>
                              </p:cTn>
                            </p:par>
                            <p:par>
                              <p:cTn id="246" fill="hold">
                                <p:stCondLst>
                                  <p:cond delay="8764"/>
                                </p:stCondLst>
                                <p:childTnLst>
                                  <p:par>
                                    <p:cTn id="247" presetID="2" presetClass="entr" presetSubtype="4" fill="hold" nodeType="afterEffect">
                                      <p:stCondLst>
                                        <p:cond delay="0"/>
                                      </p:stCondLst>
                                      <p:childTnLst>
                                        <p:set>
                                          <p:cBhvr>
                                            <p:cTn id="248" dur="1" fill="hold">
                                              <p:stCondLst>
                                                <p:cond delay="0"/>
                                              </p:stCondLst>
                                            </p:cTn>
                                            <p:tgtEl>
                                              <p:spTgt spid="47"/>
                                            </p:tgtEl>
                                            <p:attrNameLst>
                                              <p:attrName>style.visibility</p:attrName>
                                            </p:attrNameLst>
                                          </p:cBhvr>
                                          <p:to>
                                            <p:strVal val="visible"/>
                                          </p:to>
                                        </p:set>
                                        <p:anim calcmode="lin" valueType="num">
                                          <p:cBhvr additive="base">
                                            <p:cTn id="249" dur="500" fill="hold"/>
                                            <p:tgtEl>
                                              <p:spTgt spid="47"/>
                                            </p:tgtEl>
                                            <p:attrNameLst>
                                              <p:attrName>ppt_x</p:attrName>
                                            </p:attrNameLst>
                                          </p:cBhvr>
                                          <p:tavLst>
                                            <p:tav tm="0">
                                              <p:val>
                                                <p:strVal val="#ppt_x"/>
                                              </p:val>
                                            </p:tav>
                                            <p:tav tm="100000">
                                              <p:val>
                                                <p:strVal val="#ppt_x"/>
                                              </p:val>
                                            </p:tav>
                                          </p:tavLst>
                                        </p:anim>
                                        <p:anim calcmode="lin" valueType="num">
                                          <p:cBhvr additive="base">
                                            <p:cTn id="250"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100000">
                    <p:cTn id="251" fill="hold" display="0">
                      <p:stCondLst>
                        <p:cond delay="indefinite"/>
                      </p:stCondLst>
                      <p:endCondLst>
                        <p:cond evt="onStopAudio" delay="0">
                          <p:tgtEl>
                            <p:sldTgt/>
                          </p:tgtEl>
                        </p:cond>
                      </p:endCondLst>
                    </p:cTn>
                    <p:tgtEl>
                      <p:spTgt spid="6"/>
                    </p:tgtEl>
                  </p:cMediaNode>
                </p:audio>
                <p:audio>
                  <p:cMediaNode vol="100000">
                    <p:cTn id="252" fill="hold" display="0">
                      <p:stCondLst>
                        <p:cond delay="indefinite"/>
                      </p:stCondLst>
                      <p:endCondLst>
                        <p:cond evt="onStopAudio" delay="0">
                          <p:tgtEl>
                            <p:sldTgt/>
                          </p:tgtEl>
                        </p:cond>
                      </p:endCondLst>
                    </p:cTn>
                    <p:tgtEl>
                      <p:spTgt spid="40"/>
                    </p:tgtEl>
                  </p:cMediaNode>
                </p:audio>
                <p:audio>
                  <p:cMediaNode vol="100000">
                    <p:cTn id="253" fill="hold" display="0">
                      <p:stCondLst>
                        <p:cond delay="indefinite"/>
                      </p:stCondLst>
                      <p:endCondLst>
                        <p:cond evt="onStopAudio" delay="0">
                          <p:tgtEl>
                            <p:sldTgt/>
                          </p:tgtEl>
                        </p:cond>
                      </p:endCondLst>
                    </p:cTn>
                    <p:tgtEl>
                      <p:spTgt spid="44"/>
                    </p:tgtEl>
                  </p:cMediaNode>
                </p:audio>
                <p:audio>
                  <p:cMediaNode vol="80000">
                    <p:cTn id="254" fill="hold" display="0">
                      <p:stCondLst>
                        <p:cond delay="indefinite"/>
                      </p:stCondLst>
                      <p:endCondLst>
                        <p:cond evt="onStopAudio" delay="0">
                          <p:tgtEl>
                            <p:sldTgt/>
                          </p:tgtEl>
                        </p:cond>
                      </p:endCondLst>
                    </p:cTn>
                    <p:tgtEl>
                      <p:spTgt spid="51"/>
                    </p:tgtEl>
                  </p:cMediaNode>
                </p:audio>
              </p:childTnLst>
            </p:cTn>
          </p:par>
        </p:tnLst>
        <p:bldLst>
          <p:bldP spid="26" grpId="0"/>
          <p:bldP spid="26" grpId="1"/>
          <p:bldP spid="26" grpId="2"/>
          <p:bldP spid="26" grpId="3"/>
          <p:bldP spid="26" grpId="4"/>
          <p:bldP spid="26" grpId="5"/>
          <p:bldP spid="26" grpId="6"/>
          <p:bldP spid="26" grpId="7"/>
          <p:bldP spid="26" grpId="8"/>
          <p:bldP spid="26" grpId="9"/>
          <p:bldP spid="26" grpId="10"/>
          <p:bldP spid="26" grpId="11"/>
          <p:bldP spid="28" grpId="0"/>
          <p:bldP spid="28" grpId="1"/>
          <p:bldP spid="28" grpId="2"/>
          <p:bldP spid="28" grpId="3"/>
          <p:bldP spid="28" grpId="4"/>
          <p:bldP spid="28" grpId="5"/>
          <p:bldP spid="28" grpId="6"/>
          <p:bldP spid="28" grpId="7"/>
          <p:bldP spid="28" grpId="8"/>
          <p:bldP spid="28" grpId="9"/>
          <p:bldP spid="28" grpId="10"/>
          <p:bldP spid="24" grpId="0"/>
          <p:bldP spid="36" grpId="0"/>
          <p:bldP spid="36" grpId="1"/>
          <p:bldP spid="36" grpId="2"/>
          <p:bldP spid="36" grpId="3"/>
          <p:bldP spid="36" grpId="4"/>
          <p:bldP spid="36" grpId="5"/>
          <p:bldP spid="36" grpId="6"/>
          <p:bldP spid="36" grpId="7"/>
          <p:bldP spid="36" grpId="8"/>
          <p:bldP spid="36" grpId="9"/>
          <p:bldP spid="36" grpId="10"/>
          <p:bldP spid="36" grpId="11"/>
          <p:bldP spid="37" grpId="0"/>
          <p:bldP spid="37" grpId="1"/>
          <p:bldP spid="37" grpId="2"/>
          <p:bldP spid="37" grpId="3"/>
          <p:bldP spid="37" grpId="4"/>
          <p:bldP spid="37" grpId="5"/>
          <p:bldP spid="37" grpId="6"/>
          <p:bldP spid="37" grpId="7"/>
          <p:bldP spid="37" grpId="8"/>
          <p:bldP spid="37" grpId="9"/>
          <p:bldP spid="37" grpId="10"/>
          <p:bldP spid="39" grpId="0"/>
          <p:bldP spid="41" grpId="0"/>
          <p:bldP spid="41" grpId="1"/>
          <p:bldP spid="41" grpId="2"/>
          <p:bldP spid="41" grpId="3"/>
          <p:bldP spid="41" grpId="4"/>
          <p:bldP spid="41" grpId="5"/>
          <p:bldP spid="41" grpId="6"/>
          <p:bldP spid="41" grpId="7"/>
          <p:bldP spid="41" grpId="8"/>
          <p:bldP spid="41" grpId="9"/>
          <p:bldP spid="41" grpId="10"/>
          <p:bldP spid="42" grpId="0"/>
          <p:bldP spid="42" grpId="1"/>
          <p:bldP spid="42" grpId="2"/>
          <p:bldP spid="42" grpId="3"/>
          <p:bldP spid="42" grpId="4"/>
          <p:bldP spid="42" grpId="5"/>
          <p:bldP spid="42" grpId="6"/>
          <p:bldP spid="42" grpId="7"/>
          <p:bldP spid="42" grpId="8"/>
          <p:bldP spid="42" grpId="9"/>
          <p:bldP spid="43" grpId="0"/>
          <p:bldP spid="23" grpId="0"/>
          <p:bldP spid="22"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81415AB-DBBD-4BEC-9815-1D1D958B29E6}"/>
              </a:ext>
            </a:extLst>
          </p:cNvPr>
          <p:cNvGrpSpPr/>
          <p:nvPr/>
        </p:nvGrpSpPr>
        <p:grpSpPr>
          <a:xfrm>
            <a:off x="3048386" y="-4482358"/>
            <a:ext cx="10318259" cy="12181016"/>
            <a:chOff x="-9746462" y="-9206794"/>
            <a:chExt cx="9808576" cy="11579318"/>
          </a:xfrm>
        </p:grpSpPr>
        <p:pic>
          <p:nvPicPr>
            <p:cNvPr id="30" name="图片 29">
              <a:extLst>
                <a:ext uri="{FF2B5EF4-FFF2-40B4-BE49-F238E27FC236}">
                  <a16:creationId xmlns:a16="http://schemas.microsoft.com/office/drawing/2014/main" id="{3ED967E4-7167-4508-8A73-E34528D338C4}"/>
                </a:ext>
              </a:extLst>
            </p:cNvPr>
            <p:cNvPicPr>
              <a:picLocks noChangeAspect="1"/>
            </p:cNvPicPr>
            <p:nvPr/>
          </p:nvPicPr>
          <p:blipFill>
            <a:blip r:embed="rId6"/>
            <a:stretch>
              <a:fillRect/>
            </a:stretch>
          </p:blipFill>
          <p:spPr>
            <a:xfrm>
              <a:off x="-9746462" y="-9206794"/>
              <a:ext cx="9522777" cy="5145470"/>
            </a:xfrm>
            <a:prstGeom prst="rect">
              <a:avLst/>
            </a:prstGeom>
          </p:spPr>
        </p:pic>
        <p:pic>
          <p:nvPicPr>
            <p:cNvPr id="17" name="图片 29">
              <a:extLst>
                <a:ext uri="{FF2B5EF4-FFF2-40B4-BE49-F238E27FC236}">
                  <a16:creationId xmlns:a16="http://schemas.microsoft.com/office/drawing/2014/main" id="{8EBBA0E6-F480-4520-BB3C-EE8670C574FA}"/>
                </a:ext>
              </a:extLst>
            </p:cNvPr>
            <p:cNvPicPr>
              <a:picLocks noChangeAspect="1"/>
            </p:cNvPicPr>
            <p:nvPr/>
          </p:nvPicPr>
          <p:blipFill>
            <a:blip r:embed="rId6"/>
            <a:stretch>
              <a:fillRect/>
            </a:stretch>
          </p:blipFill>
          <p:spPr>
            <a:xfrm rot="14045462">
              <a:off x="-11608038" y="-4961600"/>
              <a:ext cx="9522777" cy="5145471"/>
            </a:xfrm>
            <a:prstGeom prst="rect">
              <a:avLst/>
            </a:prstGeom>
          </p:spPr>
        </p:pic>
        <p:pic>
          <p:nvPicPr>
            <p:cNvPr id="18" name="图片 29">
              <a:extLst>
                <a:ext uri="{FF2B5EF4-FFF2-40B4-BE49-F238E27FC236}">
                  <a16:creationId xmlns:a16="http://schemas.microsoft.com/office/drawing/2014/main" id="{36EEA00B-5247-4F05-ACCB-91A16374FB60}"/>
                </a:ext>
              </a:extLst>
            </p:cNvPr>
            <p:cNvPicPr>
              <a:picLocks noChangeAspect="1"/>
            </p:cNvPicPr>
            <p:nvPr/>
          </p:nvPicPr>
          <p:blipFill>
            <a:blip r:embed="rId6"/>
            <a:stretch>
              <a:fillRect/>
            </a:stretch>
          </p:blipFill>
          <p:spPr>
            <a:xfrm rot="7224693">
              <a:off x="-7272010" y="-5361139"/>
              <a:ext cx="9522777" cy="5145470"/>
            </a:xfrm>
            <a:prstGeom prst="rect">
              <a:avLst/>
            </a:prstGeom>
          </p:spPr>
        </p:pic>
      </p:grpSp>
      <p:grpSp>
        <p:nvGrpSpPr>
          <p:cNvPr id="2" name="组合 1">
            <a:extLst>
              <a:ext uri="{FF2B5EF4-FFF2-40B4-BE49-F238E27FC236}">
                <a16:creationId xmlns:a16="http://schemas.microsoft.com/office/drawing/2014/main" id="{C532045F-C52B-44A1-9803-528571F5C690}"/>
              </a:ext>
            </a:extLst>
          </p:cNvPr>
          <p:cNvGrpSpPr/>
          <p:nvPr/>
        </p:nvGrpSpPr>
        <p:grpSpPr>
          <a:xfrm>
            <a:off x="-87000" y="3467100"/>
            <a:ext cx="9383399" cy="1771651"/>
            <a:chOff x="130521" y="4433394"/>
            <a:chExt cx="8882959" cy="1536325"/>
          </a:xfrm>
        </p:grpSpPr>
        <p:pic>
          <p:nvPicPr>
            <p:cNvPr id="34" name="图片 33">
              <a:extLst>
                <a:ext uri="{FF2B5EF4-FFF2-40B4-BE49-F238E27FC236}">
                  <a16:creationId xmlns:a16="http://schemas.microsoft.com/office/drawing/2014/main" id="{F789335F-97FE-4E86-95C4-9C612E3C7B22}"/>
                </a:ext>
              </a:extLst>
            </p:cNvPr>
            <p:cNvPicPr>
              <a:picLocks noChangeAspect="1"/>
            </p:cNvPicPr>
            <p:nvPr/>
          </p:nvPicPr>
          <p:blipFill>
            <a:blip r:embed="rId7"/>
            <a:stretch>
              <a:fillRect/>
            </a:stretch>
          </p:blipFill>
          <p:spPr>
            <a:xfrm>
              <a:off x="1024206" y="4639575"/>
              <a:ext cx="4889416" cy="774259"/>
            </a:xfrm>
            <a:prstGeom prst="rect">
              <a:avLst/>
            </a:prstGeom>
          </p:spPr>
        </p:pic>
        <p:pic>
          <p:nvPicPr>
            <p:cNvPr id="35" name="图片 34">
              <a:extLst>
                <a:ext uri="{FF2B5EF4-FFF2-40B4-BE49-F238E27FC236}">
                  <a16:creationId xmlns:a16="http://schemas.microsoft.com/office/drawing/2014/main" id="{56F8679D-2236-4CDE-9415-803A4F0B46BB}"/>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30521" y="4433394"/>
              <a:ext cx="8882959" cy="1536325"/>
            </a:xfrm>
            <a:prstGeom prst="rect">
              <a:avLst/>
            </a:prstGeom>
          </p:spPr>
        </p:pic>
      </p:grpSp>
      <p:pic>
        <p:nvPicPr>
          <p:cNvPr id="38" name="图片 37">
            <a:extLst>
              <a:ext uri="{FF2B5EF4-FFF2-40B4-BE49-F238E27FC236}">
                <a16:creationId xmlns:a16="http://schemas.microsoft.com/office/drawing/2014/main" id="{AD351F36-311B-4491-A8E9-14CFA535DA6F}"/>
              </a:ext>
            </a:extLst>
          </p:cNvPr>
          <p:cNvPicPr>
            <a:picLocks noChangeAspect="1"/>
          </p:cNvPicPr>
          <p:nvPr/>
        </p:nvPicPr>
        <p:blipFill>
          <a:blip r:embed="rId9"/>
          <a:stretch>
            <a:fillRect/>
          </a:stretch>
        </p:blipFill>
        <p:spPr>
          <a:xfrm rot="663994">
            <a:off x="2520848" y="3992007"/>
            <a:ext cx="1815611" cy="756127"/>
          </a:xfrm>
          <a:prstGeom prst="rect">
            <a:avLst/>
          </a:prstGeom>
        </p:spPr>
      </p:pic>
      <p:pic>
        <p:nvPicPr>
          <p:cNvPr id="3" name="图片 2">
            <a:extLst>
              <a:ext uri="{FF2B5EF4-FFF2-40B4-BE49-F238E27FC236}">
                <a16:creationId xmlns:a16="http://schemas.microsoft.com/office/drawing/2014/main" id="{CB819FA6-C809-446C-BA3A-A740E84DBAFF}"/>
              </a:ext>
            </a:extLst>
          </p:cNvPr>
          <p:cNvPicPr>
            <a:picLocks noChangeAspect="1"/>
          </p:cNvPicPr>
          <p:nvPr/>
        </p:nvPicPr>
        <p:blipFill>
          <a:blip r:embed="rId10"/>
          <a:stretch>
            <a:fillRect/>
          </a:stretch>
        </p:blipFill>
        <p:spPr>
          <a:xfrm>
            <a:off x="6667496" y="-3428999"/>
            <a:ext cx="3619507" cy="1851040"/>
          </a:xfrm>
          <a:prstGeom prst="rect">
            <a:avLst/>
          </a:prstGeom>
        </p:spPr>
      </p:pic>
      <p:pic>
        <p:nvPicPr>
          <p:cNvPr id="19" name="图片 18">
            <a:extLst>
              <a:ext uri="{FF2B5EF4-FFF2-40B4-BE49-F238E27FC236}">
                <a16:creationId xmlns:a16="http://schemas.microsoft.com/office/drawing/2014/main" id="{495764CD-3742-46E5-BD1A-B293EC4D729F}"/>
              </a:ext>
            </a:extLst>
          </p:cNvPr>
          <p:cNvPicPr>
            <a:picLocks noChangeAspect="1"/>
          </p:cNvPicPr>
          <p:nvPr/>
        </p:nvPicPr>
        <p:blipFill>
          <a:blip r:embed="rId10"/>
          <a:stretch>
            <a:fillRect/>
          </a:stretch>
        </p:blipFill>
        <p:spPr>
          <a:xfrm>
            <a:off x="11625802" y="-2309902"/>
            <a:ext cx="1421354" cy="530775"/>
          </a:xfrm>
          <a:prstGeom prst="rect">
            <a:avLst/>
          </a:prstGeom>
        </p:spPr>
      </p:pic>
      <p:pic>
        <p:nvPicPr>
          <p:cNvPr id="20" name="图片 19">
            <a:extLst>
              <a:ext uri="{FF2B5EF4-FFF2-40B4-BE49-F238E27FC236}">
                <a16:creationId xmlns:a16="http://schemas.microsoft.com/office/drawing/2014/main" id="{47EB8C3B-7215-4F8C-8DBE-097DC3A865DC}"/>
              </a:ext>
            </a:extLst>
          </p:cNvPr>
          <p:cNvPicPr>
            <a:picLocks noChangeAspect="1"/>
          </p:cNvPicPr>
          <p:nvPr/>
        </p:nvPicPr>
        <p:blipFill>
          <a:blip r:embed="rId11"/>
          <a:stretch>
            <a:fillRect/>
          </a:stretch>
        </p:blipFill>
        <p:spPr>
          <a:xfrm rot="21056238">
            <a:off x="-92575" y="-18387"/>
            <a:ext cx="901644" cy="370297"/>
          </a:xfrm>
          <a:prstGeom prst="rect">
            <a:avLst/>
          </a:prstGeom>
        </p:spPr>
      </p:pic>
      <p:sp>
        <p:nvSpPr>
          <p:cNvPr id="52" name="Text Box 4">
            <a:extLst>
              <a:ext uri="{FF2B5EF4-FFF2-40B4-BE49-F238E27FC236}">
                <a16:creationId xmlns:a16="http://schemas.microsoft.com/office/drawing/2014/main" id="{2FC75C11-55DD-45B1-AF89-11A6F24A04E7}"/>
              </a:ext>
            </a:extLst>
          </p:cNvPr>
          <p:cNvSpPr txBox="1">
            <a:spLocks noChangeArrowheads="1"/>
          </p:cNvSpPr>
          <p:nvPr/>
        </p:nvSpPr>
        <p:spPr bwMode="auto">
          <a:xfrm>
            <a:off x="6327568" y="1249818"/>
            <a:ext cx="547352" cy="598177"/>
          </a:xfrm>
          <a:prstGeom prst="rect">
            <a:avLst/>
          </a:prstGeom>
          <a:noFill/>
          <a:ln>
            <a:noFill/>
          </a:ln>
          <a:effectLst/>
        </p:spPr>
        <p:txBody>
          <a:bodyPr wrap="square">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just" rtl="0">
              <a:lnSpc>
                <a:spcPct val="150000"/>
              </a:lnSpc>
            </a:pPr>
            <a:r>
              <a:rPr lang="en-US" sz="2500" b="1" dirty="0" err="1">
                <a:solidFill>
                  <a:srgbClr val="FF0000"/>
                </a:solidFill>
                <a:latin typeface="Arial" panose="020B0604020202020204" pitchFamily="34" charset="0"/>
                <a:cs typeface="Arial" panose="020B0604020202020204" pitchFamily="34" charset="0"/>
              </a:rPr>
              <a:t>ất</a:t>
            </a:r>
            <a:endParaRPr lang="en-US" sz="2500" b="1" dirty="0">
              <a:solidFill>
                <a:srgbClr val="FF0000"/>
              </a:solidFill>
              <a:latin typeface="Arial" panose="020B0604020202020204" pitchFamily="34" charset="0"/>
              <a:cs typeface="Arial" panose="020B0604020202020204" pitchFamily="34" charset="0"/>
            </a:endParaRPr>
          </a:p>
        </p:txBody>
      </p:sp>
      <p:sp>
        <p:nvSpPr>
          <p:cNvPr id="53" name="Text Box 4">
            <a:extLst>
              <a:ext uri="{FF2B5EF4-FFF2-40B4-BE49-F238E27FC236}">
                <a16:creationId xmlns:a16="http://schemas.microsoft.com/office/drawing/2014/main" id="{E6758324-20AE-48E5-BDC5-876ADD3D3C0C}"/>
              </a:ext>
            </a:extLst>
          </p:cNvPr>
          <p:cNvSpPr txBox="1">
            <a:spLocks noChangeArrowheads="1"/>
          </p:cNvSpPr>
          <p:nvPr/>
        </p:nvSpPr>
        <p:spPr bwMode="auto">
          <a:xfrm>
            <a:off x="6325349" y="1249818"/>
            <a:ext cx="571605" cy="598177"/>
          </a:xfrm>
          <a:prstGeom prst="rect">
            <a:avLst/>
          </a:prstGeom>
          <a:noFill/>
          <a:ln>
            <a:noFill/>
          </a:ln>
          <a:effectLst/>
        </p:spPr>
        <p:txBody>
          <a:bodyPr wrap="square">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just" rtl="0">
              <a:lnSpc>
                <a:spcPct val="150000"/>
              </a:lnSpc>
            </a:pPr>
            <a:r>
              <a:rPr lang="en-US" sz="2500" b="1" dirty="0" err="1">
                <a:solidFill>
                  <a:srgbClr val="FF0000"/>
                </a:solidFill>
                <a:latin typeface="Arial" panose="020B0604020202020204" pitchFamily="34" charset="0"/>
                <a:cs typeface="Arial" panose="020B0604020202020204" pitchFamily="34" charset="0"/>
              </a:rPr>
              <a:t>ấc</a:t>
            </a:r>
            <a:endParaRPr lang="en-US" sz="2500" b="1" dirty="0">
              <a:solidFill>
                <a:srgbClr val="FF0000"/>
              </a:solidFill>
              <a:latin typeface="Arial" panose="020B0604020202020204" pitchFamily="34" charset="0"/>
              <a:cs typeface="Arial" panose="020B0604020202020204" pitchFamily="34" charset="0"/>
            </a:endParaRPr>
          </a:p>
        </p:txBody>
      </p:sp>
      <p:sp>
        <p:nvSpPr>
          <p:cNvPr id="54" name="Text Box 4">
            <a:extLst>
              <a:ext uri="{FF2B5EF4-FFF2-40B4-BE49-F238E27FC236}">
                <a16:creationId xmlns:a16="http://schemas.microsoft.com/office/drawing/2014/main" id="{FCE18B9E-478D-4444-89F4-F708C6D75591}"/>
              </a:ext>
            </a:extLst>
          </p:cNvPr>
          <p:cNvSpPr txBox="1">
            <a:spLocks noChangeArrowheads="1"/>
          </p:cNvSpPr>
          <p:nvPr/>
        </p:nvSpPr>
        <p:spPr bwMode="auto">
          <a:xfrm>
            <a:off x="6034271" y="1249818"/>
            <a:ext cx="572877" cy="598177"/>
          </a:xfrm>
          <a:prstGeom prst="rect">
            <a:avLst/>
          </a:prstGeom>
          <a:noFill/>
          <a:ln>
            <a:noFill/>
          </a:ln>
          <a:effectLst/>
        </p:spPr>
        <p:txBody>
          <a:bodyPr wrap="square">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just" rtl="0">
              <a:lnSpc>
                <a:spcPct val="150000"/>
              </a:lnSpc>
            </a:pPr>
            <a:r>
              <a:rPr lang="en-US" sz="2500" b="1" i="0" u="none" strike="noStrike" kern="1200" baseline="0" dirty="0" err="1">
                <a:solidFill>
                  <a:srgbClr val="000000"/>
                </a:solidFill>
                <a:latin typeface="Arial" panose="020B0604020202020204" pitchFamily="34" charset="0"/>
                <a:cs typeface="Arial" panose="020B0604020202020204" pitchFamily="34" charset="0"/>
              </a:rPr>
              <a:t>gi</a:t>
            </a:r>
            <a:r>
              <a:rPr lang="en-US" sz="2500" b="0" i="0" u="none" strike="noStrike" kern="1200" baseline="0" dirty="0">
                <a:solidFill>
                  <a:srgbClr val="000000"/>
                </a:solidFill>
                <a:latin typeface="Arial" panose="020B0604020202020204" pitchFamily="34" charset="0"/>
                <a:cs typeface="Arial" panose="020B0604020202020204" pitchFamily="34" charset="0"/>
              </a:rPr>
              <a:t> </a:t>
            </a:r>
            <a:endParaRPr lang="en-US" sz="2500" b="1" dirty="0">
              <a:latin typeface="Arial" panose="020B0604020202020204" pitchFamily="34" charset="0"/>
              <a:cs typeface="Arial" panose="020B0604020202020204" pitchFamily="34" charset="0"/>
            </a:endParaRPr>
          </a:p>
        </p:txBody>
      </p:sp>
      <p:pic>
        <p:nvPicPr>
          <p:cNvPr id="55" name="quay nhanh">
            <a:hlinkClick r:id="" action="ppaction://media"/>
            <a:extLst>
              <a:ext uri="{FF2B5EF4-FFF2-40B4-BE49-F238E27FC236}">
                <a16:creationId xmlns:a16="http://schemas.microsoft.com/office/drawing/2014/main" id="{E3FB58BC-BCD0-4C3B-9AC0-8A3C31B48299}"/>
              </a:ext>
            </a:extLst>
          </p:cNvPr>
          <p:cNvPicPr>
            <a:picLocks noChangeAspect="1"/>
          </p:cNvPicPr>
          <p:nvPr>
            <a:audioFile r:link="rId1"/>
            <p:extLst>
              <p:ext uri="{DAA4B4D4-6D71-4841-9C94-3DE7FCFB9230}">
                <p14:media xmlns:p14="http://schemas.microsoft.com/office/powerpoint/2010/main" r:embed="rId2">
                  <p14:trim st="1026" end="9310.5833"/>
                </p14:media>
              </p:ext>
            </p:extLst>
          </p:nvPr>
        </p:nvPicPr>
        <p:blipFill>
          <a:blip r:embed="rId12"/>
          <a:stretch>
            <a:fillRect/>
          </a:stretch>
        </p:blipFill>
        <p:spPr>
          <a:xfrm>
            <a:off x="-1032782" y="1465943"/>
            <a:ext cx="609600" cy="609600"/>
          </a:xfrm>
          <a:prstGeom prst="rect">
            <a:avLst/>
          </a:prstGeom>
        </p:spPr>
      </p:pic>
      <p:pic>
        <p:nvPicPr>
          <p:cNvPr id="56" name="Picture 55">
            <a:extLst>
              <a:ext uri="{FF2B5EF4-FFF2-40B4-BE49-F238E27FC236}">
                <a16:creationId xmlns:a16="http://schemas.microsoft.com/office/drawing/2014/main" id="{F447269F-2E07-4BBC-8DCC-1CD55F597EEB}"/>
              </a:ext>
            </a:extLst>
          </p:cNvPr>
          <p:cNvPicPr>
            <a:picLocks noChangeAspect="1"/>
          </p:cNvPicPr>
          <p:nvPr/>
        </p:nvPicPr>
        <p:blipFill rotWithShape="1">
          <a:blip r:embed="rId13">
            <a:duotone>
              <a:prstClr val="black"/>
              <a:schemeClr val="accent6">
                <a:tint val="45000"/>
                <a:satMod val="400000"/>
              </a:schemeClr>
            </a:duotone>
            <a:extLst>
              <a:ext uri="{28A0092B-C50C-407E-A947-70E740481C1C}">
                <a14:useLocalDpi xmlns:a14="http://schemas.microsoft.com/office/drawing/2010/main" val="0"/>
              </a:ext>
            </a:extLst>
          </a:blip>
          <a:srcRect l="16667" t="8016" r="29751" b="26567"/>
          <a:stretch/>
        </p:blipFill>
        <p:spPr>
          <a:xfrm>
            <a:off x="6234172" y="1312889"/>
            <a:ext cx="456292" cy="557059"/>
          </a:xfrm>
          <a:prstGeom prst="rect">
            <a:avLst/>
          </a:prstGeom>
        </p:spPr>
      </p:pic>
      <p:sp>
        <p:nvSpPr>
          <p:cNvPr id="57" name="Text Box 4">
            <a:extLst>
              <a:ext uri="{FF2B5EF4-FFF2-40B4-BE49-F238E27FC236}">
                <a16:creationId xmlns:a16="http://schemas.microsoft.com/office/drawing/2014/main" id="{C0FA3F25-61A5-49A3-A5E5-72270C411FA5}"/>
              </a:ext>
            </a:extLst>
          </p:cNvPr>
          <p:cNvSpPr txBox="1">
            <a:spLocks noChangeArrowheads="1"/>
          </p:cNvSpPr>
          <p:nvPr/>
        </p:nvSpPr>
        <p:spPr bwMode="auto">
          <a:xfrm>
            <a:off x="4121558" y="2387375"/>
            <a:ext cx="674069" cy="598177"/>
          </a:xfrm>
          <a:prstGeom prst="rect">
            <a:avLst/>
          </a:prstGeom>
          <a:noFill/>
          <a:ln>
            <a:noFill/>
          </a:ln>
          <a:effectLst/>
        </p:spPr>
        <p:txBody>
          <a:bodyPr wrap="square">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just" rtl="0">
              <a:lnSpc>
                <a:spcPct val="150000"/>
              </a:lnSpc>
            </a:pPr>
            <a:r>
              <a:rPr lang="en-US" sz="2500" b="1" dirty="0" err="1">
                <a:solidFill>
                  <a:srgbClr val="FF0000"/>
                </a:solidFill>
                <a:latin typeface="Arial" panose="020B0604020202020204" pitchFamily="34" charset="0"/>
                <a:cs typeface="Arial" panose="020B0604020202020204" pitchFamily="34" charset="0"/>
              </a:rPr>
              <a:t>ấc</a:t>
            </a:r>
            <a:endParaRPr lang="en-US" sz="2500" b="1" dirty="0">
              <a:solidFill>
                <a:srgbClr val="FF0000"/>
              </a:solidFill>
              <a:latin typeface="Arial" panose="020B0604020202020204" pitchFamily="34" charset="0"/>
              <a:cs typeface="Arial" panose="020B0604020202020204" pitchFamily="34" charset="0"/>
            </a:endParaRPr>
          </a:p>
        </p:txBody>
      </p:sp>
      <p:sp>
        <p:nvSpPr>
          <p:cNvPr id="58" name="Text Box 4">
            <a:extLst>
              <a:ext uri="{FF2B5EF4-FFF2-40B4-BE49-F238E27FC236}">
                <a16:creationId xmlns:a16="http://schemas.microsoft.com/office/drawing/2014/main" id="{57C22DED-999D-4D5F-B9F0-FE7E1F8FEFE4}"/>
              </a:ext>
            </a:extLst>
          </p:cNvPr>
          <p:cNvSpPr txBox="1">
            <a:spLocks noChangeArrowheads="1"/>
          </p:cNvSpPr>
          <p:nvPr/>
        </p:nvSpPr>
        <p:spPr bwMode="auto">
          <a:xfrm>
            <a:off x="4114752" y="2387375"/>
            <a:ext cx="616919" cy="598177"/>
          </a:xfrm>
          <a:prstGeom prst="rect">
            <a:avLst/>
          </a:prstGeom>
          <a:noFill/>
          <a:ln>
            <a:noFill/>
          </a:ln>
          <a:effectLst/>
        </p:spPr>
        <p:txBody>
          <a:bodyPr wrap="square">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just" rtl="0">
              <a:lnSpc>
                <a:spcPct val="150000"/>
              </a:lnSpc>
            </a:pPr>
            <a:r>
              <a:rPr lang="en-US" sz="2500" b="1" dirty="0" err="1">
                <a:solidFill>
                  <a:srgbClr val="FF0000"/>
                </a:solidFill>
                <a:latin typeface="Arial" panose="020B0604020202020204" pitchFamily="34" charset="0"/>
                <a:cs typeface="Arial" panose="020B0604020202020204" pitchFamily="34" charset="0"/>
              </a:rPr>
              <a:t>ất</a:t>
            </a:r>
            <a:endParaRPr lang="en-US" sz="2500" b="1" dirty="0">
              <a:solidFill>
                <a:srgbClr val="FF0000"/>
              </a:solidFill>
              <a:latin typeface="Arial" panose="020B0604020202020204" pitchFamily="34" charset="0"/>
              <a:cs typeface="Arial" panose="020B0604020202020204" pitchFamily="34" charset="0"/>
            </a:endParaRPr>
          </a:p>
        </p:txBody>
      </p:sp>
      <p:sp>
        <p:nvSpPr>
          <p:cNvPr id="59" name="Text Box 4">
            <a:extLst>
              <a:ext uri="{FF2B5EF4-FFF2-40B4-BE49-F238E27FC236}">
                <a16:creationId xmlns:a16="http://schemas.microsoft.com/office/drawing/2014/main" id="{8EFD946B-BA97-4E81-AEC7-ACDB8E31ADE8}"/>
              </a:ext>
            </a:extLst>
          </p:cNvPr>
          <p:cNvSpPr txBox="1">
            <a:spLocks noChangeArrowheads="1"/>
          </p:cNvSpPr>
          <p:nvPr/>
        </p:nvSpPr>
        <p:spPr bwMode="auto">
          <a:xfrm>
            <a:off x="3911553" y="2389058"/>
            <a:ext cx="455445" cy="598177"/>
          </a:xfrm>
          <a:prstGeom prst="rect">
            <a:avLst/>
          </a:prstGeom>
          <a:noFill/>
          <a:ln>
            <a:noFill/>
          </a:ln>
          <a:effectLst/>
        </p:spPr>
        <p:txBody>
          <a:bodyPr wrap="square">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just" rtl="0">
              <a:lnSpc>
                <a:spcPct val="150000"/>
              </a:lnSpc>
            </a:pPr>
            <a:r>
              <a:rPr lang="en-US" sz="2500" b="1" dirty="0">
                <a:solidFill>
                  <a:srgbClr val="000000"/>
                </a:solidFill>
                <a:latin typeface="Arial" panose="020B0604020202020204" pitchFamily="34" charset="0"/>
                <a:cs typeface="Arial" panose="020B0604020202020204" pitchFamily="34" charset="0"/>
              </a:rPr>
              <a:t>đ</a:t>
            </a:r>
            <a:r>
              <a:rPr lang="en-US" sz="2500" b="0" i="0" u="none" strike="noStrike" kern="1200" baseline="0" dirty="0">
                <a:solidFill>
                  <a:srgbClr val="000000"/>
                </a:solidFill>
                <a:latin typeface="Arial" panose="020B0604020202020204" pitchFamily="34" charset="0"/>
                <a:cs typeface="Arial" panose="020B0604020202020204" pitchFamily="34" charset="0"/>
              </a:rPr>
              <a:t> </a:t>
            </a:r>
            <a:endParaRPr lang="en-US" sz="2500" b="1" dirty="0">
              <a:latin typeface="Arial" panose="020B0604020202020204" pitchFamily="34" charset="0"/>
              <a:cs typeface="Arial" panose="020B0604020202020204" pitchFamily="34" charset="0"/>
            </a:endParaRPr>
          </a:p>
        </p:txBody>
      </p:sp>
      <p:pic>
        <p:nvPicPr>
          <p:cNvPr id="60" name="quay nhanh">
            <a:hlinkClick r:id="" action="ppaction://media"/>
            <a:extLst>
              <a:ext uri="{FF2B5EF4-FFF2-40B4-BE49-F238E27FC236}">
                <a16:creationId xmlns:a16="http://schemas.microsoft.com/office/drawing/2014/main" id="{A90BB784-DC7B-4CDF-A147-A66C678347EB}"/>
              </a:ext>
            </a:extLst>
          </p:cNvPr>
          <p:cNvPicPr>
            <a:picLocks noChangeAspect="1"/>
          </p:cNvPicPr>
          <p:nvPr>
            <a:audioFile r:link="rId1"/>
            <p:extLst>
              <p:ext uri="{DAA4B4D4-6D71-4841-9C94-3DE7FCFB9230}">
                <p14:media xmlns:p14="http://schemas.microsoft.com/office/powerpoint/2010/main" r:embed="rId2">
                  <p14:trim st="1026" end="9310.5833"/>
                </p14:media>
              </p:ext>
            </p:extLst>
          </p:nvPr>
        </p:nvPicPr>
        <p:blipFill>
          <a:blip r:embed="rId12"/>
          <a:stretch>
            <a:fillRect/>
          </a:stretch>
        </p:blipFill>
        <p:spPr>
          <a:xfrm>
            <a:off x="-1032782" y="2032000"/>
            <a:ext cx="609600" cy="609600"/>
          </a:xfrm>
          <a:prstGeom prst="rect">
            <a:avLst/>
          </a:prstGeom>
        </p:spPr>
      </p:pic>
      <p:pic>
        <p:nvPicPr>
          <p:cNvPr id="61" name="Picture 60">
            <a:extLst>
              <a:ext uri="{FF2B5EF4-FFF2-40B4-BE49-F238E27FC236}">
                <a16:creationId xmlns:a16="http://schemas.microsoft.com/office/drawing/2014/main" id="{26BF6C0C-315F-49B4-A5F4-76E07BBBB19D}"/>
              </a:ext>
            </a:extLst>
          </p:cNvPr>
          <p:cNvPicPr>
            <a:picLocks noChangeAspect="1"/>
          </p:cNvPicPr>
          <p:nvPr/>
        </p:nvPicPr>
        <p:blipFill rotWithShape="1">
          <a:blip r:embed="rId13">
            <a:duotone>
              <a:prstClr val="black"/>
              <a:schemeClr val="accent6">
                <a:tint val="45000"/>
                <a:satMod val="400000"/>
              </a:schemeClr>
            </a:duotone>
            <a:extLst>
              <a:ext uri="{28A0092B-C50C-407E-A947-70E740481C1C}">
                <a14:useLocalDpi xmlns:a14="http://schemas.microsoft.com/office/drawing/2010/main" val="0"/>
              </a:ext>
            </a:extLst>
          </a:blip>
          <a:srcRect l="16667" t="8016" r="29751" b="26567"/>
          <a:stretch/>
        </p:blipFill>
        <p:spPr>
          <a:xfrm>
            <a:off x="4057950" y="2481289"/>
            <a:ext cx="456292" cy="557059"/>
          </a:xfrm>
          <a:prstGeom prst="rect">
            <a:avLst/>
          </a:prstGeom>
        </p:spPr>
      </p:pic>
      <p:sp>
        <p:nvSpPr>
          <p:cNvPr id="62" name="Text Box 4">
            <a:extLst>
              <a:ext uri="{FF2B5EF4-FFF2-40B4-BE49-F238E27FC236}">
                <a16:creationId xmlns:a16="http://schemas.microsoft.com/office/drawing/2014/main" id="{683CC17E-357C-475D-9BAF-E532A33B66AF}"/>
              </a:ext>
            </a:extLst>
          </p:cNvPr>
          <p:cNvSpPr txBox="1">
            <a:spLocks noChangeArrowheads="1"/>
          </p:cNvSpPr>
          <p:nvPr/>
        </p:nvSpPr>
        <p:spPr bwMode="auto">
          <a:xfrm>
            <a:off x="4360592" y="2967946"/>
            <a:ext cx="474492" cy="598177"/>
          </a:xfrm>
          <a:prstGeom prst="rect">
            <a:avLst/>
          </a:prstGeom>
          <a:noFill/>
          <a:ln>
            <a:noFill/>
          </a:ln>
          <a:effectLst/>
        </p:spPr>
        <p:txBody>
          <a:bodyPr wrap="square">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just" rtl="0">
              <a:lnSpc>
                <a:spcPct val="150000"/>
              </a:lnSpc>
            </a:pPr>
            <a:r>
              <a:rPr lang="en-US" sz="2500" b="1" dirty="0" err="1">
                <a:solidFill>
                  <a:srgbClr val="FF0000"/>
                </a:solidFill>
                <a:latin typeface="Arial" panose="020B0604020202020204" pitchFamily="34" charset="0"/>
                <a:cs typeface="Arial" panose="020B0604020202020204" pitchFamily="34" charset="0"/>
              </a:rPr>
              <a:t>ất</a:t>
            </a:r>
            <a:endParaRPr lang="en-US" sz="2500" b="1" dirty="0">
              <a:solidFill>
                <a:srgbClr val="FF0000"/>
              </a:solidFill>
              <a:latin typeface="Arial" panose="020B0604020202020204" pitchFamily="34" charset="0"/>
              <a:cs typeface="Arial" panose="020B0604020202020204" pitchFamily="34" charset="0"/>
            </a:endParaRPr>
          </a:p>
        </p:txBody>
      </p:sp>
      <p:sp>
        <p:nvSpPr>
          <p:cNvPr id="63" name="Text Box 4">
            <a:extLst>
              <a:ext uri="{FF2B5EF4-FFF2-40B4-BE49-F238E27FC236}">
                <a16:creationId xmlns:a16="http://schemas.microsoft.com/office/drawing/2014/main" id="{1CACAB6B-9223-47AC-B903-2F3863E4BD8C}"/>
              </a:ext>
            </a:extLst>
          </p:cNvPr>
          <p:cNvSpPr txBox="1">
            <a:spLocks noChangeArrowheads="1"/>
          </p:cNvSpPr>
          <p:nvPr/>
        </p:nvSpPr>
        <p:spPr bwMode="auto">
          <a:xfrm>
            <a:off x="4354242" y="2967946"/>
            <a:ext cx="798342" cy="598177"/>
          </a:xfrm>
          <a:prstGeom prst="rect">
            <a:avLst/>
          </a:prstGeom>
          <a:noFill/>
          <a:ln>
            <a:noFill/>
          </a:ln>
          <a:effectLst/>
        </p:spPr>
        <p:txBody>
          <a:bodyPr wrap="square">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just" rtl="0">
              <a:lnSpc>
                <a:spcPct val="150000"/>
              </a:lnSpc>
            </a:pPr>
            <a:r>
              <a:rPr lang="en-US" sz="2500" b="1" dirty="0" err="1">
                <a:solidFill>
                  <a:srgbClr val="FF0000"/>
                </a:solidFill>
                <a:latin typeface="Arial" panose="020B0604020202020204" pitchFamily="34" charset="0"/>
                <a:cs typeface="Arial" panose="020B0604020202020204" pitchFamily="34" charset="0"/>
              </a:rPr>
              <a:t>ấc</a:t>
            </a:r>
            <a:endParaRPr lang="en-US" sz="2500" b="1" dirty="0">
              <a:solidFill>
                <a:srgbClr val="FF0000"/>
              </a:solidFill>
              <a:latin typeface="Arial" panose="020B0604020202020204" pitchFamily="34" charset="0"/>
              <a:cs typeface="Arial" panose="020B0604020202020204" pitchFamily="34" charset="0"/>
            </a:endParaRPr>
          </a:p>
        </p:txBody>
      </p:sp>
      <p:sp>
        <p:nvSpPr>
          <p:cNvPr id="64" name="Text Box 4">
            <a:extLst>
              <a:ext uri="{FF2B5EF4-FFF2-40B4-BE49-F238E27FC236}">
                <a16:creationId xmlns:a16="http://schemas.microsoft.com/office/drawing/2014/main" id="{3E8968DA-93F8-4D03-B5C6-EAD5ECB73ADE}"/>
              </a:ext>
            </a:extLst>
          </p:cNvPr>
          <p:cNvSpPr txBox="1">
            <a:spLocks noChangeArrowheads="1"/>
          </p:cNvSpPr>
          <p:nvPr/>
        </p:nvSpPr>
        <p:spPr bwMode="auto">
          <a:xfrm>
            <a:off x="4176442" y="2967946"/>
            <a:ext cx="353842" cy="598177"/>
          </a:xfrm>
          <a:prstGeom prst="rect">
            <a:avLst/>
          </a:prstGeom>
          <a:noFill/>
          <a:ln>
            <a:noFill/>
          </a:ln>
          <a:effectLst/>
        </p:spPr>
        <p:txBody>
          <a:bodyPr wrap="square">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just" rtl="0">
              <a:lnSpc>
                <a:spcPct val="150000"/>
              </a:lnSpc>
            </a:pPr>
            <a:r>
              <a:rPr lang="en-US" sz="2500" b="1" dirty="0">
                <a:solidFill>
                  <a:srgbClr val="000000"/>
                </a:solidFill>
                <a:latin typeface="Arial" panose="020B0604020202020204" pitchFamily="34" charset="0"/>
                <a:cs typeface="Arial" panose="020B0604020202020204" pitchFamily="34" charset="0"/>
              </a:rPr>
              <a:t>v</a:t>
            </a:r>
            <a:r>
              <a:rPr lang="en-US" sz="2500" b="0" i="0" u="none" strike="noStrike" kern="1200" baseline="0" dirty="0">
                <a:solidFill>
                  <a:srgbClr val="000000"/>
                </a:solidFill>
                <a:latin typeface="Arial" panose="020B0604020202020204" pitchFamily="34" charset="0"/>
                <a:cs typeface="Arial" panose="020B0604020202020204" pitchFamily="34" charset="0"/>
              </a:rPr>
              <a:t> </a:t>
            </a:r>
            <a:endParaRPr lang="en-US" sz="2500" b="1" dirty="0">
              <a:latin typeface="Arial" panose="020B0604020202020204" pitchFamily="34" charset="0"/>
              <a:cs typeface="Arial" panose="020B0604020202020204" pitchFamily="34" charset="0"/>
            </a:endParaRPr>
          </a:p>
        </p:txBody>
      </p:sp>
      <p:pic>
        <p:nvPicPr>
          <p:cNvPr id="65" name="Picture 64">
            <a:extLst>
              <a:ext uri="{FF2B5EF4-FFF2-40B4-BE49-F238E27FC236}">
                <a16:creationId xmlns:a16="http://schemas.microsoft.com/office/drawing/2014/main" id="{64694405-E97F-4536-A1AD-BC7A57972A9E}"/>
              </a:ext>
            </a:extLst>
          </p:cNvPr>
          <p:cNvPicPr>
            <a:picLocks noChangeAspect="1"/>
          </p:cNvPicPr>
          <p:nvPr/>
        </p:nvPicPr>
        <p:blipFill rotWithShape="1">
          <a:blip r:embed="rId13">
            <a:duotone>
              <a:prstClr val="black"/>
              <a:schemeClr val="accent6">
                <a:tint val="45000"/>
                <a:satMod val="400000"/>
              </a:schemeClr>
            </a:duotone>
            <a:extLst>
              <a:ext uri="{28A0092B-C50C-407E-A947-70E740481C1C}">
                <a14:useLocalDpi xmlns:a14="http://schemas.microsoft.com/office/drawing/2010/main" val="0"/>
              </a:ext>
            </a:extLst>
          </a:blip>
          <a:srcRect l="16667" t="8016" r="29751" b="26567"/>
          <a:stretch/>
        </p:blipFill>
        <p:spPr>
          <a:xfrm>
            <a:off x="4301062" y="3027389"/>
            <a:ext cx="456292" cy="557059"/>
          </a:xfrm>
          <a:prstGeom prst="rect">
            <a:avLst/>
          </a:prstGeom>
        </p:spPr>
      </p:pic>
      <p:pic>
        <p:nvPicPr>
          <p:cNvPr id="66" name="quay nhanh">
            <a:hlinkClick r:id="" action="ppaction://media"/>
            <a:extLst>
              <a:ext uri="{FF2B5EF4-FFF2-40B4-BE49-F238E27FC236}">
                <a16:creationId xmlns:a16="http://schemas.microsoft.com/office/drawing/2014/main" id="{00B7AECC-AE81-44C8-8E4B-904ECD891705}"/>
              </a:ext>
            </a:extLst>
          </p:cNvPr>
          <p:cNvPicPr>
            <a:picLocks noChangeAspect="1"/>
          </p:cNvPicPr>
          <p:nvPr>
            <a:audioFile r:link="rId1"/>
            <p:extLst>
              <p:ext uri="{DAA4B4D4-6D71-4841-9C94-3DE7FCFB9230}">
                <p14:media xmlns:p14="http://schemas.microsoft.com/office/powerpoint/2010/main" r:embed="rId2">
                  <p14:trim st="1026" end="9828.5833"/>
                </p14:media>
              </p:ext>
            </p:extLst>
          </p:nvPr>
        </p:nvPicPr>
        <p:blipFill>
          <a:blip r:embed="rId12"/>
          <a:stretch>
            <a:fillRect/>
          </a:stretch>
        </p:blipFill>
        <p:spPr>
          <a:xfrm>
            <a:off x="-1032782" y="2714171"/>
            <a:ext cx="609600" cy="609600"/>
          </a:xfrm>
          <a:prstGeom prst="rect">
            <a:avLst/>
          </a:prstGeom>
        </p:spPr>
      </p:pic>
      <p:pic>
        <p:nvPicPr>
          <p:cNvPr id="7" name="Hieu-ung-am-thanh-tieng-Chieng-www_nhacchuongvui_com">
            <a:hlinkClick r:id="" action="ppaction://media"/>
            <a:extLst>
              <a:ext uri="{FF2B5EF4-FFF2-40B4-BE49-F238E27FC236}">
                <a16:creationId xmlns:a16="http://schemas.microsoft.com/office/drawing/2014/main" id="{3439D310-7729-4DC0-855B-E79D380491CA}"/>
              </a:ext>
            </a:extLst>
          </p:cNvPr>
          <p:cNvPicPr>
            <a:picLocks noChangeAspect="1"/>
          </p:cNvPicPr>
          <p:nvPr>
            <a:audioFile r:link="rId1"/>
            <p:extLst>
              <p:ext uri="{DAA4B4D4-6D71-4841-9C94-3DE7FCFB9230}">
                <p14:media xmlns:p14="http://schemas.microsoft.com/office/powerpoint/2010/main" r:embed="rId3">
                  <p14:trim end="7774.5625"/>
                </p14:media>
              </p:ext>
            </p:extLst>
          </p:nvPr>
        </p:nvPicPr>
        <p:blipFill>
          <a:blip r:embed="rId12"/>
          <a:stretch>
            <a:fillRect/>
          </a:stretch>
        </p:blipFill>
        <p:spPr>
          <a:xfrm>
            <a:off x="-974725" y="4105275"/>
            <a:ext cx="609600" cy="609600"/>
          </a:xfrm>
          <a:prstGeom prst="rect">
            <a:avLst/>
          </a:prstGeom>
        </p:spPr>
      </p:pic>
      <p:pic>
        <p:nvPicPr>
          <p:cNvPr id="21" name="Picture 20">
            <a:extLst>
              <a:ext uri="{FF2B5EF4-FFF2-40B4-BE49-F238E27FC236}">
                <a16:creationId xmlns:a16="http://schemas.microsoft.com/office/drawing/2014/main" id="{D2324874-0C52-4262-A4C6-3137E51C93C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47700" y="179781"/>
            <a:ext cx="7945457" cy="4116448"/>
          </a:xfrm>
          <a:prstGeom prst="rect">
            <a:avLst/>
          </a:prstGeom>
        </p:spPr>
      </p:pic>
      <p:sp>
        <p:nvSpPr>
          <p:cNvPr id="23" name="Text Box 4">
            <a:extLst>
              <a:ext uri="{FF2B5EF4-FFF2-40B4-BE49-F238E27FC236}">
                <a16:creationId xmlns:a16="http://schemas.microsoft.com/office/drawing/2014/main" id="{CF8348E0-6F87-404E-8E86-C1A036A32B78}"/>
              </a:ext>
            </a:extLst>
          </p:cNvPr>
          <p:cNvSpPr txBox="1">
            <a:spLocks noChangeArrowheads="1"/>
          </p:cNvSpPr>
          <p:nvPr/>
        </p:nvSpPr>
        <p:spPr bwMode="auto">
          <a:xfrm>
            <a:off x="951223" y="1249818"/>
            <a:ext cx="7118719" cy="2906501"/>
          </a:xfrm>
          <a:prstGeom prst="rect">
            <a:avLst/>
          </a:prstGeom>
          <a:noFill/>
          <a:ln>
            <a:noFill/>
          </a:ln>
          <a:effectLst/>
        </p:spPr>
        <p:txBody>
          <a:bodyPr wrap="square">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just">
              <a:lnSpc>
                <a:spcPct val="150000"/>
              </a:lnSpc>
            </a:pP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Khúc</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nhạc</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đưa</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mọi</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người</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vào</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ngủ</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yên</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lành</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Âm</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thanh</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cồng</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chiêng</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trang</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nghiêm</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và</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linh</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thiêng</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như</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tiếng</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trời</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làm</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mọi</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người</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tạm</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quên</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đi</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những</a:t>
            </a:r>
            <a:r>
              <a:rPr lang="en-US" sz="2500" dirty="0">
                <a:solidFill>
                  <a:srgbClr val="000000"/>
                </a:solidFill>
                <a:latin typeface="Arial" panose="020B0604020202020204" pitchFamily="34" charset="0"/>
                <a:cs typeface="Arial" panose="020B0604020202020204" pitchFamily="34" charset="0"/>
              </a:rPr>
              <a:t> lo </a:t>
            </a:r>
            <a:r>
              <a:rPr lang="en-US" sz="2500" dirty="0" err="1">
                <a:solidFill>
                  <a:srgbClr val="000000"/>
                </a:solidFill>
                <a:latin typeface="Arial" panose="020B0604020202020204" pitchFamily="34" charset="0"/>
                <a:cs typeface="Arial" panose="020B0604020202020204" pitchFamily="34" charset="0"/>
              </a:rPr>
              <a:t>toan</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vả</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đời</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thường</a:t>
            </a:r>
            <a:r>
              <a:rPr lang="en-US" sz="2500" dirty="0">
                <a:solidFill>
                  <a:srgbClr val="000000"/>
                </a:solidFill>
                <a:latin typeface="Arial" panose="020B0604020202020204" pitchFamily="34" charset="0"/>
                <a:cs typeface="Arial" panose="020B0604020202020204" pitchFamily="34" charset="0"/>
              </a:rPr>
              <a:t>.</a:t>
            </a:r>
          </a:p>
          <a:p>
            <a:pPr algn="r" rtl="0">
              <a:lnSpc>
                <a:spcPct val="150000"/>
              </a:lnSpc>
            </a:pPr>
            <a:r>
              <a:rPr lang="en-US" sz="2500" b="0" i="1" u="none" strike="noStrike" kern="1200" baseline="0" dirty="0">
                <a:solidFill>
                  <a:srgbClr val="000000"/>
                </a:solidFill>
                <a:latin typeface="Arial" panose="020B0604020202020204" pitchFamily="34" charset="0"/>
                <a:cs typeface="Arial" panose="020B0604020202020204" pitchFamily="34" charset="0"/>
              </a:rPr>
              <a:t>Theo</a:t>
            </a:r>
            <a:r>
              <a:rPr lang="en-US" sz="2500" b="0" i="0" u="none" strike="noStrike" kern="1200" baseline="0" dirty="0">
                <a:solidFill>
                  <a:srgbClr val="000000"/>
                </a:solidFill>
                <a:latin typeface="Arial" panose="020B0604020202020204" pitchFamily="34" charset="0"/>
                <a:cs typeface="Arial" panose="020B0604020202020204" pitchFamily="34" charset="0"/>
              </a:rPr>
              <a:t> </a:t>
            </a:r>
            <a:r>
              <a:rPr lang="en-US" sz="2500" b="1" i="0" u="none" strike="noStrike" kern="1200" baseline="0" dirty="0">
                <a:solidFill>
                  <a:srgbClr val="000000"/>
                </a:solidFill>
                <a:latin typeface="Arial" panose="020B0604020202020204" pitchFamily="34" charset="0"/>
                <a:cs typeface="Arial" panose="020B0604020202020204" pitchFamily="34" charset="0"/>
              </a:rPr>
              <a:t>ĐÀO NGỌC DUNG</a:t>
            </a:r>
            <a:endParaRPr lang="en-US" sz="2500" b="1" dirty="0">
              <a:latin typeface="Arial" panose="020B0604020202020204" pitchFamily="34" charset="0"/>
              <a:cs typeface="Arial" panose="020B0604020202020204" pitchFamily="34" charset="0"/>
            </a:endParaRPr>
          </a:p>
        </p:txBody>
      </p:sp>
      <p:sp>
        <p:nvSpPr>
          <p:cNvPr id="22" name="Text Box 3">
            <a:extLst>
              <a:ext uri="{FF2B5EF4-FFF2-40B4-BE49-F238E27FC236}">
                <a16:creationId xmlns:a16="http://schemas.microsoft.com/office/drawing/2014/main" id="{E7465891-6374-481E-BCD6-06B0E7177802}"/>
              </a:ext>
            </a:extLst>
          </p:cNvPr>
          <p:cNvSpPr txBox="1">
            <a:spLocks noChangeArrowheads="1"/>
          </p:cNvSpPr>
          <p:nvPr/>
        </p:nvSpPr>
        <p:spPr bwMode="auto">
          <a:xfrm>
            <a:off x="1871053" y="304011"/>
            <a:ext cx="6299201"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buNone/>
            </a:pPr>
            <a:r>
              <a:rPr lang="en-US" sz="2500" b="1" dirty="0">
                <a:solidFill>
                  <a:srgbClr val="0000FF"/>
                </a:solidFill>
                <a:latin typeface="Arial" panose="020B0604020202020204" pitchFamily="34" charset="0"/>
                <a:cs typeface="Arial" panose="020B0604020202020204" pitchFamily="34" charset="0"/>
              </a:rPr>
              <a:t>2. b) </a:t>
            </a:r>
            <a:r>
              <a:rPr lang="en-US" sz="2500" b="1" dirty="0" err="1">
                <a:solidFill>
                  <a:srgbClr val="0000FF"/>
                </a:solidFill>
                <a:latin typeface="Arial" panose="020B0604020202020204" pitchFamily="34" charset="0"/>
                <a:cs typeface="Arial" panose="020B0604020202020204" pitchFamily="34" charset="0"/>
              </a:rPr>
              <a:t>Điền</a:t>
            </a:r>
            <a:r>
              <a:rPr lang="en-US" sz="2500" b="1" dirty="0">
                <a:solidFill>
                  <a:srgbClr val="0000FF"/>
                </a:solidFill>
                <a:latin typeface="Arial" panose="020B0604020202020204" pitchFamily="34" charset="0"/>
                <a:cs typeface="Arial" panose="020B0604020202020204" pitchFamily="34" charset="0"/>
              </a:rPr>
              <a:t> </a:t>
            </a:r>
            <a:r>
              <a:rPr lang="en-US" sz="2500" b="1" dirty="0" err="1">
                <a:solidFill>
                  <a:srgbClr val="0000FF"/>
                </a:solidFill>
                <a:latin typeface="Arial" panose="020B0604020202020204" pitchFamily="34" charset="0"/>
                <a:cs typeface="Arial" panose="020B0604020202020204" pitchFamily="34" charset="0"/>
              </a:rPr>
              <a:t>vào</a:t>
            </a:r>
            <a:r>
              <a:rPr lang="en-US" sz="2500" b="1" dirty="0">
                <a:solidFill>
                  <a:srgbClr val="0000FF"/>
                </a:solidFill>
                <a:latin typeface="Arial" panose="020B0604020202020204" pitchFamily="34" charset="0"/>
                <a:cs typeface="Arial" panose="020B0604020202020204" pitchFamily="34" charset="0"/>
              </a:rPr>
              <a:t> </a:t>
            </a:r>
            <a:r>
              <a:rPr lang="en-US" sz="2500" b="1" dirty="0" err="1">
                <a:solidFill>
                  <a:srgbClr val="0000FF"/>
                </a:solidFill>
                <a:latin typeface="Arial" panose="020B0604020202020204" pitchFamily="34" charset="0"/>
                <a:cs typeface="Arial" panose="020B0604020202020204" pitchFamily="34" charset="0"/>
              </a:rPr>
              <a:t>chỗ</a:t>
            </a:r>
            <a:r>
              <a:rPr lang="en-US" sz="2500" b="1" dirty="0">
                <a:solidFill>
                  <a:srgbClr val="0000FF"/>
                </a:solidFill>
                <a:latin typeface="Arial" panose="020B0604020202020204" pitchFamily="34" charset="0"/>
                <a:cs typeface="Arial" panose="020B0604020202020204" pitchFamily="34" charset="0"/>
              </a:rPr>
              <a:t> </a:t>
            </a:r>
            <a:r>
              <a:rPr lang="en-US" sz="2500" b="1" dirty="0" err="1">
                <a:solidFill>
                  <a:srgbClr val="0000FF"/>
                </a:solidFill>
                <a:latin typeface="Arial" panose="020B0604020202020204" pitchFamily="34" charset="0"/>
                <a:cs typeface="Arial" panose="020B0604020202020204" pitchFamily="34" charset="0"/>
              </a:rPr>
              <a:t>trống</a:t>
            </a:r>
            <a:r>
              <a:rPr lang="en-US" sz="2500" b="1" dirty="0">
                <a:solidFill>
                  <a:srgbClr val="0000FF"/>
                </a:solidFill>
                <a:latin typeface="Arial" panose="020B0604020202020204" pitchFamily="34" charset="0"/>
                <a:cs typeface="Arial" panose="020B0604020202020204" pitchFamily="34" charset="0"/>
              </a:rPr>
              <a:t> </a:t>
            </a:r>
            <a:r>
              <a:rPr lang="en-US" sz="2500" b="1" dirty="0" err="1">
                <a:solidFill>
                  <a:srgbClr val="0000FF"/>
                </a:solidFill>
                <a:latin typeface="Arial" panose="020B0604020202020204" pitchFamily="34" charset="0"/>
                <a:cs typeface="Arial" panose="020B0604020202020204" pitchFamily="34" charset="0"/>
              </a:rPr>
              <a:t>tiếng</a:t>
            </a:r>
            <a:r>
              <a:rPr lang="en-US" sz="2500" b="1" dirty="0">
                <a:solidFill>
                  <a:srgbClr val="0000FF"/>
                </a:solidFill>
                <a:latin typeface="Arial" panose="020B0604020202020204" pitchFamily="34" charset="0"/>
                <a:cs typeface="Arial" panose="020B0604020202020204" pitchFamily="34" charset="0"/>
              </a:rPr>
              <a:t> </a:t>
            </a:r>
            <a:r>
              <a:rPr lang="en-US" sz="2500" b="1" dirty="0" err="1">
                <a:solidFill>
                  <a:srgbClr val="0000FF"/>
                </a:solidFill>
                <a:latin typeface="Arial" panose="020B0604020202020204" pitchFamily="34" charset="0"/>
                <a:cs typeface="Arial" panose="020B0604020202020204" pitchFamily="34" charset="0"/>
              </a:rPr>
              <a:t>có</a:t>
            </a:r>
            <a:r>
              <a:rPr lang="en-US" sz="2500" b="1" dirty="0">
                <a:solidFill>
                  <a:srgbClr val="0000FF"/>
                </a:solidFill>
                <a:latin typeface="Arial" panose="020B0604020202020204" pitchFamily="34" charset="0"/>
                <a:cs typeface="Arial" panose="020B0604020202020204" pitchFamily="34" charset="0"/>
              </a:rPr>
              <a:t> </a:t>
            </a:r>
            <a:r>
              <a:rPr lang="en-US" sz="2500" b="1" dirty="0" err="1">
                <a:solidFill>
                  <a:srgbClr val="0000FF"/>
                </a:solidFill>
                <a:latin typeface="Arial" panose="020B0604020202020204" pitchFamily="34" charset="0"/>
                <a:cs typeface="Arial" panose="020B0604020202020204" pitchFamily="34" charset="0"/>
              </a:rPr>
              <a:t>vần</a:t>
            </a:r>
            <a:r>
              <a:rPr lang="en-US" sz="2500" b="1" dirty="0">
                <a:solidFill>
                  <a:srgbClr val="0000FF"/>
                </a:solidFill>
                <a:latin typeface="Arial" panose="020B0604020202020204" pitchFamily="34" charset="0"/>
                <a:cs typeface="Arial" panose="020B0604020202020204" pitchFamily="34" charset="0"/>
              </a:rPr>
              <a:t> </a:t>
            </a:r>
            <a:r>
              <a:rPr lang="en-US" sz="2500" b="1" dirty="0" err="1">
                <a:solidFill>
                  <a:srgbClr val="FF0000"/>
                </a:solidFill>
                <a:latin typeface="Arial" panose="020B0604020202020204" pitchFamily="34" charset="0"/>
                <a:cs typeface="Arial" panose="020B0604020202020204" pitchFamily="34" charset="0"/>
              </a:rPr>
              <a:t>ât</a:t>
            </a:r>
            <a:r>
              <a:rPr lang="en-US" sz="2500" b="1" dirty="0">
                <a:solidFill>
                  <a:srgbClr val="FF0000"/>
                </a:solidFill>
                <a:latin typeface="Arial" panose="020B0604020202020204" pitchFamily="34" charset="0"/>
                <a:cs typeface="Arial" panose="020B0604020202020204" pitchFamily="34" charset="0"/>
              </a:rPr>
              <a:t> </a:t>
            </a:r>
            <a:r>
              <a:rPr lang="en-US" sz="2500" b="1" dirty="0">
                <a:solidFill>
                  <a:srgbClr val="0000FF"/>
                </a:solidFill>
                <a:latin typeface="Arial" panose="020B0604020202020204" pitchFamily="34" charset="0"/>
                <a:cs typeface="Arial" panose="020B0604020202020204" pitchFamily="34" charset="0"/>
              </a:rPr>
              <a:t>hay </a:t>
            </a:r>
            <a:r>
              <a:rPr lang="en-US" sz="2500" b="1" dirty="0" err="1">
                <a:solidFill>
                  <a:srgbClr val="FF0000"/>
                </a:solidFill>
                <a:latin typeface="Arial" panose="020B0604020202020204" pitchFamily="34" charset="0"/>
                <a:cs typeface="Arial" panose="020B0604020202020204" pitchFamily="34" charset="0"/>
              </a:rPr>
              <a:t>âc</a:t>
            </a:r>
            <a:r>
              <a:rPr lang="en-US" sz="2500" b="1" dirty="0">
                <a:solidFill>
                  <a:srgbClr val="0000FF"/>
                </a:solidFill>
                <a:latin typeface="Arial" panose="020B0604020202020204" pitchFamily="34" charset="0"/>
                <a:cs typeface="Arial" panose="020B0604020202020204" pitchFamily="34" charset="0"/>
              </a:rPr>
              <a:t>?</a:t>
            </a:r>
            <a:endParaRPr lang="en-US" sz="2500" b="1" i="0" u="none" strike="noStrike" kern="1200" baseline="0" dirty="0">
              <a:solidFill>
                <a:srgbClr val="0000FF"/>
              </a:solidFill>
              <a:latin typeface="Arial" panose="020B0604020202020204" pitchFamily="34" charset="0"/>
              <a:cs typeface="Arial" panose="020B0604020202020204" pitchFamily="34" charset="0"/>
            </a:endParaRPr>
          </a:p>
        </p:txBody>
      </p:sp>
      <p:pic>
        <p:nvPicPr>
          <p:cNvPr id="31" name="图片 30">
            <a:extLst>
              <a:ext uri="{FF2B5EF4-FFF2-40B4-BE49-F238E27FC236}">
                <a16:creationId xmlns:a16="http://schemas.microsoft.com/office/drawing/2014/main" id="{1D6190F0-861A-47FE-A11E-58F7D9C1A27C}"/>
              </a:ext>
            </a:extLst>
          </p:cNvPr>
          <p:cNvPicPr>
            <a:picLocks noChangeAspect="1"/>
          </p:cNvPicPr>
          <p:nvPr/>
        </p:nvPicPr>
        <p:blipFill>
          <a:blip r:embed="rId15"/>
          <a:stretch>
            <a:fillRect/>
          </a:stretch>
        </p:blipFill>
        <p:spPr>
          <a:xfrm>
            <a:off x="7387588" y="134818"/>
            <a:ext cx="1604012" cy="1604012"/>
          </a:xfrm>
          <a:prstGeom prst="rect">
            <a:avLst/>
          </a:prstGeom>
        </p:spPr>
      </p:pic>
      <p:grpSp>
        <p:nvGrpSpPr>
          <p:cNvPr id="48" name="Group 47">
            <a:extLst>
              <a:ext uri="{FF2B5EF4-FFF2-40B4-BE49-F238E27FC236}">
                <a16:creationId xmlns:a16="http://schemas.microsoft.com/office/drawing/2014/main" id="{0284E0E7-BE90-4444-B54A-6B31E150A817}"/>
              </a:ext>
            </a:extLst>
          </p:cNvPr>
          <p:cNvGrpSpPr/>
          <p:nvPr/>
        </p:nvGrpSpPr>
        <p:grpSpPr>
          <a:xfrm>
            <a:off x="2033814" y="4341585"/>
            <a:ext cx="4818744" cy="725715"/>
            <a:chOff x="1233714" y="6008914"/>
            <a:chExt cx="4818744" cy="725715"/>
          </a:xfrm>
        </p:grpSpPr>
        <p:pic>
          <p:nvPicPr>
            <p:cNvPr id="49" name="Picture 48">
              <a:extLst>
                <a:ext uri="{FF2B5EF4-FFF2-40B4-BE49-F238E27FC236}">
                  <a16:creationId xmlns:a16="http://schemas.microsoft.com/office/drawing/2014/main" id="{9D173D5A-2654-4E7B-9AA4-BF8DFB851BC8}"/>
                </a:ext>
              </a:extLst>
            </p:cNvPr>
            <p:cNvPicPr>
              <a:picLocks noChangeAspect="1"/>
            </p:cNvPicPr>
            <p:nvPr/>
          </p:nvPicPr>
          <p:blipFill rotWithShape="1">
            <a:blip r:embed="rId16">
              <a:extLst>
                <a:ext uri="{28A0092B-C50C-407E-A947-70E740481C1C}">
                  <a14:useLocalDpi xmlns:a14="http://schemas.microsoft.com/office/drawing/2010/main" val="0"/>
                </a:ext>
              </a:extLst>
            </a:blip>
            <a:srcRect l="11905" t="49666" r="12187" b="36226"/>
            <a:stretch/>
          </p:blipFill>
          <p:spPr>
            <a:xfrm>
              <a:off x="1233714" y="6008914"/>
              <a:ext cx="4818744" cy="725715"/>
            </a:xfrm>
            <a:prstGeom prst="rect">
              <a:avLst/>
            </a:prstGeom>
          </p:spPr>
        </p:pic>
        <p:sp>
          <p:nvSpPr>
            <p:cNvPr id="50" name="TextBox 49">
              <a:extLst>
                <a:ext uri="{FF2B5EF4-FFF2-40B4-BE49-F238E27FC236}">
                  <a16:creationId xmlns:a16="http://schemas.microsoft.com/office/drawing/2014/main" id="{2EA8FF82-863F-4AFB-A32A-13684CC937D0}"/>
                </a:ext>
              </a:extLst>
            </p:cNvPr>
            <p:cNvSpPr txBox="1"/>
            <p:nvPr/>
          </p:nvSpPr>
          <p:spPr>
            <a:xfrm>
              <a:off x="2047421" y="6196568"/>
              <a:ext cx="3685721" cy="369332"/>
            </a:xfrm>
            <a:prstGeom prst="rect">
              <a:avLst/>
            </a:prstGeom>
            <a:noFill/>
          </p:spPr>
          <p:txBody>
            <a:bodyPr wrap="square">
              <a:spAutoFit/>
            </a:bodyPr>
            <a:lstStyle/>
            <a:p>
              <a:r>
                <a:rPr lang="en-US" dirty="0">
                  <a:hlinkClick r:id="rId17"/>
                </a:rPr>
                <a:t>youtube.com/</a:t>
              </a:r>
              <a:r>
                <a:rPr lang="en-US" dirty="0" err="1">
                  <a:hlinkClick r:id="rId17"/>
                </a:rPr>
                <a:t>watch?v</a:t>
              </a:r>
              <a:r>
                <a:rPr lang="en-US" dirty="0">
                  <a:hlinkClick r:id="rId17"/>
                </a:rPr>
                <a:t>=6LHv9OFfRa0</a:t>
              </a:r>
              <a:endParaRPr lang="en-US" dirty="0"/>
            </a:p>
          </p:txBody>
        </p:sp>
      </p:grpSp>
      <p:pic>
        <p:nvPicPr>
          <p:cNvPr id="47" name="Picture 46">
            <a:hlinkClick r:id="rId18" action="ppaction://hlinksldjump"/>
            <a:extLst>
              <a:ext uri="{FF2B5EF4-FFF2-40B4-BE49-F238E27FC236}">
                <a16:creationId xmlns:a16="http://schemas.microsoft.com/office/drawing/2014/main" id="{A98C8B7A-DBA4-4988-9FB0-F9CE7A254DA0}"/>
              </a:ext>
            </a:extLst>
          </p:cNvPr>
          <p:cNvPicPr>
            <a:picLocks noChangeAspect="1"/>
          </p:cNvPicPr>
          <p:nvPr/>
        </p:nvPicPr>
        <p:blipFill>
          <a:blip r:embed="rId19">
            <a:extLst>
              <a:ext uri="{28A0092B-C50C-407E-A947-70E740481C1C}">
                <a14:useLocalDpi xmlns:a14="http://schemas.microsoft.com/office/drawing/2010/main" val="0"/>
              </a:ext>
            </a:extLst>
          </a:blip>
          <a:srcRect/>
          <a:stretch/>
        </p:blipFill>
        <p:spPr>
          <a:xfrm flipH="1">
            <a:off x="-593921" y="3105150"/>
            <a:ext cx="2609850" cy="2609850"/>
          </a:xfrm>
          <a:prstGeom prst="rect">
            <a:avLst/>
          </a:prstGeom>
        </p:spPr>
      </p:pic>
    </p:spTree>
    <p:extLst>
      <p:ext uri="{BB962C8B-B14F-4D97-AF65-F5344CB8AC3E}">
        <p14:creationId xmlns:p14="http://schemas.microsoft.com/office/powerpoint/2010/main" val="13787889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1500"/>
                                            <p:tgtEl>
                                              <p:spTgt spid="4"/>
                                            </p:tgtEl>
                                          </p:cBhvr>
                                        </p:animEffect>
                                      </p:childTnLst>
                                    </p:cTn>
                                  </p:par>
                                  <p:par>
                                    <p:cTn id="8" presetID="42" presetClass="entr" presetSubtype="0" fill="hold" nodeType="withEffect">
                                      <p:stCondLst>
                                        <p:cond delay="10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anim calcmode="lin" valueType="num">
                                          <p:cBhvr>
                                            <p:cTn id="11" dur="500" fill="hold"/>
                                            <p:tgtEl>
                                              <p:spTgt spid="2"/>
                                            </p:tgtEl>
                                            <p:attrNameLst>
                                              <p:attrName>ppt_x</p:attrName>
                                            </p:attrNameLst>
                                          </p:cBhvr>
                                          <p:tavLst>
                                            <p:tav tm="0">
                                              <p:val>
                                                <p:strVal val="#ppt_x"/>
                                              </p:val>
                                            </p:tav>
                                            <p:tav tm="100000">
                                              <p:val>
                                                <p:strVal val="#ppt_x"/>
                                              </p:val>
                                            </p:tav>
                                          </p:tavLst>
                                        </p:anim>
                                        <p:anim calcmode="lin" valueType="num">
                                          <p:cBhvr>
                                            <p:cTn id="12"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3" presetClass="path" presetSubtype="0" accel="50000" decel="50000" fill="hold" nodeType="clickEffect">
                                      <p:stCondLst>
                                        <p:cond delay="0"/>
                                      </p:stCondLst>
                                      <p:childTnLst>
                                        <p:animMotion origin="layout" path="M 5.55556E-7 -4.32099E-6 L -0.7934 -4.32099E-6 " pathEditMode="relative" rAng="0" ptsTypes="AA">
                                          <p:cBhvr>
                                            <p:cTn id="16" dur="2000" fill="hold"/>
                                            <p:tgtEl>
                                              <p:spTgt spid="4"/>
                                            </p:tgtEl>
                                            <p:attrNameLst>
                                              <p:attrName>ppt_x</p:attrName>
                                              <p:attrName>ppt_y</p:attrName>
                                            </p:attrNameLst>
                                          </p:cBhvr>
                                          <p:rCtr x="-39670" y="0"/>
                                        </p:animMotion>
                                      </p:childTnLst>
                                    </p:cTn>
                                  </p:par>
                                  <p:par>
                                    <p:cTn id="17" presetID="63" presetClass="path" presetSubtype="0" accel="50000" decel="50000" fill="hold" nodeType="withEffect">
                                      <p:stCondLst>
                                        <p:cond delay="0"/>
                                      </p:stCondLst>
                                      <p:childTnLst>
                                        <p:animMotion origin="layout" path="M 2.77778E-7 1.23457E-6 L -0.79427 -0.00185 " pathEditMode="relative" rAng="0" ptsTypes="AA">
                                          <p:cBhvr>
                                            <p:cTn id="18" dur="2000" fill="hold"/>
                                            <p:tgtEl>
                                              <p:spTgt spid="31"/>
                                            </p:tgtEl>
                                            <p:attrNameLst>
                                              <p:attrName>ppt_x</p:attrName>
                                              <p:attrName>ppt_y</p:attrName>
                                            </p:attrNameLst>
                                          </p:cBhvr>
                                          <p:rCtr x="-39722" y="-93"/>
                                        </p:animMotion>
                                      </p:childTnLst>
                                    </p:cTn>
                                  </p:par>
                                  <p:par>
                                    <p:cTn id="19" presetID="22" presetClass="entr" presetSubtype="2"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right)">
                                          <p:cBhvr>
                                            <p:cTn id="21" dur="2000"/>
                                            <p:tgtEl>
                                              <p:spTgt spid="21"/>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right)">
                                          <p:cBhvr>
                                            <p:cTn id="24" dur="2000"/>
                                            <p:tgtEl>
                                              <p:spTgt spid="22"/>
                                            </p:tgtEl>
                                          </p:cBhvr>
                                        </p:animEffect>
                                      </p:childTnLst>
                                    </p:cTn>
                                  </p:par>
                                </p:childTnLst>
                              </p:cTn>
                            </p:par>
                            <p:par>
                              <p:cTn id="25" fill="hold">
                                <p:stCondLst>
                                  <p:cond delay="2000"/>
                                </p:stCondLst>
                                <p:childTnLst>
                                  <p:par>
                                    <p:cTn id="26" presetID="47" presetClass="entr" presetSubtype="0"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1000"/>
                                            <p:tgtEl>
                                              <p:spTgt spid="23"/>
                                            </p:tgtEl>
                                          </p:cBhvr>
                                        </p:animEffect>
                                        <p:anim calcmode="lin" valueType="num">
                                          <p:cBhvr>
                                            <p:cTn id="29" dur="1000" fill="hold"/>
                                            <p:tgtEl>
                                              <p:spTgt spid="23"/>
                                            </p:tgtEl>
                                            <p:attrNameLst>
                                              <p:attrName>ppt_x</p:attrName>
                                            </p:attrNameLst>
                                          </p:cBhvr>
                                          <p:tavLst>
                                            <p:tav tm="0">
                                              <p:val>
                                                <p:strVal val="#ppt_x"/>
                                              </p:val>
                                            </p:tav>
                                            <p:tav tm="100000">
                                              <p:val>
                                                <p:strVal val="#ppt_x"/>
                                              </p:val>
                                            </p:tav>
                                          </p:tavLst>
                                        </p:anim>
                                        <p:anim calcmode="lin" valueType="num">
                                          <p:cBhvr>
                                            <p:cTn id="30" dur="1000" fill="hold"/>
                                            <p:tgtEl>
                                              <p:spTgt spid="2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fade">
                                          <p:cBhvr>
                                            <p:cTn id="33" dur="1000"/>
                                            <p:tgtEl>
                                              <p:spTgt spid="56"/>
                                            </p:tgtEl>
                                          </p:cBhvr>
                                        </p:animEffect>
                                        <p:anim calcmode="lin" valueType="num">
                                          <p:cBhvr>
                                            <p:cTn id="34" dur="1000" fill="hold"/>
                                            <p:tgtEl>
                                              <p:spTgt spid="56"/>
                                            </p:tgtEl>
                                            <p:attrNameLst>
                                              <p:attrName>ppt_x</p:attrName>
                                            </p:attrNameLst>
                                          </p:cBhvr>
                                          <p:tavLst>
                                            <p:tav tm="0">
                                              <p:val>
                                                <p:strVal val="#ppt_x"/>
                                              </p:val>
                                            </p:tav>
                                            <p:tav tm="100000">
                                              <p:val>
                                                <p:strVal val="#ppt_x"/>
                                              </p:val>
                                            </p:tav>
                                          </p:tavLst>
                                        </p:anim>
                                        <p:anim calcmode="lin" valueType="num">
                                          <p:cBhvr>
                                            <p:cTn id="35" dur="1000" fill="hold"/>
                                            <p:tgtEl>
                                              <p:spTgt spid="56"/>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61"/>
                                            </p:tgtEl>
                                            <p:attrNameLst>
                                              <p:attrName>style.visibility</p:attrName>
                                            </p:attrNameLst>
                                          </p:cBhvr>
                                          <p:to>
                                            <p:strVal val="visible"/>
                                          </p:to>
                                        </p:set>
                                        <p:animEffect transition="in" filter="fade">
                                          <p:cBhvr>
                                            <p:cTn id="38" dur="1000"/>
                                            <p:tgtEl>
                                              <p:spTgt spid="61"/>
                                            </p:tgtEl>
                                          </p:cBhvr>
                                        </p:animEffect>
                                        <p:anim calcmode="lin" valueType="num">
                                          <p:cBhvr>
                                            <p:cTn id="39" dur="1000" fill="hold"/>
                                            <p:tgtEl>
                                              <p:spTgt spid="61"/>
                                            </p:tgtEl>
                                            <p:attrNameLst>
                                              <p:attrName>ppt_x</p:attrName>
                                            </p:attrNameLst>
                                          </p:cBhvr>
                                          <p:tavLst>
                                            <p:tav tm="0">
                                              <p:val>
                                                <p:strVal val="#ppt_x"/>
                                              </p:val>
                                            </p:tav>
                                            <p:tav tm="100000">
                                              <p:val>
                                                <p:strVal val="#ppt_x"/>
                                              </p:val>
                                            </p:tav>
                                          </p:tavLst>
                                        </p:anim>
                                        <p:anim calcmode="lin" valueType="num">
                                          <p:cBhvr>
                                            <p:cTn id="40" dur="1000" fill="hold"/>
                                            <p:tgtEl>
                                              <p:spTgt spid="61"/>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65"/>
                                            </p:tgtEl>
                                            <p:attrNameLst>
                                              <p:attrName>style.visibility</p:attrName>
                                            </p:attrNameLst>
                                          </p:cBhvr>
                                          <p:to>
                                            <p:strVal val="visible"/>
                                          </p:to>
                                        </p:set>
                                        <p:animEffect transition="in" filter="fade">
                                          <p:cBhvr>
                                            <p:cTn id="43" dur="1000"/>
                                            <p:tgtEl>
                                              <p:spTgt spid="65"/>
                                            </p:tgtEl>
                                          </p:cBhvr>
                                        </p:animEffect>
                                        <p:anim calcmode="lin" valueType="num">
                                          <p:cBhvr>
                                            <p:cTn id="44" dur="1000" fill="hold"/>
                                            <p:tgtEl>
                                              <p:spTgt spid="65"/>
                                            </p:tgtEl>
                                            <p:attrNameLst>
                                              <p:attrName>ppt_x</p:attrName>
                                            </p:attrNameLst>
                                          </p:cBhvr>
                                          <p:tavLst>
                                            <p:tav tm="0">
                                              <p:val>
                                                <p:strVal val="#ppt_x"/>
                                              </p:val>
                                            </p:tav>
                                            <p:tav tm="100000">
                                              <p:val>
                                                <p:strVal val="#ppt_x"/>
                                              </p:val>
                                            </p:tav>
                                          </p:tavLst>
                                        </p:anim>
                                        <p:anim calcmode="lin" valueType="num">
                                          <p:cBhvr>
                                            <p:cTn id="45" dur="1000" fill="hold"/>
                                            <p:tgtEl>
                                              <p:spTgt spid="6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2" presetClass="entr" presetSubtype="2"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1+#ppt_w/2"/>
                                              </p:val>
                                            </p:tav>
                                            <p:tav tm="100000">
                                              <p:val>
                                                <p:strVal val="#ppt_x"/>
                                              </p:val>
                                            </p:tav>
                                          </p:tavLst>
                                        </p:anim>
                                        <p:anim calcmode="lin" valueType="num">
                                          <p:cBhvr additive="base">
                                            <p:cTn id="50" dur="500" fill="hold"/>
                                            <p:tgtEl>
                                              <p:spTgt spid="19"/>
                                            </p:tgtEl>
                                            <p:attrNameLst>
                                              <p:attrName>ppt_y</p:attrName>
                                            </p:attrNameLst>
                                          </p:cBhvr>
                                          <p:tavLst>
                                            <p:tav tm="0">
                                              <p:val>
                                                <p:strVal val="#ppt_y"/>
                                              </p:val>
                                            </p:tav>
                                            <p:tav tm="100000">
                                              <p:val>
                                                <p:strVal val="#ppt_y"/>
                                              </p:val>
                                            </p:tav>
                                          </p:tavLst>
                                        </p:anim>
                                      </p:childTnLst>
                                    </p:cTn>
                                  </p:par>
                                  <p:par>
                                    <p:cTn id="51" presetID="2" presetClass="entr" presetSubtype="2" fill="hold" nodeType="with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1+#ppt_w/2"/>
                                              </p:val>
                                            </p:tav>
                                            <p:tav tm="100000">
                                              <p:val>
                                                <p:strVal val="#ppt_x"/>
                                              </p:val>
                                            </p:tav>
                                          </p:tavLst>
                                        </p:anim>
                                        <p:anim calcmode="lin" valueType="num">
                                          <p:cBhvr additive="base">
                                            <p:cTn id="54" dur="500" fill="hold"/>
                                            <p:tgtEl>
                                              <p:spTgt spid="20"/>
                                            </p:tgtEl>
                                            <p:attrNameLst>
                                              <p:attrName>ppt_y</p:attrName>
                                            </p:attrNameLst>
                                          </p:cBhvr>
                                          <p:tavLst>
                                            <p:tav tm="0">
                                              <p:val>
                                                <p:strVal val="#ppt_y"/>
                                              </p:val>
                                            </p:tav>
                                            <p:tav tm="100000">
                                              <p:val>
                                                <p:strVal val="#ppt_y"/>
                                              </p:val>
                                            </p:tav>
                                          </p:tavLst>
                                        </p:anim>
                                      </p:childTnLst>
                                    </p:cTn>
                                  </p:par>
                                  <p:par>
                                    <p:cTn id="55" presetID="2" presetClass="entr" presetSubtype="8" fill="hold" nodeType="withEffect">
                                      <p:stCondLst>
                                        <p:cond delay="250"/>
                                      </p:stCondLst>
                                      <p:childTnLst>
                                        <p:set>
                                          <p:cBhvr>
                                            <p:cTn id="56" dur="1" fill="hold">
                                              <p:stCondLst>
                                                <p:cond delay="0"/>
                                              </p:stCondLst>
                                            </p:cTn>
                                            <p:tgtEl>
                                              <p:spTgt spid="38"/>
                                            </p:tgtEl>
                                            <p:attrNameLst>
                                              <p:attrName>style.visibility</p:attrName>
                                            </p:attrNameLst>
                                          </p:cBhvr>
                                          <p:to>
                                            <p:strVal val="visible"/>
                                          </p:to>
                                        </p:set>
                                        <p:anim calcmode="lin" valueType="num">
                                          <p:cBhvr additive="base">
                                            <p:cTn id="57" dur="500" fill="hold"/>
                                            <p:tgtEl>
                                              <p:spTgt spid="38"/>
                                            </p:tgtEl>
                                            <p:attrNameLst>
                                              <p:attrName>ppt_x</p:attrName>
                                            </p:attrNameLst>
                                          </p:cBhvr>
                                          <p:tavLst>
                                            <p:tav tm="0">
                                              <p:val>
                                                <p:strVal val="0-#ppt_w/2"/>
                                              </p:val>
                                            </p:tav>
                                            <p:tav tm="100000">
                                              <p:val>
                                                <p:strVal val="#ppt_x"/>
                                              </p:val>
                                            </p:tav>
                                          </p:tavLst>
                                        </p:anim>
                                        <p:anim calcmode="lin" valueType="num">
                                          <p:cBhvr additive="base">
                                            <p:cTn id="58" dur="500" fill="hold"/>
                                            <p:tgtEl>
                                              <p:spTgt spid="38"/>
                                            </p:tgtEl>
                                            <p:attrNameLst>
                                              <p:attrName>ppt_y</p:attrName>
                                            </p:attrNameLst>
                                          </p:cBhvr>
                                          <p:tavLst>
                                            <p:tav tm="0">
                                              <p:val>
                                                <p:strVal val="#ppt_y"/>
                                              </p:val>
                                            </p:tav>
                                            <p:tav tm="100000">
                                              <p:val>
                                                <p:strVal val="#ppt_y"/>
                                              </p:val>
                                            </p:tav>
                                          </p:tavLst>
                                        </p:anim>
                                      </p:childTnLst>
                                    </p:cTn>
                                  </p:par>
                                  <p:par>
                                    <p:cTn id="59" presetID="2" presetClass="entr" presetSubtype="8" fill="hold" nodeType="withEffect">
                                      <p:stCondLst>
                                        <p:cond delay="500"/>
                                      </p:stCondLst>
                                      <p:childTnLst>
                                        <p:set>
                                          <p:cBhvr>
                                            <p:cTn id="60" dur="1" fill="hold">
                                              <p:stCondLst>
                                                <p:cond delay="0"/>
                                              </p:stCondLst>
                                            </p:cTn>
                                            <p:tgtEl>
                                              <p:spTgt spid="3"/>
                                            </p:tgtEl>
                                            <p:attrNameLst>
                                              <p:attrName>style.visibility</p:attrName>
                                            </p:attrNameLst>
                                          </p:cBhvr>
                                          <p:to>
                                            <p:strVal val="visible"/>
                                          </p:to>
                                        </p:set>
                                        <p:anim calcmode="lin" valueType="num">
                                          <p:cBhvr additive="base">
                                            <p:cTn id="61" dur="500" fill="hold"/>
                                            <p:tgtEl>
                                              <p:spTgt spid="3"/>
                                            </p:tgtEl>
                                            <p:attrNameLst>
                                              <p:attrName>ppt_x</p:attrName>
                                            </p:attrNameLst>
                                          </p:cBhvr>
                                          <p:tavLst>
                                            <p:tav tm="0">
                                              <p:val>
                                                <p:strVal val="0-#ppt_w/2"/>
                                              </p:val>
                                            </p:tav>
                                            <p:tav tm="100000">
                                              <p:val>
                                                <p:strVal val="#ppt_x"/>
                                              </p:val>
                                            </p:tav>
                                          </p:tavLst>
                                        </p:anim>
                                        <p:anim calcmode="lin" valueType="num">
                                          <p:cBhvr additive="base">
                                            <p:cTn id="6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1" fill="hold" grpId="0" nodeType="clickEffect">
                                      <p:stCondLst>
                                        <p:cond delay="0"/>
                                      </p:stCondLst>
                                      <p:childTnLst>
                                        <p:set>
                                          <p:cBhvr>
                                            <p:cTn id="66" dur="1" fill="hold">
                                              <p:stCondLst>
                                                <p:cond delay="0"/>
                                              </p:stCondLst>
                                            </p:cTn>
                                            <p:tgtEl>
                                              <p:spTgt spid="54"/>
                                            </p:tgtEl>
                                            <p:attrNameLst>
                                              <p:attrName>style.visibility</p:attrName>
                                            </p:attrNameLst>
                                          </p:cBhvr>
                                          <p:to>
                                            <p:strVal val="visible"/>
                                          </p:to>
                                        </p:set>
                                        <p:anim calcmode="lin" valueType="num">
                                          <p:cBhvr additive="base">
                                            <p:cTn id="67" dur="500" fill="hold"/>
                                            <p:tgtEl>
                                              <p:spTgt spid="54"/>
                                            </p:tgtEl>
                                            <p:attrNameLst>
                                              <p:attrName>ppt_x</p:attrName>
                                            </p:attrNameLst>
                                          </p:cBhvr>
                                          <p:tavLst>
                                            <p:tav tm="0">
                                              <p:val>
                                                <p:strVal val="#ppt_x"/>
                                              </p:val>
                                            </p:tav>
                                            <p:tav tm="100000">
                                              <p:val>
                                                <p:strVal val="#ppt_x"/>
                                              </p:val>
                                            </p:tav>
                                          </p:tavLst>
                                        </p:anim>
                                        <p:anim calcmode="lin" valueType="num">
                                          <p:cBhvr additive="base">
                                            <p:cTn id="68" dur="500" fill="hold"/>
                                            <p:tgtEl>
                                              <p:spTgt spid="54"/>
                                            </p:tgtEl>
                                            <p:attrNameLst>
                                              <p:attrName>ppt_y</p:attrName>
                                            </p:attrNameLst>
                                          </p:cBhvr>
                                          <p:tavLst>
                                            <p:tav tm="0">
                                              <p:val>
                                                <p:strVal val="0-#ppt_h/2"/>
                                              </p:val>
                                            </p:tav>
                                            <p:tav tm="100000">
                                              <p:val>
                                                <p:strVal val="#ppt_y"/>
                                              </p:val>
                                            </p:tav>
                                          </p:tavLst>
                                        </p:anim>
                                      </p:childTnLst>
                                    </p:cTn>
                                  </p:par>
                                  <p:par>
                                    <p:cTn id="69" presetID="53" presetClass="exit" presetSubtype="32" fill="hold" nodeType="withEffect">
                                      <p:stCondLst>
                                        <p:cond delay="0"/>
                                      </p:stCondLst>
                                      <p:childTnLst>
                                        <p:anim calcmode="lin" valueType="num">
                                          <p:cBhvr>
                                            <p:cTn id="70" dur="500"/>
                                            <p:tgtEl>
                                              <p:spTgt spid="56"/>
                                            </p:tgtEl>
                                            <p:attrNameLst>
                                              <p:attrName>ppt_w</p:attrName>
                                            </p:attrNameLst>
                                          </p:cBhvr>
                                          <p:tavLst>
                                            <p:tav tm="0">
                                              <p:val>
                                                <p:strVal val="ppt_w"/>
                                              </p:val>
                                            </p:tav>
                                            <p:tav tm="100000">
                                              <p:val>
                                                <p:fltVal val="0"/>
                                              </p:val>
                                            </p:tav>
                                          </p:tavLst>
                                        </p:anim>
                                        <p:anim calcmode="lin" valueType="num">
                                          <p:cBhvr>
                                            <p:cTn id="71" dur="500"/>
                                            <p:tgtEl>
                                              <p:spTgt spid="56"/>
                                            </p:tgtEl>
                                            <p:attrNameLst>
                                              <p:attrName>ppt_h</p:attrName>
                                            </p:attrNameLst>
                                          </p:cBhvr>
                                          <p:tavLst>
                                            <p:tav tm="0">
                                              <p:val>
                                                <p:strVal val="ppt_h"/>
                                              </p:val>
                                            </p:tav>
                                            <p:tav tm="100000">
                                              <p:val>
                                                <p:fltVal val="0"/>
                                              </p:val>
                                            </p:tav>
                                          </p:tavLst>
                                        </p:anim>
                                        <p:animEffect transition="out" filter="fade">
                                          <p:cBhvr>
                                            <p:cTn id="72" dur="500"/>
                                            <p:tgtEl>
                                              <p:spTgt spid="56"/>
                                            </p:tgtEl>
                                          </p:cBhvr>
                                        </p:animEffect>
                                        <p:set>
                                          <p:cBhvr>
                                            <p:cTn id="73" dur="1" fill="hold">
                                              <p:stCondLst>
                                                <p:cond delay="499"/>
                                              </p:stCondLst>
                                            </p:cTn>
                                            <p:tgtEl>
                                              <p:spTgt spid="56"/>
                                            </p:tgtEl>
                                            <p:attrNameLst>
                                              <p:attrName>style.visibility</p:attrName>
                                            </p:attrNameLst>
                                          </p:cBhvr>
                                          <p:to>
                                            <p:strVal val="hidden"/>
                                          </p:to>
                                        </p:set>
                                      </p:childTnLst>
                                    </p:cTn>
                                  </p:par>
                                </p:childTnLst>
                              </p:cTn>
                            </p:par>
                            <p:par>
                              <p:cTn id="74" fill="hold">
                                <p:stCondLst>
                                  <p:cond delay="500"/>
                                </p:stCondLst>
                                <p:childTnLst>
                                  <p:par>
                                    <p:cTn id="75" presetID="1" presetClass="mediacall" presetSubtype="0" fill="hold" nodeType="afterEffect">
                                      <p:stCondLst>
                                        <p:cond delay="0"/>
                                      </p:stCondLst>
                                      <p:childTnLst>
                                        <p:cmd type="call" cmd="playFrom(0.0)">
                                          <p:cBhvr>
                                            <p:cTn id="76" dur="5496" fill="hold"/>
                                            <p:tgtEl>
                                              <p:spTgt spid="55"/>
                                            </p:tgtEl>
                                          </p:cBhvr>
                                        </p:cmd>
                                      </p:childTnLst>
                                    </p:cTn>
                                  </p:par>
                                  <p:par>
                                    <p:cTn id="77" presetID="1" presetClass="entr" presetSubtype="0" fill="hold" grpId="0" nodeType="withEffect">
                                      <p:stCondLst>
                                        <p:cond delay="0"/>
                                      </p:stCondLst>
                                      <p:childTnLst>
                                        <p:set>
                                          <p:cBhvr>
                                            <p:cTn id="78" dur="1" fill="hold">
                                              <p:stCondLst>
                                                <p:cond delay="249"/>
                                              </p:stCondLst>
                                            </p:cTn>
                                            <p:tgtEl>
                                              <p:spTgt spid="52"/>
                                            </p:tgtEl>
                                            <p:attrNameLst>
                                              <p:attrName>style.visibility</p:attrName>
                                            </p:attrNameLst>
                                          </p:cBhvr>
                                          <p:to>
                                            <p:strVal val="visible"/>
                                          </p:to>
                                        </p:set>
                                      </p:childTnLst>
                                    </p:cTn>
                                  </p:par>
                                  <p:par>
                                    <p:cTn id="79" presetID="1" presetClass="exit" presetSubtype="0" fill="hold" grpId="1" nodeType="withEffect">
                                      <p:stCondLst>
                                        <p:cond delay="250"/>
                                      </p:stCondLst>
                                      <p:childTnLst>
                                        <p:set>
                                          <p:cBhvr>
                                            <p:cTn id="80" dur="1" fill="hold">
                                              <p:stCondLst>
                                                <p:cond delay="249"/>
                                              </p:stCondLst>
                                            </p:cTn>
                                            <p:tgtEl>
                                              <p:spTgt spid="52"/>
                                            </p:tgtEl>
                                            <p:attrNameLst>
                                              <p:attrName>style.visibility</p:attrName>
                                            </p:attrNameLst>
                                          </p:cBhvr>
                                          <p:to>
                                            <p:strVal val="hidden"/>
                                          </p:to>
                                        </p:set>
                                      </p:childTnLst>
                                    </p:cTn>
                                  </p:par>
                                  <p:par>
                                    <p:cTn id="81" presetID="1" presetClass="entr" presetSubtype="0" fill="hold" grpId="0" nodeType="withEffect">
                                      <p:stCondLst>
                                        <p:cond delay="500"/>
                                      </p:stCondLst>
                                      <p:childTnLst>
                                        <p:set>
                                          <p:cBhvr>
                                            <p:cTn id="82" dur="1" fill="hold">
                                              <p:stCondLst>
                                                <p:cond delay="249"/>
                                              </p:stCondLst>
                                            </p:cTn>
                                            <p:tgtEl>
                                              <p:spTgt spid="53"/>
                                            </p:tgtEl>
                                            <p:attrNameLst>
                                              <p:attrName>style.visibility</p:attrName>
                                            </p:attrNameLst>
                                          </p:cBhvr>
                                          <p:to>
                                            <p:strVal val="visible"/>
                                          </p:to>
                                        </p:set>
                                      </p:childTnLst>
                                    </p:cTn>
                                  </p:par>
                                  <p:par>
                                    <p:cTn id="83" presetID="1" presetClass="exit" presetSubtype="0" fill="hold" grpId="1" nodeType="withEffect">
                                      <p:stCondLst>
                                        <p:cond delay="750"/>
                                      </p:stCondLst>
                                      <p:childTnLst>
                                        <p:set>
                                          <p:cBhvr>
                                            <p:cTn id="84" dur="1" fill="hold">
                                              <p:stCondLst>
                                                <p:cond delay="249"/>
                                              </p:stCondLst>
                                            </p:cTn>
                                            <p:tgtEl>
                                              <p:spTgt spid="53"/>
                                            </p:tgtEl>
                                            <p:attrNameLst>
                                              <p:attrName>style.visibility</p:attrName>
                                            </p:attrNameLst>
                                          </p:cBhvr>
                                          <p:to>
                                            <p:strVal val="hidden"/>
                                          </p:to>
                                        </p:set>
                                      </p:childTnLst>
                                    </p:cTn>
                                  </p:par>
                                  <p:par>
                                    <p:cTn id="85" presetID="1" presetClass="entr" presetSubtype="0" fill="hold" grpId="2" nodeType="withEffect">
                                      <p:stCondLst>
                                        <p:cond delay="1000"/>
                                      </p:stCondLst>
                                      <p:childTnLst>
                                        <p:set>
                                          <p:cBhvr>
                                            <p:cTn id="86" dur="1" fill="hold">
                                              <p:stCondLst>
                                                <p:cond delay="249"/>
                                              </p:stCondLst>
                                            </p:cTn>
                                            <p:tgtEl>
                                              <p:spTgt spid="52"/>
                                            </p:tgtEl>
                                            <p:attrNameLst>
                                              <p:attrName>style.visibility</p:attrName>
                                            </p:attrNameLst>
                                          </p:cBhvr>
                                          <p:to>
                                            <p:strVal val="visible"/>
                                          </p:to>
                                        </p:set>
                                      </p:childTnLst>
                                    </p:cTn>
                                  </p:par>
                                  <p:par>
                                    <p:cTn id="87" presetID="1" presetClass="exit" presetSubtype="0" fill="hold" grpId="3" nodeType="withEffect">
                                      <p:stCondLst>
                                        <p:cond delay="1250"/>
                                      </p:stCondLst>
                                      <p:childTnLst>
                                        <p:set>
                                          <p:cBhvr>
                                            <p:cTn id="88" dur="1" fill="hold">
                                              <p:stCondLst>
                                                <p:cond delay="249"/>
                                              </p:stCondLst>
                                            </p:cTn>
                                            <p:tgtEl>
                                              <p:spTgt spid="52"/>
                                            </p:tgtEl>
                                            <p:attrNameLst>
                                              <p:attrName>style.visibility</p:attrName>
                                            </p:attrNameLst>
                                          </p:cBhvr>
                                          <p:to>
                                            <p:strVal val="hidden"/>
                                          </p:to>
                                        </p:set>
                                      </p:childTnLst>
                                    </p:cTn>
                                  </p:par>
                                  <p:par>
                                    <p:cTn id="89" presetID="1" presetClass="entr" presetSubtype="0" fill="hold" grpId="2" nodeType="withEffect">
                                      <p:stCondLst>
                                        <p:cond delay="1500"/>
                                      </p:stCondLst>
                                      <p:childTnLst>
                                        <p:set>
                                          <p:cBhvr>
                                            <p:cTn id="90" dur="1" fill="hold">
                                              <p:stCondLst>
                                                <p:cond delay="249"/>
                                              </p:stCondLst>
                                            </p:cTn>
                                            <p:tgtEl>
                                              <p:spTgt spid="53"/>
                                            </p:tgtEl>
                                            <p:attrNameLst>
                                              <p:attrName>style.visibility</p:attrName>
                                            </p:attrNameLst>
                                          </p:cBhvr>
                                          <p:to>
                                            <p:strVal val="visible"/>
                                          </p:to>
                                        </p:set>
                                      </p:childTnLst>
                                    </p:cTn>
                                  </p:par>
                                  <p:par>
                                    <p:cTn id="91" presetID="1" presetClass="exit" presetSubtype="0" fill="hold" grpId="3" nodeType="withEffect">
                                      <p:stCondLst>
                                        <p:cond delay="1750"/>
                                      </p:stCondLst>
                                      <p:childTnLst>
                                        <p:set>
                                          <p:cBhvr>
                                            <p:cTn id="92" dur="1" fill="hold">
                                              <p:stCondLst>
                                                <p:cond delay="249"/>
                                              </p:stCondLst>
                                            </p:cTn>
                                            <p:tgtEl>
                                              <p:spTgt spid="53"/>
                                            </p:tgtEl>
                                            <p:attrNameLst>
                                              <p:attrName>style.visibility</p:attrName>
                                            </p:attrNameLst>
                                          </p:cBhvr>
                                          <p:to>
                                            <p:strVal val="hidden"/>
                                          </p:to>
                                        </p:set>
                                      </p:childTnLst>
                                    </p:cTn>
                                  </p:par>
                                  <p:par>
                                    <p:cTn id="93" presetID="1" presetClass="entr" presetSubtype="0" fill="hold" grpId="4" nodeType="withEffect">
                                      <p:stCondLst>
                                        <p:cond delay="2000"/>
                                      </p:stCondLst>
                                      <p:childTnLst>
                                        <p:set>
                                          <p:cBhvr>
                                            <p:cTn id="94" dur="1" fill="hold">
                                              <p:stCondLst>
                                                <p:cond delay="249"/>
                                              </p:stCondLst>
                                            </p:cTn>
                                            <p:tgtEl>
                                              <p:spTgt spid="52"/>
                                            </p:tgtEl>
                                            <p:attrNameLst>
                                              <p:attrName>style.visibility</p:attrName>
                                            </p:attrNameLst>
                                          </p:cBhvr>
                                          <p:to>
                                            <p:strVal val="visible"/>
                                          </p:to>
                                        </p:set>
                                      </p:childTnLst>
                                    </p:cTn>
                                  </p:par>
                                  <p:par>
                                    <p:cTn id="95" presetID="1" presetClass="exit" presetSubtype="0" fill="hold" grpId="5" nodeType="withEffect">
                                      <p:stCondLst>
                                        <p:cond delay="2250"/>
                                      </p:stCondLst>
                                      <p:childTnLst>
                                        <p:set>
                                          <p:cBhvr>
                                            <p:cTn id="96" dur="1" fill="hold">
                                              <p:stCondLst>
                                                <p:cond delay="249"/>
                                              </p:stCondLst>
                                            </p:cTn>
                                            <p:tgtEl>
                                              <p:spTgt spid="52"/>
                                            </p:tgtEl>
                                            <p:attrNameLst>
                                              <p:attrName>style.visibility</p:attrName>
                                            </p:attrNameLst>
                                          </p:cBhvr>
                                          <p:to>
                                            <p:strVal val="hidden"/>
                                          </p:to>
                                        </p:set>
                                      </p:childTnLst>
                                    </p:cTn>
                                  </p:par>
                                  <p:par>
                                    <p:cTn id="97" presetID="1" presetClass="entr" presetSubtype="0" fill="hold" grpId="4" nodeType="withEffect">
                                      <p:stCondLst>
                                        <p:cond delay="2500"/>
                                      </p:stCondLst>
                                      <p:childTnLst>
                                        <p:set>
                                          <p:cBhvr>
                                            <p:cTn id="98" dur="1" fill="hold">
                                              <p:stCondLst>
                                                <p:cond delay="249"/>
                                              </p:stCondLst>
                                            </p:cTn>
                                            <p:tgtEl>
                                              <p:spTgt spid="53"/>
                                            </p:tgtEl>
                                            <p:attrNameLst>
                                              <p:attrName>style.visibility</p:attrName>
                                            </p:attrNameLst>
                                          </p:cBhvr>
                                          <p:to>
                                            <p:strVal val="visible"/>
                                          </p:to>
                                        </p:set>
                                      </p:childTnLst>
                                    </p:cTn>
                                  </p:par>
                                  <p:par>
                                    <p:cTn id="99" presetID="1" presetClass="exit" presetSubtype="0" fill="hold" grpId="5" nodeType="withEffect">
                                      <p:stCondLst>
                                        <p:cond delay="2750"/>
                                      </p:stCondLst>
                                      <p:childTnLst>
                                        <p:set>
                                          <p:cBhvr>
                                            <p:cTn id="100" dur="1" fill="hold">
                                              <p:stCondLst>
                                                <p:cond delay="249"/>
                                              </p:stCondLst>
                                            </p:cTn>
                                            <p:tgtEl>
                                              <p:spTgt spid="53"/>
                                            </p:tgtEl>
                                            <p:attrNameLst>
                                              <p:attrName>style.visibility</p:attrName>
                                            </p:attrNameLst>
                                          </p:cBhvr>
                                          <p:to>
                                            <p:strVal val="hidden"/>
                                          </p:to>
                                        </p:set>
                                      </p:childTnLst>
                                    </p:cTn>
                                  </p:par>
                                  <p:par>
                                    <p:cTn id="101" presetID="1" presetClass="entr" presetSubtype="0" fill="hold" grpId="6" nodeType="withEffect">
                                      <p:stCondLst>
                                        <p:cond delay="3000"/>
                                      </p:stCondLst>
                                      <p:childTnLst>
                                        <p:set>
                                          <p:cBhvr>
                                            <p:cTn id="102" dur="1" fill="hold">
                                              <p:stCondLst>
                                                <p:cond delay="249"/>
                                              </p:stCondLst>
                                            </p:cTn>
                                            <p:tgtEl>
                                              <p:spTgt spid="52"/>
                                            </p:tgtEl>
                                            <p:attrNameLst>
                                              <p:attrName>style.visibility</p:attrName>
                                            </p:attrNameLst>
                                          </p:cBhvr>
                                          <p:to>
                                            <p:strVal val="visible"/>
                                          </p:to>
                                        </p:set>
                                      </p:childTnLst>
                                    </p:cTn>
                                  </p:par>
                                  <p:par>
                                    <p:cTn id="103" presetID="1" presetClass="exit" presetSubtype="0" fill="hold" grpId="7" nodeType="withEffect">
                                      <p:stCondLst>
                                        <p:cond delay="3250"/>
                                      </p:stCondLst>
                                      <p:childTnLst>
                                        <p:set>
                                          <p:cBhvr>
                                            <p:cTn id="104" dur="1" fill="hold">
                                              <p:stCondLst>
                                                <p:cond delay="249"/>
                                              </p:stCondLst>
                                            </p:cTn>
                                            <p:tgtEl>
                                              <p:spTgt spid="52"/>
                                            </p:tgtEl>
                                            <p:attrNameLst>
                                              <p:attrName>style.visibility</p:attrName>
                                            </p:attrNameLst>
                                          </p:cBhvr>
                                          <p:to>
                                            <p:strVal val="hidden"/>
                                          </p:to>
                                        </p:set>
                                      </p:childTnLst>
                                    </p:cTn>
                                  </p:par>
                                  <p:par>
                                    <p:cTn id="105" presetID="1" presetClass="entr" presetSubtype="0" fill="hold" grpId="6" nodeType="withEffect">
                                      <p:stCondLst>
                                        <p:cond delay="3500"/>
                                      </p:stCondLst>
                                      <p:childTnLst>
                                        <p:set>
                                          <p:cBhvr>
                                            <p:cTn id="106" dur="1" fill="hold">
                                              <p:stCondLst>
                                                <p:cond delay="249"/>
                                              </p:stCondLst>
                                            </p:cTn>
                                            <p:tgtEl>
                                              <p:spTgt spid="53"/>
                                            </p:tgtEl>
                                            <p:attrNameLst>
                                              <p:attrName>style.visibility</p:attrName>
                                            </p:attrNameLst>
                                          </p:cBhvr>
                                          <p:to>
                                            <p:strVal val="visible"/>
                                          </p:to>
                                        </p:set>
                                      </p:childTnLst>
                                    </p:cTn>
                                  </p:par>
                                  <p:par>
                                    <p:cTn id="107" presetID="1" presetClass="exit" presetSubtype="0" fill="hold" grpId="7" nodeType="withEffect">
                                      <p:stCondLst>
                                        <p:cond delay="3750"/>
                                      </p:stCondLst>
                                      <p:childTnLst>
                                        <p:set>
                                          <p:cBhvr>
                                            <p:cTn id="108" dur="1" fill="hold">
                                              <p:stCondLst>
                                                <p:cond delay="249"/>
                                              </p:stCondLst>
                                            </p:cTn>
                                            <p:tgtEl>
                                              <p:spTgt spid="53"/>
                                            </p:tgtEl>
                                            <p:attrNameLst>
                                              <p:attrName>style.visibility</p:attrName>
                                            </p:attrNameLst>
                                          </p:cBhvr>
                                          <p:to>
                                            <p:strVal val="hidden"/>
                                          </p:to>
                                        </p:set>
                                      </p:childTnLst>
                                    </p:cTn>
                                  </p:par>
                                  <p:par>
                                    <p:cTn id="109" presetID="1" presetClass="entr" presetSubtype="0" fill="hold" grpId="8" nodeType="withEffect">
                                      <p:stCondLst>
                                        <p:cond delay="4000"/>
                                      </p:stCondLst>
                                      <p:childTnLst>
                                        <p:set>
                                          <p:cBhvr>
                                            <p:cTn id="110" dur="1" fill="hold">
                                              <p:stCondLst>
                                                <p:cond delay="249"/>
                                              </p:stCondLst>
                                            </p:cTn>
                                            <p:tgtEl>
                                              <p:spTgt spid="52"/>
                                            </p:tgtEl>
                                            <p:attrNameLst>
                                              <p:attrName>style.visibility</p:attrName>
                                            </p:attrNameLst>
                                          </p:cBhvr>
                                          <p:to>
                                            <p:strVal val="visible"/>
                                          </p:to>
                                        </p:set>
                                      </p:childTnLst>
                                    </p:cTn>
                                  </p:par>
                                  <p:par>
                                    <p:cTn id="111" presetID="1" presetClass="exit" presetSubtype="0" fill="hold" grpId="9" nodeType="withEffect">
                                      <p:stCondLst>
                                        <p:cond delay="4250"/>
                                      </p:stCondLst>
                                      <p:childTnLst>
                                        <p:set>
                                          <p:cBhvr>
                                            <p:cTn id="112" dur="1" fill="hold">
                                              <p:stCondLst>
                                                <p:cond delay="249"/>
                                              </p:stCondLst>
                                            </p:cTn>
                                            <p:tgtEl>
                                              <p:spTgt spid="52"/>
                                            </p:tgtEl>
                                            <p:attrNameLst>
                                              <p:attrName>style.visibility</p:attrName>
                                            </p:attrNameLst>
                                          </p:cBhvr>
                                          <p:to>
                                            <p:strVal val="hidden"/>
                                          </p:to>
                                        </p:set>
                                      </p:childTnLst>
                                    </p:cTn>
                                  </p:par>
                                  <p:par>
                                    <p:cTn id="113" presetID="1" presetClass="entr" presetSubtype="0" fill="hold" grpId="8" nodeType="withEffect">
                                      <p:stCondLst>
                                        <p:cond delay="4500"/>
                                      </p:stCondLst>
                                      <p:childTnLst>
                                        <p:set>
                                          <p:cBhvr>
                                            <p:cTn id="114" dur="1" fill="hold">
                                              <p:stCondLst>
                                                <p:cond delay="249"/>
                                              </p:stCondLst>
                                            </p:cTn>
                                            <p:tgtEl>
                                              <p:spTgt spid="53"/>
                                            </p:tgtEl>
                                            <p:attrNameLst>
                                              <p:attrName>style.visibility</p:attrName>
                                            </p:attrNameLst>
                                          </p:cBhvr>
                                          <p:to>
                                            <p:strVal val="visible"/>
                                          </p:to>
                                        </p:set>
                                      </p:childTnLst>
                                    </p:cTn>
                                  </p:par>
                                  <p:par>
                                    <p:cTn id="115" presetID="1" presetClass="exit" presetSubtype="0" fill="hold" grpId="9" nodeType="withEffect">
                                      <p:stCondLst>
                                        <p:cond delay="4750"/>
                                      </p:stCondLst>
                                      <p:childTnLst>
                                        <p:set>
                                          <p:cBhvr>
                                            <p:cTn id="116" dur="1" fill="hold">
                                              <p:stCondLst>
                                                <p:cond delay="249"/>
                                              </p:stCondLst>
                                            </p:cTn>
                                            <p:tgtEl>
                                              <p:spTgt spid="53"/>
                                            </p:tgtEl>
                                            <p:attrNameLst>
                                              <p:attrName>style.visibility</p:attrName>
                                            </p:attrNameLst>
                                          </p:cBhvr>
                                          <p:to>
                                            <p:strVal val="hidden"/>
                                          </p:to>
                                        </p:set>
                                      </p:childTnLst>
                                    </p:cTn>
                                  </p:par>
                                  <p:par>
                                    <p:cTn id="117" presetID="1" presetClass="entr" presetSubtype="0" fill="hold" grpId="10" nodeType="withEffect">
                                      <p:stCondLst>
                                        <p:cond delay="5000"/>
                                      </p:stCondLst>
                                      <p:childTnLst>
                                        <p:set>
                                          <p:cBhvr>
                                            <p:cTn id="118" dur="1" fill="hold">
                                              <p:stCondLst>
                                                <p:cond delay="249"/>
                                              </p:stCondLst>
                                            </p:cTn>
                                            <p:tgtEl>
                                              <p:spTgt spid="52"/>
                                            </p:tgtEl>
                                            <p:attrNameLst>
                                              <p:attrName>style.visibility</p:attrName>
                                            </p:attrNameLst>
                                          </p:cBhvr>
                                          <p:to>
                                            <p:strVal val="visible"/>
                                          </p:to>
                                        </p:set>
                                      </p:childTnLst>
                                    </p:cTn>
                                  </p:par>
                                  <p:par>
                                    <p:cTn id="119" presetID="1" presetClass="exit" presetSubtype="0" fill="hold" grpId="11" nodeType="withEffect">
                                      <p:stCondLst>
                                        <p:cond delay="5250"/>
                                      </p:stCondLst>
                                      <p:childTnLst>
                                        <p:set>
                                          <p:cBhvr>
                                            <p:cTn id="120" dur="1" fill="hold">
                                              <p:stCondLst>
                                                <p:cond delay="249"/>
                                              </p:stCondLst>
                                            </p:cTn>
                                            <p:tgtEl>
                                              <p:spTgt spid="52"/>
                                            </p:tgtEl>
                                            <p:attrNameLst>
                                              <p:attrName>style.visibility</p:attrName>
                                            </p:attrNameLst>
                                          </p:cBhvr>
                                          <p:to>
                                            <p:strVal val="hidden"/>
                                          </p:to>
                                        </p:set>
                                      </p:childTnLst>
                                    </p:cTn>
                                  </p:par>
                                  <p:par>
                                    <p:cTn id="121" presetID="1" presetClass="entr" presetSubtype="0" fill="hold" grpId="10" nodeType="withEffect">
                                      <p:stCondLst>
                                        <p:cond delay="5500"/>
                                      </p:stCondLst>
                                      <p:childTnLst>
                                        <p:set>
                                          <p:cBhvr>
                                            <p:cTn id="122" dur="1" fill="hold">
                                              <p:stCondLst>
                                                <p:cond delay="249"/>
                                              </p:stCondLst>
                                            </p:cTn>
                                            <p:tgtEl>
                                              <p:spTgt spid="53"/>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2" presetClass="entr" presetSubtype="1" fill="hold" grpId="0" nodeType="clickEffect">
                                      <p:stCondLst>
                                        <p:cond delay="0"/>
                                      </p:stCondLst>
                                      <p:childTnLst>
                                        <p:set>
                                          <p:cBhvr>
                                            <p:cTn id="126" dur="1" fill="hold">
                                              <p:stCondLst>
                                                <p:cond delay="0"/>
                                              </p:stCondLst>
                                            </p:cTn>
                                            <p:tgtEl>
                                              <p:spTgt spid="59"/>
                                            </p:tgtEl>
                                            <p:attrNameLst>
                                              <p:attrName>style.visibility</p:attrName>
                                            </p:attrNameLst>
                                          </p:cBhvr>
                                          <p:to>
                                            <p:strVal val="visible"/>
                                          </p:to>
                                        </p:set>
                                        <p:anim calcmode="lin" valueType="num">
                                          <p:cBhvr additive="base">
                                            <p:cTn id="127" dur="500" fill="hold"/>
                                            <p:tgtEl>
                                              <p:spTgt spid="59"/>
                                            </p:tgtEl>
                                            <p:attrNameLst>
                                              <p:attrName>ppt_x</p:attrName>
                                            </p:attrNameLst>
                                          </p:cBhvr>
                                          <p:tavLst>
                                            <p:tav tm="0">
                                              <p:val>
                                                <p:strVal val="#ppt_x"/>
                                              </p:val>
                                            </p:tav>
                                            <p:tav tm="100000">
                                              <p:val>
                                                <p:strVal val="#ppt_x"/>
                                              </p:val>
                                            </p:tav>
                                          </p:tavLst>
                                        </p:anim>
                                        <p:anim calcmode="lin" valueType="num">
                                          <p:cBhvr additive="base">
                                            <p:cTn id="128" dur="500" fill="hold"/>
                                            <p:tgtEl>
                                              <p:spTgt spid="59"/>
                                            </p:tgtEl>
                                            <p:attrNameLst>
                                              <p:attrName>ppt_y</p:attrName>
                                            </p:attrNameLst>
                                          </p:cBhvr>
                                          <p:tavLst>
                                            <p:tav tm="0">
                                              <p:val>
                                                <p:strVal val="0-#ppt_h/2"/>
                                              </p:val>
                                            </p:tav>
                                            <p:tav tm="100000">
                                              <p:val>
                                                <p:strVal val="#ppt_y"/>
                                              </p:val>
                                            </p:tav>
                                          </p:tavLst>
                                        </p:anim>
                                      </p:childTnLst>
                                    </p:cTn>
                                  </p:par>
                                  <p:par>
                                    <p:cTn id="129" presetID="53" presetClass="exit" presetSubtype="32" fill="hold" nodeType="withEffect">
                                      <p:stCondLst>
                                        <p:cond delay="0"/>
                                      </p:stCondLst>
                                      <p:childTnLst>
                                        <p:anim calcmode="lin" valueType="num">
                                          <p:cBhvr>
                                            <p:cTn id="130" dur="500"/>
                                            <p:tgtEl>
                                              <p:spTgt spid="61"/>
                                            </p:tgtEl>
                                            <p:attrNameLst>
                                              <p:attrName>ppt_w</p:attrName>
                                            </p:attrNameLst>
                                          </p:cBhvr>
                                          <p:tavLst>
                                            <p:tav tm="0">
                                              <p:val>
                                                <p:strVal val="ppt_w"/>
                                              </p:val>
                                            </p:tav>
                                            <p:tav tm="100000">
                                              <p:val>
                                                <p:fltVal val="0"/>
                                              </p:val>
                                            </p:tav>
                                          </p:tavLst>
                                        </p:anim>
                                        <p:anim calcmode="lin" valueType="num">
                                          <p:cBhvr>
                                            <p:cTn id="131" dur="500"/>
                                            <p:tgtEl>
                                              <p:spTgt spid="61"/>
                                            </p:tgtEl>
                                            <p:attrNameLst>
                                              <p:attrName>ppt_h</p:attrName>
                                            </p:attrNameLst>
                                          </p:cBhvr>
                                          <p:tavLst>
                                            <p:tav tm="0">
                                              <p:val>
                                                <p:strVal val="ppt_h"/>
                                              </p:val>
                                            </p:tav>
                                            <p:tav tm="100000">
                                              <p:val>
                                                <p:fltVal val="0"/>
                                              </p:val>
                                            </p:tav>
                                          </p:tavLst>
                                        </p:anim>
                                        <p:animEffect transition="out" filter="fade">
                                          <p:cBhvr>
                                            <p:cTn id="132" dur="500"/>
                                            <p:tgtEl>
                                              <p:spTgt spid="61"/>
                                            </p:tgtEl>
                                          </p:cBhvr>
                                        </p:animEffect>
                                        <p:set>
                                          <p:cBhvr>
                                            <p:cTn id="133" dur="1" fill="hold">
                                              <p:stCondLst>
                                                <p:cond delay="499"/>
                                              </p:stCondLst>
                                            </p:cTn>
                                            <p:tgtEl>
                                              <p:spTgt spid="61"/>
                                            </p:tgtEl>
                                            <p:attrNameLst>
                                              <p:attrName>style.visibility</p:attrName>
                                            </p:attrNameLst>
                                          </p:cBhvr>
                                          <p:to>
                                            <p:strVal val="hidden"/>
                                          </p:to>
                                        </p:set>
                                      </p:childTnLst>
                                    </p:cTn>
                                  </p:par>
                                </p:childTnLst>
                              </p:cTn>
                            </p:par>
                            <p:par>
                              <p:cTn id="134" fill="hold">
                                <p:stCondLst>
                                  <p:cond delay="500"/>
                                </p:stCondLst>
                                <p:childTnLst>
                                  <p:par>
                                    <p:cTn id="135" presetID="1" presetClass="mediacall" presetSubtype="0" fill="hold" nodeType="afterEffect">
                                      <p:stCondLst>
                                        <p:cond delay="0"/>
                                      </p:stCondLst>
                                      <p:childTnLst>
                                        <p:cmd type="call" cmd="playFrom(0.0)">
                                          <p:cBhvr>
                                            <p:cTn id="136" dur="5496" fill="hold"/>
                                            <p:tgtEl>
                                              <p:spTgt spid="60"/>
                                            </p:tgtEl>
                                          </p:cBhvr>
                                        </p:cmd>
                                      </p:childTnLst>
                                    </p:cTn>
                                  </p:par>
                                  <p:par>
                                    <p:cTn id="137" presetID="1" presetClass="entr" presetSubtype="0" fill="hold" grpId="0" nodeType="withEffect">
                                      <p:stCondLst>
                                        <p:cond delay="0"/>
                                      </p:stCondLst>
                                      <p:childTnLst>
                                        <p:set>
                                          <p:cBhvr>
                                            <p:cTn id="138" dur="1" fill="hold">
                                              <p:stCondLst>
                                                <p:cond delay="249"/>
                                              </p:stCondLst>
                                            </p:cTn>
                                            <p:tgtEl>
                                              <p:spTgt spid="57"/>
                                            </p:tgtEl>
                                            <p:attrNameLst>
                                              <p:attrName>style.visibility</p:attrName>
                                            </p:attrNameLst>
                                          </p:cBhvr>
                                          <p:to>
                                            <p:strVal val="visible"/>
                                          </p:to>
                                        </p:set>
                                      </p:childTnLst>
                                    </p:cTn>
                                  </p:par>
                                  <p:par>
                                    <p:cTn id="139" presetID="1" presetClass="exit" presetSubtype="0" fill="hold" grpId="1" nodeType="withEffect">
                                      <p:stCondLst>
                                        <p:cond delay="250"/>
                                      </p:stCondLst>
                                      <p:childTnLst>
                                        <p:set>
                                          <p:cBhvr>
                                            <p:cTn id="140" dur="1" fill="hold">
                                              <p:stCondLst>
                                                <p:cond delay="249"/>
                                              </p:stCondLst>
                                            </p:cTn>
                                            <p:tgtEl>
                                              <p:spTgt spid="57"/>
                                            </p:tgtEl>
                                            <p:attrNameLst>
                                              <p:attrName>style.visibility</p:attrName>
                                            </p:attrNameLst>
                                          </p:cBhvr>
                                          <p:to>
                                            <p:strVal val="hidden"/>
                                          </p:to>
                                        </p:set>
                                      </p:childTnLst>
                                    </p:cTn>
                                  </p:par>
                                  <p:par>
                                    <p:cTn id="141" presetID="1" presetClass="entr" presetSubtype="0" fill="hold" grpId="0" nodeType="withEffect">
                                      <p:stCondLst>
                                        <p:cond delay="500"/>
                                      </p:stCondLst>
                                      <p:childTnLst>
                                        <p:set>
                                          <p:cBhvr>
                                            <p:cTn id="142" dur="1" fill="hold">
                                              <p:stCondLst>
                                                <p:cond delay="249"/>
                                              </p:stCondLst>
                                            </p:cTn>
                                            <p:tgtEl>
                                              <p:spTgt spid="58"/>
                                            </p:tgtEl>
                                            <p:attrNameLst>
                                              <p:attrName>style.visibility</p:attrName>
                                            </p:attrNameLst>
                                          </p:cBhvr>
                                          <p:to>
                                            <p:strVal val="visible"/>
                                          </p:to>
                                        </p:set>
                                      </p:childTnLst>
                                    </p:cTn>
                                  </p:par>
                                  <p:par>
                                    <p:cTn id="143" presetID="1" presetClass="exit" presetSubtype="0" fill="hold" grpId="1" nodeType="withEffect">
                                      <p:stCondLst>
                                        <p:cond delay="750"/>
                                      </p:stCondLst>
                                      <p:childTnLst>
                                        <p:set>
                                          <p:cBhvr>
                                            <p:cTn id="144" dur="1" fill="hold">
                                              <p:stCondLst>
                                                <p:cond delay="249"/>
                                              </p:stCondLst>
                                            </p:cTn>
                                            <p:tgtEl>
                                              <p:spTgt spid="58"/>
                                            </p:tgtEl>
                                            <p:attrNameLst>
                                              <p:attrName>style.visibility</p:attrName>
                                            </p:attrNameLst>
                                          </p:cBhvr>
                                          <p:to>
                                            <p:strVal val="hidden"/>
                                          </p:to>
                                        </p:set>
                                      </p:childTnLst>
                                    </p:cTn>
                                  </p:par>
                                  <p:par>
                                    <p:cTn id="145" presetID="1" presetClass="entr" presetSubtype="0" fill="hold" grpId="2" nodeType="withEffect">
                                      <p:stCondLst>
                                        <p:cond delay="1000"/>
                                      </p:stCondLst>
                                      <p:childTnLst>
                                        <p:set>
                                          <p:cBhvr>
                                            <p:cTn id="146" dur="1" fill="hold">
                                              <p:stCondLst>
                                                <p:cond delay="249"/>
                                              </p:stCondLst>
                                            </p:cTn>
                                            <p:tgtEl>
                                              <p:spTgt spid="57"/>
                                            </p:tgtEl>
                                            <p:attrNameLst>
                                              <p:attrName>style.visibility</p:attrName>
                                            </p:attrNameLst>
                                          </p:cBhvr>
                                          <p:to>
                                            <p:strVal val="visible"/>
                                          </p:to>
                                        </p:set>
                                      </p:childTnLst>
                                    </p:cTn>
                                  </p:par>
                                  <p:par>
                                    <p:cTn id="147" presetID="1" presetClass="exit" presetSubtype="0" fill="hold" grpId="3" nodeType="withEffect">
                                      <p:stCondLst>
                                        <p:cond delay="1250"/>
                                      </p:stCondLst>
                                      <p:childTnLst>
                                        <p:set>
                                          <p:cBhvr>
                                            <p:cTn id="148" dur="1" fill="hold">
                                              <p:stCondLst>
                                                <p:cond delay="249"/>
                                              </p:stCondLst>
                                            </p:cTn>
                                            <p:tgtEl>
                                              <p:spTgt spid="57"/>
                                            </p:tgtEl>
                                            <p:attrNameLst>
                                              <p:attrName>style.visibility</p:attrName>
                                            </p:attrNameLst>
                                          </p:cBhvr>
                                          <p:to>
                                            <p:strVal val="hidden"/>
                                          </p:to>
                                        </p:set>
                                      </p:childTnLst>
                                    </p:cTn>
                                  </p:par>
                                  <p:par>
                                    <p:cTn id="149" presetID="1" presetClass="entr" presetSubtype="0" fill="hold" grpId="2" nodeType="withEffect">
                                      <p:stCondLst>
                                        <p:cond delay="1500"/>
                                      </p:stCondLst>
                                      <p:childTnLst>
                                        <p:set>
                                          <p:cBhvr>
                                            <p:cTn id="150" dur="1" fill="hold">
                                              <p:stCondLst>
                                                <p:cond delay="249"/>
                                              </p:stCondLst>
                                            </p:cTn>
                                            <p:tgtEl>
                                              <p:spTgt spid="58"/>
                                            </p:tgtEl>
                                            <p:attrNameLst>
                                              <p:attrName>style.visibility</p:attrName>
                                            </p:attrNameLst>
                                          </p:cBhvr>
                                          <p:to>
                                            <p:strVal val="visible"/>
                                          </p:to>
                                        </p:set>
                                      </p:childTnLst>
                                    </p:cTn>
                                  </p:par>
                                  <p:par>
                                    <p:cTn id="151" presetID="1" presetClass="exit" presetSubtype="0" fill="hold" grpId="3" nodeType="withEffect">
                                      <p:stCondLst>
                                        <p:cond delay="1750"/>
                                      </p:stCondLst>
                                      <p:childTnLst>
                                        <p:set>
                                          <p:cBhvr>
                                            <p:cTn id="152" dur="1" fill="hold">
                                              <p:stCondLst>
                                                <p:cond delay="249"/>
                                              </p:stCondLst>
                                            </p:cTn>
                                            <p:tgtEl>
                                              <p:spTgt spid="58"/>
                                            </p:tgtEl>
                                            <p:attrNameLst>
                                              <p:attrName>style.visibility</p:attrName>
                                            </p:attrNameLst>
                                          </p:cBhvr>
                                          <p:to>
                                            <p:strVal val="hidden"/>
                                          </p:to>
                                        </p:set>
                                      </p:childTnLst>
                                    </p:cTn>
                                  </p:par>
                                  <p:par>
                                    <p:cTn id="153" presetID="1" presetClass="entr" presetSubtype="0" fill="hold" grpId="4" nodeType="withEffect">
                                      <p:stCondLst>
                                        <p:cond delay="2000"/>
                                      </p:stCondLst>
                                      <p:childTnLst>
                                        <p:set>
                                          <p:cBhvr>
                                            <p:cTn id="154" dur="1" fill="hold">
                                              <p:stCondLst>
                                                <p:cond delay="249"/>
                                              </p:stCondLst>
                                            </p:cTn>
                                            <p:tgtEl>
                                              <p:spTgt spid="57"/>
                                            </p:tgtEl>
                                            <p:attrNameLst>
                                              <p:attrName>style.visibility</p:attrName>
                                            </p:attrNameLst>
                                          </p:cBhvr>
                                          <p:to>
                                            <p:strVal val="visible"/>
                                          </p:to>
                                        </p:set>
                                      </p:childTnLst>
                                    </p:cTn>
                                  </p:par>
                                  <p:par>
                                    <p:cTn id="155" presetID="1" presetClass="exit" presetSubtype="0" fill="hold" grpId="5" nodeType="withEffect">
                                      <p:stCondLst>
                                        <p:cond delay="2250"/>
                                      </p:stCondLst>
                                      <p:childTnLst>
                                        <p:set>
                                          <p:cBhvr>
                                            <p:cTn id="156" dur="1" fill="hold">
                                              <p:stCondLst>
                                                <p:cond delay="249"/>
                                              </p:stCondLst>
                                            </p:cTn>
                                            <p:tgtEl>
                                              <p:spTgt spid="57"/>
                                            </p:tgtEl>
                                            <p:attrNameLst>
                                              <p:attrName>style.visibility</p:attrName>
                                            </p:attrNameLst>
                                          </p:cBhvr>
                                          <p:to>
                                            <p:strVal val="hidden"/>
                                          </p:to>
                                        </p:set>
                                      </p:childTnLst>
                                    </p:cTn>
                                  </p:par>
                                  <p:par>
                                    <p:cTn id="157" presetID="1" presetClass="entr" presetSubtype="0" fill="hold" grpId="4" nodeType="withEffect">
                                      <p:stCondLst>
                                        <p:cond delay="2500"/>
                                      </p:stCondLst>
                                      <p:childTnLst>
                                        <p:set>
                                          <p:cBhvr>
                                            <p:cTn id="158" dur="1" fill="hold">
                                              <p:stCondLst>
                                                <p:cond delay="249"/>
                                              </p:stCondLst>
                                            </p:cTn>
                                            <p:tgtEl>
                                              <p:spTgt spid="58"/>
                                            </p:tgtEl>
                                            <p:attrNameLst>
                                              <p:attrName>style.visibility</p:attrName>
                                            </p:attrNameLst>
                                          </p:cBhvr>
                                          <p:to>
                                            <p:strVal val="visible"/>
                                          </p:to>
                                        </p:set>
                                      </p:childTnLst>
                                    </p:cTn>
                                  </p:par>
                                  <p:par>
                                    <p:cTn id="159" presetID="1" presetClass="exit" presetSubtype="0" fill="hold" grpId="5" nodeType="withEffect">
                                      <p:stCondLst>
                                        <p:cond delay="2750"/>
                                      </p:stCondLst>
                                      <p:childTnLst>
                                        <p:set>
                                          <p:cBhvr>
                                            <p:cTn id="160" dur="1" fill="hold">
                                              <p:stCondLst>
                                                <p:cond delay="249"/>
                                              </p:stCondLst>
                                            </p:cTn>
                                            <p:tgtEl>
                                              <p:spTgt spid="58"/>
                                            </p:tgtEl>
                                            <p:attrNameLst>
                                              <p:attrName>style.visibility</p:attrName>
                                            </p:attrNameLst>
                                          </p:cBhvr>
                                          <p:to>
                                            <p:strVal val="hidden"/>
                                          </p:to>
                                        </p:set>
                                      </p:childTnLst>
                                    </p:cTn>
                                  </p:par>
                                  <p:par>
                                    <p:cTn id="161" presetID="1" presetClass="entr" presetSubtype="0" fill="hold" grpId="6" nodeType="withEffect">
                                      <p:stCondLst>
                                        <p:cond delay="3000"/>
                                      </p:stCondLst>
                                      <p:childTnLst>
                                        <p:set>
                                          <p:cBhvr>
                                            <p:cTn id="162" dur="1" fill="hold">
                                              <p:stCondLst>
                                                <p:cond delay="249"/>
                                              </p:stCondLst>
                                            </p:cTn>
                                            <p:tgtEl>
                                              <p:spTgt spid="57"/>
                                            </p:tgtEl>
                                            <p:attrNameLst>
                                              <p:attrName>style.visibility</p:attrName>
                                            </p:attrNameLst>
                                          </p:cBhvr>
                                          <p:to>
                                            <p:strVal val="visible"/>
                                          </p:to>
                                        </p:set>
                                      </p:childTnLst>
                                    </p:cTn>
                                  </p:par>
                                  <p:par>
                                    <p:cTn id="163" presetID="1" presetClass="exit" presetSubtype="0" fill="hold" grpId="7" nodeType="withEffect">
                                      <p:stCondLst>
                                        <p:cond delay="3250"/>
                                      </p:stCondLst>
                                      <p:childTnLst>
                                        <p:set>
                                          <p:cBhvr>
                                            <p:cTn id="164" dur="1" fill="hold">
                                              <p:stCondLst>
                                                <p:cond delay="249"/>
                                              </p:stCondLst>
                                            </p:cTn>
                                            <p:tgtEl>
                                              <p:spTgt spid="57"/>
                                            </p:tgtEl>
                                            <p:attrNameLst>
                                              <p:attrName>style.visibility</p:attrName>
                                            </p:attrNameLst>
                                          </p:cBhvr>
                                          <p:to>
                                            <p:strVal val="hidden"/>
                                          </p:to>
                                        </p:set>
                                      </p:childTnLst>
                                    </p:cTn>
                                  </p:par>
                                  <p:par>
                                    <p:cTn id="165" presetID="1" presetClass="entr" presetSubtype="0" fill="hold" grpId="6" nodeType="withEffect">
                                      <p:stCondLst>
                                        <p:cond delay="3500"/>
                                      </p:stCondLst>
                                      <p:childTnLst>
                                        <p:set>
                                          <p:cBhvr>
                                            <p:cTn id="166" dur="1" fill="hold">
                                              <p:stCondLst>
                                                <p:cond delay="249"/>
                                              </p:stCondLst>
                                            </p:cTn>
                                            <p:tgtEl>
                                              <p:spTgt spid="58"/>
                                            </p:tgtEl>
                                            <p:attrNameLst>
                                              <p:attrName>style.visibility</p:attrName>
                                            </p:attrNameLst>
                                          </p:cBhvr>
                                          <p:to>
                                            <p:strVal val="visible"/>
                                          </p:to>
                                        </p:set>
                                      </p:childTnLst>
                                    </p:cTn>
                                  </p:par>
                                  <p:par>
                                    <p:cTn id="167" presetID="1" presetClass="exit" presetSubtype="0" fill="hold" grpId="7" nodeType="withEffect">
                                      <p:stCondLst>
                                        <p:cond delay="3750"/>
                                      </p:stCondLst>
                                      <p:childTnLst>
                                        <p:set>
                                          <p:cBhvr>
                                            <p:cTn id="168" dur="1" fill="hold">
                                              <p:stCondLst>
                                                <p:cond delay="249"/>
                                              </p:stCondLst>
                                            </p:cTn>
                                            <p:tgtEl>
                                              <p:spTgt spid="58"/>
                                            </p:tgtEl>
                                            <p:attrNameLst>
                                              <p:attrName>style.visibility</p:attrName>
                                            </p:attrNameLst>
                                          </p:cBhvr>
                                          <p:to>
                                            <p:strVal val="hidden"/>
                                          </p:to>
                                        </p:set>
                                      </p:childTnLst>
                                    </p:cTn>
                                  </p:par>
                                  <p:par>
                                    <p:cTn id="169" presetID="1" presetClass="entr" presetSubtype="0" fill="hold" grpId="8" nodeType="withEffect">
                                      <p:stCondLst>
                                        <p:cond delay="4000"/>
                                      </p:stCondLst>
                                      <p:childTnLst>
                                        <p:set>
                                          <p:cBhvr>
                                            <p:cTn id="170" dur="1" fill="hold">
                                              <p:stCondLst>
                                                <p:cond delay="249"/>
                                              </p:stCondLst>
                                            </p:cTn>
                                            <p:tgtEl>
                                              <p:spTgt spid="57"/>
                                            </p:tgtEl>
                                            <p:attrNameLst>
                                              <p:attrName>style.visibility</p:attrName>
                                            </p:attrNameLst>
                                          </p:cBhvr>
                                          <p:to>
                                            <p:strVal val="visible"/>
                                          </p:to>
                                        </p:set>
                                      </p:childTnLst>
                                    </p:cTn>
                                  </p:par>
                                  <p:par>
                                    <p:cTn id="171" presetID="1" presetClass="exit" presetSubtype="0" fill="hold" grpId="9" nodeType="withEffect">
                                      <p:stCondLst>
                                        <p:cond delay="4250"/>
                                      </p:stCondLst>
                                      <p:childTnLst>
                                        <p:set>
                                          <p:cBhvr>
                                            <p:cTn id="172" dur="1" fill="hold">
                                              <p:stCondLst>
                                                <p:cond delay="249"/>
                                              </p:stCondLst>
                                            </p:cTn>
                                            <p:tgtEl>
                                              <p:spTgt spid="57"/>
                                            </p:tgtEl>
                                            <p:attrNameLst>
                                              <p:attrName>style.visibility</p:attrName>
                                            </p:attrNameLst>
                                          </p:cBhvr>
                                          <p:to>
                                            <p:strVal val="hidden"/>
                                          </p:to>
                                        </p:set>
                                      </p:childTnLst>
                                    </p:cTn>
                                  </p:par>
                                  <p:par>
                                    <p:cTn id="173" presetID="1" presetClass="entr" presetSubtype="0" fill="hold" grpId="8" nodeType="withEffect">
                                      <p:stCondLst>
                                        <p:cond delay="4500"/>
                                      </p:stCondLst>
                                      <p:childTnLst>
                                        <p:set>
                                          <p:cBhvr>
                                            <p:cTn id="174" dur="1" fill="hold">
                                              <p:stCondLst>
                                                <p:cond delay="249"/>
                                              </p:stCondLst>
                                            </p:cTn>
                                            <p:tgtEl>
                                              <p:spTgt spid="58"/>
                                            </p:tgtEl>
                                            <p:attrNameLst>
                                              <p:attrName>style.visibility</p:attrName>
                                            </p:attrNameLst>
                                          </p:cBhvr>
                                          <p:to>
                                            <p:strVal val="visible"/>
                                          </p:to>
                                        </p:set>
                                      </p:childTnLst>
                                    </p:cTn>
                                  </p:par>
                                  <p:par>
                                    <p:cTn id="175" presetID="1" presetClass="exit" presetSubtype="0" fill="hold" grpId="9" nodeType="withEffect">
                                      <p:stCondLst>
                                        <p:cond delay="4750"/>
                                      </p:stCondLst>
                                      <p:childTnLst>
                                        <p:set>
                                          <p:cBhvr>
                                            <p:cTn id="176" dur="1" fill="hold">
                                              <p:stCondLst>
                                                <p:cond delay="249"/>
                                              </p:stCondLst>
                                            </p:cTn>
                                            <p:tgtEl>
                                              <p:spTgt spid="58"/>
                                            </p:tgtEl>
                                            <p:attrNameLst>
                                              <p:attrName>style.visibility</p:attrName>
                                            </p:attrNameLst>
                                          </p:cBhvr>
                                          <p:to>
                                            <p:strVal val="hidden"/>
                                          </p:to>
                                        </p:set>
                                      </p:childTnLst>
                                    </p:cTn>
                                  </p:par>
                                  <p:par>
                                    <p:cTn id="177" presetID="1" presetClass="entr" presetSubtype="0" fill="hold" grpId="10" nodeType="withEffect">
                                      <p:stCondLst>
                                        <p:cond delay="5000"/>
                                      </p:stCondLst>
                                      <p:childTnLst>
                                        <p:set>
                                          <p:cBhvr>
                                            <p:cTn id="178" dur="1" fill="hold">
                                              <p:stCondLst>
                                                <p:cond delay="249"/>
                                              </p:stCondLst>
                                            </p:cTn>
                                            <p:tgtEl>
                                              <p:spTgt spid="57"/>
                                            </p:tgtEl>
                                            <p:attrNameLst>
                                              <p:attrName>style.visibility</p:attrName>
                                            </p:attrNameLst>
                                          </p:cBhvr>
                                          <p:to>
                                            <p:strVal val="visible"/>
                                          </p:to>
                                        </p:set>
                                      </p:childTnLst>
                                    </p:cTn>
                                  </p:par>
                                  <p:par>
                                    <p:cTn id="179" presetID="1" presetClass="exit" presetSubtype="0" fill="hold" grpId="11" nodeType="withEffect">
                                      <p:stCondLst>
                                        <p:cond delay="5250"/>
                                      </p:stCondLst>
                                      <p:childTnLst>
                                        <p:set>
                                          <p:cBhvr>
                                            <p:cTn id="180" dur="1" fill="hold">
                                              <p:stCondLst>
                                                <p:cond delay="249"/>
                                              </p:stCondLst>
                                            </p:cTn>
                                            <p:tgtEl>
                                              <p:spTgt spid="57"/>
                                            </p:tgtEl>
                                            <p:attrNameLst>
                                              <p:attrName>style.visibility</p:attrName>
                                            </p:attrNameLst>
                                          </p:cBhvr>
                                          <p:to>
                                            <p:strVal val="hidden"/>
                                          </p:to>
                                        </p:set>
                                      </p:childTnLst>
                                    </p:cTn>
                                  </p:par>
                                  <p:par>
                                    <p:cTn id="181" presetID="1" presetClass="entr" presetSubtype="0" fill="hold" grpId="10" nodeType="withEffect">
                                      <p:stCondLst>
                                        <p:cond delay="5500"/>
                                      </p:stCondLst>
                                      <p:childTnLst>
                                        <p:set>
                                          <p:cBhvr>
                                            <p:cTn id="182" dur="1" fill="hold">
                                              <p:stCondLst>
                                                <p:cond delay="249"/>
                                              </p:stCondLst>
                                            </p:cTn>
                                            <p:tgtEl>
                                              <p:spTgt spid="58"/>
                                            </p:tgtEl>
                                            <p:attrNameLst>
                                              <p:attrName>style.visibility</p:attrName>
                                            </p:attrNameLst>
                                          </p:cBhvr>
                                          <p:to>
                                            <p:strVal val="visible"/>
                                          </p:to>
                                        </p:set>
                                      </p:childTnLst>
                                    </p:cTn>
                                  </p:par>
                                </p:childTnLst>
                              </p:cTn>
                            </p:par>
                          </p:childTnLst>
                        </p:cTn>
                      </p:par>
                      <p:par>
                        <p:cTn id="183" fill="hold">
                          <p:stCondLst>
                            <p:cond delay="indefinite"/>
                          </p:stCondLst>
                          <p:childTnLst>
                            <p:par>
                              <p:cTn id="184" fill="hold">
                                <p:stCondLst>
                                  <p:cond delay="0"/>
                                </p:stCondLst>
                                <p:childTnLst>
                                  <p:par>
                                    <p:cTn id="185" presetID="2" presetClass="entr" presetSubtype="1" fill="hold" grpId="0" nodeType="clickEffect">
                                      <p:stCondLst>
                                        <p:cond delay="0"/>
                                      </p:stCondLst>
                                      <p:childTnLst>
                                        <p:set>
                                          <p:cBhvr>
                                            <p:cTn id="186" dur="1" fill="hold">
                                              <p:stCondLst>
                                                <p:cond delay="0"/>
                                              </p:stCondLst>
                                            </p:cTn>
                                            <p:tgtEl>
                                              <p:spTgt spid="64"/>
                                            </p:tgtEl>
                                            <p:attrNameLst>
                                              <p:attrName>style.visibility</p:attrName>
                                            </p:attrNameLst>
                                          </p:cBhvr>
                                          <p:to>
                                            <p:strVal val="visible"/>
                                          </p:to>
                                        </p:set>
                                        <p:anim calcmode="lin" valueType="num">
                                          <p:cBhvr additive="base">
                                            <p:cTn id="187" dur="500" fill="hold"/>
                                            <p:tgtEl>
                                              <p:spTgt spid="64"/>
                                            </p:tgtEl>
                                            <p:attrNameLst>
                                              <p:attrName>ppt_x</p:attrName>
                                            </p:attrNameLst>
                                          </p:cBhvr>
                                          <p:tavLst>
                                            <p:tav tm="0">
                                              <p:val>
                                                <p:strVal val="#ppt_x"/>
                                              </p:val>
                                            </p:tav>
                                            <p:tav tm="100000">
                                              <p:val>
                                                <p:strVal val="#ppt_x"/>
                                              </p:val>
                                            </p:tav>
                                          </p:tavLst>
                                        </p:anim>
                                        <p:anim calcmode="lin" valueType="num">
                                          <p:cBhvr additive="base">
                                            <p:cTn id="188" dur="500" fill="hold"/>
                                            <p:tgtEl>
                                              <p:spTgt spid="64"/>
                                            </p:tgtEl>
                                            <p:attrNameLst>
                                              <p:attrName>ppt_y</p:attrName>
                                            </p:attrNameLst>
                                          </p:cBhvr>
                                          <p:tavLst>
                                            <p:tav tm="0">
                                              <p:val>
                                                <p:strVal val="0-#ppt_h/2"/>
                                              </p:val>
                                            </p:tav>
                                            <p:tav tm="100000">
                                              <p:val>
                                                <p:strVal val="#ppt_y"/>
                                              </p:val>
                                            </p:tav>
                                          </p:tavLst>
                                        </p:anim>
                                      </p:childTnLst>
                                    </p:cTn>
                                  </p:par>
                                  <p:par>
                                    <p:cTn id="189" presetID="53" presetClass="exit" presetSubtype="32" fill="hold" nodeType="withEffect">
                                      <p:stCondLst>
                                        <p:cond delay="0"/>
                                      </p:stCondLst>
                                      <p:childTnLst>
                                        <p:anim calcmode="lin" valueType="num">
                                          <p:cBhvr>
                                            <p:cTn id="190" dur="500"/>
                                            <p:tgtEl>
                                              <p:spTgt spid="65"/>
                                            </p:tgtEl>
                                            <p:attrNameLst>
                                              <p:attrName>ppt_w</p:attrName>
                                            </p:attrNameLst>
                                          </p:cBhvr>
                                          <p:tavLst>
                                            <p:tav tm="0">
                                              <p:val>
                                                <p:strVal val="ppt_w"/>
                                              </p:val>
                                            </p:tav>
                                            <p:tav tm="100000">
                                              <p:val>
                                                <p:fltVal val="0"/>
                                              </p:val>
                                            </p:tav>
                                          </p:tavLst>
                                        </p:anim>
                                        <p:anim calcmode="lin" valueType="num">
                                          <p:cBhvr>
                                            <p:cTn id="191" dur="500"/>
                                            <p:tgtEl>
                                              <p:spTgt spid="65"/>
                                            </p:tgtEl>
                                            <p:attrNameLst>
                                              <p:attrName>ppt_h</p:attrName>
                                            </p:attrNameLst>
                                          </p:cBhvr>
                                          <p:tavLst>
                                            <p:tav tm="0">
                                              <p:val>
                                                <p:strVal val="ppt_h"/>
                                              </p:val>
                                            </p:tav>
                                            <p:tav tm="100000">
                                              <p:val>
                                                <p:fltVal val="0"/>
                                              </p:val>
                                            </p:tav>
                                          </p:tavLst>
                                        </p:anim>
                                        <p:animEffect transition="out" filter="fade">
                                          <p:cBhvr>
                                            <p:cTn id="192" dur="500"/>
                                            <p:tgtEl>
                                              <p:spTgt spid="65"/>
                                            </p:tgtEl>
                                          </p:cBhvr>
                                        </p:animEffect>
                                        <p:set>
                                          <p:cBhvr>
                                            <p:cTn id="193" dur="1" fill="hold">
                                              <p:stCondLst>
                                                <p:cond delay="499"/>
                                              </p:stCondLst>
                                            </p:cTn>
                                            <p:tgtEl>
                                              <p:spTgt spid="65"/>
                                            </p:tgtEl>
                                            <p:attrNameLst>
                                              <p:attrName>style.visibility</p:attrName>
                                            </p:attrNameLst>
                                          </p:cBhvr>
                                          <p:to>
                                            <p:strVal val="hidden"/>
                                          </p:to>
                                        </p:set>
                                      </p:childTnLst>
                                    </p:cTn>
                                  </p:par>
                                </p:childTnLst>
                              </p:cTn>
                            </p:par>
                            <p:par>
                              <p:cTn id="194" fill="hold">
                                <p:stCondLst>
                                  <p:cond delay="500"/>
                                </p:stCondLst>
                                <p:childTnLst>
                                  <p:par>
                                    <p:cTn id="195" presetID="1" presetClass="mediacall" presetSubtype="0" fill="hold" nodeType="afterEffect">
                                      <p:stCondLst>
                                        <p:cond delay="0"/>
                                      </p:stCondLst>
                                      <p:childTnLst>
                                        <p:cmd type="call" cmd="playFrom(0.0)">
                                          <p:cBhvr>
                                            <p:cTn id="196" dur="4978" fill="hold"/>
                                            <p:tgtEl>
                                              <p:spTgt spid="66"/>
                                            </p:tgtEl>
                                          </p:cBhvr>
                                        </p:cmd>
                                      </p:childTnLst>
                                    </p:cTn>
                                  </p:par>
                                  <p:par>
                                    <p:cTn id="197" presetID="1" presetClass="entr" presetSubtype="0" fill="hold" grpId="0" nodeType="withEffect">
                                      <p:stCondLst>
                                        <p:cond delay="0"/>
                                      </p:stCondLst>
                                      <p:childTnLst>
                                        <p:set>
                                          <p:cBhvr>
                                            <p:cTn id="198" dur="1" fill="hold">
                                              <p:stCondLst>
                                                <p:cond delay="249"/>
                                              </p:stCondLst>
                                            </p:cTn>
                                            <p:tgtEl>
                                              <p:spTgt spid="62"/>
                                            </p:tgtEl>
                                            <p:attrNameLst>
                                              <p:attrName>style.visibility</p:attrName>
                                            </p:attrNameLst>
                                          </p:cBhvr>
                                          <p:to>
                                            <p:strVal val="visible"/>
                                          </p:to>
                                        </p:set>
                                      </p:childTnLst>
                                    </p:cTn>
                                  </p:par>
                                  <p:par>
                                    <p:cTn id="199" presetID="1" presetClass="exit" presetSubtype="0" fill="hold" grpId="1" nodeType="withEffect">
                                      <p:stCondLst>
                                        <p:cond delay="250"/>
                                      </p:stCondLst>
                                      <p:childTnLst>
                                        <p:set>
                                          <p:cBhvr>
                                            <p:cTn id="200" dur="1" fill="hold">
                                              <p:stCondLst>
                                                <p:cond delay="249"/>
                                              </p:stCondLst>
                                            </p:cTn>
                                            <p:tgtEl>
                                              <p:spTgt spid="62"/>
                                            </p:tgtEl>
                                            <p:attrNameLst>
                                              <p:attrName>style.visibility</p:attrName>
                                            </p:attrNameLst>
                                          </p:cBhvr>
                                          <p:to>
                                            <p:strVal val="hidden"/>
                                          </p:to>
                                        </p:set>
                                      </p:childTnLst>
                                    </p:cTn>
                                  </p:par>
                                  <p:par>
                                    <p:cTn id="201" presetID="1" presetClass="entr" presetSubtype="0" fill="hold" grpId="0" nodeType="withEffect">
                                      <p:stCondLst>
                                        <p:cond delay="500"/>
                                      </p:stCondLst>
                                      <p:childTnLst>
                                        <p:set>
                                          <p:cBhvr>
                                            <p:cTn id="202" dur="1" fill="hold">
                                              <p:stCondLst>
                                                <p:cond delay="249"/>
                                              </p:stCondLst>
                                            </p:cTn>
                                            <p:tgtEl>
                                              <p:spTgt spid="63"/>
                                            </p:tgtEl>
                                            <p:attrNameLst>
                                              <p:attrName>style.visibility</p:attrName>
                                            </p:attrNameLst>
                                          </p:cBhvr>
                                          <p:to>
                                            <p:strVal val="visible"/>
                                          </p:to>
                                        </p:set>
                                      </p:childTnLst>
                                    </p:cTn>
                                  </p:par>
                                  <p:par>
                                    <p:cTn id="203" presetID="1" presetClass="exit" presetSubtype="0" fill="hold" grpId="1" nodeType="withEffect">
                                      <p:stCondLst>
                                        <p:cond delay="750"/>
                                      </p:stCondLst>
                                      <p:childTnLst>
                                        <p:set>
                                          <p:cBhvr>
                                            <p:cTn id="204" dur="1" fill="hold">
                                              <p:stCondLst>
                                                <p:cond delay="249"/>
                                              </p:stCondLst>
                                            </p:cTn>
                                            <p:tgtEl>
                                              <p:spTgt spid="63"/>
                                            </p:tgtEl>
                                            <p:attrNameLst>
                                              <p:attrName>style.visibility</p:attrName>
                                            </p:attrNameLst>
                                          </p:cBhvr>
                                          <p:to>
                                            <p:strVal val="hidden"/>
                                          </p:to>
                                        </p:set>
                                      </p:childTnLst>
                                    </p:cTn>
                                  </p:par>
                                  <p:par>
                                    <p:cTn id="205" presetID="1" presetClass="entr" presetSubtype="0" fill="hold" grpId="2" nodeType="withEffect">
                                      <p:stCondLst>
                                        <p:cond delay="1000"/>
                                      </p:stCondLst>
                                      <p:childTnLst>
                                        <p:set>
                                          <p:cBhvr>
                                            <p:cTn id="206" dur="1" fill="hold">
                                              <p:stCondLst>
                                                <p:cond delay="249"/>
                                              </p:stCondLst>
                                            </p:cTn>
                                            <p:tgtEl>
                                              <p:spTgt spid="62"/>
                                            </p:tgtEl>
                                            <p:attrNameLst>
                                              <p:attrName>style.visibility</p:attrName>
                                            </p:attrNameLst>
                                          </p:cBhvr>
                                          <p:to>
                                            <p:strVal val="visible"/>
                                          </p:to>
                                        </p:set>
                                      </p:childTnLst>
                                    </p:cTn>
                                  </p:par>
                                  <p:par>
                                    <p:cTn id="207" presetID="1" presetClass="exit" presetSubtype="0" fill="hold" grpId="3" nodeType="withEffect">
                                      <p:stCondLst>
                                        <p:cond delay="1250"/>
                                      </p:stCondLst>
                                      <p:childTnLst>
                                        <p:set>
                                          <p:cBhvr>
                                            <p:cTn id="208" dur="1" fill="hold">
                                              <p:stCondLst>
                                                <p:cond delay="249"/>
                                              </p:stCondLst>
                                            </p:cTn>
                                            <p:tgtEl>
                                              <p:spTgt spid="62"/>
                                            </p:tgtEl>
                                            <p:attrNameLst>
                                              <p:attrName>style.visibility</p:attrName>
                                            </p:attrNameLst>
                                          </p:cBhvr>
                                          <p:to>
                                            <p:strVal val="hidden"/>
                                          </p:to>
                                        </p:set>
                                      </p:childTnLst>
                                    </p:cTn>
                                  </p:par>
                                  <p:par>
                                    <p:cTn id="209" presetID="1" presetClass="entr" presetSubtype="0" fill="hold" grpId="2" nodeType="withEffect">
                                      <p:stCondLst>
                                        <p:cond delay="1500"/>
                                      </p:stCondLst>
                                      <p:childTnLst>
                                        <p:set>
                                          <p:cBhvr>
                                            <p:cTn id="210" dur="1" fill="hold">
                                              <p:stCondLst>
                                                <p:cond delay="249"/>
                                              </p:stCondLst>
                                            </p:cTn>
                                            <p:tgtEl>
                                              <p:spTgt spid="63"/>
                                            </p:tgtEl>
                                            <p:attrNameLst>
                                              <p:attrName>style.visibility</p:attrName>
                                            </p:attrNameLst>
                                          </p:cBhvr>
                                          <p:to>
                                            <p:strVal val="visible"/>
                                          </p:to>
                                        </p:set>
                                      </p:childTnLst>
                                    </p:cTn>
                                  </p:par>
                                  <p:par>
                                    <p:cTn id="211" presetID="1" presetClass="exit" presetSubtype="0" fill="hold" grpId="3" nodeType="withEffect">
                                      <p:stCondLst>
                                        <p:cond delay="1750"/>
                                      </p:stCondLst>
                                      <p:childTnLst>
                                        <p:set>
                                          <p:cBhvr>
                                            <p:cTn id="212" dur="1" fill="hold">
                                              <p:stCondLst>
                                                <p:cond delay="249"/>
                                              </p:stCondLst>
                                            </p:cTn>
                                            <p:tgtEl>
                                              <p:spTgt spid="63"/>
                                            </p:tgtEl>
                                            <p:attrNameLst>
                                              <p:attrName>style.visibility</p:attrName>
                                            </p:attrNameLst>
                                          </p:cBhvr>
                                          <p:to>
                                            <p:strVal val="hidden"/>
                                          </p:to>
                                        </p:set>
                                      </p:childTnLst>
                                    </p:cTn>
                                  </p:par>
                                  <p:par>
                                    <p:cTn id="213" presetID="1" presetClass="entr" presetSubtype="0" fill="hold" grpId="4" nodeType="withEffect">
                                      <p:stCondLst>
                                        <p:cond delay="2000"/>
                                      </p:stCondLst>
                                      <p:childTnLst>
                                        <p:set>
                                          <p:cBhvr>
                                            <p:cTn id="214" dur="1" fill="hold">
                                              <p:stCondLst>
                                                <p:cond delay="249"/>
                                              </p:stCondLst>
                                            </p:cTn>
                                            <p:tgtEl>
                                              <p:spTgt spid="62"/>
                                            </p:tgtEl>
                                            <p:attrNameLst>
                                              <p:attrName>style.visibility</p:attrName>
                                            </p:attrNameLst>
                                          </p:cBhvr>
                                          <p:to>
                                            <p:strVal val="visible"/>
                                          </p:to>
                                        </p:set>
                                      </p:childTnLst>
                                    </p:cTn>
                                  </p:par>
                                  <p:par>
                                    <p:cTn id="215" presetID="1" presetClass="exit" presetSubtype="0" fill="hold" grpId="5" nodeType="withEffect">
                                      <p:stCondLst>
                                        <p:cond delay="2250"/>
                                      </p:stCondLst>
                                      <p:childTnLst>
                                        <p:set>
                                          <p:cBhvr>
                                            <p:cTn id="216" dur="1" fill="hold">
                                              <p:stCondLst>
                                                <p:cond delay="249"/>
                                              </p:stCondLst>
                                            </p:cTn>
                                            <p:tgtEl>
                                              <p:spTgt spid="62"/>
                                            </p:tgtEl>
                                            <p:attrNameLst>
                                              <p:attrName>style.visibility</p:attrName>
                                            </p:attrNameLst>
                                          </p:cBhvr>
                                          <p:to>
                                            <p:strVal val="hidden"/>
                                          </p:to>
                                        </p:set>
                                      </p:childTnLst>
                                    </p:cTn>
                                  </p:par>
                                  <p:par>
                                    <p:cTn id="217" presetID="1" presetClass="entr" presetSubtype="0" fill="hold" grpId="4" nodeType="withEffect">
                                      <p:stCondLst>
                                        <p:cond delay="2500"/>
                                      </p:stCondLst>
                                      <p:childTnLst>
                                        <p:set>
                                          <p:cBhvr>
                                            <p:cTn id="218" dur="1" fill="hold">
                                              <p:stCondLst>
                                                <p:cond delay="249"/>
                                              </p:stCondLst>
                                            </p:cTn>
                                            <p:tgtEl>
                                              <p:spTgt spid="63"/>
                                            </p:tgtEl>
                                            <p:attrNameLst>
                                              <p:attrName>style.visibility</p:attrName>
                                            </p:attrNameLst>
                                          </p:cBhvr>
                                          <p:to>
                                            <p:strVal val="visible"/>
                                          </p:to>
                                        </p:set>
                                      </p:childTnLst>
                                    </p:cTn>
                                  </p:par>
                                  <p:par>
                                    <p:cTn id="219" presetID="1" presetClass="exit" presetSubtype="0" fill="hold" grpId="5" nodeType="withEffect">
                                      <p:stCondLst>
                                        <p:cond delay="2750"/>
                                      </p:stCondLst>
                                      <p:childTnLst>
                                        <p:set>
                                          <p:cBhvr>
                                            <p:cTn id="220" dur="1" fill="hold">
                                              <p:stCondLst>
                                                <p:cond delay="249"/>
                                              </p:stCondLst>
                                            </p:cTn>
                                            <p:tgtEl>
                                              <p:spTgt spid="63"/>
                                            </p:tgtEl>
                                            <p:attrNameLst>
                                              <p:attrName>style.visibility</p:attrName>
                                            </p:attrNameLst>
                                          </p:cBhvr>
                                          <p:to>
                                            <p:strVal val="hidden"/>
                                          </p:to>
                                        </p:set>
                                      </p:childTnLst>
                                    </p:cTn>
                                  </p:par>
                                  <p:par>
                                    <p:cTn id="221" presetID="1" presetClass="entr" presetSubtype="0" fill="hold" grpId="6" nodeType="withEffect">
                                      <p:stCondLst>
                                        <p:cond delay="3000"/>
                                      </p:stCondLst>
                                      <p:childTnLst>
                                        <p:set>
                                          <p:cBhvr>
                                            <p:cTn id="222" dur="1" fill="hold">
                                              <p:stCondLst>
                                                <p:cond delay="249"/>
                                              </p:stCondLst>
                                            </p:cTn>
                                            <p:tgtEl>
                                              <p:spTgt spid="62"/>
                                            </p:tgtEl>
                                            <p:attrNameLst>
                                              <p:attrName>style.visibility</p:attrName>
                                            </p:attrNameLst>
                                          </p:cBhvr>
                                          <p:to>
                                            <p:strVal val="visible"/>
                                          </p:to>
                                        </p:set>
                                      </p:childTnLst>
                                    </p:cTn>
                                  </p:par>
                                  <p:par>
                                    <p:cTn id="223" presetID="1" presetClass="exit" presetSubtype="0" fill="hold" grpId="7" nodeType="withEffect">
                                      <p:stCondLst>
                                        <p:cond delay="3250"/>
                                      </p:stCondLst>
                                      <p:childTnLst>
                                        <p:set>
                                          <p:cBhvr>
                                            <p:cTn id="224" dur="1" fill="hold">
                                              <p:stCondLst>
                                                <p:cond delay="249"/>
                                              </p:stCondLst>
                                            </p:cTn>
                                            <p:tgtEl>
                                              <p:spTgt spid="62"/>
                                            </p:tgtEl>
                                            <p:attrNameLst>
                                              <p:attrName>style.visibility</p:attrName>
                                            </p:attrNameLst>
                                          </p:cBhvr>
                                          <p:to>
                                            <p:strVal val="hidden"/>
                                          </p:to>
                                        </p:set>
                                      </p:childTnLst>
                                    </p:cTn>
                                  </p:par>
                                  <p:par>
                                    <p:cTn id="225" presetID="1" presetClass="entr" presetSubtype="0" fill="hold" grpId="6" nodeType="withEffect">
                                      <p:stCondLst>
                                        <p:cond delay="3500"/>
                                      </p:stCondLst>
                                      <p:childTnLst>
                                        <p:set>
                                          <p:cBhvr>
                                            <p:cTn id="226" dur="1" fill="hold">
                                              <p:stCondLst>
                                                <p:cond delay="249"/>
                                              </p:stCondLst>
                                            </p:cTn>
                                            <p:tgtEl>
                                              <p:spTgt spid="63"/>
                                            </p:tgtEl>
                                            <p:attrNameLst>
                                              <p:attrName>style.visibility</p:attrName>
                                            </p:attrNameLst>
                                          </p:cBhvr>
                                          <p:to>
                                            <p:strVal val="visible"/>
                                          </p:to>
                                        </p:set>
                                      </p:childTnLst>
                                    </p:cTn>
                                  </p:par>
                                  <p:par>
                                    <p:cTn id="227" presetID="1" presetClass="exit" presetSubtype="0" fill="hold" grpId="7" nodeType="withEffect">
                                      <p:stCondLst>
                                        <p:cond delay="3750"/>
                                      </p:stCondLst>
                                      <p:childTnLst>
                                        <p:set>
                                          <p:cBhvr>
                                            <p:cTn id="228" dur="1" fill="hold">
                                              <p:stCondLst>
                                                <p:cond delay="249"/>
                                              </p:stCondLst>
                                            </p:cTn>
                                            <p:tgtEl>
                                              <p:spTgt spid="63"/>
                                            </p:tgtEl>
                                            <p:attrNameLst>
                                              <p:attrName>style.visibility</p:attrName>
                                            </p:attrNameLst>
                                          </p:cBhvr>
                                          <p:to>
                                            <p:strVal val="hidden"/>
                                          </p:to>
                                        </p:set>
                                      </p:childTnLst>
                                    </p:cTn>
                                  </p:par>
                                  <p:par>
                                    <p:cTn id="229" presetID="1" presetClass="entr" presetSubtype="0" fill="hold" grpId="8" nodeType="withEffect">
                                      <p:stCondLst>
                                        <p:cond delay="4000"/>
                                      </p:stCondLst>
                                      <p:childTnLst>
                                        <p:set>
                                          <p:cBhvr>
                                            <p:cTn id="230" dur="1" fill="hold">
                                              <p:stCondLst>
                                                <p:cond delay="249"/>
                                              </p:stCondLst>
                                            </p:cTn>
                                            <p:tgtEl>
                                              <p:spTgt spid="62"/>
                                            </p:tgtEl>
                                            <p:attrNameLst>
                                              <p:attrName>style.visibility</p:attrName>
                                            </p:attrNameLst>
                                          </p:cBhvr>
                                          <p:to>
                                            <p:strVal val="visible"/>
                                          </p:to>
                                        </p:set>
                                      </p:childTnLst>
                                    </p:cTn>
                                  </p:par>
                                  <p:par>
                                    <p:cTn id="231" presetID="1" presetClass="exit" presetSubtype="0" fill="hold" grpId="9" nodeType="withEffect">
                                      <p:stCondLst>
                                        <p:cond delay="4250"/>
                                      </p:stCondLst>
                                      <p:childTnLst>
                                        <p:set>
                                          <p:cBhvr>
                                            <p:cTn id="232" dur="1" fill="hold">
                                              <p:stCondLst>
                                                <p:cond delay="249"/>
                                              </p:stCondLst>
                                            </p:cTn>
                                            <p:tgtEl>
                                              <p:spTgt spid="62"/>
                                            </p:tgtEl>
                                            <p:attrNameLst>
                                              <p:attrName>style.visibility</p:attrName>
                                            </p:attrNameLst>
                                          </p:cBhvr>
                                          <p:to>
                                            <p:strVal val="hidden"/>
                                          </p:to>
                                        </p:set>
                                      </p:childTnLst>
                                    </p:cTn>
                                  </p:par>
                                  <p:par>
                                    <p:cTn id="233" presetID="1" presetClass="entr" presetSubtype="0" fill="hold" grpId="8" nodeType="withEffect">
                                      <p:stCondLst>
                                        <p:cond delay="4500"/>
                                      </p:stCondLst>
                                      <p:childTnLst>
                                        <p:set>
                                          <p:cBhvr>
                                            <p:cTn id="234" dur="1" fill="hold">
                                              <p:stCondLst>
                                                <p:cond delay="249"/>
                                              </p:stCondLst>
                                            </p:cTn>
                                            <p:tgtEl>
                                              <p:spTgt spid="63"/>
                                            </p:tgtEl>
                                            <p:attrNameLst>
                                              <p:attrName>style.visibility</p:attrName>
                                            </p:attrNameLst>
                                          </p:cBhvr>
                                          <p:to>
                                            <p:strVal val="visible"/>
                                          </p:to>
                                        </p:set>
                                      </p:childTnLst>
                                    </p:cTn>
                                  </p:par>
                                  <p:par>
                                    <p:cTn id="235" presetID="1" presetClass="exit" presetSubtype="0" fill="hold" grpId="9" nodeType="withEffect">
                                      <p:stCondLst>
                                        <p:cond delay="4750"/>
                                      </p:stCondLst>
                                      <p:childTnLst>
                                        <p:set>
                                          <p:cBhvr>
                                            <p:cTn id="236" dur="1" fill="hold">
                                              <p:stCondLst>
                                                <p:cond delay="249"/>
                                              </p:stCondLst>
                                            </p:cTn>
                                            <p:tgtEl>
                                              <p:spTgt spid="63"/>
                                            </p:tgtEl>
                                            <p:attrNameLst>
                                              <p:attrName>style.visibility</p:attrName>
                                            </p:attrNameLst>
                                          </p:cBhvr>
                                          <p:to>
                                            <p:strVal val="hidden"/>
                                          </p:to>
                                        </p:set>
                                      </p:childTnLst>
                                    </p:cTn>
                                  </p:par>
                                  <p:par>
                                    <p:cTn id="237" presetID="1" presetClass="entr" presetSubtype="0" fill="hold" grpId="10" nodeType="withEffect">
                                      <p:stCondLst>
                                        <p:cond delay="5000"/>
                                      </p:stCondLst>
                                      <p:childTnLst>
                                        <p:set>
                                          <p:cBhvr>
                                            <p:cTn id="238" dur="1" fill="hold">
                                              <p:stCondLst>
                                                <p:cond delay="249"/>
                                              </p:stCondLst>
                                            </p:cTn>
                                            <p:tgtEl>
                                              <p:spTgt spid="62"/>
                                            </p:tgtEl>
                                            <p:attrNameLst>
                                              <p:attrName>style.visibility</p:attrName>
                                            </p:attrNameLst>
                                          </p:cBhvr>
                                          <p:to>
                                            <p:strVal val="visible"/>
                                          </p:to>
                                        </p:set>
                                      </p:childTnLst>
                                    </p:cTn>
                                  </p:par>
                                </p:childTnLst>
                              </p:cTn>
                            </p:par>
                            <p:par>
                              <p:cTn id="239" fill="hold">
                                <p:stCondLst>
                                  <p:cond delay="5750"/>
                                </p:stCondLst>
                                <p:childTnLst>
                                  <p:par>
                                    <p:cTn id="240" presetID="2" presetClass="entr" presetSubtype="4" fill="hold" nodeType="afterEffect" p14:presetBounceEnd="20000">
                                      <p:stCondLst>
                                        <p:cond delay="0"/>
                                      </p:stCondLst>
                                      <p:childTnLst>
                                        <p:set>
                                          <p:cBhvr>
                                            <p:cTn id="241" dur="1" fill="hold">
                                              <p:stCondLst>
                                                <p:cond delay="0"/>
                                              </p:stCondLst>
                                            </p:cTn>
                                            <p:tgtEl>
                                              <p:spTgt spid="47"/>
                                            </p:tgtEl>
                                            <p:attrNameLst>
                                              <p:attrName>style.visibility</p:attrName>
                                            </p:attrNameLst>
                                          </p:cBhvr>
                                          <p:to>
                                            <p:strVal val="visible"/>
                                          </p:to>
                                        </p:set>
                                        <p:anim calcmode="lin" valueType="num" p14:bounceEnd="20000">
                                          <p:cBhvr additive="base">
                                            <p:cTn id="242" dur="500" fill="hold"/>
                                            <p:tgtEl>
                                              <p:spTgt spid="47"/>
                                            </p:tgtEl>
                                            <p:attrNameLst>
                                              <p:attrName>ppt_x</p:attrName>
                                            </p:attrNameLst>
                                          </p:cBhvr>
                                          <p:tavLst>
                                            <p:tav tm="0">
                                              <p:val>
                                                <p:strVal val="#ppt_x"/>
                                              </p:val>
                                            </p:tav>
                                            <p:tav tm="100000">
                                              <p:val>
                                                <p:strVal val="#ppt_x"/>
                                              </p:val>
                                            </p:tav>
                                          </p:tavLst>
                                        </p:anim>
                                        <p:anim calcmode="lin" valueType="num" p14:bounceEnd="20000">
                                          <p:cBhvr additive="base">
                                            <p:cTn id="243" dur="500" fill="hold"/>
                                            <p:tgtEl>
                                              <p:spTgt spid="47"/>
                                            </p:tgtEl>
                                            <p:attrNameLst>
                                              <p:attrName>ppt_y</p:attrName>
                                            </p:attrNameLst>
                                          </p:cBhvr>
                                          <p:tavLst>
                                            <p:tav tm="0">
                                              <p:val>
                                                <p:strVal val="1+#ppt_h/2"/>
                                              </p:val>
                                            </p:tav>
                                            <p:tav tm="100000">
                                              <p:val>
                                                <p:strVal val="#ppt_y"/>
                                              </p:val>
                                            </p:tav>
                                          </p:tavLst>
                                        </p:anim>
                                      </p:childTnLst>
                                    </p:cTn>
                                  </p:par>
                                  <p:par>
                                    <p:cTn id="244" presetID="1" presetClass="mediacall" presetSubtype="0" fill="hold" nodeType="withEffect">
                                      <p:stCondLst>
                                        <p:cond delay="0"/>
                                      </p:stCondLst>
                                      <p:childTnLst>
                                        <p:cmd type="call" cmd="playFrom(0.0)">
                                          <p:cBhvr>
                                            <p:cTn id="245" dur="3014" fill="hold"/>
                                            <p:tgtEl>
                                              <p:spTgt spid="7"/>
                                            </p:tgtEl>
                                          </p:cBhvr>
                                        </p:cmd>
                                      </p:childTnLst>
                                    </p:cTn>
                                  </p:par>
                                </p:childTnLst>
                              </p:cTn>
                            </p:par>
                            <p:par>
                              <p:cTn id="246" fill="hold">
                                <p:stCondLst>
                                  <p:cond delay="8764"/>
                                </p:stCondLst>
                                <p:childTnLst>
                                  <p:par>
                                    <p:cTn id="247" presetID="2" presetClass="entr" presetSubtype="4" fill="hold" nodeType="afterEffect">
                                      <p:stCondLst>
                                        <p:cond delay="0"/>
                                      </p:stCondLst>
                                      <p:childTnLst>
                                        <p:set>
                                          <p:cBhvr>
                                            <p:cTn id="248" dur="1" fill="hold">
                                              <p:stCondLst>
                                                <p:cond delay="0"/>
                                              </p:stCondLst>
                                            </p:cTn>
                                            <p:tgtEl>
                                              <p:spTgt spid="48"/>
                                            </p:tgtEl>
                                            <p:attrNameLst>
                                              <p:attrName>style.visibility</p:attrName>
                                            </p:attrNameLst>
                                          </p:cBhvr>
                                          <p:to>
                                            <p:strVal val="visible"/>
                                          </p:to>
                                        </p:set>
                                        <p:anim calcmode="lin" valueType="num">
                                          <p:cBhvr additive="base">
                                            <p:cTn id="249" dur="500" fill="hold"/>
                                            <p:tgtEl>
                                              <p:spTgt spid="48"/>
                                            </p:tgtEl>
                                            <p:attrNameLst>
                                              <p:attrName>ppt_x</p:attrName>
                                            </p:attrNameLst>
                                          </p:cBhvr>
                                          <p:tavLst>
                                            <p:tav tm="0">
                                              <p:val>
                                                <p:strVal val="#ppt_x"/>
                                              </p:val>
                                            </p:tav>
                                            <p:tav tm="100000">
                                              <p:val>
                                                <p:strVal val="#ppt_x"/>
                                              </p:val>
                                            </p:tav>
                                          </p:tavLst>
                                        </p:anim>
                                        <p:anim calcmode="lin" valueType="num">
                                          <p:cBhvr additive="base">
                                            <p:cTn id="250"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100000">
                    <p:cTn id="251" fill="hold" display="0">
                      <p:stCondLst>
                        <p:cond delay="indefinite"/>
                      </p:stCondLst>
                      <p:endCondLst>
                        <p:cond evt="onStopAudio" delay="0">
                          <p:tgtEl>
                            <p:sldTgt/>
                          </p:tgtEl>
                        </p:cond>
                      </p:endCondLst>
                    </p:cTn>
                    <p:tgtEl>
                      <p:spTgt spid="55"/>
                    </p:tgtEl>
                  </p:cMediaNode>
                </p:audio>
                <p:audio>
                  <p:cMediaNode vol="100000">
                    <p:cTn id="252" fill="hold" display="0">
                      <p:stCondLst>
                        <p:cond delay="indefinite"/>
                      </p:stCondLst>
                      <p:endCondLst>
                        <p:cond evt="onStopAudio" delay="0">
                          <p:tgtEl>
                            <p:sldTgt/>
                          </p:tgtEl>
                        </p:cond>
                      </p:endCondLst>
                    </p:cTn>
                    <p:tgtEl>
                      <p:spTgt spid="60"/>
                    </p:tgtEl>
                  </p:cMediaNode>
                </p:audio>
                <p:audio>
                  <p:cMediaNode vol="100000">
                    <p:cTn id="253" fill="hold" display="0">
                      <p:stCondLst>
                        <p:cond delay="indefinite"/>
                      </p:stCondLst>
                      <p:endCondLst>
                        <p:cond evt="onStopAudio" delay="0">
                          <p:tgtEl>
                            <p:sldTgt/>
                          </p:tgtEl>
                        </p:cond>
                      </p:endCondLst>
                    </p:cTn>
                    <p:tgtEl>
                      <p:spTgt spid="66"/>
                    </p:tgtEl>
                  </p:cMediaNode>
                </p:audio>
                <p:audio>
                  <p:cMediaNode vol="80000">
                    <p:cTn id="254" fill="hold" display="0">
                      <p:stCondLst>
                        <p:cond delay="indefinite"/>
                      </p:stCondLst>
                      <p:endCondLst>
                        <p:cond evt="onStopAudio" delay="0">
                          <p:tgtEl>
                            <p:sldTgt/>
                          </p:tgtEl>
                        </p:cond>
                      </p:endCondLst>
                    </p:cTn>
                    <p:tgtEl>
                      <p:spTgt spid="7"/>
                    </p:tgtEl>
                  </p:cMediaNode>
                </p:audio>
              </p:childTnLst>
            </p:cTn>
          </p:par>
        </p:tnLst>
        <p:bldLst>
          <p:bldP spid="52" grpId="0"/>
          <p:bldP spid="52" grpId="1"/>
          <p:bldP spid="52" grpId="2"/>
          <p:bldP spid="52" grpId="3"/>
          <p:bldP spid="52" grpId="4"/>
          <p:bldP spid="52" grpId="5"/>
          <p:bldP spid="52" grpId="6"/>
          <p:bldP spid="52" grpId="7"/>
          <p:bldP spid="52" grpId="8"/>
          <p:bldP spid="52" grpId="9"/>
          <p:bldP spid="52" grpId="10"/>
          <p:bldP spid="52" grpId="11"/>
          <p:bldP spid="53" grpId="0"/>
          <p:bldP spid="53" grpId="1"/>
          <p:bldP spid="53" grpId="2"/>
          <p:bldP spid="53" grpId="3"/>
          <p:bldP spid="53" grpId="4"/>
          <p:bldP spid="53" grpId="5"/>
          <p:bldP spid="53" grpId="6"/>
          <p:bldP spid="53" grpId="7"/>
          <p:bldP spid="53" grpId="8"/>
          <p:bldP spid="53" grpId="9"/>
          <p:bldP spid="53" grpId="10"/>
          <p:bldP spid="54" grpId="0"/>
          <p:bldP spid="57" grpId="0"/>
          <p:bldP spid="57" grpId="1"/>
          <p:bldP spid="57" grpId="2"/>
          <p:bldP spid="57" grpId="3"/>
          <p:bldP spid="57" grpId="4"/>
          <p:bldP spid="57" grpId="5"/>
          <p:bldP spid="57" grpId="6"/>
          <p:bldP spid="57" grpId="7"/>
          <p:bldP spid="57" grpId="8"/>
          <p:bldP spid="57" grpId="9"/>
          <p:bldP spid="57" grpId="10"/>
          <p:bldP spid="57" grpId="11"/>
          <p:bldP spid="58" grpId="0"/>
          <p:bldP spid="58" grpId="1"/>
          <p:bldP spid="58" grpId="2"/>
          <p:bldP spid="58" grpId="3"/>
          <p:bldP spid="58" grpId="4"/>
          <p:bldP spid="58" grpId="5"/>
          <p:bldP spid="58" grpId="6"/>
          <p:bldP spid="58" grpId="7"/>
          <p:bldP spid="58" grpId="8"/>
          <p:bldP spid="58" grpId="9"/>
          <p:bldP spid="58" grpId="10"/>
          <p:bldP spid="59" grpId="0"/>
          <p:bldP spid="62" grpId="0"/>
          <p:bldP spid="62" grpId="1"/>
          <p:bldP spid="62" grpId="2"/>
          <p:bldP spid="62" grpId="3"/>
          <p:bldP spid="62" grpId="4"/>
          <p:bldP spid="62" grpId="5"/>
          <p:bldP spid="62" grpId="6"/>
          <p:bldP spid="62" grpId="7"/>
          <p:bldP spid="62" grpId="8"/>
          <p:bldP spid="62" grpId="9"/>
          <p:bldP spid="62" grpId="10"/>
          <p:bldP spid="63" grpId="0"/>
          <p:bldP spid="63" grpId="1"/>
          <p:bldP spid="63" grpId="2"/>
          <p:bldP spid="63" grpId="3"/>
          <p:bldP spid="63" grpId="4"/>
          <p:bldP spid="63" grpId="5"/>
          <p:bldP spid="63" grpId="6"/>
          <p:bldP spid="63" grpId="7"/>
          <p:bldP spid="63" grpId="8"/>
          <p:bldP spid="63" grpId="9"/>
          <p:bldP spid="64" grpId="0"/>
          <p:bldP spid="23" grpId="0"/>
          <p:bldP spid="2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1500"/>
                                            <p:tgtEl>
                                              <p:spTgt spid="4"/>
                                            </p:tgtEl>
                                          </p:cBhvr>
                                        </p:animEffect>
                                      </p:childTnLst>
                                    </p:cTn>
                                  </p:par>
                                  <p:par>
                                    <p:cTn id="8" presetID="42" presetClass="entr" presetSubtype="0" fill="hold" nodeType="withEffect">
                                      <p:stCondLst>
                                        <p:cond delay="10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anim calcmode="lin" valueType="num">
                                          <p:cBhvr>
                                            <p:cTn id="11" dur="500" fill="hold"/>
                                            <p:tgtEl>
                                              <p:spTgt spid="2"/>
                                            </p:tgtEl>
                                            <p:attrNameLst>
                                              <p:attrName>ppt_x</p:attrName>
                                            </p:attrNameLst>
                                          </p:cBhvr>
                                          <p:tavLst>
                                            <p:tav tm="0">
                                              <p:val>
                                                <p:strVal val="#ppt_x"/>
                                              </p:val>
                                            </p:tav>
                                            <p:tav tm="100000">
                                              <p:val>
                                                <p:strVal val="#ppt_x"/>
                                              </p:val>
                                            </p:tav>
                                          </p:tavLst>
                                        </p:anim>
                                        <p:anim calcmode="lin" valueType="num">
                                          <p:cBhvr>
                                            <p:cTn id="12"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3" presetClass="path" presetSubtype="0" accel="50000" decel="50000" fill="hold" nodeType="clickEffect">
                                      <p:stCondLst>
                                        <p:cond delay="0"/>
                                      </p:stCondLst>
                                      <p:childTnLst>
                                        <p:animMotion origin="layout" path="M 5.55556E-7 -4.32099E-6 L -0.7934 -4.32099E-6 " pathEditMode="relative" rAng="0" ptsTypes="AA">
                                          <p:cBhvr>
                                            <p:cTn id="16" dur="2000" fill="hold"/>
                                            <p:tgtEl>
                                              <p:spTgt spid="4"/>
                                            </p:tgtEl>
                                            <p:attrNameLst>
                                              <p:attrName>ppt_x</p:attrName>
                                              <p:attrName>ppt_y</p:attrName>
                                            </p:attrNameLst>
                                          </p:cBhvr>
                                          <p:rCtr x="-39670" y="0"/>
                                        </p:animMotion>
                                      </p:childTnLst>
                                    </p:cTn>
                                  </p:par>
                                  <p:par>
                                    <p:cTn id="17" presetID="63" presetClass="path" presetSubtype="0" accel="50000" decel="50000" fill="hold" nodeType="withEffect">
                                      <p:stCondLst>
                                        <p:cond delay="0"/>
                                      </p:stCondLst>
                                      <p:childTnLst>
                                        <p:animMotion origin="layout" path="M 2.77778E-7 1.23457E-6 L -0.79427 -0.00185 " pathEditMode="relative" rAng="0" ptsTypes="AA">
                                          <p:cBhvr>
                                            <p:cTn id="18" dur="2000" fill="hold"/>
                                            <p:tgtEl>
                                              <p:spTgt spid="31"/>
                                            </p:tgtEl>
                                            <p:attrNameLst>
                                              <p:attrName>ppt_x</p:attrName>
                                              <p:attrName>ppt_y</p:attrName>
                                            </p:attrNameLst>
                                          </p:cBhvr>
                                          <p:rCtr x="-39722" y="-93"/>
                                        </p:animMotion>
                                      </p:childTnLst>
                                    </p:cTn>
                                  </p:par>
                                  <p:par>
                                    <p:cTn id="19" presetID="22" presetClass="entr" presetSubtype="2"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right)">
                                          <p:cBhvr>
                                            <p:cTn id="21" dur="2000"/>
                                            <p:tgtEl>
                                              <p:spTgt spid="21"/>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right)">
                                          <p:cBhvr>
                                            <p:cTn id="24" dur="2000"/>
                                            <p:tgtEl>
                                              <p:spTgt spid="22"/>
                                            </p:tgtEl>
                                          </p:cBhvr>
                                        </p:animEffect>
                                      </p:childTnLst>
                                    </p:cTn>
                                  </p:par>
                                </p:childTnLst>
                              </p:cTn>
                            </p:par>
                            <p:par>
                              <p:cTn id="25" fill="hold">
                                <p:stCondLst>
                                  <p:cond delay="2000"/>
                                </p:stCondLst>
                                <p:childTnLst>
                                  <p:par>
                                    <p:cTn id="26" presetID="47" presetClass="entr" presetSubtype="0"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1000"/>
                                            <p:tgtEl>
                                              <p:spTgt spid="23"/>
                                            </p:tgtEl>
                                          </p:cBhvr>
                                        </p:animEffect>
                                        <p:anim calcmode="lin" valueType="num">
                                          <p:cBhvr>
                                            <p:cTn id="29" dur="1000" fill="hold"/>
                                            <p:tgtEl>
                                              <p:spTgt spid="23"/>
                                            </p:tgtEl>
                                            <p:attrNameLst>
                                              <p:attrName>ppt_x</p:attrName>
                                            </p:attrNameLst>
                                          </p:cBhvr>
                                          <p:tavLst>
                                            <p:tav tm="0">
                                              <p:val>
                                                <p:strVal val="#ppt_x"/>
                                              </p:val>
                                            </p:tav>
                                            <p:tav tm="100000">
                                              <p:val>
                                                <p:strVal val="#ppt_x"/>
                                              </p:val>
                                            </p:tav>
                                          </p:tavLst>
                                        </p:anim>
                                        <p:anim calcmode="lin" valueType="num">
                                          <p:cBhvr>
                                            <p:cTn id="30" dur="1000" fill="hold"/>
                                            <p:tgtEl>
                                              <p:spTgt spid="2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fade">
                                          <p:cBhvr>
                                            <p:cTn id="33" dur="1000"/>
                                            <p:tgtEl>
                                              <p:spTgt spid="56"/>
                                            </p:tgtEl>
                                          </p:cBhvr>
                                        </p:animEffect>
                                        <p:anim calcmode="lin" valueType="num">
                                          <p:cBhvr>
                                            <p:cTn id="34" dur="1000" fill="hold"/>
                                            <p:tgtEl>
                                              <p:spTgt spid="56"/>
                                            </p:tgtEl>
                                            <p:attrNameLst>
                                              <p:attrName>ppt_x</p:attrName>
                                            </p:attrNameLst>
                                          </p:cBhvr>
                                          <p:tavLst>
                                            <p:tav tm="0">
                                              <p:val>
                                                <p:strVal val="#ppt_x"/>
                                              </p:val>
                                            </p:tav>
                                            <p:tav tm="100000">
                                              <p:val>
                                                <p:strVal val="#ppt_x"/>
                                              </p:val>
                                            </p:tav>
                                          </p:tavLst>
                                        </p:anim>
                                        <p:anim calcmode="lin" valueType="num">
                                          <p:cBhvr>
                                            <p:cTn id="35" dur="1000" fill="hold"/>
                                            <p:tgtEl>
                                              <p:spTgt spid="56"/>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61"/>
                                            </p:tgtEl>
                                            <p:attrNameLst>
                                              <p:attrName>style.visibility</p:attrName>
                                            </p:attrNameLst>
                                          </p:cBhvr>
                                          <p:to>
                                            <p:strVal val="visible"/>
                                          </p:to>
                                        </p:set>
                                        <p:animEffect transition="in" filter="fade">
                                          <p:cBhvr>
                                            <p:cTn id="38" dur="1000"/>
                                            <p:tgtEl>
                                              <p:spTgt spid="61"/>
                                            </p:tgtEl>
                                          </p:cBhvr>
                                        </p:animEffect>
                                        <p:anim calcmode="lin" valueType="num">
                                          <p:cBhvr>
                                            <p:cTn id="39" dur="1000" fill="hold"/>
                                            <p:tgtEl>
                                              <p:spTgt spid="61"/>
                                            </p:tgtEl>
                                            <p:attrNameLst>
                                              <p:attrName>ppt_x</p:attrName>
                                            </p:attrNameLst>
                                          </p:cBhvr>
                                          <p:tavLst>
                                            <p:tav tm="0">
                                              <p:val>
                                                <p:strVal val="#ppt_x"/>
                                              </p:val>
                                            </p:tav>
                                            <p:tav tm="100000">
                                              <p:val>
                                                <p:strVal val="#ppt_x"/>
                                              </p:val>
                                            </p:tav>
                                          </p:tavLst>
                                        </p:anim>
                                        <p:anim calcmode="lin" valueType="num">
                                          <p:cBhvr>
                                            <p:cTn id="40" dur="1000" fill="hold"/>
                                            <p:tgtEl>
                                              <p:spTgt spid="61"/>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65"/>
                                            </p:tgtEl>
                                            <p:attrNameLst>
                                              <p:attrName>style.visibility</p:attrName>
                                            </p:attrNameLst>
                                          </p:cBhvr>
                                          <p:to>
                                            <p:strVal val="visible"/>
                                          </p:to>
                                        </p:set>
                                        <p:animEffect transition="in" filter="fade">
                                          <p:cBhvr>
                                            <p:cTn id="43" dur="1000"/>
                                            <p:tgtEl>
                                              <p:spTgt spid="65"/>
                                            </p:tgtEl>
                                          </p:cBhvr>
                                        </p:animEffect>
                                        <p:anim calcmode="lin" valueType="num">
                                          <p:cBhvr>
                                            <p:cTn id="44" dur="1000" fill="hold"/>
                                            <p:tgtEl>
                                              <p:spTgt spid="65"/>
                                            </p:tgtEl>
                                            <p:attrNameLst>
                                              <p:attrName>ppt_x</p:attrName>
                                            </p:attrNameLst>
                                          </p:cBhvr>
                                          <p:tavLst>
                                            <p:tav tm="0">
                                              <p:val>
                                                <p:strVal val="#ppt_x"/>
                                              </p:val>
                                            </p:tav>
                                            <p:tav tm="100000">
                                              <p:val>
                                                <p:strVal val="#ppt_x"/>
                                              </p:val>
                                            </p:tav>
                                          </p:tavLst>
                                        </p:anim>
                                        <p:anim calcmode="lin" valueType="num">
                                          <p:cBhvr>
                                            <p:cTn id="45" dur="1000" fill="hold"/>
                                            <p:tgtEl>
                                              <p:spTgt spid="6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2" presetClass="entr" presetSubtype="2"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1+#ppt_w/2"/>
                                              </p:val>
                                            </p:tav>
                                            <p:tav tm="100000">
                                              <p:val>
                                                <p:strVal val="#ppt_x"/>
                                              </p:val>
                                            </p:tav>
                                          </p:tavLst>
                                        </p:anim>
                                        <p:anim calcmode="lin" valueType="num">
                                          <p:cBhvr additive="base">
                                            <p:cTn id="50" dur="500" fill="hold"/>
                                            <p:tgtEl>
                                              <p:spTgt spid="19"/>
                                            </p:tgtEl>
                                            <p:attrNameLst>
                                              <p:attrName>ppt_y</p:attrName>
                                            </p:attrNameLst>
                                          </p:cBhvr>
                                          <p:tavLst>
                                            <p:tav tm="0">
                                              <p:val>
                                                <p:strVal val="#ppt_y"/>
                                              </p:val>
                                            </p:tav>
                                            <p:tav tm="100000">
                                              <p:val>
                                                <p:strVal val="#ppt_y"/>
                                              </p:val>
                                            </p:tav>
                                          </p:tavLst>
                                        </p:anim>
                                      </p:childTnLst>
                                    </p:cTn>
                                  </p:par>
                                  <p:par>
                                    <p:cTn id="51" presetID="2" presetClass="entr" presetSubtype="2" fill="hold" nodeType="with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1+#ppt_w/2"/>
                                              </p:val>
                                            </p:tav>
                                            <p:tav tm="100000">
                                              <p:val>
                                                <p:strVal val="#ppt_x"/>
                                              </p:val>
                                            </p:tav>
                                          </p:tavLst>
                                        </p:anim>
                                        <p:anim calcmode="lin" valueType="num">
                                          <p:cBhvr additive="base">
                                            <p:cTn id="54" dur="500" fill="hold"/>
                                            <p:tgtEl>
                                              <p:spTgt spid="20"/>
                                            </p:tgtEl>
                                            <p:attrNameLst>
                                              <p:attrName>ppt_y</p:attrName>
                                            </p:attrNameLst>
                                          </p:cBhvr>
                                          <p:tavLst>
                                            <p:tav tm="0">
                                              <p:val>
                                                <p:strVal val="#ppt_y"/>
                                              </p:val>
                                            </p:tav>
                                            <p:tav tm="100000">
                                              <p:val>
                                                <p:strVal val="#ppt_y"/>
                                              </p:val>
                                            </p:tav>
                                          </p:tavLst>
                                        </p:anim>
                                      </p:childTnLst>
                                    </p:cTn>
                                  </p:par>
                                  <p:par>
                                    <p:cTn id="55" presetID="2" presetClass="entr" presetSubtype="8" fill="hold" nodeType="withEffect">
                                      <p:stCondLst>
                                        <p:cond delay="250"/>
                                      </p:stCondLst>
                                      <p:childTnLst>
                                        <p:set>
                                          <p:cBhvr>
                                            <p:cTn id="56" dur="1" fill="hold">
                                              <p:stCondLst>
                                                <p:cond delay="0"/>
                                              </p:stCondLst>
                                            </p:cTn>
                                            <p:tgtEl>
                                              <p:spTgt spid="38"/>
                                            </p:tgtEl>
                                            <p:attrNameLst>
                                              <p:attrName>style.visibility</p:attrName>
                                            </p:attrNameLst>
                                          </p:cBhvr>
                                          <p:to>
                                            <p:strVal val="visible"/>
                                          </p:to>
                                        </p:set>
                                        <p:anim calcmode="lin" valueType="num">
                                          <p:cBhvr additive="base">
                                            <p:cTn id="57" dur="500" fill="hold"/>
                                            <p:tgtEl>
                                              <p:spTgt spid="38"/>
                                            </p:tgtEl>
                                            <p:attrNameLst>
                                              <p:attrName>ppt_x</p:attrName>
                                            </p:attrNameLst>
                                          </p:cBhvr>
                                          <p:tavLst>
                                            <p:tav tm="0">
                                              <p:val>
                                                <p:strVal val="0-#ppt_w/2"/>
                                              </p:val>
                                            </p:tav>
                                            <p:tav tm="100000">
                                              <p:val>
                                                <p:strVal val="#ppt_x"/>
                                              </p:val>
                                            </p:tav>
                                          </p:tavLst>
                                        </p:anim>
                                        <p:anim calcmode="lin" valueType="num">
                                          <p:cBhvr additive="base">
                                            <p:cTn id="58" dur="500" fill="hold"/>
                                            <p:tgtEl>
                                              <p:spTgt spid="38"/>
                                            </p:tgtEl>
                                            <p:attrNameLst>
                                              <p:attrName>ppt_y</p:attrName>
                                            </p:attrNameLst>
                                          </p:cBhvr>
                                          <p:tavLst>
                                            <p:tav tm="0">
                                              <p:val>
                                                <p:strVal val="#ppt_y"/>
                                              </p:val>
                                            </p:tav>
                                            <p:tav tm="100000">
                                              <p:val>
                                                <p:strVal val="#ppt_y"/>
                                              </p:val>
                                            </p:tav>
                                          </p:tavLst>
                                        </p:anim>
                                      </p:childTnLst>
                                    </p:cTn>
                                  </p:par>
                                  <p:par>
                                    <p:cTn id="59" presetID="2" presetClass="entr" presetSubtype="8" fill="hold" nodeType="withEffect">
                                      <p:stCondLst>
                                        <p:cond delay="500"/>
                                      </p:stCondLst>
                                      <p:childTnLst>
                                        <p:set>
                                          <p:cBhvr>
                                            <p:cTn id="60" dur="1" fill="hold">
                                              <p:stCondLst>
                                                <p:cond delay="0"/>
                                              </p:stCondLst>
                                            </p:cTn>
                                            <p:tgtEl>
                                              <p:spTgt spid="3"/>
                                            </p:tgtEl>
                                            <p:attrNameLst>
                                              <p:attrName>style.visibility</p:attrName>
                                            </p:attrNameLst>
                                          </p:cBhvr>
                                          <p:to>
                                            <p:strVal val="visible"/>
                                          </p:to>
                                        </p:set>
                                        <p:anim calcmode="lin" valueType="num">
                                          <p:cBhvr additive="base">
                                            <p:cTn id="61" dur="500" fill="hold"/>
                                            <p:tgtEl>
                                              <p:spTgt spid="3"/>
                                            </p:tgtEl>
                                            <p:attrNameLst>
                                              <p:attrName>ppt_x</p:attrName>
                                            </p:attrNameLst>
                                          </p:cBhvr>
                                          <p:tavLst>
                                            <p:tav tm="0">
                                              <p:val>
                                                <p:strVal val="0-#ppt_w/2"/>
                                              </p:val>
                                            </p:tav>
                                            <p:tav tm="100000">
                                              <p:val>
                                                <p:strVal val="#ppt_x"/>
                                              </p:val>
                                            </p:tav>
                                          </p:tavLst>
                                        </p:anim>
                                        <p:anim calcmode="lin" valueType="num">
                                          <p:cBhvr additive="base">
                                            <p:cTn id="6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1" fill="hold" grpId="0" nodeType="clickEffect">
                                      <p:stCondLst>
                                        <p:cond delay="0"/>
                                      </p:stCondLst>
                                      <p:childTnLst>
                                        <p:set>
                                          <p:cBhvr>
                                            <p:cTn id="66" dur="1" fill="hold">
                                              <p:stCondLst>
                                                <p:cond delay="0"/>
                                              </p:stCondLst>
                                            </p:cTn>
                                            <p:tgtEl>
                                              <p:spTgt spid="54"/>
                                            </p:tgtEl>
                                            <p:attrNameLst>
                                              <p:attrName>style.visibility</p:attrName>
                                            </p:attrNameLst>
                                          </p:cBhvr>
                                          <p:to>
                                            <p:strVal val="visible"/>
                                          </p:to>
                                        </p:set>
                                        <p:anim calcmode="lin" valueType="num">
                                          <p:cBhvr additive="base">
                                            <p:cTn id="67" dur="500" fill="hold"/>
                                            <p:tgtEl>
                                              <p:spTgt spid="54"/>
                                            </p:tgtEl>
                                            <p:attrNameLst>
                                              <p:attrName>ppt_x</p:attrName>
                                            </p:attrNameLst>
                                          </p:cBhvr>
                                          <p:tavLst>
                                            <p:tav tm="0">
                                              <p:val>
                                                <p:strVal val="#ppt_x"/>
                                              </p:val>
                                            </p:tav>
                                            <p:tav tm="100000">
                                              <p:val>
                                                <p:strVal val="#ppt_x"/>
                                              </p:val>
                                            </p:tav>
                                          </p:tavLst>
                                        </p:anim>
                                        <p:anim calcmode="lin" valueType="num">
                                          <p:cBhvr additive="base">
                                            <p:cTn id="68" dur="500" fill="hold"/>
                                            <p:tgtEl>
                                              <p:spTgt spid="54"/>
                                            </p:tgtEl>
                                            <p:attrNameLst>
                                              <p:attrName>ppt_y</p:attrName>
                                            </p:attrNameLst>
                                          </p:cBhvr>
                                          <p:tavLst>
                                            <p:tav tm="0">
                                              <p:val>
                                                <p:strVal val="0-#ppt_h/2"/>
                                              </p:val>
                                            </p:tav>
                                            <p:tav tm="100000">
                                              <p:val>
                                                <p:strVal val="#ppt_y"/>
                                              </p:val>
                                            </p:tav>
                                          </p:tavLst>
                                        </p:anim>
                                      </p:childTnLst>
                                    </p:cTn>
                                  </p:par>
                                  <p:par>
                                    <p:cTn id="69" presetID="53" presetClass="exit" presetSubtype="32" fill="hold" nodeType="withEffect">
                                      <p:stCondLst>
                                        <p:cond delay="0"/>
                                      </p:stCondLst>
                                      <p:childTnLst>
                                        <p:anim calcmode="lin" valueType="num">
                                          <p:cBhvr>
                                            <p:cTn id="70" dur="500"/>
                                            <p:tgtEl>
                                              <p:spTgt spid="56"/>
                                            </p:tgtEl>
                                            <p:attrNameLst>
                                              <p:attrName>ppt_w</p:attrName>
                                            </p:attrNameLst>
                                          </p:cBhvr>
                                          <p:tavLst>
                                            <p:tav tm="0">
                                              <p:val>
                                                <p:strVal val="ppt_w"/>
                                              </p:val>
                                            </p:tav>
                                            <p:tav tm="100000">
                                              <p:val>
                                                <p:fltVal val="0"/>
                                              </p:val>
                                            </p:tav>
                                          </p:tavLst>
                                        </p:anim>
                                        <p:anim calcmode="lin" valueType="num">
                                          <p:cBhvr>
                                            <p:cTn id="71" dur="500"/>
                                            <p:tgtEl>
                                              <p:spTgt spid="56"/>
                                            </p:tgtEl>
                                            <p:attrNameLst>
                                              <p:attrName>ppt_h</p:attrName>
                                            </p:attrNameLst>
                                          </p:cBhvr>
                                          <p:tavLst>
                                            <p:tav tm="0">
                                              <p:val>
                                                <p:strVal val="ppt_h"/>
                                              </p:val>
                                            </p:tav>
                                            <p:tav tm="100000">
                                              <p:val>
                                                <p:fltVal val="0"/>
                                              </p:val>
                                            </p:tav>
                                          </p:tavLst>
                                        </p:anim>
                                        <p:animEffect transition="out" filter="fade">
                                          <p:cBhvr>
                                            <p:cTn id="72" dur="500"/>
                                            <p:tgtEl>
                                              <p:spTgt spid="56"/>
                                            </p:tgtEl>
                                          </p:cBhvr>
                                        </p:animEffect>
                                        <p:set>
                                          <p:cBhvr>
                                            <p:cTn id="73" dur="1" fill="hold">
                                              <p:stCondLst>
                                                <p:cond delay="499"/>
                                              </p:stCondLst>
                                            </p:cTn>
                                            <p:tgtEl>
                                              <p:spTgt spid="56"/>
                                            </p:tgtEl>
                                            <p:attrNameLst>
                                              <p:attrName>style.visibility</p:attrName>
                                            </p:attrNameLst>
                                          </p:cBhvr>
                                          <p:to>
                                            <p:strVal val="hidden"/>
                                          </p:to>
                                        </p:set>
                                      </p:childTnLst>
                                    </p:cTn>
                                  </p:par>
                                </p:childTnLst>
                              </p:cTn>
                            </p:par>
                            <p:par>
                              <p:cTn id="74" fill="hold">
                                <p:stCondLst>
                                  <p:cond delay="500"/>
                                </p:stCondLst>
                                <p:childTnLst>
                                  <p:par>
                                    <p:cTn id="75" presetID="1" presetClass="mediacall" presetSubtype="0" fill="hold" nodeType="afterEffect">
                                      <p:stCondLst>
                                        <p:cond delay="0"/>
                                      </p:stCondLst>
                                      <p:childTnLst>
                                        <p:cmd type="call" cmd="playFrom(0.0)">
                                          <p:cBhvr>
                                            <p:cTn id="76" dur="5496" fill="hold"/>
                                            <p:tgtEl>
                                              <p:spTgt spid="55"/>
                                            </p:tgtEl>
                                          </p:cBhvr>
                                        </p:cmd>
                                      </p:childTnLst>
                                    </p:cTn>
                                  </p:par>
                                  <p:par>
                                    <p:cTn id="77" presetID="1" presetClass="entr" presetSubtype="0" fill="hold" grpId="0" nodeType="withEffect">
                                      <p:stCondLst>
                                        <p:cond delay="0"/>
                                      </p:stCondLst>
                                      <p:childTnLst>
                                        <p:set>
                                          <p:cBhvr>
                                            <p:cTn id="78" dur="1" fill="hold">
                                              <p:stCondLst>
                                                <p:cond delay="249"/>
                                              </p:stCondLst>
                                            </p:cTn>
                                            <p:tgtEl>
                                              <p:spTgt spid="52"/>
                                            </p:tgtEl>
                                            <p:attrNameLst>
                                              <p:attrName>style.visibility</p:attrName>
                                            </p:attrNameLst>
                                          </p:cBhvr>
                                          <p:to>
                                            <p:strVal val="visible"/>
                                          </p:to>
                                        </p:set>
                                      </p:childTnLst>
                                    </p:cTn>
                                  </p:par>
                                  <p:par>
                                    <p:cTn id="79" presetID="1" presetClass="exit" presetSubtype="0" fill="hold" grpId="1" nodeType="withEffect">
                                      <p:stCondLst>
                                        <p:cond delay="250"/>
                                      </p:stCondLst>
                                      <p:childTnLst>
                                        <p:set>
                                          <p:cBhvr>
                                            <p:cTn id="80" dur="1" fill="hold">
                                              <p:stCondLst>
                                                <p:cond delay="249"/>
                                              </p:stCondLst>
                                            </p:cTn>
                                            <p:tgtEl>
                                              <p:spTgt spid="52"/>
                                            </p:tgtEl>
                                            <p:attrNameLst>
                                              <p:attrName>style.visibility</p:attrName>
                                            </p:attrNameLst>
                                          </p:cBhvr>
                                          <p:to>
                                            <p:strVal val="hidden"/>
                                          </p:to>
                                        </p:set>
                                      </p:childTnLst>
                                    </p:cTn>
                                  </p:par>
                                  <p:par>
                                    <p:cTn id="81" presetID="1" presetClass="entr" presetSubtype="0" fill="hold" grpId="0" nodeType="withEffect">
                                      <p:stCondLst>
                                        <p:cond delay="500"/>
                                      </p:stCondLst>
                                      <p:childTnLst>
                                        <p:set>
                                          <p:cBhvr>
                                            <p:cTn id="82" dur="1" fill="hold">
                                              <p:stCondLst>
                                                <p:cond delay="249"/>
                                              </p:stCondLst>
                                            </p:cTn>
                                            <p:tgtEl>
                                              <p:spTgt spid="53"/>
                                            </p:tgtEl>
                                            <p:attrNameLst>
                                              <p:attrName>style.visibility</p:attrName>
                                            </p:attrNameLst>
                                          </p:cBhvr>
                                          <p:to>
                                            <p:strVal val="visible"/>
                                          </p:to>
                                        </p:set>
                                      </p:childTnLst>
                                    </p:cTn>
                                  </p:par>
                                  <p:par>
                                    <p:cTn id="83" presetID="1" presetClass="exit" presetSubtype="0" fill="hold" grpId="1" nodeType="withEffect">
                                      <p:stCondLst>
                                        <p:cond delay="750"/>
                                      </p:stCondLst>
                                      <p:childTnLst>
                                        <p:set>
                                          <p:cBhvr>
                                            <p:cTn id="84" dur="1" fill="hold">
                                              <p:stCondLst>
                                                <p:cond delay="249"/>
                                              </p:stCondLst>
                                            </p:cTn>
                                            <p:tgtEl>
                                              <p:spTgt spid="53"/>
                                            </p:tgtEl>
                                            <p:attrNameLst>
                                              <p:attrName>style.visibility</p:attrName>
                                            </p:attrNameLst>
                                          </p:cBhvr>
                                          <p:to>
                                            <p:strVal val="hidden"/>
                                          </p:to>
                                        </p:set>
                                      </p:childTnLst>
                                    </p:cTn>
                                  </p:par>
                                  <p:par>
                                    <p:cTn id="85" presetID="1" presetClass="entr" presetSubtype="0" fill="hold" grpId="2" nodeType="withEffect">
                                      <p:stCondLst>
                                        <p:cond delay="1000"/>
                                      </p:stCondLst>
                                      <p:childTnLst>
                                        <p:set>
                                          <p:cBhvr>
                                            <p:cTn id="86" dur="1" fill="hold">
                                              <p:stCondLst>
                                                <p:cond delay="249"/>
                                              </p:stCondLst>
                                            </p:cTn>
                                            <p:tgtEl>
                                              <p:spTgt spid="52"/>
                                            </p:tgtEl>
                                            <p:attrNameLst>
                                              <p:attrName>style.visibility</p:attrName>
                                            </p:attrNameLst>
                                          </p:cBhvr>
                                          <p:to>
                                            <p:strVal val="visible"/>
                                          </p:to>
                                        </p:set>
                                      </p:childTnLst>
                                    </p:cTn>
                                  </p:par>
                                  <p:par>
                                    <p:cTn id="87" presetID="1" presetClass="exit" presetSubtype="0" fill="hold" grpId="3" nodeType="withEffect">
                                      <p:stCondLst>
                                        <p:cond delay="1250"/>
                                      </p:stCondLst>
                                      <p:childTnLst>
                                        <p:set>
                                          <p:cBhvr>
                                            <p:cTn id="88" dur="1" fill="hold">
                                              <p:stCondLst>
                                                <p:cond delay="249"/>
                                              </p:stCondLst>
                                            </p:cTn>
                                            <p:tgtEl>
                                              <p:spTgt spid="52"/>
                                            </p:tgtEl>
                                            <p:attrNameLst>
                                              <p:attrName>style.visibility</p:attrName>
                                            </p:attrNameLst>
                                          </p:cBhvr>
                                          <p:to>
                                            <p:strVal val="hidden"/>
                                          </p:to>
                                        </p:set>
                                      </p:childTnLst>
                                    </p:cTn>
                                  </p:par>
                                  <p:par>
                                    <p:cTn id="89" presetID="1" presetClass="entr" presetSubtype="0" fill="hold" grpId="2" nodeType="withEffect">
                                      <p:stCondLst>
                                        <p:cond delay="1500"/>
                                      </p:stCondLst>
                                      <p:childTnLst>
                                        <p:set>
                                          <p:cBhvr>
                                            <p:cTn id="90" dur="1" fill="hold">
                                              <p:stCondLst>
                                                <p:cond delay="249"/>
                                              </p:stCondLst>
                                            </p:cTn>
                                            <p:tgtEl>
                                              <p:spTgt spid="53"/>
                                            </p:tgtEl>
                                            <p:attrNameLst>
                                              <p:attrName>style.visibility</p:attrName>
                                            </p:attrNameLst>
                                          </p:cBhvr>
                                          <p:to>
                                            <p:strVal val="visible"/>
                                          </p:to>
                                        </p:set>
                                      </p:childTnLst>
                                    </p:cTn>
                                  </p:par>
                                  <p:par>
                                    <p:cTn id="91" presetID="1" presetClass="exit" presetSubtype="0" fill="hold" grpId="3" nodeType="withEffect">
                                      <p:stCondLst>
                                        <p:cond delay="1750"/>
                                      </p:stCondLst>
                                      <p:childTnLst>
                                        <p:set>
                                          <p:cBhvr>
                                            <p:cTn id="92" dur="1" fill="hold">
                                              <p:stCondLst>
                                                <p:cond delay="249"/>
                                              </p:stCondLst>
                                            </p:cTn>
                                            <p:tgtEl>
                                              <p:spTgt spid="53"/>
                                            </p:tgtEl>
                                            <p:attrNameLst>
                                              <p:attrName>style.visibility</p:attrName>
                                            </p:attrNameLst>
                                          </p:cBhvr>
                                          <p:to>
                                            <p:strVal val="hidden"/>
                                          </p:to>
                                        </p:set>
                                      </p:childTnLst>
                                    </p:cTn>
                                  </p:par>
                                  <p:par>
                                    <p:cTn id="93" presetID="1" presetClass="entr" presetSubtype="0" fill="hold" grpId="4" nodeType="withEffect">
                                      <p:stCondLst>
                                        <p:cond delay="2000"/>
                                      </p:stCondLst>
                                      <p:childTnLst>
                                        <p:set>
                                          <p:cBhvr>
                                            <p:cTn id="94" dur="1" fill="hold">
                                              <p:stCondLst>
                                                <p:cond delay="249"/>
                                              </p:stCondLst>
                                            </p:cTn>
                                            <p:tgtEl>
                                              <p:spTgt spid="52"/>
                                            </p:tgtEl>
                                            <p:attrNameLst>
                                              <p:attrName>style.visibility</p:attrName>
                                            </p:attrNameLst>
                                          </p:cBhvr>
                                          <p:to>
                                            <p:strVal val="visible"/>
                                          </p:to>
                                        </p:set>
                                      </p:childTnLst>
                                    </p:cTn>
                                  </p:par>
                                  <p:par>
                                    <p:cTn id="95" presetID="1" presetClass="exit" presetSubtype="0" fill="hold" grpId="5" nodeType="withEffect">
                                      <p:stCondLst>
                                        <p:cond delay="2250"/>
                                      </p:stCondLst>
                                      <p:childTnLst>
                                        <p:set>
                                          <p:cBhvr>
                                            <p:cTn id="96" dur="1" fill="hold">
                                              <p:stCondLst>
                                                <p:cond delay="249"/>
                                              </p:stCondLst>
                                            </p:cTn>
                                            <p:tgtEl>
                                              <p:spTgt spid="52"/>
                                            </p:tgtEl>
                                            <p:attrNameLst>
                                              <p:attrName>style.visibility</p:attrName>
                                            </p:attrNameLst>
                                          </p:cBhvr>
                                          <p:to>
                                            <p:strVal val="hidden"/>
                                          </p:to>
                                        </p:set>
                                      </p:childTnLst>
                                    </p:cTn>
                                  </p:par>
                                  <p:par>
                                    <p:cTn id="97" presetID="1" presetClass="entr" presetSubtype="0" fill="hold" grpId="4" nodeType="withEffect">
                                      <p:stCondLst>
                                        <p:cond delay="2500"/>
                                      </p:stCondLst>
                                      <p:childTnLst>
                                        <p:set>
                                          <p:cBhvr>
                                            <p:cTn id="98" dur="1" fill="hold">
                                              <p:stCondLst>
                                                <p:cond delay="249"/>
                                              </p:stCondLst>
                                            </p:cTn>
                                            <p:tgtEl>
                                              <p:spTgt spid="53"/>
                                            </p:tgtEl>
                                            <p:attrNameLst>
                                              <p:attrName>style.visibility</p:attrName>
                                            </p:attrNameLst>
                                          </p:cBhvr>
                                          <p:to>
                                            <p:strVal val="visible"/>
                                          </p:to>
                                        </p:set>
                                      </p:childTnLst>
                                    </p:cTn>
                                  </p:par>
                                  <p:par>
                                    <p:cTn id="99" presetID="1" presetClass="exit" presetSubtype="0" fill="hold" grpId="5" nodeType="withEffect">
                                      <p:stCondLst>
                                        <p:cond delay="2750"/>
                                      </p:stCondLst>
                                      <p:childTnLst>
                                        <p:set>
                                          <p:cBhvr>
                                            <p:cTn id="100" dur="1" fill="hold">
                                              <p:stCondLst>
                                                <p:cond delay="249"/>
                                              </p:stCondLst>
                                            </p:cTn>
                                            <p:tgtEl>
                                              <p:spTgt spid="53"/>
                                            </p:tgtEl>
                                            <p:attrNameLst>
                                              <p:attrName>style.visibility</p:attrName>
                                            </p:attrNameLst>
                                          </p:cBhvr>
                                          <p:to>
                                            <p:strVal val="hidden"/>
                                          </p:to>
                                        </p:set>
                                      </p:childTnLst>
                                    </p:cTn>
                                  </p:par>
                                  <p:par>
                                    <p:cTn id="101" presetID="1" presetClass="entr" presetSubtype="0" fill="hold" grpId="6" nodeType="withEffect">
                                      <p:stCondLst>
                                        <p:cond delay="3000"/>
                                      </p:stCondLst>
                                      <p:childTnLst>
                                        <p:set>
                                          <p:cBhvr>
                                            <p:cTn id="102" dur="1" fill="hold">
                                              <p:stCondLst>
                                                <p:cond delay="249"/>
                                              </p:stCondLst>
                                            </p:cTn>
                                            <p:tgtEl>
                                              <p:spTgt spid="52"/>
                                            </p:tgtEl>
                                            <p:attrNameLst>
                                              <p:attrName>style.visibility</p:attrName>
                                            </p:attrNameLst>
                                          </p:cBhvr>
                                          <p:to>
                                            <p:strVal val="visible"/>
                                          </p:to>
                                        </p:set>
                                      </p:childTnLst>
                                    </p:cTn>
                                  </p:par>
                                  <p:par>
                                    <p:cTn id="103" presetID="1" presetClass="exit" presetSubtype="0" fill="hold" grpId="7" nodeType="withEffect">
                                      <p:stCondLst>
                                        <p:cond delay="3250"/>
                                      </p:stCondLst>
                                      <p:childTnLst>
                                        <p:set>
                                          <p:cBhvr>
                                            <p:cTn id="104" dur="1" fill="hold">
                                              <p:stCondLst>
                                                <p:cond delay="249"/>
                                              </p:stCondLst>
                                            </p:cTn>
                                            <p:tgtEl>
                                              <p:spTgt spid="52"/>
                                            </p:tgtEl>
                                            <p:attrNameLst>
                                              <p:attrName>style.visibility</p:attrName>
                                            </p:attrNameLst>
                                          </p:cBhvr>
                                          <p:to>
                                            <p:strVal val="hidden"/>
                                          </p:to>
                                        </p:set>
                                      </p:childTnLst>
                                    </p:cTn>
                                  </p:par>
                                  <p:par>
                                    <p:cTn id="105" presetID="1" presetClass="entr" presetSubtype="0" fill="hold" grpId="6" nodeType="withEffect">
                                      <p:stCondLst>
                                        <p:cond delay="3500"/>
                                      </p:stCondLst>
                                      <p:childTnLst>
                                        <p:set>
                                          <p:cBhvr>
                                            <p:cTn id="106" dur="1" fill="hold">
                                              <p:stCondLst>
                                                <p:cond delay="249"/>
                                              </p:stCondLst>
                                            </p:cTn>
                                            <p:tgtEl>
                                              <p:spTgt spid="53"/>
                                            </p:tgtEl>
                                            <p:attrNameLst>
                                              <p:attrName>style.visibility</p:attrName>
                                            </p:attrNameLst>
                                          </p:cBhvr>
                                          <p:to>
                                            <p:strVal val="visible"/>
                                          </p:to>
                                        </p:set>
                                      </p:childTnLst>
                                    </p:cTn>
                                  </p:par>
                                  <p:par>
                                    <p:cTn id="107" presetID="1" presetClass="exit" presetSubtype="0" fill="hold" grpId="7" nodeType="withEffect">
                                      <p:stCondLst>
                                        <p:cond delay="3750"/>
                                      </p:stCondLst>
                                      <p:childTnLst>
                                        <p:set>
                                          <p:cBhvr>
                                            <p:cTn id="108" dur="1" fill="hold">
                                              <p:stCondLst>
                                                <p:cond delay="249"/>
                                              </p:stCondLst>
                                            </p:cTn>
                                            <p:tgtEl>
                                              <p:spTgt spid="53"/>
                                            </p:tgtEl>
                                            <p:attrNameLst>
                                              <p:attrName>style.visibility</p:attrName>
                                            </p:attrNameLst>
                                          </p:cBhvr>
                                          <p:to>
                                            <p:strVal val="hidden"/>
                                          </p:to>
                                        </p:set>
                                      </p:childTnLst>
                                    </p:cTn>
                                  </p:par>
                                  <p:par>
                                    <p:cTn id="109" presetID="1" presetClass="entr" presetSubtype="0" fill="hold" grpId="8" nodeType="withEffect">
                                      <p:stCondLst>
                                        <p:cond delay="4000"/>
                                      </p:stCondLst>
                                      <p:childTnLst>
                                        <p:set>
                                          <p:cBhvr>
                                            <p:cTn id="110" dur="1" fill="hold">
                                              <p:stCondLst>
                                                <p:cond delay="249"/>
                                              </p:stCondLst>
                                            </p:cTn>
                                            <p:tgtEl>
                                              <p:spTgt spid="52"/>
                                            </p:tgtEl>
                                            <p:attrNameLst>
                                              <p:attrName>style.visibility</p:attrName>
                                            </p:attrNameLst>
                                          </p:cBhvr>
                                          <p:to>
                                            <p:strVal val="visible"/>
                                          </p:to>
                                        </p:set>
                                      </p:childTnLst>
                                    </p:cTn>
                                  </p:par>
                                  <p:par>
                                    <p:cTn id="111" presetID="1" presetClass="exit" presetSubtype="0" fill="hold" grpId="9" nodeType="withEffect">
                                      <p:stCondLst>
                                        <p:cond delay="4250"/>
                                      </p:stCondLst>
                                      <p:childTnLst>
                                        <p:set>
                                          <p:cBhvr>
                                            <p:cTn id="112" dur="1" fill="hold">
                                              <p:stCondLst>
                                                <p:cond delay="249"/>
                                              </p:stCondLst>
                                            </p:cTn>
                                            <p:tgtEl>
                                              <p:spTgt spid="52"/>
                                            </p:tgtEl>
                                            <p:attrNameLst>
                                              <p:attrName>style.visibility</p:attrName>
                                            </p:attrNameLst>
                                          </p:cBhvr>
                                          <p:to>
                                            <p:strVal val="hidden"/>
                                          </p:to>
                                        </p:set>
                                      </p:childTnLst>
                                    </p:cTn>
                                  </p:par>
                                  <p:par>
                                    <p:cTn id="113" presetID="1" presetClass="entr" presetSubtype="0" fill="hold" grpId="8" nodeType="withEffect">
                                      <p:stCondLst>
                                        <p:cond delay="4500"/>
                                      </p:stCondLst>
                                      <p:childTnLst>
                                        <p:set>
                                          <p:cBhvr>
                                            <p:cTn id="114" dur="1" fill="hold">
                                              <p:stCondLst>
                                                <p:cond delay="249"/>
                                              </p:stCondLst>
                                            </p:cTn>
                                            <p:tgtEl>
                                              <p:spTgt spid="53"/>
                                            </p:tgtEl>
                                            <p:attrNameLst>
                                              <p:attrName>style.visibility</p:attrName>
                                            </p:attrNameLst>
                                          </p:cBhvr>
                                          <p:to>
                                            <p:strVal val="visible"/>
                                          </p:to>
                                        </p:set>
                                      </p:childTnLst>
                                    </p:cTn>
                                  </p:par>
                                  <p:par>
                                    <p:cTn id="115" presetID="1" presetClass="exit" presetSubtype="0" fill="hold" grpId="9" nodeType="withEffect">
                                      <p:stCondLst>
                                        <p:cond delay="4750"/>
                                      </p:stCondLst>
                                      <p:childTnLst>
                                        <p:set>
                                          <p:cBhvr>
                                            <p:cTn id="116" dur="1" fill="hold">
                                              <p:stCondLst>
                                                <p:cond delay="249"/>
                                              </p:stCondLst>
                                            </p:cTn>
                                            <p:tgtEl>
                                              <p:spTgt spid="53"/>
                                            </p:tgtEl>
                                            <p:attrNameLst>
                                              <p:attrName>style.visibility</p:attrName>
                                            </p:attrNameLst>
                                          </p:cBhvr>
                                          <p:to>
                                            <p:strVal val="hidden"/>
                                          </p:to>
                                        </p:set>
                                      </p:childTnLst>
                                    </p:cTn>
                                  </p:par>
                                  <p:par>
                                    <p:cTn id="117" presetID="1" presetClass="entr" presetSubtype="0" fill="hold" grpId="10" nodeType="withEffect">
                                      <p:stCondLst>
                                        <p:cond delay="5000"/>
                                      </p:stCondLst>
                                      <p:childTnLst>
                                        <p:set>
                                          <p:cBhvr>
                                            <p:cTn id="118" dur="1" fill="hold">
                                              <p:stCondLst>
                                                <p:cond delay="249"/>
                                              </p:stCondLst>
                                            </p:cTn>
                                            <p:tgtEl>
                                              <p:spTgt spid="52"/>
                                            </p:tgtEl>
                                            <p:attrNameLst>
                                              <p:attrName>style.visibility</p:attrName>
                                            </p:attrNameLst>
                                          </p:cBhvr>
                                          <p:to>
                                            <p:strVal val="visible"/>
                                          </p:to>
                                        </p:set>
                                      </p:childTnLst>
                                    </p:cTn>
                                  </p:par>
                                  <p:par>
                                    <p:cTn id="119" presetID="1" presetClass="exit" presetSubtype="0" fill="hold" grpId="11" nodeType="withEffect">
                                      <p:stCondLst>
                                        <p:cond delay="5250"/>
                                      </p:stCondLst>
                                      <p:childTnLst>
                                        <p:set>
                                          <p:cBhvr>
                                            <p:cTn id="120" dur="1" fill="hold">
                                              <p:stCondLst>
                                                <p:cond delay="249"/>
                                              </p:stCondLst>
                                            </p:cTn>
                                            <p:tgtEl>
                                              <p:spTgt spid="52"/>
                                            </p:tgtEl>
                                            <p:attrNameLst>
                                              <p:attrName>style.visibility</p:attrName>
                                            </p:attrNameLst>
                                          </p:cBhvr>
                                          <p:to>
                                            <p:strVal val="hidden"/>
                                          </p:to>
                                        </p:set>
                                      </p:childTnLst>
                                    </p:cTn>
                                  </p:par>
                                  <p:par>
                                    <p:cTn id="121" presetID="1" presetClass="entr" presetSubtype="0" fill="hold" grpId="10" nodeType="withEffect">
                                      <p:stCondLst>
                                        <p:cond delay="5500"/>
                                      </p:stCondLst>
                                      <p:childTnLst>
                                        <p:set>
                                          <p:cBhvr>
                                            <p:cTn id="122" dur="1" fill="hold">
                                              <p:stCondLst>
                                                <p:cond delay="249"/>
                                              </p:stCondLst>
                                            </p:cTn>
                                            <p:tgtEl>
                                              <p:spTgt spid="53"/>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2" presetClass="entr" presetSubtype="1" fill="hold" grpId="0" nodeType="clickEffect">
                                      <p:stCondLst>
                                        <p:cond delay="0"/>
                                      </p:stCondLst>
                                      <p:childTnLst>
                                        <p:set>
                                          <p:cBhvr>
                                            <p:cTn id="126" dur="1" fill="hold">
                                              <p:stCondLst>
                                                <p:cond delay="0"/>
                                              </p:stCondLst>
                                            </p:cTn>
                                            <p:tgtEl>
                                              <p:spTgt spid="59"/>
                                            </p:tgtEl>
                                            <p:attrNameLst>
                                              <p:attrName>style.visibility</p:attrName>
                                            </p:attrNameLst>
                                          </p:cBhvr>
                                          <p:to>
                                            <p:strVal val="visible"/>
                                          </p:to>
                                        </p:set>
                                        <p:anim calcmode="lin" valueType="num">
                                          <p:cBhvr additive="base">
                                            <p:cTn id="127" dur="500" fill="hold"/>
                                            <p:tgtEl>
                                              <p:spTgt spid="59"/>
                                            </p:tgtEl>
                                            <p:attrNameLst>
                                              <p:attrName>ppt_x</p:attrName>
                                            </p:attrNameLst>
                                          </p:cBhvr>
                                          <p:tavLst>
                                            <p:tav tm="0">
                                              <p:val>
                                                <p:strVal val="#ppt_x"/>
                                              </p:val>
                                            </p:tav>
                                            <p:tav tm="100000">
                                              <p:val>
                                                <p:strVal val="#ppt_x"/>
                                              </p:val>
                                            </p:tav>
                                          </p:tavLst>
                                        </p:anim>
                                        <p:anim calcmode="lin" valueType="num">
                                          <p:cBhvr additive="base">
                                            <p:cTn id="128" dur="500" fill="hold"/>
                                            <p:tgtEl>
                                              <p:spTgt spid="59"/>
                                            </p:tgtEl>
                                            <p:attrNameLst>
                                              <p:attrName>ppt_y</p:attrName>
                                            </p:attrNameLst>
                                          </p:cBhvr>
                                          <p:tavLst>
                                            <p:tav tm="0">
                                              <p:val>
                                                <p:strVal val="0-#ppt_h/2"/>
                                              </p:val>
                                            </p:tav>
                                            <p:tav tm="100000">
                                              <p:val>
                                                <p:strVal val="#ppt_y"/>
                                              </p:val>
                                            </p:tav>
                                          </p:tavLst>
                                        </p:anim>
                                      </p:childTnLst>
                                    </p:cTn>
                                  </p:par>
                                  <p:par>
                                    <p:cTn id="129" presetID="53" presetClass="exit" presetSubtype="32" fill="hold" nodeType="withEffect">
                                      <p:stCondLst>
                                        <p:cond delay="0"/>
                                      </p:stCondLst>
                                      <p:childTnLst>
                                        <p:anim calcmode="lin" valueType="num">
                                          <p:cBhvr>
                                            <p:cTn id="130" dur="500"/>
                                            <p:tgtEl>
                                              <p:spTgt spid="61"/>
                                            </p:tgtEl>
                                            <p:attrNameLst>
                                              <p:attrName>ppt_w</p:attrName>
                                            </p:attrNameLst>
                                          </p:cBhvr>
                                          <p:tavLst>
                                            <p:tav tm="0">
                                              <p:val>
                                                <p:strVal val="ppt_w"/>
                                              </p:val>
                                            </p:tav>
                                            <p:tav tm="100000">
                                              <p:val>
                                                <p:fltVal val="0"/>
                                              </p:val>
                                            </p:tav>
                                          </p:tavLst>
                                        </p:anim>
                                        <p:anim calcmode="lin" valueType="num">
                                          <p:cBhvr>
                                            <p:cTn id="131" dur="500"/>
                                            <p:tgtEl>
                                              <p:spTgt spid="61"/>
                                            </p:tgtEl>
                                            <p:attrNameLst>
                                              <p:attrName>ppt_h</p:attrName>
                                            </p:attrNameLst>
                                          </p:cBhvr>
                                          <p:tavLst>
                                            <p:tav tm="0">
                                              <p:val>
                                                <p:strVal val="ppt_h"/>
                                              </p:val>
                                            </p:tav>
                                            <p:tav tm="100000">
                                              <p:val>
                                                <p:fltVal val="0"/>
                                              </p:val>
                                            </p:tav>
                                          </p:tavLst>
                                        </p:anim>
                                        <p:animEffect transition="out" filter="fade">
                                          <p:cBhvr>
                                            <p:cTn id="132" dur="500"/>
                                            <p:tgtEl>
                                              <p:spTgt spid="61"/>
                                            </p:tgtEl>
                                          </p:cBhvr>
                                        </p:animEffect>
                                        <p:set>
                                          <p:cBhvr>
                                            <p:cTn id="133" dur="1" fill="hold">
                                              <p:stCondLst>
                                                <p:cond delay="499"/>
                                              </p:stCondLst>
                                            </p:cTn>
                                            <p:tgtEl>
                                              <p:spTgt spid="61"/>
                                            </p:tgtEl>
                                            <p:attrNameLst>
                                              <p:attrName>style.visibility</p:attrName>
                                            </p:attrNameLst>
                                          </p:cBhvr>
                                          <p:to>
                                            <p:strVal val="hidden"/>
                                          </p:to>
                                        </p:set>
                                      </p:childTnLst>
                                    </p:cTn>
                                  </p:par>
                                </p:childTnLst>
                              </p:cTn>
                            </p:par>
                            <p:par>
                              <p:cTn id="134" fill="hold">
                                <p:stCondLst>
                                  <p:cond delay="500"/>
                                </p:stCondLst>
                                <p:childTnLst>
                                  <p:par>
                                    <p:cTn id="135" presetID="1" presetClass="mediacall" presetSubtype="0" fill="hold" nodeType="afterEffect">
                                      <p:stCondLst>
                                        <p:cond delay="0"/>
                                      </p:stCondLst>
                                      <p:childTnLst>
                                        <p:cmd type="call" cmd="playFrom(0.0)">
                                          <p:cBhvr>
                                            <p:cTn id="136" dur="5496" fill="hold"/>
                                            <p:tgtEl>
                                              <p:spTgt spid="60"/>
                                            </p:tgtEl>
                                          </p:cBhvr>
                                        </p:cmd>
                                      </p:childTnLst>
                                    </p:cTn>
                                  </p:par>
                                  <p:par>
                                    <p:cTn id="137" presetID="1" presetClass="entr" presetSubtype="0" fill="hold" grpId="0" nodeType="withEffect">
                                      <p:stCondLst>
                                        <p:cond delay="0"/>
                                      </p:stCondLst>
                                      <p:childTnLst>
                                        <p:set>
                                          <p:cBhvr>
                                            <p:cTn id="138" dur="1" fill="hold">
                                              <p:stCondLst>
                                                <p:cond delay="249"/>
                                              </p:stCondLst>
                                            </p:cTn>
                                            <p:tgtEl>
                                              <p:spTgt spid="57"/>
                                            </p:tgtEl>
                                            <p:attrNameLst>
                                              <p:attrName>style.visibility</p:attrName>
                                            </p:attrNameLst>
                                          </p:cBhvr>
                                          <p:to>
                                            <p:strVal val="visible"/>
                                          </p:to>
                                        </p:set>
                                      </p:childTnLst>
                                    </p:cTn>
                                  </p:par>
                                  <p:par>
                                    <p:cTn id="139" presetID="1" presetClass="exit" presetSubtype="0" fill="hold" grpId="1" nodeType="withEffect">
                                      <p:stCondLst>
                                        <p:cond delay="250"/>
                                      </p:stCondLst>
                                      <p:childTnLst>
                                        <p:set>
                                          <p:cBhvr>
                                            <p:cTn id="140" dur="1" fill="hold">
                                              <p:stCondLst>
                                                <p:cond delay="249"/>
                                              </p:stCondLst>
                                            </p:cTn>
                                            <p:tgtEl>
                                              <p:spTgt spid="57"/>
                                            </p:tgtEl>
                                            <p:attrNameLst>
                                              <p:attrName>style.visibility</p:attrName>
                                            </p:attrNameLst>
                                          </p:cBhvr>
                                          <p:to>
                                            <p:strVal val="hidden"/>
                                          </p:to>
                                        </p:set>
                                      </p:childTnLst>
                                    </p:cTn>
                                  </p:par>
                                  <p:par>
                                    <p:cTn id="141" presetID="1" presetClass="entr" presetSubtype="0" fill="hold" grpId="0" nodeType="withEffect">
                                      <p:stCondLst>
                                        <p:cond delay="500"/>
                                      </p:stCondLst>
                                      <p:childTnLst>
                                        <p:set>
                                          <p:cBhvr>
                                            <p:cTn id="142" dur="1" fill="hold">
                                              <p:stCondLst>
                                                <p:cond delay="249"/>
                                              </p:stCondLst>
                                            </p:cTn>
                                            <p:tgtEl>
                                              <p:spTgt spid="58"/>
                                            </p:tgtEl>
                                            <p:attrNameLst>
                                              <p:attrName>style.visibility</p:attrName>
                                            </p:attrNameLst>
                                          </p:cBhvr>
                                          <p:to>
                                            <p:strVal val="visible"/>
                                          </p:to>
                                        </p:set>
                                      </p:childTnLst>
                                    </p:cTn>
                                  </p:par>
                                  <p:par>
                                    <p:cTn id="143" presetID="1" presetClass="exit" presetSubtype="0" fill="hold" grpId="1" nodeType="withEffect">
                                      <p:stCondLst>
                                        <p:cond delay="750"/>
                                      </p:stCondLst>
                                      <p:childTnLst>
                                        <p:set>
                                          <p:cBhvr>
                                            <p:cTn id="144" dur="1" fill="hold">
                                              <p:stCondLst>
                                                <p:cond delay="249"/>
                                              </p:stCondLst>
                                            </p:cTn>
                                            <p:tgtEl>
                                              <p:spTgt spid="58"/>
                                            </p:tgtEl>
                                            <p:attrNameLst>
                                              <p:attrName>style.visibility</p:attrName>
                                            </p:attrNameLst>
                                          </p:cBhvr>
                                          <p:to>
                                            <p:strVal val="hidden"/>
                                          </p:to>
                                        </p:set>
                                      </p:childTnLst>
                                    </p:cTn>
                                  </p:par>
                                  <p:par>
                                    <p:cTn id="145" presetID="1" presetClass="entr" presetSubtype="0" fill="hold" grpId="2" nodeType="withEffect">
                                      <p:stCondLst>
                                        <p:cond delay="1000"/>
                                      </p:stCondLst>
                                      <p:childTnLst>
                                        <p:set>
                                          <p:cBhvr>
                                            <p:cTn id="146" dur="1" fill="hold">
                                              <p:stCondLst>
                                                <p:cond delay="249"/>
                                              </p:stCondLst>
                                            </p:cTn>
                                            <p:tgtEl>
                                              <p:spTgt spid="57"/>
                                            </p:tgtEl>
                                            <p:attrNameLst>
                                              <p:attrName>style.visibility</p:attrName>
                                            </p:attrNameLst>
                                          </p:cBhvr>
                                          <p:to>
                                            <p:strVal val="visible"/>
                                          </p:to>
                                        </p:set>
                                      </p:childTnLst>
                                    </p:cTn>
                                  </p:par>
                                  <p:par>
                                    <p:cTn id="147" presetID="1" presetClass="exit" presetSubtype="0" fill="hold" grpId="3" nodeType="withEffect">
                                      <p:stCondLst>
                                        <p:cond delay="1250"/>
                                      </p:stCondLst>
                                      <p:childTnLst>
                                        <p:set>
                                          <p:cBhvr>
                                            <p:cTn id="148" dur="1" fill="hold">
                                              <p:stCondLst>
                                                <p:cond delay="249"/>
                                              </p:stCondLst>
                                            </p:cTn>
                                            <p:tgtEl>
                                              <p:spTgt spid="57"/>
                                            </p:tgtEl>
                                            <p:attrNameLst>
                                              <p:attrName>style.visibility</p:attrName>
                                            </p:attrNameLst>
                                          </p:cBhvr>
                                          <p:to>
                                            <p:strVal val="hidden"/>
                                          </p:to>
                                        </p:set>
                                      </p:childTnLst>
                                    </p:cTn>
                                  </p:par>
                                  <p:par>
                                    <p:cTn id="149" presetID="1" presetClass="entr" presetSubtype="0" fill="hold" grpId="2" nodeType="withEffect">
                                      <p:stCondLst>
                                        <p:cond delay="1500"/>
                                      </p:stCondLst>
                                      <p:childTnLst>
                                        <p:set>
                                          <p:cBhvr>
                                            <p:cTn id="150" dur="1" fill="hold">
                                              <p:stCondLst>
                                                <p:cond delay="249"/>
                                              </p:stCondLst>
                                            </p:cTn>
                                            <p:tgtEl>
                                              <p:spTgt spid="58"/>
                                            </p:tgtEl>
                                            <p:attrNameLst>
                                              <p:attrName>style.visibility</p:attrName>
                                            </p:attrNameLst>
                                          </p:cBhvr>
                                          <p:to>
                                            <p:strVal val="visible"/>
                                          </p:to>
                                        </p:set>
                                      </p:childTnLst>
                                    </p:cTn>
                                  </p:par>
                                  <p:par>
                                    <p:cTn id="151" presetID="1" presetClass="exit" presetSubtype="0" fill="hold" grpId="3" nodeType="withEffect">
                                      <p:stCondLst>
                                        <p:cond delay="1750"/>
                                      </p:stCondLst>
                                      <p:childTnLst>
                                        <p:set>
                                          <p:cBhvr>
                                            <p:cTn id="152" dur="1" fill="hold">
                                              <p:stCondLst>
                                                <p:cond delay="249"/>
                                              </p:stCondLst>
                                            </p:cTn>
                                            <p:tgtEl>
                                              <p:spTgt spid="58"/>
                                            </p:tgtEl>
                                            <p:attrNameLst>
                                              <p:attrName>style.visibility</p:attrName>
                                            </p:attrNameLst>
                                          </p:cBhvr>
                                          <p:to>
                                            <p:strVal val="hidden"/>
                                          </p:to>
                                        </p:set>
                                      </p:childTnLst>
                                    </p:cTn>
                                  </p:par>
                                  <p:par>
                                    <p:cTn id="153" presetID="1" presetClass="entr" presetSubtype="0" fill="hold" grpId="4" nodeType="withEffect">
                                      <p:stCondLst>
                                        <p:cond delay="2000"/>
                                      </p:stCondLst>
                                      <p:childTnLst>
                                        <p:set>
                                          <p:cBhvr>
                                            <p:cTn id="154" dur="1" fill="hold">
                                              <p:stCondLst>
                                                <p:cond delay="249"/>
                                              </p:stCondLst>
                                            </p:cTn>
                                            <p:tgtEl>
                                              <p:spTgt spid="57"/>
                                            </p:tgtEl>
                                            <p:attrNameLst>
                                              <p:attrName>style.visibility</p:attrName>
                                            </p:attrNameLst>
                                          </p:cBhvr>
                                          <p:to>
                                            <p:strVal val="visible"/>
                                          </p:to>
                                        </p:set>
                                      </p:childTnLst>
                                    </p:cTn>
                                  </p:par>
                                  <p:par>
                                    <p:cTn id="155" presetID="1" presetClass="exit" presetSubtype="0" fill="hold" grpId="5" nodeType="withEffect">
                                      <p:stCondLst>
                                        <p:cond delay="2250"/>
                                      </p:stCondLst>
                                      <p:childTnLst>
                                        <p:set>
                                          <p:cBhvr>
                                            <p:cTn id="156" dur="1" fill="hold">
                                              <p:stCondLst>
                                                <p:cond delay="249"/>
                                              </p:stCondLst>
                                            </p:cTn>
                                            <p:tgtEl>
                                              <p:spTgt spid="57"/>
                                            </p:tgtEl>
                                            <p:attrNameLst>
                                              <p:attrName>style.visibility</p:attrName>
                                            </p:attrNameLst>
                                          </p:cBhvr>
                                          <p:to>
                                            <p:strVal val="hidden"/>
                                          </p:to>
                                        </p:set>
                                      </p:childTnLst>
                                    </p:cTn>
                                  </p:par>
                                  <p:par>
                                    <p:cTn id="157" presetID="1" presetClass="entr" presetSubtype="0" fill="hold" grpId="4" nodeType="withEffect">
                                      <p:stCondLst>
                                        <p:cond delay="2500"/>
                                      </p:stCondLst>
                                      <p:childTnLst>
                                        <p:set>
                                          <p:cBhvr>
                                            <p:cTn id="158" dur="1" fill="hold">
                                              <p:stCondLst>
                                                <p:cond delay="249"/>
                                              </p:stCondLst>
                                            </p:cTn>
                                            <p:tgtEl>
                                              <p:spTgt spid="58"/>
                                            </p:tgtEl>
                                            <p:attrNameLst>
                                              <p:attrName>style.visibility</p:attrName>
                                            </p:attrNameLst>
                                          </p:cBhvr>
                                          <p:to>
                                            <p:strVal val="visible"/>
                                          </p:to>
                                        </p:set>
                                      </p:childTnLst>
                                    </p:cTn>
                                  </p:par>
                                  <p:par>
                                    <p:cTn id="159" presetID="1" presetClass="exit" presetSubtype="0" fill="hold" grpId="5" nodeType="withEffect">
                                      <p:stCondLst>
                                        <p:cond delay="2750"/>
                                      </p:stCondLst>
                                      <p:childTnLst>
                                        <p:set>
                                          <p:cBhvr>
                                            <p:cTn id="160" dur="1" fill="hold">
                                              <p:stCondLst>
                                                <p:cond delay="249"/>
                                              </p:stCondLst>
                                            </p:cTn>
                                            <p:tgtEl>
                                              <p:spTgt spid="58"/>
                                            </p:tgtEl>
                                            <p:attrNameLst>
                                              <p:attrName>style.visibility</p:attrName>
                                            </p:attrNameLst>
                                          </p:cBhvr>
                                          <p:to>
                                            <p:strVal val="hidden"/>
                                          </p:to>
                                        </p:set>
                                      </p:childTnLst>
                                    </p:cTn>
                                  </p:par>
                                  <p:par>
                                    <p:cTn id="161" presetID="1" presetClass="entr" presetSubtype="0" fill="hold" grpId="6" nodeType="withEffect">
                                      <p:stCondLst>
                                        <p:cond delay="3000"/>
                                      </p:stCondLst>
                                      <p:childTnLst>
                                        <p:set>
                                          <p:cBhvr>
                                            <p:cTn id="162" dur="1" fill="hold">
                                              <p:stCondLst>
                                                <p:cond delay="249"/>
                                              </p:stCondLst>
                                            </p:cTn>
                                            <p:tgtEl>
                                              <p:spTgt spid="57"/>
                                            </p:tgtEl>
                                            <p:attrNameLst>
                                              <p:attrName>style.visibility</p:attrName>
                                            </p:attrNameLst>
                                          </p:cBhvr>
                                          <p:to>
                                            <p:strVal val="visible"/>
                                          </p:to>
                                        </p:set>
                                      </p:childTnLst>
                                    </p:cTn>
                                  </p:par>
                                  <p:par>
                                    <p:cTn id="163" presetID="1" presetClass="exit" presetSubtype="0" fill="hold" grpId="7" nodeType="withEffect">
                                      <p:stCondLst>
                                        <p:cond delay="3250"/>
                                      </p:stCondLst>
                                      <p:childTnLst>
                                        <p:set>
                                          <p:cBhvr>
                                            <p:cTn id="164" dur="1" fill="hold">
                                              <p:stCondLst>
                                                <p:cond delay="249"/>
                                              </p:stCondLst>
                                            </p:cTn>
                                            <p:tgtEl>
                                              <p:spTgt spid="57"/>
                                            </p:tgtEl>
                                            <p:attrNameLst>
                                              <p:attrName>style.visibility</p:attrName>
                                            </p:attrNameLst>
                                          </p:cBhvr>
                                          <p:to>
                                            <p:strVal val="hidden"/>
                                          </p:to>
                                        </p:set>
                                      </p:childTnLst>
                                    </p:cTn>
                                  </p:par>
                                  <p:par>
                                    <p:cTn id="165" presetID="1" presetClass="entr" presetSubtype="0" fill="hold" grpId="6" nodeType="withEffect">
                                      <p:stCondLst>
                                        <p:cond delay="3500"/>
                                      </p:stCondLst>
                                      <p:childTnLst>
                                        <p:set>
                                          <p:cBhvr>
                                            <p:cTn id="166" dur="1" fill="hold">
                                              <p:stCondLst>
                                                <p:cond delay="249"/>
                                              </p:stCondLst>
                                            </p:cTn>
                                            <p:tgtEl>
                                              <p:spTgt spid="58"/>
                                            </p:tgtEl>
                                            <p:attrNameLst>
                                              <p:attrName>style.visibility</p:attrName>
                                            </p:attrNameLst>
                                          </p:cBhvr>
                                          <p:to>
                                            <p:strVal val="visible"/>
                                          </p:to>
                                        </p:set>
                                      </p:childTnLst>
                                    </p:cTn>
                                  </p:par>
                                  <p:par>
                                    <p:cTn id="167" presetID="1" presetClass="exit" presetSubtype="0" fill="hold" grpId="7" nodeType="withEffect">
                                      <p:stCondLst>
                                        <p:cond delay="3750"/>
                                      </p:stCondLst>
                                      <p:childTnLst>
                                        <p:set>
                                          <p:cBhvr>
                                            <p:cTn id="168" dur="1" fill="hold">
                                              <p:stCondLst>
                                                <p:cond delay="249"/>
                                              </p:stCondLst>
                                            </p:cTn>
                                            <p:tgtEl>
                                              <p:spTgt spid="58"/>
                                            </p:tgtEl>
                                            <p:attrNameLst>
                                              <p:attrName>style.visibility</p:attrName>
                                            </p:attrNameLst>
                                          </p:cBhvr>
                                          <p:to>
                                            <p:strVal val="hidden"/>
                                          </p:to>
                                        </p:set>
                                      </p:childTnLst>
                                    </p:cTn>
                                  </p:par>
                                  <p:par>
                                    <p:cTn id="169" presetID="1" presetClass="entr" presetSubtype="0" fill="hold" grpId="8" nodeType="withEffect">
                                      <p:stCondLst>
                                        <p:cond delay="4000"/>
                                      </p:stCondLst>
                                      <p:childTnLst>
                                        <p:set>
                                          <p:cBhvr>
                                            <p:cTn id="170" dur="1" fill="hold">
                                              <p:stCondLst>
                                                <p:cond delay="249"/>
                                              </p:stCondLst>
                                            </p:cTn>
                                            <p:tgtEl>
                                              <p:spTgt spid="57"/>
                                            </p:tgtEl>
                                            <p:attrNameLst>
                                              <p:attrName>style.visibility</p:attrName>
                                            </p:attrNameLst>
                                          </p:cBhvr>
                                          <p:to>
                                            <p:strVal val="visible"/>
                                          </p:to>
                                        </p:set>
                                      </p:childTnLst>
                                    </p:cTn>
                                  </p:par>
                                  <p:par>
                                    <p:cTn id="171" presetID="1" presetClass="exit" presetSubtype="0" fill="hold" grpId="9" nodeType="withEffect">
                                      <p:stCondLst>
                                        <p:cond delay="4250"/>
                                      </p:stCondLst>
                                      <p:childTnLst>
                                        <p:set>
                                          <p:cBhvr>
                                            <p:cTn id="172" dur="1" fill="hold">
                                              <p:stCondLst>
                                                <p:cond delay="249"/>
                                              </p:stCondLst>
                                            </p:cTn>
                                            <p:tgtEl>
                                              <p:spTgt spid="57"/>
                                            </p:tgtEl>
                                            <p:attrNameLst>
                                              <p:attrName>style.visibility</p:attrName>
                                            </p:attrNameLst>
                                          </p:cBhvr>
                                          <p:to>
                                            <p:strVal val="hidden"/>
                                          </p:to>
                                        </p:set>
                                      </p:childTnLst>
                                    </p:cTn>
                                  </p:par>
                                  <p:par>
                                    <p:cTn id="173" presetID="1" presetClass="entr" presetSubtype="0" fill="hold" grpId="8" nodeType="withEffect">
                                      <p:stCondLst>
                                        <p:cond delay="4500"/>
                                      </p:stCondLst>
                                      <p:childTnLst>
                                        <p:set>
                                          <p:cBhvr>
                                            <p:cTn id="174" dur="1" fill="hold">
                                              <p:stCondLst>
                                                <p:cond delay="249"/>
                                              </p:stCondLst>
                                            </p:cTn>
                                            <p:tgtEl>
                                              <p:spTgt spid="58"/>
                                            </p:tgtEl>
                                            <p:attrNameLst>
                                              <p:attrName>style.visibility</p:attrName>
                                            </p:attrNameLst>
                                          </p:cBhvr>
                                          <p:to>
                                            <p:strVal val="visible"/>
                                          </p:to>
                                        </p:set>
                                      </p:childTnLst>
                                    </p:cTn>
                                  </p:par>
                                  <p:par>
                                    <p:cTn id="175" presetID="1" presetClass="exit" presetSubtype="0" fill="hold" grpId="9" nodeType="withEffect">
                                      <p:stCondLst>
                                        <p:cond delay="4750"/>
                                      </p:stCondLst>
                                      <p:childTnLst>
                                        <p:set>
                                          <p:cBhvr>
                                            <p:cTn id="176" dur="1" fill="hold">
                                              <p:stCondLst>
                                                <p:cond delay="249"/>
                                              </p:stCondLst>
                                            </p:cTn>
                                            <p:tgtEl>
                                              <p:spTgt spid="58"/>
                                            </p:tgtEl>
                                            <p:attrNameLst>
                                              <p:attrName>style.visibility</p:attrName>
                                            </p:attrNameLst>
                                          </p:cBhvr>
                                          <p:to>
                                            <p:strVal val="hidden"/>
                                          </p:to>
                                        </p:set>
                                      </p:childTnLst>
                                    </p:cTn>
                                  </p:par>
                                  <p:par>
                                    <p:cTn id="177" presetID="1" presetClass="entr" presetSubtype="0" fill="hold" grpId="10" nodeType="withEffect">
                                      <p:stCondLst>
                                        <p:cond delay="5000"/>
                                      </p:stCondLst>
                                      <p:childTnLst>
                                        <p:set>
                                          <p:cBhvr>
                                            <p:cTn id="178" dur="1" fill="hold">
                                              <p:stCondLst>
                                                <p:cond delay="249"/>
                                              </p:stCondLst>
                                            </p:cTn>
                                            <p:tgtEl>
                                              <p:spTgt spid="57"/>
                                            </p:tgtEl>
                                            <p:attrNameLst>
                                              <p:attrName>style.visibility</p:attrName>
                                            </p:attrNameLst>
                                          </p:cBhvr>
                                          <p:to>
                                            <p:strVal val="visible"/>
                                          </p:to>
                                        </p:set>
                                      </p:childTnLst>
                                    </p:cTn>
                                  </p:par>
                                  <p:par>
                                    <p:cTn id="179" presetID="1" presetClass="exit" presetSubtype="0" fill="hold" grpId="11" nodeType="withEffect">
                                      <p:stCondLst>
                                        <p:cond delay="5250"/>
                                      </p:stCondLst>
                                      <p:childTnLst>
                                        <p:set>
                                          <p:cBhvr>
                                            <p:cTn id="180" dur="1" fill="hold">
                                              <p:stCondLst>
                                                <p:cond delay="249"/>
                                              </p:stCondLst>
                                            </p:cTn>
                                            <p:tgtEl>
                                              <p:spTgt spid="57"/>
                                            </p:tgtEl>
                                            <p:attrNameLst>
                                              <p:attrName>style.visibility</p:attrName>
                                            </p:attrNameLst>
                                          </p:cBhvr>
                                          <p:to>
                                            <p:strVal val="hidden"/>
                                          </p:to>
                                        </p:set>
                                      </p:childTnLst>
                                    </p:cTn>
                                  </p:par>
                                  <p:par>
                                    <p:cTn id="181" presetID="1" presetClass="entr" presetSubtype="0" fill="hold" grpId="10" nodeType="withEffect">
                                      <p:stCondLst>
                                        <p:cond delay="5500"/>
                                      </p:stCondLst>
                                      <p:childTnLst>
                                        <p:set>
                                          <p:cBhvr>
                                            <p:cTn id="182" dur="1" fill="hold">
                                              <p:stCondLst>
                                                <p:cond delay="249"/>
                                              </p:stCondLst>
                                            </p:cTn>
                                            <p:tgtEl>
                                              <p:spTgt spid="58"/>
                                            </p:tgtEl>
                                            <p:attrNameLst>
                                              <p:attrName>style.visibility</p:attrName>
                                            </p:attrNameLst>
                                          </p:cBhvr>
                                          <p:to>
                                            <p:strVal val="visible"/>
                                          </p:to>
                                        </p:set>
                                      </p:childTnLst>
                                    </p:cTn>
                                  </p:par>
                                </p:childTnLst>
                              </p:cTn>
                            </p:par>
                          </p:childTnLst>
                        </p:cTn>
                      </p:par>
                      <p:par>
                        <p:cTn id="183" fill="hold">
                          <p:stCondLst>
                            <p:cond delay="indefinite"/>
                          </p:stCondLst>
                          <p:childTnLst>
                            <p:par>
                              <p:cTn id="184" fill="hold">
                                <p:stCondLst>
                                  <p:cond delay="0"/>
                                </p:stCondLst>
                                <p:childTnLst>
                                  <p:par>
                                    <p:cTn id="185" presetID="2" presetClass="entr" presetSubtype="1" fill="hold" grpId="0" nodeType="clickEffect">
                                      <p:stCondLst>
                                        <p:cond delay="0"/>
                                      </p:stCondLst>
                                      <p:childTnLst>
                                        <p:set>
                                          <p:cBhvr>
                                            <p:cTn id="186" dur="1" fill="hold">
                                              <p:stCondLst>
                                                <p:cond delay="0"/>
                                              </p:stCondLst>
                                            </p:cTn>
                                            <p:tgtEl>
                                              <p:spTgt spid="64"/>
                                            </p:tgtEl>
                                            <p:attrNameLst>
                                              <p:attrName>style.visibility</p:attrName>
                                            </p:attrNameLst>
                                          </p:cBhvr>
                                          <p:to>
                                            <p:strVal val="visible"/>
                                          </p:to>
                                        </p:set>
                                        <p:anim calcmode="lin" valueType="num">
                                          <p:cBhvr additive="base">
                                            <p:cTn id="187" dur="500" fill="hold"/>
                                            <p:tgtEl>
                                              <p:spTgt spid="64"/>
                                            </p:tgtEl>
                                            <p:attrNameLst>
                                              <p:attrName>ppt_x</p:attrName>
                                            </p:attrNameLst>
                                          </p:cBhvr>
                                          <p:tavLst>
                                            <p:tav tm="0">
                                              <p:val>
                                                <p:strVal val="#ppt_x"/>
                                              </p:val>
                                            </p:tav>
                                            <p:tav tm="100000">
                                              <p:val>
                                                <p:strVal val="#ppt_x"/>
                                              </p:val>
                                            </p:tav>
                                          </p:tavLst>
                                        </p:anim>
                                        <p:anim calcmode="lin" valueType="num">
                                          <p:cBhvr additive="base">
                                            <p:cTn id="188" dur="500" fill="hold"/>
                                            <p:tgtEl>
                                              <p:spTgt spid="64"/>
                                            </p:tgtEl>
                                            <p:attrNameLst>
                                              <p:attrName>ppt_y</p:attrName>
                                            </p:attrNameLst>
                                          </p:cBhvr>
                                          <p:tavLst>
                                            <p:tav tm="0">
                                              <p:val>
                                                <p:strVal val="0-#ppt_h/2"/>
                                              </p:val>
                                            </p:tav>
                                            <p:tav tm="100000">
                                              <p:val>
                                                <p:strVal val="#ppt_y"/>
                                              </p:val>
                                            </p:tav>
                                          </p:tavLst>
                                        </p:anim>
                                      </p:childTnLst>
                                    </p:cTn>
                                  </p:par>
                                  <p:par>
                                    <p:cTn id="189" presetID="53" presetClass="exit" presetSubtype="32" fill="hold" nodeType="withEffect">
                                      <p:stCondLst>
                                        <p:cond delay="0"/>
                                      </p:stCondLst>
                                      <p:childTnLst>
                                        <p:anim calcmode="lin" valueType="num">
                                          <p:cBhvr>
                                            <p:cTn id="190" dur="500"/>
                                            <p:tgtEl>
                                              <p:spTgt spid="65"/>
                                            </p:tgtEl>
                                            <p:attrNameLst>
                                              <p:attrName>ppt_w</p:attrName>
                                            </p:attrNameLst>
                                          </p:cBhvr>
                                          <p:tavLst>
                                            <p:tav tm="0">
                                              <p:val>
                                                <p:strVal val="ppt_w"/>
                                              </p:val>
                                            </p:tav>
                                            <p:tav tm="100000">
                                              <p:val>
                                                <p:fltVal val="0"/>
                                              </p:val>
                                            </p:tav>
                                          </p:tavLst>
                                        </p:anim>
                                        <p:anim calcmode="lin" valueType="num">
                                          <p:cBhvr>
                                            <p:cTn id="191" dur="500"/>
                                            <p:tgtEl>
                                              <p:spTgt spid="65"/>
                                            </p:tgtEl>
                                            <p:attrNameLst>
                                              <p:attrName>ppt_h</p:attrName>
                                            </p:attrNameLst>
                                          </p:cBhvr>
                                          <p:tavLst>
                                            <p:tav tm="0">
                                              <p:val>
                                                <p:strVal val="ppt_h"/>
                                              </p:val>
                                            </p:tav>
                                            <p:tav tm="100000">
                                              <p:val>
                                                <p:fltVal val="0"/>
                                              </p:val>
                                            </p:tav>
                                          </p:tavLst>
                                        </p:anim>
                                        <p:animEffect transition="out" filter="fade">
                                          <p:cBhvr>
                                            <p:cTn id="192" dur="500"/>
                                            <p:tgtEl>
                                              <p:spTgt spid="65"/>
                                            </p:tgtEl>
                                          </p:cBhvr>
                                        </p:animEffect>
                                        <p:set>
                                          <p:cBhvr>
                                            <p:cTn id="193" dur="1" fill="hold">
                                              <p:stCondLst>
                                                <p:cond delay="499"/>
                                              </p:stCondLst>
                                            </p:cTn>
                                            <p:tgtEl>
                                              <p:spTgt spid="65"/>
                                            </p:tgtEl>
                                            <p:attrNameLst>
                                              <p:attrName>style.visibility</p:attrName>
                                            </p:attrNameLst>
                                          </p:cBhvr>
                                          <p:to>
                                            <p:strVal val="hidden"/>
                                          </p:to>
                                        </p:set>
                                      </p:childTnLst>
                                    </p:cTn>
                                  </p:par>
                                </p:childTnLst>
                              </p:cTn>
                            </p:par>
                            <p:par>
                              <p:cTn id="194" fill="hold">
                                <p:stCondLst>
                                  <p:cond delay="500"/>
                                </p:stCondLst>
                                <p:childTnLst>
                                  <p:par>
                                    <p:cTn id="195" presetID="1" presetClass="mediacall" presetSubtype="0" fill="hold" nodeType="afterEffect">
                                      <p:stCondLst>
                                        <p:cond delay="0"/>
                                      </p:stCondLst>
                                      <p:childTnLst>
                                        <p:cmd type="call" cmd="playFrom(0.0)">
                                          <p:cBhvr>
                                            <p:cTn id="196" dur="4978" fill="hold"/>
                                            <p:tgtEl>
                                              <p:spTgt spid="66"/>
                                            </p:tgtEl>
                                          </p:cBhvr>
                                        </p:cmd>
                                      </p:childTnLst>
                                    </p:cTn>
                                  </p:par>
                                  <p:par>
                                    <p:cTn id="197" presetID="1" presetClass="entr" presetSubtype="0" fill="hold" grpId="0" nodeType="withEffect">
                                      <p:stCondLst>
                                        <p:cond delay="0"/>
                                      </p:stCondLst>
                                      <p:childTnLst>
                                        <p:set>
                                          <p:cBhvr>
                                            <p:cTn id="198" dur="1" fill="hold">
                                              <p:stCondLst>
                                                <p:cond delay="249"/>
                                              </p:stCondLst>
                                            </p:cTn>
                                            <p:tgtEl>
                                              <p:spTgt spid="62"/>
                                            </p:tgtEl>
                                            <p:attrNameLst>
                                              <p:attrName>style.visibility</p:attrName>
                                            </p:attrNameLst>
                                          </p:cBhvr>
                                          <p:to>
                                            <p:strVal val="visible"/>
                                          </p:to>
                                        </p:set>
                                      </p:childTnLst>
                                    </p:cTn>
                                  </p:par>
                                  <p:par>
                                    <p:cTn id="199" presetID="1" presetClass="exit" presetSubtype="0" fill="hold" grpId="1" nodeType="withEffect">
                                      <p:stCondLst>
                                        <p:cond delay="250"/>
                                      </p:stCondLst>
                                      <p:childTnLst>
                                        <p:set>
                                          <p:cBhvr>
                                            <p:cTn id="200" dur="1" fill="hold">
                                              <p:stCondLst>
                                                <p:cond delay="249"/>
                                              </p:stCondLst>
                                            </p:cTn>
                                            <p:tgtEl>
                                              <p:spTgt spid="62"/>
                                            </p:tgtEl>
                                            <p:attrNameLst>
                                              <p:attrName>style.visibility</p:attrName>
                                            </p:attrNameLst>
                                          </p:cBhvr>
                                          <p:to>
                                            <p:strVal val="hidden"/>
                                          </p:to>
                                        </p:set>
                                      </p:childTnLst>
                                    </p:cTn>
                                  </p:par>
                                  <p:par>
                                    <p:cTn id="201" presetID="1" presetClass="entr" presetSubtype="0" fill="hold" grpId="0" nodeType="withEffect">
                                      <p:stCondLst>
                                        <p:cond delay="500"/>
                                      </p:stCondLst>
                                      <p:childTnLst>
                                        <p:set>
                                          <p:cBhvr>
                                            <p:cTn id="202" dur="1" fill="hold">
                                              <p:stCondLst>
                                                <p:cond delay="249"/>
                                              </p:stCondLst>
                                            </p:cTn>
                                            <p:tgtEl>
                                              <p:spTgt spid="63"/>
                                            </p:tgtEl>
                                            <p:attrNameLst>
                                              <p:attrName>style.visibility</p:attrName>
                                            </p:attrNameLst>
                                          </p:cBhvr>
                                          <p:to>
                                            <p:strVal val="visible"/>
                                          </p:to>
                                        </p:set>
                                      </p:childTnLst>
                                    </p:cTn>
                                  </p:par>
                                  <p:par>
                                    <p:cTn id="203" presetID="1" presetClass="exit" presetSubtype="0" fill="hold" grpId="1" nodeType="withEffect">
                                      <p:stCondLst>
                                        <p:cond delay="750"/>
                                      </p:stCondLst>
                                      <p:childTnLst>
                                        <p:set>
                                          <p:cBhvr>
                                            <p:cTn id="204" dur="1" fill="hold">
                                              <p:stCondLst>
                                                <p:cond delay="249"/>
                                              </p:stCondLst>
                                            </p:cTn>
                                            <p:tgtEl>
                                              <p:spTgt spid="63"/>
                                            </p:tgtEl>
                                            <p:attrNameLst>
                                              <p:attrName>style.visibility</p:attrName>
                                            </p:attrNameLst>
                                          </p:cBhvr>
                                          <p:to>
                                            <p:strVal val="hidden"/>
                                          </p:to>
                                        </p:set>
                                      </p:childTnLst>
                                    </p:cTn>
                                  </p:par>
                                  <p:par>
                                    <p:cTn id="205" presetID="1" presetClass="entr" presetSubtype="0" fill="hold" grpId="2" nodeType="withEffect">
                                      <p:stCondLst>
                                        <p:cond delay="1000"/>
                                      </p:stCondLst>
                                      <p:childTnLst>
                                        <p:set>
                                          <p:cBhvr>
                                            <p:cTn id="206" dur="1" fill="hold">
                                              <p:stCondLst>
                                                <p:cond delay="249"/>
                                              </p:stCondLst>
                                            </p:cTn>
                                            <p:tgtEl>
                                              <p:spTgt spid="62"/>
                                            </p:tgtEl>
                                            <p:attrNameLst>
                                              <p:attrName>style.visibility</p:attrName>
                                            </p:attrNameLst>
                                          </p:cBhvr>
                                          <p:to>
                                            <p:strVal val="visible"/>
                                          </p:to>
                                        </p:set>
                                      </p:childTnLst>
                                    </p:cTn>
                                  </p:par>
                                  <p:par>
                                    <p:cTn id="207" presetID="1" presetClass="exit" presetSubtype="0" fill="hold" grpId="3" nodeType="withEffect">
                                      <p:stCondLst>
                                        <p:cond delay="1250"/>
                                      </p:stCondLst>
                                      <p:childTnLst>
                                        <p:set>
                                          <p:cBhvr>
                                            <p:cTn id="208" dur="1" fill="hold">
                                              <p:stCondLst>
                                                <p:cond delay="249"/>
                                              </p:stCondLst>
                                            </p:cTn>
                                            <p:tgtEl>
                                              <p:spTgt spid="62"/>
                                            </p:tgtEl>
                                            <p:attrNameLst>
                                              <p:attrName>style.visibility</p:attrName>
                                            </p:attrNameLst>
                                          </p:cBhvr>
                                          <p:to>
                                            <p:strVal val="hidden"/>
                                          </p:to>
                                        </p:set>
                                      </p:childTnLst>
                                    </p:cTn>
                                  </p:par>
                                  <p:par>
                                    <p:cTn id="209" presetID="1" presetClass="entr" presetSubtype="0" fill="hold" grpId="2" nodeType="withEffect">
                                      <p:stCondLst>
                                        <p:cond delay="1500"/>
                                      </p:stCondLst>
                                      <p:childTnLst>
                                        <p:set>
                                          <p:cBhvr>
                                            <p:cTn id="210" dur="1" fill="hold">
                                              <p:stCondLst>
                                                <p:cond delay="249"/>
                                              </p:stCondLst>
                                            </p:cTn>
                                            <p:tgtEl>
                                              <p:spTgt spid="63"/>
                                            </p:tgtEl>
                                            <p:attrNameLst>
                                              <p:attrName>style.visibility</p:attrName>
                                            </p:attrNameLst>
                                          </p:cBhvr>
                                          <p:to>
                                            <p:strVal val="visible"/>
                                          </p:to>
                                        </p:set>
                                      </p:childTnLst>
                                    </p:cTn>
                                  </p:par>
                                  <p:par>
                                    <p:cTn id="211" presetID="1" presetClass="exit" presetSubtype="0" fill="hold" grpId="3" nodeType="withEffect">
                                      <p:stCondLst>
                                        <p:cond delay="1750"/>
                                      </p:stCondLst>
                                      <p:childTnLst>
                                        <p:set>
                                          <p:cBhvr>
                                            <p:cTn id="212" dur="1" fill="hold">
                                              <p:stCondLst>
                                                <p:cond delay="249"/>
                                              </p:stCondLst>
                                            </p:cTn>
                                            <p:tgtEl>
                                              <p:spTgt spid="63"/>
                                            </p:tgtEl>
                                            <p:attrNameLst>
                                              <p:attrName>style.visibility</p:attrName>
                                            </p:attrNameLst>
                                          </p:cBhvr>
                                          <p:to>
                                            <p:strVal val="hidden"/>
                                          </p:to>
                                        </p:set>
                                      </p:childTnLst>
                                    </p:cTn>
                                  </p:par>
                                  <p:par>
                                    <p:cTn id="213" presetID="1" presetClass="entr" presetSubtype="0" fill="hold" grpId="4" nodeType="withEffect">
                                      <p:stCondLst>
                                        <p:cond delay="2000"/>
                                      </p:stCondLst>
                                      <p:childTnLst>
                                        <p:set>
                                          <p:cBhvr>
                                            <p:cTn id="214" dur="1" fill="hold">
                                              <p:stCondLst>
                                                <p:cond delay="249"/>
                                              </p:stCondLst>
                                            </p:cTn>
                                            <p:tgtEl>
                                              <p:spTgt spid="62"/>
                                            </p:tgtEl>
                                            <p:attrNameLst>
                                              <p:attrName>style.visibility</p:attrName>
                                            </p:attrNameLst>
                                          </p:cBhvr>
                                          <p:to>
                                            <p:strVal val="visible"/>
                                          </p:to>
                                        </p:set>
                                      </p:childTnLst>
                                    </p:cTn>
                                  </p:par>
                                  <p:par>
                                    <p:cTn id="215" presetID="1" presetClass="exit" presetSubtype="0" fill="hold" grpId="5" nodeType="withEffect">
                                      <p:stCondLst>
                                        <p:cond delay="2250"/>
                                      </p:stCondLst>
                                      <p:childTnLst>
                                        <p:set>
                                          <p:cBhvr>
                                            <p:cTn id="216" dur="1" fill="hold">
                                              <p:stCondLst>
                                                <p:cond delay="249"/>
                                              </p:stCondLst>
                                            </p:cTn>
                                            <p:tgtEl>
                                              <p:spTgt spid="62"/>
                                            </p:tgtEl>
                                            <p:attrNameLst>
                                              <p:attrName>style.visibility</p:attrName>
                                            </p:attrNameLst>
                                          </p:cBhvr>
                                          <p:to>
                                            <p:strVal val="hidden"/>
                                          </p:to>
                                        </p:set>
                                      </p:childTnLst>
                                    </p:cTn>
                                  </p:par>
                                  <p:par>
                                    <p:cTn id="217" presetID="1" presetClass="entr" presetSubtype="0" fill="hold" grpId="4" nodeType="withEffect">
                                      <p:stCondLst>
                                        <p:cond delay="2500"/>
                                      </p:stCondLst>
                                      <p:childTnLst>
                                        <p:set>
                                          <p:cBhvr>
                                            <p:cTn id="218" dur="1" fill="hold">
                                              <p:stCondLst>
                                                <p:cond delay="249"/>
                                              </p:stCondLst>
                                            </p:cTn>
                                            <p:tgtEl>
                                              <p:spTgt spid="63"/>
                                            </p:tgtEl>
                                            <p:attrNameLst>
                                              <p:attrName>style.visibility</p:attrName>
                                            </p:attrNameLst>
                                          </p:cBhvr>
                                          <p:to>
                                            <p:strVal val="visible"/>
                                          </p:to>
                                        </p:set>
                                      </p:childTnLst>
                                    </p:cTn>
                                  </p:par>
                                  <p:par>
                                    <p:cTn id="219" presetID="1" presetClass="exit" presetSubtype="0" fill="hold" grpId="5" nodeType="withEffect">
                                      <p:stCondLst>
                                        <p:cond delay="2750"/>
                                      </p:stCondLst>
                                      <p:childTnLst>
                                        <p:set>
                                          <p:cBhvr>
                                            <p:cTn id="220" dur="1" fill="hold">
                                              <p:stCondLst>
                                                <p:cond delay="249"/>
                                              </p:stCondLst>
                                            </p:cTn>
                                            <p:tgtEl>
                                              <p:spTgt spid="63"/>
                                            </p:tgtEl>
                                            <p:attrNameLst>
                                              <p:attrName>style.visibility</p:attrName>
                                            </p:attrNameLst>
                                          </p:cBhvr>
                                          <p:to>
                                            <p:strVal val="hidden"/>
                                          </p:to>
                                        </p:set>
                                      </p:childTnLst>
                                    </p:cTn>
                                  </p:par>
                                  <p:par>
                                    <p:cTn id="221" presetID="1" presetClass="entr" presetSubtype="0" fill="hold" grpId="6" nodeType="withEffect">
                                      <p:stCondLst>
                                        <p:cond delay="3000"/>
                                      </p:stCondLst>
                                      <p:childTnLst>
                                        <p:set>
                                          <p:cBhvr>
                                            <p:cTn id="222" dur="1" fill="hold">
                                              <p:stCondLst>
                                                <p:cond delay="249"/>
                                              </p:stCondLst>
                                            </p:cTn>
                                            <p:tgtEl>
                                              <p:spTgt spid="62"/>
                                            </p:tgtEl>
                                            <p:attrNameLst>
                                              <p:attrName>style.visibility</p:attrName>
                                            </p:attrNameLst>
                                          </p:cBhvr>
                                          <p:to>
                                            <p:strVal val="visible"/>
                                          </p:to>
                                        </p:set>
                                      </p:childTnLst>
                                    </p:cTn>
                                  </p:par>
                                  <p:par>
                                    <p:cTn id="223" presetID="1" presetClass="exit" presetSubtype="0" fill="hold" grpId="7" nodeType="withEffect">
                                      <p:stCondLst>
                                        <p:cond delay="3250"/>
                                      </p:stCondLst>
                                      <p:childTnLst>
                                        <p:set>
                                          <p:cBhvr>
                                            <p:cTn id="224" dur="1" fill="hold">
                                              <p:stCondLst>
                                                <p:cond delay="249"/>
                                              </p:stCondLst>
                                            </p:cTn>
                                            <p:tgtEl>
                                              <p:spTgt spid="62"/>
                                            </p:tgtEl>
                                            <p:attrNameLst>
                                              <p:attrName>style.visibility</p:attrName>
                                            </p:attrNameLst>
                                          </p:cBhvr>
                                          <p:to>
                                            <p:strVal val="hidden"/>
                                          </p:to>
                                        </p:set>
                                      </p:childTnLst>
                                    </p:cTn>
                                  </p:par>
                                  <p:par>
                                    <p:cTn id="225" presetID="1" presetClass="entr" presetSubtype="0" fill="hold" grpId="6" nodeType="withEffect">
                                      <p:stCondLst>
                                        <p:cond delay="3500"/>
                                      </p:stCondLst>
                                      <p:childTnLst>
                                        <p:set>
                                          <p:cBhvr>
                                            <p:cTn id="226" dur="1" fill="hold">
                                              <p:stCondLst>
                                                <p:cond delay="249"/>
                                              </p:stCondLst>
                                            </p:cTn>
                                            <p:tgtEl>
                                              <p:spTgt spid="63"/>
                                            </p:tgtEl>
                                            <p:attrNameLst>
                                              <p:attrName>style.visibility</p:attrName>
                                            </p:attrNameLst>
                                          </p:cBhvr>
                                          <p:to>
                                            <p:strVal val="visible"/>
                                          </p:to>
                                        </p:set>
                                      </p:childTnLst>
                                    </p:cTn>
                                  </p:par>
                                  <p:par>
                                    <p:cTn id="227" presetID="1" presetClass="exit" presetSubtype="0" fill="hold" grpId="7" nodeType="withEffect">
                                      <p:stCondLst>
                                        <p:cond delay="3750"/>
                                      </p:stCondLst>
                                      <p:childTnLst>
                                        <p:set>
                                          <p:cBhvr>
                                            <p:cTn id="228" dur="1" fill="hold">
                                              <p:stCondLst>
                                                <p:cond delay="249"/>
                                              </p:stCondLst>
                                            </p:cTn>
                                            <p:tgtEl>
                                              <p:spTgt spid="63"/>
                                            </p:tgtEl>
                                            <p:attrNameLst>
                                              <p:attrName>style.visibility</p:attrName>
                                            </p:attrNameLst>
                                          </p:cBhvr>
                                          <p:to>
                                            <p:strVal val="hidden"/>
                                          </p:to>
                                        </p:set>
                                      </p:childTnLst>
                                    </p:cTn>
                                  </p:par>
                                  <p:par>
                                    <p:cTn id="229" presetID="1" presetClass="entr" presetSubtype="0" fill="hold" grpId="8" nodeType="withEffect">
                                      <p:stCondLst>
                                        <p:cond delay="4000"/>
                                      </p:stCondLst>
                                      <p:childTnLst>
                                        <p:set>
                                          <p:cBhvr>
                                            <p:cTn id="230" dur="1" fill="hold">
                                              <p:stCondLst>
                                                <p:cond delay="249"/>
                                              </p:stCondLst>
                                            </p:cTn>
                                            <p:tgtEl>
                                              <p:spTgt spid="62"/>
                                            </p:tgtEl>
                                            <p:attrNameLst>
                                              <p:attrName>style.visibility</p:attrName>
                                            </p:attrNameLst>
                                          </p:cBhvr>
                                          <p:to>
                                            <p:strVal val="visible"/>
                                          </p:to>
                                        </p:set>
                                      </p:childTnLst>
                                    </p:cTn>
                                  </p:par>
                                  <p:par>
                                    <p:cTn id="231" presetID="1" presetClass="exit" presetSubtype="0" fill="hold" grpId="9" nodeType="withEffect">
                                      <p:stCondLst>
                                        <p:cond delay="4250"/>
                                      </p:stCondLst>
                                      <p:childTnLst>
                                        <p:set>
                                          <p:cBhvr>
                                            <p:cTn id="232" dur="1" fill="hold">
                                              <p:stCondLst>
                                                <p:cond delay="249"/>
                                              </p:stCondLst>
                                            </p:cTn>
                                            <p:tgtEl>
                                              <p:spTgt spid="62"/>
                                            </p:tgtEl>
                                            <p:attrNameLst>
                                              <p:attrName>style.visibility</p:attrName>
                                            </p:attrNameLst>
                                          </p:cBhvr>
                                          <p:to>
                                            <p:strVal val="hidden"/>
                                          </p:to>
                                        </p:set>
                                      </p:childTnLst>
                                    </p:cTn>
                                  </p:par>
                                  <p:par>
                                    <p:cTn id="233" presetID="1" presetClass="entr" presetSubtype="0" fill="hold" grpId="8" nodeType="withEffect">
                                      <p:stCondLst>
                                        <p:cond delay="4500"/>
                                      </p:stCondLst>
                                      <p:childTnLst>
                                        <p:set>
                                          <p:cBhvr>
                                            <p:cTn id="234" dur="1" fill="hold">
                                              <p:stCondLst>
                                                <p:cond delay="249"/>
                                              </p:stCondLst>
                                            </p:cTn>
                                            <p:tgtEl>
                                              <p:spTgt spid="63"/>
                                            </p:tgtEl>
                                            <p:attrNameLst>
                                              <p:attrName>style.visibility</p:attrName>
                                            </p:attrNameLst>
                                          </p:cBhvr>
                                          <p:to>
                                            <p:strVal val="visible"/>
                                          </p:to>
                                        </p:set>
                                      </p:childTnLst>
                                    </p:cTn>
                                  </p:par>
                                  <p:par>
                                    <p:cTn id="235" presetID="1" presetClass="exit" presetSubtype="0" fill="hold" grpId="9" nodeType="withEffect">
                                      <p:stCondLst>
                                        <p:cond delay="4750"/>
                                      </p:stCondLst>
                                      <p:childTnLst>
                                        <p:set>
                                          <p:cBhvr>
                                            <p:cTn id="236" dur="1" fill="hold">
                                              <p:stCondLst>
                                                <p:cond delay="249"/>
                                              </p:stCondLst>
                                            </p:cTn>
                                            <p:tgtEl>
                                              <p:spTgt spid="63"/>
                                            </p:tgtEl>
                                            <p:attrNameLst>
                                              <p:attrName>style.visibility</p:attrName>
                                            </p:attrNameLst>
                                          </p:cBhvr>
                                          <p:to>
                                            <p:strVal val="hidden"/>
                                          </p:to>
                                        </p:set>
                                      </p:childTnLst>
                                    </p:cTn>
                                  </p:par>
                                  <p:par>
                                    <p:cTn id="237" presetID="1" presetClass="entr" presetSubtype="0" fill="hold" grpId="10" nodeType="withEffect">
                                      <p:stCondLst>
                                        <p:cond delay="5000"/>
                                      </p:stCondLst>
                                      <p:childTnLst>
                                        <p:set>
                                          <p:cBhvr>
                                            <p:cTn id="238" dur="1" fill="hold">
                                              <p:stCondLst>
                                                <p:cond delay="249"/>
                                              </p:stCondLst>
                                            </p:cTn>
                                            <p:tgtEl>
                                              <p:spTgt spid="62"/>
                                            </p:tgtEl>
                                            <p:attrNameLst>
                                              <p:attrName>style.visibility</p:attrName>
                                            </p:attrNameLst>
                                          </p:cBhvr>
                                          <p:to>
                                            <p:strVal val="visible"/>
                                          </p:to>
                                        </p:set>
                                      </p:childTnLst>
                                    </p:cTn>
                                  </p:par>
                                </p:childTnLst>
                              </p:cTn>
                            </p:par>
                            <p:par>
                              <p:cTn id="239" fill="hold">
                                <p:stCondLst>
                                  <p:cond delay="5750"/>
                                </p:stCondLst>
                                <p:childTnLst>
                                  <p:par>
                                    <p:cTn id="240" presetID="2" presetClass="entr" presetSubtype="4" fill="hold" nodeType="afterEffect">
                                      <p:stCondLst>
                                        <p:cond delay="0"/>
                                      </p:stCondLst>
                                      <p:childTnLst>
                                        <p:set>
                                          <p:cBhvr>
                                            <p:cTn id="241" dur="1" fill="hold">
                                              <p:stCondLst>
                                                <p:cond delay="0"/>
                                              </p:stCondLst>
                                            </p:cTn>
                                            <p:tgtEl>
                                              <p:spTgt spid="47"/>
                                            </p:tgtEl>
                                            <p:attrNameLst>
                                              <p:attrName>style.visibility</p:attrName>
                                            </p:attrNameLst>
                                          </p:cBhvr>
                                          <p:to>
                                            <p:strVal val="visible"/>
                                          </p:to>
                                        </p:set>
                                        <p:anim calcmode="lin" valueType="num">
                                          <p:cBhvr additive="base">
                                            <p:cTn id="242" dur="500" fill="hold"/>
                                            <p:tgtEl>
                                              <p:spTgt spid="47"/>
                                            </p:tgtEl>
                                            <p:attrNameLst>
                                              <p:attrName>ppt_x</p:attrName>
                                            </p:attrNameLst>
                                          </p:cBhvr>
                                          <p:tavLst>
                                            <p:tav tm="0">
                                              <p:val>
                                                <p:strVal val="#ppt_x"/>
                                              </p:val>
                                            </p:tav>
                                            <p:tav tm="100000">
                                              <p:val>
                                                <p:strVal val="#ppt_x"/>
                                              </p:val>
                                            </p:tav>
                                          </p:tavLst>
                                        </p:anim>
                                        <p:anim calcmode="lin" valueType="num">
                                          <p:cBhvr additive="base">
                                            <p:cTn id="243" dur="500" fill="hold"/>
                                            <p:tgtEl>
                                              <p:spTgt spid="47"/>
                                            </p:tgtEl>
                                            <p:attrNameLst>
                                              <p:attrName>ppt_y</p:attrName>
                                            </p:attrNameLst>
                                          </p:cBhvr>
                                          <p:tavLst>
                                            <p:tav tm="0">
                                              <p:val>
                                                <p:strVal val="1+#ppt_h/2"/>
                                              </p:val>
                                            </p:tav>
                                            <p:tav tm="100000">
                                              <p:val>
                                                <p:strVal val="#ppt_y"/>
                                              </p:val>
                                            </p:tav>
                                          </p:tavLst>
                                        </p:anim>
                                      </p:childTnLst>
                                    </p:cTn>
                                  </p:par>
                                  <p:par>
                                    <p:cTn id="244" presetID="1" presetClass="mediacall" presetSubtype="0" fill="hold" nodeType="withEffect">
                                      <p:stCondLst>
                                        <p:cond delay="0"/>
                                      </p:stCondLst>
                                      <p:childTnLst>
                                        <p:cmd type="call" cmd="playFrom(0.0)">
                                          <p:cBhvr>
                                            <p:cTn id="245" dur="3014" fill="hold"/>
                                            <p:tgtEl>
                                              <p:spTgt spid="7"/>
                                            </p:tgtEl>
                                          </p:cBhvr>
                                        </p:cmd>
                                      </p:childTnLst>
                                    </p:cTn>
                                  </p:par>
                                </p:childTnLst>
                              </p:cTn>
                            </p:par>
                            <p:par>
                              <p:cTn id="246" fill="hold">
                                <p:stCondLst>
                                  <p:cond delay="8764"/>
                                </p:stCondLst>
                                <p:childTnLst>
                                  <p:par>
                                    <p:cTn id="247" presetID="2" presetClass="entr" presetSubtype="4" fill="hold" nodeType="afterEffect">
                                      <p:stCondLst>
                                        <p:cond delay="0"/>
                                      </p:stCondLst>
                                      <p:childTnLst>
                                        <p:set>
                                          <p:cBhvr>
                                            <p:cTn id="248" dur="1" fill="hold">
                                              <p:stCondLst>
                                                <p:cond delay="0"/>
                                              </p:stCondLst>
                                            </p:cTn>
                                            <p:tgtEl>
                                              <p:spTgt spid="48"/>
                                            </p:tgtEl>
                                            <p:attrNameLst>
                                              <p:attrName>style.visibility</p:attrName>
                                            </p:attrNameLst>
                                          </p:cBhvr>
                                          <p:to>
                                            <p:strVal val="visible"/>
                                          </p:to>
                                        </p:set>
                                        <p:anim calcmode="lin" valueType="num">
                                          <p:cBhvr additive="base">
                                            <p:cTn id="249" dur="500" fill="hold"/>
                                            <p:tgtEl>
                                              <p:spTgt spid="48"/>
                                            </p:tgtEl>
                                            <p:attrNameLst>
                                              <p:attrName>ppt_x</p:attrName>
                                            </p:attrNameLst>
                                          </p:cBhvr>
                                          <p:tavLst>
                                            <p:tav tm="0">
                                              <p:val>
                                                <p:strVal val="#ppt_x"/>
                                              </p:val>
                                            </p:tav>
                                            <p:tav tm="100000">
                                              <p:val>
                                                <p:strVal val="#ppt_x"/>
                                              </p:val>
                                            </p:tav>
                                          </p:tavLst>
                                        </p:anim>
                                        <p:anim calcmode="lin" valueType="num">
                                          <p:cBhvr additive="base">
                                            <p:cTn id="250"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100000">
                    <p:cTn id="251" fill="hold" display="0">
                      <p:stCondLst>
                        <p:cond delay="indefinite"/>
                      </p:stCondLst>
                      <p:endCondLst>
                        <p:cond evt="onStopAudio" delay="0">
                          <p:tgtEl>
                            <p:sldTgt/>
                          </p:tgtEl>
                        </p:cond>
                      </p:endCondLst>
                    </p:cTn>
                    <p:tgtEl>
                      <p:spTgt spid="55"/>
                    </p:tgtEl>
                  </p:cMediaNode>
                </p:audio>
                <p:audio>
                  <p:cMediaNode vol="100000">
                    <p:cTn id="252" fill="hold" display="0">
                      <p:stCondLst>
                        <p:cond delay="indefinite"/>
                      </p:stCondLst>
                      <p:endCondLst>
                        <p:cond evt="onStopAudio" delay="0">
                          <p:tgtEl>
                            <p:sldTgt/>
                          </p:tgtEl>
                        </p:cond>
                      </p:endCondLst>
                    </p:cTn>
                    <p:tgtEl>
                      <p:spTgt spid="60"/>
                    </p:tgtEl>
                  </p:cMediaNode>
                </p:audio>
                <p:audio>
                  <p:cMediaNode vol="100000">
                    <p:cTn id="253" fill="hold" display="0">
                      <p:stCondLst>
                        <p:cond delay="indefinite"/>
                      </p:stCondLst>
                      <p:endCondLst>
                        <p:cond evt="onStopAudio" delay="0">
                          <p:tgtEl>
                            <p:sldTgt/>
                          </p:tgtEl>
                        </p:cond>
                      </p:endCondLst>
                    </p:cTn>
                    <p:tgtEl>
                      <p:spTgt spid="66"/>
                    </p:tgtEl>
                  </p:cMediaNode>
                </p:audio>
                <p:audio>
                  <p:cMediaNode vol="80000">
                    <p:cTn id="254" fill="hold" display="0">
                      <p:stCondLst>
                        <p:cond delay="indefinite"/>
                      </p:stCondLst>
                      <p:endCondLst>
                        <p:cond evt="onStopAudio" delay="0">
                          <p:tgtEl>
                            <p:sldTgt/>
                          </p:tgtEl>
                        </p:cond>
                      </p:endCondLst>
                    </p:cTn>
                    <p:tgtEl>
                      <p:spTgt spid="7"/>
                    </p:tgtEl>
                  </p:cMediaNode>
                </p:audio>
              </p:childTnLst>
            </p:cTn>
          </p:par>
        </p:tnLst>
        <p:bldLst>
          <p:bldP spid="52" grpId="0"/>
          <p:bldP spid="52" grpId="1"/>
          <p:bldP spid="52" grpId="2"/>
          <p:bldP spid="52" grpId="3"/>
          <p:bldP spid="52" grpId="4"/>
          <p:bldP spid="52" grpId="5"/>
          <p:bldP spid="52" grpId="6"/>
          <p:bldP spid="52" grpId="7"/>
          <p:bldP spid="52" grpId="8"/>
          <p:bldP spid="52" grpId="9"/>
          <p:bldP spid="52" grpId="10"/>
          <p:bldP spid="52" grpId="11"/>
          <p:bldP spid="53" grpId="0"/>
          <p:bldP spid="53" grpId="1"/>
          <p:bldP spid="53" grpId="2"/>
          <p:bldP spid="53" grpId="3"/>
          <p:bldP spid="53" grpId="4"/>
          <p:bldP spid="53" grpId="5"/>
          <p:bldP spid="53" grpId="6"/>
          <p:bldP spid="53" grpId="7"/>
          <p:bldP spid="53" grpId="8"/>
          <p:bldP spid="53" grpId="9"/>
          <p:bldP spid="53" grpId="10"/>
          <p:bldP spid="54" grpId="0"/>
          <p:bldP spid="57" grpId="0"/>
          <p:bldP spid="57" grpId="1"/>
          <p:bldP spid="57" grpId="2"/>
          <p:bldP spid="57" grpId="3"/>
          <p:bldP spid="57" grpId="4"/>
          <p:bldP spid="57" grpId="5"/>
          <p:bldP spid="57" grpId="6"/>
          <p:bldP spid="57" grpId="7"/>
          <p:bldP spid="57" grpId="8"/>
          <p:bldP spid="57" grpId="9"/>
          <p:bldP spid="57" grpId="10"/>
          <p:bldP spid="57" grpId="11"/>
          <p:bldP spid="58" grpId="0"/>
          <p:bldP spid="58" grpId="1"/>
          <p:bldP spid="58" grpId="2"/>
          <p:bldP spid="58" grpId="3"/>
          <p:bldP spid="58" grpId="4"/>
          <p:bldP spid="58" grpId="5"/>
          <p:bldP spid="58" grpId="6"/>
          <p:bldP spid="58" grpId="7"/>
          <p:bldP spid="58" grpId="8"/>
          <p:bldP spid="58" grpId="9"/>
          <p:bldP spid="58" grpId="10"/>
          <p:bldP spid="59" grpId="0"/>
          <p:bldP spid="62" grpId="0"/>
          <p:bldP spid="62" grpId="1"/>
          <p:bldP spid="62" grpId="2"/>
          <p:bldP spid="62" grpId="3"/>
          <p:bldP spid="62" grpId="4"/>
          <p:bldP spid="62" grpId="5"/>
          <p:bldP spid="62" grpId="6"/>
          <p:bldP spid="62" grpId="7"/>
          <p:bldP spid="62" grpId="8"/>
          <p:bldP spid="62" grpId="9"/>
          <p:bldP spid="62" grpId="10"/>
          <p:bldP spid="63" grpId="0"/>
          <p:bldP spid="63" grpId="1"/>
          <p:bldP spid="63" grpId="2"/>
          <p:bldP spid="63" grpId="3"/>
          <p:bldP spid="63" grpId="4"/>
          <p:bldP spid="63" grpId="5"/>
          <p:bldP spid="63" grpId="6"/>
          <p:bldP spid="63" grpId="7"/>
          <p:bldP spid="63" grpId="8"/>
          <p:bldP spid="63" grpId="9"/>
          <p:bldP spid="64" grpId="0"/>
          <p:bldP spid="23" grpId="0"/>
          <p:bldP spid="22"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C532045F-C52B-44A1-9803-528571F5C690}"/>
              </a:ext>
            </a:extLst>
          </p:cNvPr>
          <p:cNvGrpSpPr/>
          <p:nvPr/>
        </p:nvGrpSpPr>
        <p:grpSpPr>
          <a:xfrm>
            <a:off x="-159045" y="3634013"/>
            <a:ext cx="9462092" cy="1636488"/>
            <a:chOff x="130521" y="4433394"/>
            <a:chExt cx="8882959" cy="1536325"/>
          </a:xfrm>
        </p:grpSpPr>
        <p:pic>
          <p:nvPicPr>
            <p:cNvPr id="34" name="图片 33">
              <a:extLst>
                <a:ext uri="{FF2B5EF4-FFF2-40B4-BE49-F238E27FC236}">
                  <a16:creationId xmlns:a16="http://schemas.microsoft.com/office/drawing/2014/main" id="{F789335F-97FE-4E86-95C4-9C612E3C7B22}"/>
                </a:ext>
              </a:extLst>
            </p:cNvPr>
            <p:cNvPicPr>
              <a:picLocks noChangeAspect="1"/>
            </p:cNvPicPr>
            <p:nvPr/>
          </p:nvPicPr>
          <p:blipFill>
            <a:blip r:embed="rId4"/>
            <a:stretch>
              <a:fillRect/>
            </a:stretch>
          </p:blipFill>
          <p:spPr>
            <a:xfrm>
              <a:off x="1024206" y="4639575"/>
              <a:ext cx="4889416" cy="774259"/>
            </a:xfrm>
            <a:prstGeom prst="rect">
              <a:avLst/>
            </a:prstGeom>
          </p:spPr>
        </p:pic>
        <p:pic>
          <p:nvPicPr>
            <p:cNvPr id="35" name="图片 34">
              <a:extLst>
                <a:ext uri="{FF2B5EF4-FFF2-40B4-BE49-F238E27FC236}">
                  <a16:creationId xmlns:a16="http://schemas.microsoft.com/office/drawing/2014/main" id="{56F8679D-2236-4CDE-9415-803A4F0B46B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30521" y="4433394"/>
              <a:ext cx="8882959" cy="1536325"/>
            </a:xfrm>
            <a:prstGeom prst="rect">
              <a:avLst/>
            </a:prstGeom>
          </p:spPr>
        </p:pic>
      </p:grpSp>
      <p:grpSp>
        <p:nvGrpSpPr>
          <p:cNvPr id="4" name="Group 3">
            <a:extLst>
              <a:ext uri="{FF2B5EF4-FFF2-40B4-BE49-F238E27FC236}">
                <a16:creationId xmlns:a16="http://schemas.microsoft.com/office/drawing/2014/main" id="{681415AB-DBBD-4BEC-9815-1D1D958B29E6}"/>
              </a:ext>
            </a:extLst>
          </p:cNvPr>
          <p:cNvGrpSpPr/>
          <p:nvPr/>
        </p:nvGrpSpPr>
        <p:grpSpPr>
          <a:xfrm>
            <a:off x="-4226900" y="-4558558"/>
            <a:ext cx="10318259" cy="12181016"/>
            <a:chOff x="-9746462" y="-9206794"/>
            <a:chExt cx="9808576" cy="11579318"/>
          </a:xfrm>
        </p:grpSpPr>
        <p:pic>
          <p:nvPicPr>
            <p:cNvPr id="30" name="图片 29">
              <a:extLst>
                <a:ext uri="{FF2B5EF4-FFF2-40B4-BE49-F238E27FC236}">
                  <a16:creationId xmlns:a16="http://schemas.microsoft.com/office/drawing/2014/main" id="{3ED967E4-7167-4508-8A73-E34528D338C4}"/>
                </a:ext>
              </a:extLst>
            </p:cNvPr>
            <p:cNvPicPr>
              <a:picLocks noChangeAspect="1"/>
            </p:cNvPicPr>
            <p:nvPr/>
          </p:nvPicPr>
          <p:blipFill>
            <a:blip r:embed="rId6"/>
            <a:stretch>
              <a:fillRect/>
            </a:stretch>
          </p:blipFill>
          <p:spPr>
            <a:xfrm>
              <a:off x="-9746462" y="-9206794"/>
              <a:ext cx="9522777" cy="5145470"/>
            </a:xfrm>
            <a:prstGeom prst="rect">
              <a:avLst/>
            </a:prstGeom>
          </p:spPr>
        </p:pic>
        <p:pic>
          <p:nvPicPr>
            <p:cNvPr id="17" name="图片 29">
              <a:extLst>
                <a:ext uri="{FF2B5EF4-FFF2-40B4-BE49-F238E27FC236}">
                  <a16:creationId xmlns:a16="http://schemas.microsoft.com/office/drawing/2014/main" id="{8EBBA0E6-F480-4520-BB3C-EE8670C574FA}"/>
                </a:ext>
              </a:extLst>
            </p:cNvPr>
            <p:cNvPicPr>
              <a:picLocks noChangeAspect="1"/>
            </p:cNvPicPr>
            <p:nvPr/>
          </p:nvPicPr>
          <p:blipFill>
            <a:blip r:embed="rId6"/>
            <a:stretch>
              <a:fillRect/>
            </a:stretch>
          </p:blipFill>
          <p:spPr>
            <a:xfrm rot="14045462">
              <a:off x="-11608038" y="-4961600"/>
              <a:ext cx="9522777" cy="5145471"/>
            </a:xfrm>
            <a:prstGeom prst="rect">
              <a:avLst/>
            </a:prstGeom>
          </p:spPr>
        </p:pic>
        <p:pic>
          <p:nvPicPr>
            <p:cNvPr id="18" name="图片 29">
              <a:extLst>
                <a:ext uri="{FF2B5EF4-FFF2-40B4-BE49-F238E27FC236}">
                  <a16:creationId xmlns:a16="http://schemas.microsoft.com/office/drawing/2014/main" id="{36EEA00B-5247-4F05-ACCB-91A16374FB60}"/>
                </a:ext>
              </a:extLst>
            </p:cNvPr>
            <p:cNvPicPr>
              <a:picLocks noChangeAspect="1"/>
            </p:cNvPicPr>
            <p:nvPr/>
          </p:nvPicPr>
          <p:blipFill>
            <a:blip r:embed="rId6"/>
            <a:stretch>
              <a:fillRect/>
            </a:stretch>
          </p:blipFill>
          <p:spPr>
            <a:xfrm rot="7224693">
              <a:off x="-7272010" y="-5361139"/>
              <a:ext cx="9522777" cy="5145470"/>
            </a:xfrm>
            <a:prstGeom prst="rect">
              <a:avLst/>
            </a:prstGeom>
          </p:spPr>
        </p:pic>
      </p:grpSp>
      <p:pic>
        <p:nvPicPr>
          <p:cNvPr id="21" name="Picture 20">
            <a:extLst>
              <a:ext uri="{FF2B5EF4-FFF2-40B4-BE49-F238E27FC236}">
                <a16:creationId xmlns:a16="http://schemas.microsoft.com/office/drawing/2014/main" id="{D2324874-0C52-4262-A4C6-3137E51C93C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6700" y="103581"/>
            <a:ext cx="8610600" cy="5103420"/>
          </a:xfrm>
          <a:prstGeom prst="rect">
            <a:avLst/>
          </a:prstGeom>
        </p:spPr>
      </p:pic>
      <p:pic>
        <p:nvPicPr>
          <p:cNvPr id="38" name="图片 37">
            <a:extLst>
              <a:ext uri="{FF2B5EF4-FFF2-40B4-BE49-F238E27FC236}">
                <a16:creationId xmlns:a16="http://schemas.microsoft.com/office/drawing/2014/main" id="{AD351F36-311B-4491-A8E9-14CFA535DA6F}"/>
              </a:ext>
            </a:extLst>
          </p:cNvPr>
          <p:cNvPicPr>
            <a:picLocks noChangeAspect="1"/>
          </p:cNvPicPr>
          <p:nvPr/>
        </p:nvPicPr>
        <p:blipFill>
          <a:blip r:embed="rId8"/>
          <a:stretch>
            <a:fillRect/>
          </a:stretch>
        </p:blipFill>
        <p:spPr>
          <a:xfrm rot="663994">
            <a:off x="8007248" y="1934608"/>
            <a:ext cx="1815611" cy="756127"/>
          </a:xfrm>
          <a:prstGeom prst="rect">
            <a:avLst/>
          </a:prstGeom>
        </p:spPr>
      </p:pic>
      <p:pic>
        <p:nvPicPr>
          <p:cNvPr id="3" name="图片 2">
            <a:extLst>
              <a:ext uri="{FF2B5EF4-FFF2-40B4-BE49-F238E27FC236}">
                <a16:creationId xmlns:a16="http://schemas.microsoft.com/office/drawing/2014/main" id="{CB819FA6-C809-446C-BA3A-A740E84DBAFF}"/>
              </a:ext>
            </a:extLst>
          </p:cNvPr>
          <p:cNvPicPr>
            <a:picLocks noChangeAspect="1"/>
          </p:cNvPicPr>
          <p:nvPr/>
        </p:nvPicPr>
        <p:blipFill>
          <a:blip r:embed="rId9"/>
          <a:stretch>
            <a:fillRect/>
          </a:stretch>
        </p:blipFill>
        <p:spPr>
          <a:xfrm>
            <a:off x="6667496" y="-3428999"/>
            <a:ext cx="3619507" cy="1851040"/>
          </a:xfrm>
          <a:prstGeom prst="rect">
            <a:avLst/>
          </a:prstGeom>
        </p:spPr>
      </p:pic>
      <p:pic>
        <p:nvPicPr>
          <p:cNvPr id="19" name="图片 18">
            <a:extLst>
              <a:ext uri="{FF2B5EF4-FFF2-40B4-BE49-F238E27FC236}">
                <a16:creationId xmlns:a16="http://schemas.microsoft.com/office/drawing/2014/main" id="{495764CD-3742-46E5-BD1A-B293EC4D729F}"/>
              </a:ext>
            </a:extLst>
          </p:cNvPr>
          <p:cNvPicPr>
            <a:picLocks noChangeAspect="1"/>
          </p:cNvPicPr>
          <p:nvPr/>
        </p:nvPicPr>
        <p:blipFill>
          <a:blip r:embed="rId9"/>
          <a:stretch>
            <a:fillRect/>
          </a:stretch>
        </p:blipFill>
        <p:spPr>
          <a:xfrm>
            <a:off x="11625802" y="-2309902"/>
            <a:ext cx="1421354" cy="530775"/>
          </a:xfrm>
          <a:prstGeom prst="rect">
            <a:avLst/>
          </a:prstGeom>
        </p:spPr>
      </p:pic>
      <p:pic>
        <p:nvPicPr>
          <p:cNvPr id="20" name="图片 19">
            <a:extLst>
              <a:ext uri="{FF2B5EF4-FFF2-40B4-BE49-F238E27FC236}">
                <a16:creationId xmlns:a16="http://schemas.microsoft.com/office/drawing/2014/main" id="{47EB8C3B-7215-4F8C-8DBE-097DC3A865DC}"/>
              </a:ext>
            </a:extLst>
          </p:cNvPr>
          <p:cNvPicPr>
            <a:picLocks noChangeAspect="1"/>
          </p:cNvPicPr>
          <p:nvPr/>
        </p:nvPicPr>
        <p:blipFill>
          <a:blip r:embed="rId10"/>
          <a:stretch>
            <a:fillRect/>
          </a:stretch>
        </p:blipFill>
        <p:spPr>
          <a:xfrm rot="21056238">
            <a:off x="-92575" y="-18387"/>
            <a:ext cx="901644" cy="370297"/>
          </a:xfrm>
          <a:prstGeom prst="rect">
            <a:avLst/>
          </a:prstGeom>
        </p:spPr>
      </p:pic>
      <p:sp>
        <p:nvSpPr>
          <p:cNvPr id="22" name="Text Box 3">
            <a:extLst>
              <a:ext uri="{FF2B5EF4-FFF2-40B4-BE49-F238E27FC236}">
                <a16:creationId xmlns:a16="http://schemas.microsoft.com/office/drawing/2014/main" id="{E7465891-6374-481E-BCD6-06B0E7177802}"/>
              </a:ext>
            </a:extLst>
          </p:cNvPr>
          <p:cNvSpPr txBox="1">
            <a:spLocks noChangeArrowheads="1"/>
          </p:cNvSpPr>
          <p:nvPr/>
        </p:nvSpPr>
        <p:spPr bwMode="auto">
          <a:xfrm>
            <a:off x="588353" y="164311"/>
            <a:ext cx="7171348"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buNone/>
            </a:pPr>
            <a:r>
              <a:rPr lang="vi-VN" sz="2500" b="1" dirty="0">
                <a:solidFill>
                  <a:srgbClr val="0000FF"/>
                </a:solidFill>
                <a:latin typeface="Arial" panose="020B0604020202020204" pitchFamily="34" charset="0"/>
                <a:cs typeface="Arial" panose="020B0604020202020204" pitchFamily="34" charset="0"/>
              </a:rPr>
              <a:t>3</a:t>
            </a:r>
            <a:r>
              <a:rPr lang="en-US" sz="2500" b="1" dirty="0">
                <a:solidFill>
                  <a:srgbClr val="0000FF"/>
                </a:solidFill>
                <a:latin typeface="Arial" panose="020B0604020202020204" pitchFamily="34" charset="0"/>
                <a:cs typeface="Arial" panose="020B0604020202020204" pitchFamily="34" charset="0"/>
              </a:rPr>
              <a:t>. </a:t>
            </a:r>
            <a:r>
              <a:rPr lang="vi-VN" sz="2500" b="1" dirty="0">
                <a:solidFill>
                  <a:srgbClr val="0000FF"/>
                </a:solidFill>
                <a:latin typeface="Arial" panose="020B0604020202020204" pitchFamily="34" charset="0"/>
                <a:cs typeface="Arial" panose="020B0604020202020204" pitchFamily="34" charset="0"/>
              </a:rPr>
              <a:t>Chọn từ viết đúng chính tả trong ngoặc đơn để hoàn chỉnh các câu văn dư</a:t>
            </a:r>
            <a:r>
              <a:rPr lang="en-US" sz="2500" b="1" dirty="0">
                <a:solidFill>
                  <a:srgbClr val="0000FF"/>
                </a:solidFill>
                <a:latin typeface="Arial" panose="020B0604020202020204" pitchFamily="34" charset="0"/>
                <a:cs typeface="Arial" panose="020B0604020202020204" pitchFamily="34" charset="0"/>
              </a:rPr>
              <a:t>ớ</a:t>
            </a:r>
            <a:r>
              <a:rPr lang="vi-VN" sz="2500" b="1" dirty="0">
                <a:solidFill>
                  <a:srgbClr val="0000FF"/>
                </a:solidFill>
                <a:latin typeface="Arial" panose="020B0604020202020204" pitchFamily="34" charset="0"/>
                <a:cs typeface="Arial" panose="020B0604020202020204" pitchFamily="34" charset="0"/>
              </a:rPr>
              <a:t>i đây:</a:t>
            </a:r>
          </a:p>
        </p:txBody>
      </p:sp>
      <p:pic>
        <p:nvPicPr>
          <p:cNvPr id="31" name="图片 30">
            <a:extLst>
              <a:ext uri="{FF2B5EF4-FFF2-40B4-BE49-F238E27FC236}">
                <a16:creationId xmlns:a16="http://schemas.microsoft.com/office/drawing/2014/main" id="{1D6190F0-861A-47FE-A11E-58F7D9C1A27C}"/>
              </a:ext>
            </a:extLst>
          </p:cNvPr>
          <p:cNvPicPr>
            <a:picLocks noChangeAspect="1"/>
          </p:cNvPicPr>
          <p:nvPr/>
        </p:nvPicPr>
        <p:blipFill>
          <a:blip r:embed="rId11"/>
          <a:stretch>
            <a:fillRect/>
          </a:stretch>
        </p:blipFill>
        <p:spPr>
          <a:xfrm>
            <a:off x="112302" y="58618"/>
            <a:ext cx="1392648" cy="1392648"/>
          </a:xfrm>
          <a:prstGeom prst="rect">
            <a:avLst/>
          </a:prstGeom>
        </p:spPr>
      </p:pic>
      <p:sp>
        <p:nvSpPr>
          <p:cNvPr id="9" name="Rectangle: Rounded Corners 8">
            <a:extLst>
              <a:ext uri="{FF2B5EF4-FFF2-40B4-BE49-F238E27FC236}">
                <a16:creationId xmlns:a16="http://schemas.microsoft.com/office/drawing/2014/main" id="{73EA9BAC-9968-4CFA-8078-751F6CB4216C}"/>
              </a:ext>
            </a:extLst>
          </p:cNvPr>
          <p:cNvSpPr/>
          <p:nvPr/>
        </p:nvSpPr>
        <p:spPr>
          <a:xfrm>
            <a:off x="4222750" y="1047750"/>
            <a:ext cx="508000" cy="3556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Rounded Corners 47">
            <a:extLst>
              <a:ext uri="{FF2B5EF4-FFF2-40B4-BE49-F238E27FC236}">
                <a16:creationId xmlns:a16="http://schemas.microsoft.com/office/drawing/2014/main" id="{6BEC711C-20FF-42DA-842D-DE6C85518D67}"/>
              </a:ext>
            </a:extLst>
          </p:cNvPr>
          <p:cNvSpPr/>
          <p:nvPr/>
        </p:nvSpPr>
        <p:spPr>
          <a:xfrm>
            <a:off x="6219787" y="1038225"/>
            <a:ext cx="466763" cy="3556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82C4F78C-5BDD-4C52-B6F2-7F52E9262803}"/>
              </a:ext>
            </a:extLst>
          </p:cNvPr>
          <p:cNvSpPr/>
          <p:nvPr/>
        </p:nvSpPr>
        <p:spPr>
          <a:xfrm>
            <a:off x="3347368" y="1360698"/>
            <a:ext cx="508000" cy="3556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52DB5620-4BF5-45D4-AE72-982DF62346D5}"/>
              </a:ext>
            </a:extLst>
          </p:cNvPr>
          <p:cNvSpPr/>
          <p:nvPr/>
        </p:nvSpPr>
        <p:spPr>
          <a:xfrm>
            <a:off x="2857500" y="1637611"/>
            <a:ext cx="437500" cy="3556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Rounded Corners 50">
            <a:extLst>
              <a:ext uri="{FF2B5EF4-FFF2-40B4-BE49-F238E27FC236}">
                <a16:creationId xmlns:a16="http://schemas.microsoft.com/office/drawing/2014/main" id="{69D2A079-C833-41D9-A4CF-EC5EBDB94D15}"/>
              </a:ext>
            </a:extLst>
          </p:cNvPr>
          <p:cNvSpPr/>
          <p:nvPr/>
        </p:nvSpPr>
        <p:spPr>
          <a:xfrm>
            <a:off x="4938847" y="1655169"/>
            <a:ext cx="792908" cy="3556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6E4E5B98-DFC1-4893-A052-373BED5E3D68}"/>
              </a:ext>
            </a:extLst>
          </p:cNvPr>
          <p:cNvSpPr/>
          <p:nvPr/>
        </p:nvSpPr>
        <p:spPr>
          <a:xfrm>
            <a:off x="2395443" y="1943100"/>
            <a:ext cx="395382" cy="3556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EF14A129-FCA5-44A6-95FE-FAB78B5442DB}"/>
              </a:ext>
            </a:extLst>
          </p:cNvPr>
          <p:cNvSpPr/>
          <p:nvPr/>
        </p:nvSpPr>
        <p:spPr>
          <a:xfrm>
            <a:off x="4389496" y="2561536"/>
            <a:ext cx="374266" cy="3556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Rounded Corners 54">
            <a:extLst>
              <a:ext uri="{FF2B5EF4-FFF2-40B4-BE49-F238E27FC236}">
                <a16:creationId xmlns:a16="http://schemas.microsoft.com/office/drawing/2014/main" id="{CF9D8FFB-1CBA-4EDA-B650-2C14F847F23F}"/>
              </a:ext>
            </a:extLst>
          </p:cNvPr>
          <p:cNvSpPr/>
          <p:nvPr/>
        </p:nvSpPr>
        <p:spPr>
          <a:xfrm>
            <a:off x="2847134" y="2878042"/>
            <a:ext cx="561554" cy="3556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Rounded Corners 55">
            <a:extLst>
              <a:ext uri="{FF2B5EF4-FFF2-40B4-BE49-F238E27FC236}">
                <a16:creationId xmlns:a16="http://schemas.microsoft.com/office/drawing/2014/main" id="{B967F224-310F-40BF-BCB0-C9E2CD46BAD5}"/>
              </a:ext>
            </a:extLst>
          </p:cNvPr>
          <p:cNvSpPr/>
          <p:nvPr/>
        </p:nvSpPr>
        <p:spPr>
          <a:xfrm>
            <a:off x="1984835" y="3782917"/>
            <a:ext cx="407317" cy="3556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Rounded Corners 56">
            <a:extLst>
              <a:ext uri="{FF2B5EF4-FFF2-40B4-BE49-F238E27FC236}">
                <a16:creationId xmlns:a16="http://schemas.microsoft.com/office/drawing/2014/main" id="{BD39D165-4539-45D5-BFAE-AEA9651EDFBD}"/>
              </a:ext>
            </a:extLst>
          </p:cNvPr>
          <p:cNvSpPr/>
          <p:nvPr/>
        </p:nvSpPr>
        <p:spPr>
          <a:xfrm>
            <a:off x="3541771" y="3781425"/>
            <a:ext cx="325379" cy="3556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Rounded Corners 57">
            <a:extLst>
              <a:ext uri="{FF2B5EF4-FFF2-40B4-BE49-F238E27FC236}">
                <a16:creationId xmlns:a16="http://schemas.microsoft.com/office/drawing/2014/main" id="{B2FAB956-5E4C-4498-B5ED-0DAB9A513C46}"/>
              </a:ext>
            </a:extLst>
          </p:cNvPr>
          <p:cNvSpPr/>
          <p:nvPr/>
        </p:nvSpPr>
        <p:spPr>
          <a:xfrm>
            <a:off x="3552214" y="4089323"/>
            <a:ext cx="407317" cy="3556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Rounded Corners 58">
            <a:extLst>
              <a:ext uri="{FF2B5EF4-FFF2-40B4-BE49-F238E27FC236}">
                <a16:creationId xmlns:a16="http://schemas.microsoft.com/office/drawing/2014/main" id="{4DA320A7-45AC-495A-8ECE-0FA20E0F3063}"/>
              </a:ext>
            </a:extLst>
          </p:cNvPr>
          <p:cNvSpPr/>
          <p:nvPr/>
        </p:nvSpPr>
        <p:spPr>
          <a:xfrm>
            <a:off x="2506639" y="4410878"/>
            <a:ext cx="493736" cy="3556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4">
            <a:extLst>
              <a:ext uri="{FF2B5EF4-FFF2-40B4-BE49-F238E27FC236}">
                <a16:creationId xmlns:a16="http://schemas.microsoft.com/office/drawing/2014/main" id="{CF8348E0-6F87-404E-8E86-C1A036A32B78}"/>
              </a:ext>
            </a:extLst>
          </p:cNvPr>
          <p:cNvSpPr txBox="1">
            <a:spLocks noChangeArrowheads="1"/>
          </p:cNvSpPr>
          <p:nvPr/>
        </p:nvSpPr>
        <p:spPr bwMode="auto">
          <a:xfrm>
            <a:off x="444774" y="1021218"/>
            <a:ext cx="8167377" cy="4062651"/>
          </a:xfrm>
          <a:prstGeom prst="rect">
            <a:avLst/>
          </a:prstGeom>
          <a:noFill/>
          <a:ln>
            <a:noFill/>
          </a:ln>
          <a:effectLst/>
        </p:spPr>
        <p:txBody>
          <a:bodyPr wrap="square">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just"/>
            <a:r>
              <a:rPr lang="en-US" sz="2000" b="0" i="0" u="none" strike="noStrike" kern="1200" baseline="0" dirty="0">
                <a:solidFill>
                  <a:srgbClr val="000000"/>
                </a:solidFill>
                <a:latin typeface="Arial" panose="020B0604020202020204" pitchFamily="34" charset="0"/>
                <a:cs typeface="Arial" panose="020B0604020202020204" pitchFamily="34" charset="0"/>
              </a:rPr>
              <a:t>        </a:t>
            </a:r>
            <a:r>
              <a:rPr lang="vi-VN" sz="2000" dirty="0">
                <a:solidFill>
                  <a:srgbClr val="000000"/>
                </a:solidFill>
                <a:latin typeface="Arial" panose="020B0604020202020204" pitchFamily="34" charset="0"/>
                <a:cs typeface="Arial" panose="020B0604020202020204" pitchFamily="34" charset="0"/>
              </a:rPr>
              <a:t>Chàng hiệp sĩ gỗ đang ôm (giấc / giất) mộng (làm / nàm)</a:t>
            </a:r>
            <a:endParaRPr lang="en-US" sz="2000" dirty="0">
              <a:solidFill>
                <a:srgbClr val="000000"/>
              </a:solidFill>
              <a:latin typeface="Arial" panose="020B0604020202020204" pitchFamily="34" charset="0"/>
              <a:cs typeface="Arial" panose="020B0604020202020204" pitchFamily="34" charset="0"/>
            </a:endParaRPr>
          </a:p>
          <a:p>
            <a:pPr algn="just"/>
            <a:r>
              <a:rPr lang="vi-VN" sz="2000" dirty="0">
                <a:solidFill>
                  <a:srgbClr val="000000"/>
                </a:solidFill>
                <a:latin typeface="Arial" panose="020B0604020202020204" pitchFamily="34" charset="0"/>
                <a:cs typeface="Arial" panose="020B0604020202020204" pitchFamily="34" charset="0"/>
              </a:rPr>
              <a:t>người, bỗng thấy (xuấc / xuất) hiện một bà già. Bà ta cầm cái</a:t>
            </a:r>
            <a:endParaRPr lang="en-US" sz="2000" dirty="0">
              <a:solidFill>
                <a:srgbClr val="000000"/>
              </a:solidFill>
              <a:latin typeface="Arial" panose="020B0604020202020204" pitchFamily="34" charset="0"/>
              <a:cs typeface="Arial" panose="020B0604020202020204" pitchFamily="34" charset="0"/>
            </a:endParaRPr>
          </a:p>
          <a:p>
            <a:pPr algn="just"/>
            <a:r>
              <a:rPr lang="vi-VN" sz="2000" dirty="0">
                <a:solidFill>
                  <a:srgbClr val="000000"/>
                </a:solidFill>
                <a:latin typeface="Arial" panose="020B0604020202020204" pitchFamily="34" charset="0"/>
                <a:cs typeface="Arial" panose="020B0604020202020204" pitchFamily="34" charset="0"/>
              </a:rPr>
              <a:t>quạt giấy che (lửa / nửa) mặt (lất láo / lấc láo / nấc náo) đảo mắt nhìn quanh, rồi (cấc / cất) tiếng khàn khàn hỏi:</a:t>
            </a:r>
          </a:p>
          <a:p>
            <a:pPr algn="just"/>
            <a:r>
              <a:rPr lang="vi-VN" sz="2000" dirty="0">
                <a:solidFill>
                  <a:srgbClr val="000000"/>
                </a:solidFill>
                <a:latin typeface="Arial" panose="020B0604020202020204" pitchFamily="34" charset="0"/>
                <a:cs typeface="Arial" panose="020B0604020202020204" pitchFamily="34" charset="0"/>
              </a:rPr>
              <a:t>        - Còn ai thức không đấy?</a:t>
            </a:r>
          </a:p>
          <a:p>
            <a:pPr algn="just"/>
            <a:r>
              <a:rPr lang="vi-VN" sz="2000" dirty="0">
                <a:solidFill>
                  <a:srgbClr val="000000"/>
                </a:solidFill>
                <a:latin typeface="Arial" panose="020B0604020202020204" pitchFamily="34" charset="0"/>
                <a:cs typeface="Arial" panose="020B0604020202020204" pitchFamily="34" charset="0"/>
              </a:rPr>
              <a:t>        - Có tôi đây! - Chàng hiệp sĩ (lên / nên) tiếng.</a:t>
            </a:r>
          </a:p>
          <a:p>
            <a:pPr algn="just"/>
            <a:r>
              <a:rPr lang="vi-VN" sz="2000" dirty="0">
                <a:solidFill>
                  <a:srgbClr val="000000"/>
                </a:solidFill>
                <a:latin typeface="Arial" panose="020B0604020202020204" pitchFamily="34" charset="0"/>
                <a:cs typeface="Arial" panose="020B0604020202020204" pitchFamily="34" charset="0"/>
              </a:rPr>
              <a:t>        Thế là, bà già (nhấc</a:t>
            </a:r>
            <a:r>
              <a:rPr lang="en-US" sz="2000" dirty="0">
                <a:solidFill>
                  <a:srgbClr val="000000"/>
                </a:solidFill>
                <a:latin typeface="Arial" panose="020B0604020202020204" pitchFamily="34" charset="0"/>
                <a:cs typeface="Arial" panose="020B0604020202020204" pitchFamily="34" charset="0"/>
              </a:rPr>
              <a:t> </a:t>
            </a:r>
            <a:r>
              <a:rPr lang="vi-VN" sz="2000" dirty="0">
                <a:solidFill>
                  <a:srgbClr val="000000"/>
                </a:solidFill>
                <a:latin typeface="Arial" panose="020B0604020202020204" pitchFamily="34" charset="0"/>
                <a:cs typeface="Arial" panose="020B0604020202020204" pitchFamily="34" charset="0"/>
              </a:rPr>
              <a:t>/ nhất) chàng ra khỏi cái đinh sắt, cầm chiếc quạt phẩy nhẹ ba cái. Tức thì, hai con mắt của chàng bắt đầu đảo qua đảo lại, môi chàng mấp máy, chân tay cựa quậy. Bà già đặt chàng xuống (đấc</a:t>
            </a:r>
            <a:r>
              <a:rPr lang="en-US" sz="2000" dirty="0">
                <a:solidFill>
                  <a:srgbClr val="000000"/>
                </a:solidFill>
                <a:latin typeface="Arial" panose="020B0604020202020204" pitchFamily="34" charset="0"/>
                <a:cs typeface="Arial" panose="020B0604020202020204" pitchFamily="34" charset="0"/>
              </a:rPr>
              <a:t> </a:t>
            </a:r>
            <a:r>
              <a:rPr lang="vi-VN" sz="2000" dirty="0">
                <a:solidFill>
                  <a:srgbClr val="000000"/>
                </a:solidFill>
                <a:latin typeface="Arial" panose="020B0604020202020204" pitchFamily="34" charset="0"/>
                <a:cs typeface="Arial" panose="020B0604020202020204" pitchFamily="34" charset="0"/>
              </a:rPr>
              <a:t>/ đất). Chàng (lảo</a:t>
            </a:r>
            <a:r>
              <a:rPr lang="en-US" sz="2000" dirty="0">
                <a:solidFill>
                  <a:srgbClr val="000000"/>
                </a:solidFill>
                <a:latin typeface="Arial" panose="020B0604020202020204" pitchFamily="34" charset="0"/>
                <a:cs typeface="Arial" panose="020B0604020202020204" pitchFamily="34" charset="0"/>
              </a:rPr>
              <a:t> </a:t>
            </a:r>
            <a:r>
              <a:rPr lang="vi-VN" sz="2000" dirty="0">
                <a:solidFill>
                  <a:srgbClr val="000000"/>
                </a:solidFill>
                <a:latin typeface="Arial" panose="020B0604020202020204" pitchFamily="34" charset="0"/>
                <a:cs typeface="Arial" panose="020B0604020202020204" pitchFamily="34" charset="0"/>
              </a:rPr>
              <a:t>/ nảo) đảo trên đôi chân run rẩy rồi rùng mình, thở một tiếng (thậc</a:t>
            </a:r>
            <a:r>
              <a:rPr lang="en-US" sz="2000" dirty="0">
                <a:solidFill>
                  <a:srgbClr val="000000"/>
                </a:solidFill>
                <a:latin typeface="Arial" panose="020B0604020202020204" pitchFamily="34" charset="0"/>
                <a:cs typeface="Arial" panose="020B0604020202020204" pitchFamily="34" charset="0"/>
              </a:rPr>
              <a:t> </a:t>
            </a:r>
            <a:r>
              <a:rPr lang="vi-VN" sz="2000" dirty="0">
                <a:solidFill>
                  <a:srgbClr val="000000"/>
                </a:solidFill>
                <a:latin typeface="Arial" panose="020B0604020202020204" pitchFamily="34" charset="0"/>
                <a:cs typeface="Arial" panose="020B0604020202020204" pitchFamily="34" charset="0"/>
              </a:rPr>
              <a:t>/ thật) dài, biến thành một người bằng xương thịt. Bà già (lắm</a:t>
            </a:r>
            <a:r>
              <a:rPr lang="en-US" sz="2000" dirty="0">
                <a:solidFill>
                  <a:srgbClr val="000000"/>
                </a:solidFill>
                <a:latin typeface="Arial" panose="020B0604020202020204" pitchFamily="34" charset="0"/>
                <a:cs typeface="Arial" panose="020B0604020202020204" pitchFamily="34" charset="0"/>
              </a:rPr>
              <a:t> </a:t>
            </a:r>
            <a:r>
              <a:rPr lang="vi-VN" sz="2000" dirty="0">
                <a:solidFill>
                  <a:srgbClr val="000000"/>
                </a:solidFill>
                <a:latin typeface="Arial" panose="020B0604020202020204" pitchFamily="34" charset="0"/>
                <a:cs typeface="Arial" panose="020B0604020202020204" pitchFamily="34" charset="0"/>
              </a:rPr>
              <a:t>/ nắm) tay chàng hiệp sĩ, dắt đi theo. </a:t>
            </a:r>
            <a:endParaRPr lang="en-US" sz="2000" dirty="0">
              <a:solidFill>
                <a:srgbClr val="000000"/>
              </a:solidFill>
              <a:latin typeface="Arial" panose="020B0604020202020204" pitchFamily="34" charset="0"/>
              <a:cs typeface="Arial" panose="020B0604020202020204" pitchFamily="34" charset="0"/>
            </a:endParaRPr>
          </a:p>
          <a:p>
            <a:pPr algn="just"/>
            <a:r>
              <a:rPr lang="en-US" sz="2000" dirty="0">
                <a:solidFill>
                  <a:srgbClr val="000000"/>
                </a:solidFill>
                <a:latin typeface="Arial" panose="020B0604020202020204" pitchFamily="34" charset="0"/>
                <a:cs typeface="Arial" panose="020B0604020202020204" pitchFamily="34" charset="0"/>
              </a:rPr>
              <a:t>													</a:t>
            </a:r>
            <a:r>
              <a:rPr lang="vi-VN" sz="2000" dirty="0">
                <a:solidFill>
                  <a:srgbClr val="000000"/>
                </a:solidFill>
                <a:latin typeface="Arial" panose="020B0604020202020204" pitchFamily="34" charset="0"/>
                <a:cs typeface="Arial" panose="020B0604020202020204" pitchFamily="34" charset="0"/>
              </a:rPr>
              <a:t>Theo KIM LÂN</a:t>
            </a:r>
            <a:endParaRPr lang="en-US" sz="2000" b="1" dirty="0">
              <a:latin typeface="Arial" panose="020B0604020202020204" pitchFamily="34" charset="0"/>
              <a:cs typeface="Arial" panose="020B0604020202020204" pitchFamily="34" charset="0"/>
            </a:endParaRPr>
          </a:p>
        </p:txBody>
      </p:sp>
      <p:sp>
        <p:nvSpPr>
          <p:cNvPr id="60" name="Text Box 4">
            <a:extLst>
              <a:ext uri="{FF2B5EF4-FFF2-40B4-BE49-F238E27FC236}">
                <a16:creationId xmlns:a16="http://schemas.microsoft.com/office/drawing/2014/main" id="{C6BA4505-8696-40CB-AED3-883B52E45ECF}"/>
              </a:ext>
            </a:extLst>
          </p:cNvPr>
          <p:cNvSpPr txBox="1">
            <a:spLocks noChangeArrowheads="1"/>
          </p:cNvSpPr>
          <p:nvPr/>
        </p:nvSpPr>
        <p:spPr bwMode="auto">
          <a:xfrm>
            <a:off x="443223" y="1014948"/>
            <a:ext cx="8167377" cy="3785652"/>
          </a:xfrm>
          <a:prstGeom prst="rect">
            <a:avLst/>
          </a:prstGeom>
          <a:noFill/>
          <a:ln>
            <a:noFill/>
          </a:ln>
          <a:effectLst/>
        </p:spPr>
        <p:txBody>
          <a:bodyPr wrap="square">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just"/>
            <a:r>
              <a:rPr lang="en-US" sz="2000" b="0" i="0" u="none" strike="noStrike" kern="1200" baseline="0" dirty="0">
                <a:solidFill>
                  <a:srgbClr val="000000"/>
                </a:solidFill>
                <a:latin typeface="Arial" panose="020B0604020202020204" pitchFamily="34" charset="0"/>
                <a:cs typeface="Arial" panose="020B0604020202020204" pitchFamily="34" charset="0"/>
              </a:rPr>
              <a:t>        </a:t>
            </a:r>
            <a:r>
              <a:rPr lang="vi-VN" sz="2000" dirty="0">
                <a:solidFill>
                  <a:srgbClr val="000000"/>
                </a:solidFill>
                <a:latin typeface="Arial" panose="020B0604020202020204" pitchFamily="34" charset="0"/>
                <a:cs typeface="Arial" panose="020B0604020202020204" pitchFamily="34" charset="0"/>
              </a:rPr>
              <a:t>Chàng hiệp sĩ gỗ đang ôm </a:t>
            </a:r>
            <a:r>
              <a:rPr lang="vi-VN" sz="2000" b="1" dirty="0">
                <a:solidFill>
                  <a:srgbClr val="000000"/>
                </a:solidFill>
                <a:latin typeface="Arial" panose="020B0604020202020204" pitchFamily="34" charset="0"/>
                <a:cs typeface="Arial" panose="020B0604020202020204" pitchFamily="34" charset="0"/>
              </a:rPr>
              <a:t>giấc</a:t>
            </a:r>
            <a:r>
              <a:rPr lang="vi-VN" sz="2000" dirty="0">
                <a:solidFill>
                  <a:srgbClr val="000000"/>
                </a:solidFill>
                <a:latin typeface="Arial" panose="020B0604020202020204" pitchFamily="34" charset="0"/>
                <a:cs typeface="Arial" panose="020B0604020202020204" pitchFamily="34" charset="0"/>
              </a:rPr>
              <a:t> mộng </a:t>
            </a:r>
            <a:r>
              <a:rPr lang="vi-VN" sz="2000" b="1" dirty="0">
                <a:solidFill>
                  <a:srgbClr val="000000"/>
                </a:solidFill>
                <a:latin typeface="Arial" panose="020B0604020202020204" pitchFamily="34" charset="0"/>
                <a:cs typeface="Arial" panose="020B0604020202020204" pitchFamily="34" charset="0"/>
              </a:rPr>
              <a:t>làm</a:t>
            </a:r>
            <a:r>
              <a:rPr lang="vi-VN" sz="2000" dirty="0">
                <a:solidFill>
                  <a:srgbClr val="000000"/>
                </a:solidFill>
                <a:latin typeface="Arial" panose="020B0604020202020204" pitchFamily="34" charset="0"/>
                <a:cs typeface="Arial" panose="020B0604020202020204" pitchFamily="34" charset="0"/>
              </a:rPr>
              <a:t> người, bỗng</a:t>
            </a:r>
            <a:endParaRPr lang="en-US" sz="2000" dirty="0">
              <a:solidFill>
                <a:srgbClr val="000000"/>
              </a:solidFill>
              <a:latin typeface="Arial" panose="020B0604020202020204" pitchFamily="34" charset="0"/>
              <a:cs typeface="Arial" panose="020B0604020202020204" pitchFamily="34" charset="0"/>
            </a:endParaRPr>
          </a:p>
          <a:p>
            <a:pPr algn="just"/>
            <a:r>
              <a:rPr lang="vi-VN" sz="2000" dirty="0">
                <a:solidFill>
                  <a:srgbClr val="000000"/>
                </a:solidFill>
                <a:latin typeface="Arial" panose="020B0604020202020204" pitchFamily="34" charset="0"/>
                <a:cs typeface="Arial" panose="020B0604020202020204" pitchFamily="34" charset="0"/>
              </a:rPr>
              <a:t>thấy </a:t>
            </a:r>
            <a:r>
              <a:rPr lang="vi-VN" sz="2000" b="1" dirty="0">
                <a:solidFill>
                  <a:srgbClr val="000000"/>
                </a:solidFill>
                <a:latin typeface="Arial" panose="020B0604020202020204" pitchFamily="34" charset="0"/>
                <a:cs typeface="Arial" panose="020B0604020202020204" pitchFamily="34" charset="0"/>
              </a:rPr>
              <a:t>xuất</a:t>
            </a:r>
            <a:r>
              <a:rPr lang="vi-VN" sz="2000" dirty="0">
                <a:solidFill>
                  <a:srgbClr val="000000"/>
                </a:solidFill>
                <a:latin typeface="Arial" panose="020B0604020202020204" pitchFamily="34" charset="0"/>
                <a:cs typeface="Arial" panose="020B0604020202020204" pitchFamily="34" charset="0"/>
              </a:rPr>
              <a:t> hiện một bà già. Bà ta cầm cái</a:t>
            </a:r>
            <a:r>
              <a:rPr lang="en-US" sz="2000" dirty="0">
                <a:solidFill>
                  <a:srgbClr val="000000"/>
                </a:solidFill>
                <a:latin typeface="Arial" panose="020B0604020202020204" pitchFamily="34" charset="0"/>
                <a:cs typeface="Arial" panose="020B0604020202020204" pitchFamily="34" charset="0"/>
              </a:rPr>
              <a:t> </a:t>
            </a:r>
            <a:r>
              <a:rPr lang="vi-VN" sz="2000" dirty="0">
                <a:solidFill>
                  <a:srgbClr val="000000"/>
                </a:solidFill>
                <a:latin typeface="Arial" panose="020B0604020202020204" pitchFamily="34" charset="0"/>
                <a:cs typeface="Arial" panose="020B0604020202020204" pitchFamily="34" charset="0"/>
              </a:rPr>
              <a:t>quạt giấy che </a:t>
            </a:r>
            <a:r>
              <a:rPr lang="vi-VN" sz="2000" b="1" dirty="0">
                <a:solidFill>
                  <a:srgbClr val="000000"/>
                </a:solidFill>
                <a:latin typeface="Arial" panose="020B0604020202020204" pitchFamily="34" charset="0"/>
                <a:cs typeface="Arial" panose="020B0604020202020204" pitchFamily="34" charset="0"/>
              </a:rPr>
              <a:t>nửa</a:t>
            </a:r>
            <a:r>
              <a:rPr lang="vi-VN" sz="2000" dirty="0">
                <a:solidFill>
                  <a:srgbClr val="000000"/>
                </a:solidFill>
                <a:latin typeface="Arial" panose="020B0604020202020204" pitchFamily="34" charset="0"/>
                <a:cs typeface="Arial" panose="020B0604020202020204" pitchFamily="34" charset="0"/>
              </a:rPr>
              <a:t> mặt</a:t>
            </a:r>
            <a:endParaRPr lang="en-US" sz="2000" dirty="0">
              <a:solidFill>
                <a:srgbClr val="000000"/>
              </a:solidFill>
              <a:latin typeface="Arial" panose="020B0604020202020204" pitchFamily="34" charset="0"/>
              <a:cs typeface="Arial" panose="020B0604020202020204" pitchFamily="34" charset="0"/>
            </a:endParaRPr>
          </a:p>
          <a:p>
            <a:pPr algn="just"/>
            <a:r>
              <a:rPr lang="vi-VN" sz="2000" b="1" dirty="0">
                <a:solidFill>
                  <a:srgbClr val="000000"/>
                </a:solidFill>
                <a:latin typeface="Arial" panose="020B0604020202020204" pitchFamily="34" charset="0"/>
                <a:cs typeface="Arial" panose="020B0604020202020204" pitchFamily="34" charset="0"/>
              </a:rPr>
              <a:t>lấc láo </a:t>
            </a:r>
            <a:r>
              <a:rPr lang="vi-VN" sz="2000" dirty="0">
                <a:solidFill>
                  <a:srgbClr val="000000"/>
                </a:solidFill>
                <a:latin typeface="Arial" panose="020B0604020202020204" pitchFamily="34" charset="0"/>
                <a:cs typeface="Arial" panose="020B0604020202020204" pitchFamily="34" charset="0"/>
              </a:rPr>
              <a:t>đảo mắt nhìn quanh, rồi </a:t>
            </a:r>
            <a:r>
              <a:rPr lang="vi-VN" sz="2000" b="1" dirty="0">
                <a:solidFill>
                  <a:srgbClr val="000000"/>
                </a:solidFill>
                <a:latin typeface="Arial" panose="020B0604020202020204" pitchFamily="34" charset="0"/>
                <a:cs typeface="Arial" panose="020B0604020202020204" pitchFamily="34" charset="0"/>
              </a:rPr>
              <a:t>cất</a:t>
            </a:r>
            <a:r>
              <a:rPr lang="en-US" sz="2000" dirty="0">
                <a:solidFill>
                  <a:srgbClr val="000000"/>
                </a:solidFill>
                <a:latin typeface="Arial" panose="020B0604020202020204" pitchFamily="34" charset="0"/>
                <a:cs typeface="Arial" panose="020B0604020202020204" pitchFamily="34" charset="0"/>
              </a:rPr>
              <a:t> </a:t>
            </a:r>
            <a:r>
              <a:rPr lang="vi-VN" sz="2000" dirty="0">
                <a:solidFill>
                  <a:srgbClr val="000000"/>
                </a:solidFill>
                <a:latin typeface="Arial" panose="020B0604020202020204" pitchFamily="34" charset="0"/>
                <a:cs typeface="Arial" panose="020B0604020202020204" pitchFamily="34" charset="0"/>
              </a:rPr>
              <a:t>tiếng khàn khàn hỏi:</a:t>
            </a:r>
          </a:p>
          <a:p>
            <a:pPr algn="just"/>
            <a:r>
              <a:rPr lang="vi-VN" sz="2000" dirty="0">
                <a:solidFill>
                  <a:srgbClr val="000000"/>
                </a:solidFill>
                <a:latin typeface="Arial" panose="020B0604020202020204" pitchFamily="34" charset="0"/>
                <a:cs typeface="Arial" panose="020B0604020202020204" pitchFamily="34" charset="0"/>
              </a:rPr>
              <a:t>        - Còn ai thức không đấy?</a:t>
            </a:r>
          </a:p>
          <a:p>
            <a:pPr algn="just"/>
            <a:r>
              <a:rPr lang="vi-VN" sz="2000" dirty="0">
                <a:solidFill>
                  <a:srgbClr val="000000"/>
                </a:solidFill>
                <a:latin typeface="Arial" panose="020B0604020202020204" pitchFamily="34" charset="0"/>
                <a:cs typeface="Arial" panose="020B0604020202020204" pitchFamily="34" charset="0"/>
              </a:rPr>
              <a:t>        - Có tôi đây! - Chàng hiệp sĩ </a:t>
            </a:r>
            <a:r>
              <a:rPr lang="vi-VN" sz="2000" b="1" dirty="0">
                <a:solidFill>
                  <a:srgbClr val="000000"/>
                </a:solidFill>
                <a:latin typeface="Arial" panose="020B0604020202020204" pitchFamily="34" charset="0"/>
                <a:cs typeface="Arial" panose="020B0604020202020204" pitchFamily="34" charset="0"/>
              </a:rPr>
              <a:t>lên</a:t>
            </a:r>
            <a:r>
              <a:rPr lang="vi-VN" sz="2000" dirty="0">
                <a:solidFill>
                  <a:srgbClr val="000000"/>
                </a:solidFill>
                <a:latin typeface="Arial" panose="020B0604020202020204" pitchFamily="34" charset="0"/>
                <a:cs typeface="Arial" panose="020B0604020202020204" pitchFamily="34" charset="0"/>
              </a:rPr>
              <a:t> tiếng.</a:t>
            </a:r>
          </a:p>
          <a:p>
            <a:pPr algn="just"/>
            <a:r>
              <a:rPr lang="vi-VN" sz="2000" dirty="0">
                <a:solidFill>
                  <a:srgbClr val="000000"/>
                </a:solidFill>
                <a:latin typeface="Arial" panose="020B0604020202020204" pitchFamily="34" charset="0"/>
                <a:cs typeface="Arial" panose="020B0604020202020204" pitchFamily="34" charset="0"/>
              </a:rPr>
              <a:t>        Thế là, bà già </a:t>
            </a:r>
            <a:r>
              <a:rPr lang="vi-VN" sz="2000" b="1" dirty="0">
                <a:solidFill>
                  <a:srgbClr val="000000"/>
                </a:solidFill>
                <a:latin typeface="Arial" panose="020B0604020202020204" pitchFamily="34" charset="0"/>
                <a:cs typeface="Arial" panose="020B0604020202020204" pitchFamily="34" charset="0"/>
              </a:rPr>
              <a:t>nhấc</a:t>
            </a:r>
            <a:r>
              <a:rPr lang="en-US" sz="2000" dirty="0">
                <a:solidFill>
                  <a:srgbClr val="000000"/>
                </a:solidFill>
                <a:latin typeface="Arial" panose="020B0604020202020204" pitchFamily="34" charset="0"/>
                <a:cs typeface="Arial" panose="020B0604020202020204" pitchFamily="34" charset="0"/>
              </a:rPr>
              <a:t> </a:t>
            </a:r>
            <a:r>
              <a:rPr lang="vi-VN" sz="2000" dirty="0">
                <a:solidFill>
                  <a:srgbClr val="000000"/>
                </a:solidFill>
                <a:latin typeface="Arial" panose="020B0604020202020204" pitchFamily="34" charset="0"/>
                <a:cs typeface="Arial" panose="020B0604020202020204" pitchFamily="34" charset="0"/>
              </a:rPr>
              <a:t>chàng ra khỏi cái đinh sắt, cầm chiếc quạt phẩy nhẹ ba cái. Tức thì, hai con mắt của chàng bắt đầu đảo qua đảo lại, môi chàng mấp máy, chân tay cựa quậy. Bà già đặt chàng xuống </a:t>
            </a:r>
            <a:r>
              <a:rPr lang="vi-VN" sz="2000" b="1" dirty="0">
                <a:solidFill>
                  <a:srgbClr val="000000"/>
                </a:solidFill>
                <a:latin typeface="Arial" panose="020B0604020202020204" pitchFamily="34" charset="0"/>
                <a:cs typeface="Arial" panose="020B0604020202020204" pitchFamily="34" charset="0"/>
              </a:rPr>
              <a:t>đất</a:t>
            </a:r>
            <a:r>
              <a:rPr lang="vi-VN" sz="2000" dirty="0">
                <a:solidFill>
                  <a:srgbClr val="000000"/>
                </a:solidFill>
                <a:latin typeface="Arial" panose="020B0604020202020204" pitchFamily="34" charset="0"/>
                <a:cs typeface="Arial" panose="020B0604020202020204" pitchFamily="34" charset="0"/>
              </a:rPr>
              <a:t>. Chàng </a:t>
            </a:r>
            <a:r>
              <a:rPr lang="vi-VN" sz="2000" b="1" dirty="0">
                <a:solidFill>
                  <a:srgbClr val="000000"/>
                </a:solidFill>
                <a:latin typeface="Arial" panose="020B0604020202020204" pitchFamily="34" charset="0"/>
                <a:cs typeface="Arial" panose="020B0604020202020204" pitchFamily="34" charset="0"/>
              </a:rPr>
              <a:t>lảo</a:t>
            </a:r>
            <a:r>
              <a:rPr lang="vi-VN" sz="2000" dirty="0">
                <a:solidFill>
                  <a:srgbClr val="000000"/>
                </a:solidFill>
                <a:latin typeface="Arial" panose="020B0604020202020204" pitchFamily="34" charset="0"/>
                <a:cs typeface="Arial" panose="020B0604020202020204" pitchFamily="34" charset="0"/>
              </a:rPr>
              <a:t> đảo trên đôi chân run rẩy rồi rùng mình, thở một tiếng </a:t>
            </a:r>
            <a:r>
              <a:rPr lang="vi-VN" sz="2000" b="1" dirty="0">
                <a:solidFill>
                  <a:srgbClr val="000000"/>
                </a:solidFill>
                <a:latin typeface="Arial" panose="020B0604020202020204" pitchFamily="34" charset="0"/>
                <a:cs typeface="Arial" panose="020B0604020202020204" pitchFamily="34" charset="0"/>
              </a:rPr>
              <a:t>thật</a:t>
            </a:r>
            <a:r>
              <a:rPr lang="vi-VN" sz="2000" dirty="0">
                <a:solidFill>
                  <a:srgbClr val="000000"/>
                </a:solidFill>
                <a:latin typeface="Arial" panose="020B0604020202020204" pitchFamily="34" charset="0"/>
                <a:cs typeface="Arial" panose="020B0604020202020204" pitchFamily="34" charset="0"/>
              </a:rPr>
              <a:t> dài, biến thành một người bằng xương thịt. Bà già </a:t>
            </a:r>
            <a:r>
              <a:rPr lang="vi-VN" sz="2000" b="1" dirty="0">
                <a:solidFill>
                  <a:srgbClr val="000000"/>
                </a:solidFill>
                <a:latin typeface="Arial" panose="020B0604020202020204" pitchFamily="34" charset="0"/>
                <a:cs typeface="Arial" panose="020B0604020202020204" pitchFamily="34" charset="0"/>
              </a:rPr>
              <a:t>nắm</a:t>
            </a:r>
            <a:r>
              <a:rPr lang="vi-VN" sz="2000" dirty="0">
                <a:solidFill>
                  <a:srgbClr val="000000"/>
                </a:solidFill>
                <a:latin typeface="Arial" panose="020B0604020202020204" pitchFamily="34" charset="0"/>
                <a:cs typeface="Arial" panose="020B0604020202020204" pitchFamily="34" charset="0"/>
              </a:rPr>
              <a:t> tay chàng hiệp sĩ, dắt đi theo. </a:t>
            </a:r>
            <a:endParaRPr lang="en-US" sz="2000" dirty="0">
              <a:solidFill>
                <a:srgbClr val="000000"/>
              </a:solidFill>
              <a:latin typeface="Arial" panose="020B0604020202020204" pitchFamily="34" charset="0"/>
              <a:cs typeface="Arial" panose="020B0604020202020204" pitchFamily="34" charset="0"/>
            </a:endParaRPr>
          </a:p>
          <a:p>
            <a:pPr algn="just"/>
            <a:r>
              <a:rPr lang="en-US" sz="2000" dirty="0">
                <a:solidFill>
                  <a:srgbClr val="000000"/>
                </a:solidFill>
                <a:latin typeface="Arial" panose="020B0604020202020204" pitchFamily="34" charset="0"/>
                <a:cs typeface="Arial" panose="020B0604020202020204" pitchFamily="34" charset="0"/>
              </a:rPr>
              <a:t>													</a:t>
            </a:r>
            <a:r>
              <a:rPr lang="vi-VN" sz="2000" dirty="0">
                <a:solidFill>
                  <a:srgbClr val="000000"/>
                </a:solidFill>
                <a:latin typeface="Arial" panose="020B0604020202020204" pitchFamily="34" charset="0"/>
                <a:cs typeface="Arial" panose="020B0604020202020204" pitchFamily="34" charset="0"/>
              </a:rPr>
              <a:t>Theo KIM LÂN</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21720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3" presetClass="path" presetSubtype="0" accel="50000" decel="50000" fill="hold" nodeType="clickEffect">
                                  <p:stCondLst>
                                    <p:cond delay="0"/>
                                  </p:stCondLst>
                                  <p:childTnLst>
                                    <p:animMotion origin="layout" path="M 2.77778E-7 4.93827E-7 L 0.80851 4.93827E-7 " pathEditMode="relative" rAng="0" ptsTypes="AA">
                                      <p:cBhvr>
                                        <p:cTn id="13" dur="2000" fill="hold"/>
                                        <p:tgtEl>
                                          <p:spTgt spid="4"/>
                                        </p:tgtEl>
                                        <p:attrNameLst>
                                          <p:attrName>ppt_x</p:attrName>
                                          <p:attrName>ppt_y</p:attrName>
                                        </p:attrNameLst>
                                      </p:cBhvr>
                                      <p:rCtr x="40417" y="0"/>
                                    </p:animMotion>
                                  </p:childTnLst>
                                </p:cTn>
                              </p:par>
                              <p:par>
                                <p:cTn id="14" presetID="63" presetClass="path" presetSubtype="0" accel="50000" decel="50000" fill="hold" nodeType="withEffect">
                                  <p:stCondLst>
                                    <p:cond delay="0"/>
                                  </p:stCondLst>
                                  <p:childTnLst>
                                    <p:animMotion origin="layout" path="M 1.94444E-6 -4.93827E-6 L 0.81996 -4.93827E-6 " pathEditMode="relative" rAng="0" ptsTypes="AA">
                                      <p:cBhvr>
                                        <p:cTn id="15" dur="2000" fill="hold"/>
                                        <p:tgtEl>
                                          <p:spTgt spid="31"/>
                                        </p:tgtEl>
                                        <p:attrNameLst>
                                          <p:attrName>ppt_x</p:attrName>
                                          <p:attrName>ppt_y</p:attrName>
                                        </p:attrNameLst>
                                      </p:cBhvr>
                                      <p:rCtr x="40990" y="0"/>
                                    </p:animMotion>
                                  </p:childTnLst>
                                </p:cTn>
                              </p:par>
                              <p:par>
                                <p:cTn id="16" presetID="22" presetClass="entr" presetSubtype="8"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left)">
                                      <p:cBhvr>
                                        <p:cTn id="18" dur="2000"/>
                                        <p:tgtEl>
                                          <p:spTgt spid="21"/>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left)">
                                      <p:cBhvr>
                                        <p:cTn id="21" dur="2000"/>
                                        <p:tgtEl>
                                          <p:spTgt spid="22"/>
                                        </p:tgtEl>
                                      </p:cBhvr>
                                    </p:animEffect>
                                  </p:childTnLst>
                                </p:cTn>
                              </p:par>
                            </p:childTnLst>
                          </p:cTn>
                        </p:par>
                        <p:par>
                          <p:cTn id="22" fill="hold">
                            <p:stCondLst>
                              <p:cond delay="2000"/>
                            </p:stCondLst>
                            <p:childTnLst>
                              <p:par>
                                <p:cTn id="23" presetID="12" presetClass="entr" presetSubtype="1" fill="hold" grpId="1"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p:tgtEl>
                                          <p:spTgt spid="23"/>
                                        </p:tgtEl>
                                        <p:attrNameLst>
                                          <p:attrName>ppt_y</p:attrName>
                                        </p:attrNameLst>
                                      </p:cBhvr>
                                      <p:tavLst>
                                        <p:tav tm="0">
                                          <p:val>
                                            <p:strVal val="#ppt_y-#ppt_h*1.125000"/>
                                          </p:val>
                                        </p:tav>
                                        <p:tav tm="100000">
                                          <p:val>
                                            <p:strVal val="#ppt_y"/>
                                          </p:val>
                                        </p:tav>
                                      </p:tavLst>
                                    </p:anim>
                                    <p:animEffect transition="in" filter="wipe(down)">
                                      <p:cBhvr>
                                        <p:cTn id="26" dur="500"/>
                                        <p:tgtEl>
                                          <p:spTgt spid="23"/>
                                        </p:tgtEl>
                                      </p:cBhvr>
                                    </p:animEffect>
                                  </p:childTnLst>
                                </p:cTn>
                              </p:par>
                            </p:childTnLst>
                          </p:cTn>
                        </p:par>
                        <p:par>
                          <p:cTn id="27" fill="hold">
                            <p:stCondLst>
                              <p:cond delay="2500"/>
                            </p:stCondLst>
                            <p:childTnLst>
                              <p:par>
                                <p:cTn id="28" presetID="2" presetClass="entr" presetSubtype="2" fill="hold" nodeType="after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500" fill="hold"/>
                                        <p:tgtEl>
                                          <p:spTgt spid="19"/>
                                        </p:tgtEl>
                                        <p:attrNameLst>
                                          <p:attrName>ppt_x</p:attrName>
                                        </p:attrNameLst>
                                      </p:cBhvr>
                                      <p:tavLst>
                                        <p:tav tm="0">
                                          <p:val>
                                            <p:strVal val="1+#ppt_w/2"/>
                                          </p:val>
                                        </p:tav>
                                        <p:tav tm="100000">
                                          <p:val>
                                            <p:strVal val="#ppt_x"/>
                                          </p:val>
                                        </p:tav>
                                      </p:tavLst>
                                    </p:anim>
                                    <p:anim calcmode="lin" valueType="num">
                                      <p:cBhvr additive="base">
                                        <p:cTn id="31" dur="500" fill="hold"/>
                                        <p:tgtEl>
                                          <p:spTgt spid="19"/>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fill="hold"/>
                                        <p:tgtEl>
                                          <p:spTgt spid="20"/>
                                        </p:tgtEl>
                                        <p:attrNameLst>
                                          <p:attrName>ppt_x</p:attrName>
                                        </p:attrNameLst>
                                      </p:cBhvr>
                                      <p:tavLst>
                                        <p:tav tm="0">
                                          <p:val>
                                            <p:strVal val="1+#ppt_w/2"/>
                                          </p:val>
                                        </p:tav>
                                        <p:tav tm="100000">
                                          <p:val>
                                            <p:strVal val="#ppt_x"/>
                                          </p:val>
                                        </p:tav>
                                      </p:tavLst>
                                    </p:anim>
                                    <p:anim calcmode="lin" valueType="num">
                                      <p:cBhvr additive="base">
                                        <p:cTn id="35" dur="500" fill="hold"/>
                                        <p:tgtEl>
                                          <p:spTgt spid="20"/>
                                        </p:tgtEl>
                                        <p:attrNameLst>
                                          <p:attrName>ppt_y</p:attrName>
                                        </p:attrNameLst>
                                      </p:cBhvr>
                                      <p:tavLst>
                                        <p:tav tm="0">
                                          <p:val>
                                            <p:strVal val="#ppt_y"/>
                                          </p:val>
                                        </p:tav>
                                        <p:tav tm="100000">
                                          <p:val>
                                            <p:strVal val="#ppt_y"/>
                                          </p:val>
                                        </p:tav>
                                      </p:tavLst>
                                    </p:anim>
                                  </p:childTnLst>
                                </p:cTn>
                              </p:par>
                              <p:par>
                                <p:cTn id="36" presetID="2" presetClass="entr" presetSubtype="8" fill="hold" nodeType="withEffect">
                                  <p:stCondLst>
                                    <p:cond delay="250"/>
                                  </p:stCondLst>
                                  <p:childTnLst>
                                    <p:set>
                                      <p:cBhvr>
                                        <p:cTn id="37" dur="1" fill="hold">
                                          <p:stCondLst>
                                            <p:cond delay="0"/>
                                          </p:stCondLst>
                                        </p:cTn>
                                        <p:tgtEl>
                                          <p:spTgt spid="38"/>
                                        </p:tgtEl>
                                        <p:attrNameLst>
                                          <p:attrName>style.visibility</p:attrName>
                                        </p:attrNameLst>
                                      </p:cBhvr>
                                      <p:to>
                                        <p:strVal val="visible"/>
                                      </p:to>
                                    </p:set>
                                    <p:anim calcmode="lin" valueType="num">
                                      <p:cBhvr additive="base">
                                        <p:cTn id="38" dur="500" fill="hold"/>
                                        <p:tgtEl>
                                          <p:spTgt spid="38"/>
                                        </p:tgtEl>
                                        <p:attrNameLst>
                                          <p:attrName>ppt_x</p:attrName>
                                        </p:attrNameLst>
                                      </p:cBhvr>
                                      <p:tavLst>
                                        <p:tav tm="0">
                                          <p:val>
                                            <p:strVal val="0-#ppt_w/2"/>
                                          </p:val>
                                        </p:tav>
                                        <p:tav tm="100000">
                                          <p:val>
                                            <p:strVal val="#ppt_x"/>
                                          </p:val>
                                        </p:tav>
                                      </p:tavLst>
                                    </p:anim>
                                    <p:anim calcmode="lin" valueType="num">
                                      <p:cBhvr additive="base">
                                        <p:cTn id="39" dur="500" fill="hold"/>
                                        <p:tgtEl>
                                          <p:spTgt spid="38"/>
                                        </p:tgtEl>
                                        <p:attrNameLst>
                                          <p:attrName>ppt_y</p:attrName>
                                        </p:attrNameLst>
                                      </p:cBhvr>
                                      <p:tavLst>
                                        <p:tav tm="0">
                                          <p:val>
                                            <p:strVal val="#ppt_y"/>
                                          </p:val>
                                        </p:tav>
                                        <p:tav tm="100000">
                                          <p:val>
                                            <p:strVal val="#ppt_y"/>
                                          </p:val>
                                        </p:tav>
                                      </p:tavLst>
                                    </p:anim>
                                  </p:childTnLst>
                                </p:cTn>
                              </p:par>
                              <p:par>
                                <p:cTn id="40" presetID="2" presetClass="entr" presetSubtype="8" fill="hold" nodeType="withEffect">
                                  <p:stCondLst>
                                    <p:cond delay="500"/>
                                  </p:stCondLst>
                                  <p:childTnLst>
                                    <p:set>
                                      <p:cBhvr>
                                        <p:cTn id="41" dur="1" fill="hold">
                                          <p:stCondLst>
                                            <p:cond delay="0"/>
                                          </p:stCondLst>
                                        </p:cTn>
                                        <p:tgtEl>
                                          <p:spTgt spid="3"/>
                                        </p:tgtEl>
                                        <p:attrNameLst>
                                          <p:attrName>style.visibility</p:attrName>
                                        </p:attrNameLst>
                                      </p:cBhvr>
                                      <p:to>
                                        <p:strVal val="visible"/>
                                      </p:to>
                                    </p:set>
                                    <p:anim calcmode="lin" valueType="num">
                                      <p:cBhvr additive="base">
                                        <p:cTn id="42" dur="500" fill="hold"/>
                                        <p:tgtEl>
                                          <p:spTgt spid="3"/>
                                        </p:tgtEl>
                                        <p:attrNameLst>
                                          <p:attrName>ppt_x</p:attrName>
                                        </p:attrNameLst>
                                      </p:cBhvr>
                                      <p:tavLst>
                                        <p:tav tm="0">
                                          <p:val>
                                            <p:strVal val="0-#ppt_w/2"/>
                                          </p:val>
                                        </p:tav>
                                        <p:tav tm="100000">
                                          <p:val>
                                            <p:strVal val="#ppt_x"/>
                                          </p:val>
                                        </p:tav>
                                      </p:tavLst>
                                    </p:anim>
                                    <p:anim calcmode="lin" valueType="num">
                                      <p:cBhvr additive="base">
                                        <p:cTn id="43"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left)">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left)">
                                      <p:cBhvr>
                                        <p:cTn id="53" dur="500"/>
                                        <p:tgtEl>
                                          <p:spTgt spid="48"/>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left)">
                                      <p:cBhvr>
                                        <p:cTn id="58" dur="500"/>
                                        <p:tgtEl>
                                          <p:spTgt spid="49"/>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left)">
                                      <p:cBhvr>
                                        <p:cTn id="63" dur="500"/>
                                        <p:tgtEl>
                                          <p:spTgt spid="50"/>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53"/>
                                        </p:tgtEl>
                                        <p:attrNameLst>
                                          <p:attrName>style.visibility</p:attrName>
                                        </p:attrNameLst>
                                      </p:cBhvr>
                                      <p:to>
                                        <p:strVal val="visible"/>
                                      </p:to>
                                    </p:set>
                                    <p:animEffect transition="in" filter="wipe(left)">
                                      <p:cBhvr>
                                        <p:cTn id="73" dur="500"/>
                                        <p:tgtEl>
                                          <p:spTgt spid="53"/>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54"/>
                                        </p:tgtEl>
                                        <p:attrNameLst>
                                          <p:attrName>style.visibility</p:attrName>
                                        </p:attrNameLst>
                                      </p:cBhvr>
                                      <p:to>
                                        <p:strVal val="visible"/>
                                      </p:to>
                                    </p:set>
                                    <p:animEffect transition="in" filter="wipe(left)">
                                      <p:cBhvr>
                                        <p:cTn id="78" dur="500"/>
                                        <p:tgtEl>
                                          <p:spTgt spid="54"/>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55"/>
                                        </p:tgtEl>
                                        <p:attrNameLst>
                                          <p:attrName>style.visibility</p:attrName>
                                        </p:attrNameLst>
                                      </p:cBhvr>
                                      <p:to>
                                        <p:strVal val="visible"/>
                                      </p:to>
                                    </p:set>
                                    <p:animEffect transition="in" filter="wipe(left)">
                                      <p:cBhvr>
                                        <p:cTn id="83" dur="500"/>
                                        <p:tgtEl>
                                          <p:spTgt spid="55"/>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56"/>
                                        </p:tgtEl>
                                        <p:attrNameLst>
                                          <p:attrName>style.visibility</p:attrName>
                                        </p:attrNameLst>
                                      </p:cBhvr>
                                      <p:to>
                                        <p:strVal val="visible"/>
                                      </p:to>
                                    </p:set>
                                    <p:animEffect transition="in" filter="wipe(left)">
                                      <p:cBhvr>
                                        <p:cTn id="88" dur="500"/>
                                        <p:tgtEl>
                                          <p:spTgt spid="56"/>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57"/>
                                        </p:tgtEl>
                                        <p:attrNameLst>
                                          <p:attrName>style.visibility</p:attrName>
                                        </p:attrNameLst>
                                      </p:cBhvr>
                                      <p:to>
                                        <p:strVal val="visible"/>
                                      </p:to>
                                    </p:set>
                                    <p:animEffect transition="in" filter="wipe(left)">
                                      <p:cBhvr>
                                        <p:cTn id="93" dur="500"/>
                                        <p:tgtEl>
                                          <p:spTgt spid="57"/>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58"/>
                                        </p:tgtEl>
                                        <p:attrNameLst>
                                          <p:attrName>style.visibility</p:attrName>
                                        </p:attrNameLst>
                                      </p:cBhvr>
                                      <p:to>
                                        <p:strVal val="visible"/>
                                      </p:to>
                                    </p:set>
                                    <p:animEffect transition="in" filter="wipe(left)">
                                      <p:cBhvr>
                                        <p:cTn id="98" dur="500"/>
                                        <p:tgtEl>
                                          <p:spTgt spid="58"/>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59"/>
                                        </p:tgtEl>
                                        <p:attrNameLst>
                                          <p:attrName>style.visibility</p:attrName>
                                        </p:attrNameLst>
                                      </p:cBhvr>
                                      <p:to>
                                        <p:strVal val="visible"/>
                                      </p:to>
                                    </p:set>
                                    <p:animEffect transition="in" filter="wipe(left)">
                                      <p:cBhvr>
                                        <p:cTn id="103" dur="500"/>
                                        <p:tgtEl>
                                          <p:spTgt spid="59"/>
                                        </p:tgtEl>
                                      </p:cBhvr>
                                    </p:animEffect>
                                  </p:childTnLst>
                                </p:cTn>
                              </p:par>
                            </p:childTnLst>
                          </p:cTn>
                        </p:par>
                      </p:childTnLst>
                    </p:cTn>
                  </p:par>
                  <p:par>
                    <p:cTn id="104" fill="hold">
                      <p:stCondLst>
                        <p:cond delay="indefinite"/>
                      </p:stCondLst>
                      <p:childTnLst>
                        <p:par>
                          <p:cTn id="105" fill="hold">
                            <p:stCondLst>
                              <p:cond delay="0"/>
                            </p:stCondLst>
                            <p:childTnLst>
                              <p:par>
                                <p:cTn id="106" presetID="53" presetClass="exit" presetSubtype="32" fill="hold" grpId="1" nodeType="clickEffect">
                                  <p:stCondLst>
                                    <p:cond delay="0"/>
                                  </p:stCondLst>
                                  <p:childTnLst>
                                    <p:anim calcmode="lin" valueType="num">
                                      <p:cBhvr>
                                        <p:cTn id="107" dur="500"/>
                                        <p:tgtEl>
                                          <p:spTgt spid="9"/>
                                        </p:tgtEl>
                                        <p:attrNameLst>
                                          <p:attrName>ppt_w</p:attrName>
                                        </p:attrNameLst>
                                      </p:cBhvr>
                                      <p:tavLst>
                                        <p:tav tm="0">
                                          <p:val>
                                            <p:strVal val="ppt_w"/>
                                          </p:val>
                                        </p:tav>
                                        <p:tav tm="100000">
                                          <p:val>
                                            <p:fltVal val="0"/>
                                          </p:val>
                                        </p:tav>
                                      </p:tavLst>
                                    </p:anim>
                                    <p:anim calcmode="lin" valueType="num">
                                      <p:cBhvr>
                                        <p:cTn id="108" dur="500"/>
                                        <p:tgtEl>
                                          <p:spTgt spid="9"/>
                                        </p:tgtEl>
                                        <p:attrNameLst>
                                          <p:attrName>ppt_h</p:attrName>
                                        </p:attrNameLst>
                                      </p:cBhvr>
                                      <p:tavLst>
                                        <p:tav tm="0">
                                          <p:val>
                                            <p:strVal val="ppt_h"/>
                                          </p:val>
                                        </p:tav>
                                        <p:tav tm="100000">
                                          <p:val>
                                            <p:fltVal val="0"/>
                                          </p:val>
                                        </p:tav>
                                      </p:tavLst>
                                    </p:anim>
                                    <p:animEffect transition="out" filter="fade">
                                      <p:cBhvr>
                                        <p:cTn id="109" dur="500"/>
                                        <p:tgtEl>
                                          <p:spTgt spid="9"/>
                                        </p:tgtEl>
                                      </p:cBhvr>
                                    </p:animEffect>
                                    <p:set>
                                      <p:cBhvr>
                                        <p:cTn id="110" dur="1" fill="hold">
                                          <p:stCondLst>
                                            <p:cond delay="499"/>
                                          </p:stCondLst>
                                        </p:cTn>
                                        <p:tgtEl>
                                          <p:spTgt spid="9"/>
                                        </p:tgtEl>
                                        <p:attrNameLst>
                                          <p:attrName>style.visibility</p:attrName>
                                        </p:attrNameLst>
                                      </p:cBhvr>
                                      <p:to>
                                        <p:strVal val="hidden"/>
                                      </p:to>
                                    </p:set>
                                  </p:childTnLst>
                                </p:cTn>
                              </p:par>
                              <p:par>
                                <p:cTn id="111" presetID="53" presetClass="exit" presetSubtype="32" fill="hold" grpId="1" nodeType="withEffect">
                                  <p:stCondLst>
                                    <p:cond delay="0"/>
                                  </p:stCondLst>
                                  <p:childTnLst>
                                    <p:anim calcmode="lin" valueType="num">
                                      <p:cBhvr>
                                        <p:cTn id="112" dur="500"/>
                                        <p:tgtEl>
                                          <p:spTgt spid="48"/>
                                        </p:tgtEl>
                                        <p:attrNameLst>
                                          <p:attrName>ppt_w</p:attrName>
                                        </p:attrNameLst>
                                      </p:cBhvr>
                                      <p:tavLst>
                                        <p:tav tm="0">
                                          <p:val>
                                            <p:strVal val="ppt_w"/>
                                          </p:val>
                                        </p:tav>
                                        <p:tav tm="100000">
                                          <p:val>
                                            <p:fltVal val="0"/>
                                          </p:val>
                                        </p:tav>
                                      </p:tavLst>
                                    </p:anim>
                                    <p:anim calcmode="lin" valueType="num">
                                      <p:cBhvr>
                                        <p:cTn id="113" dur="500"/>
                                        <p:tgtEl>
                                          <p:spTgt spid="48"/>
                                        </p:tgtEl>
                                        <p:attrNameLst>
                                          <p:attrName>ppt_h</p:attrName>
                                        </p:attrNameLst>
                                      </p:cBhvr>
                                      <p:tavLst>
                                        <p:tav tm="0">
                                          <p:val>
                                            <p:strVal val="ppt_h"/>
                                          </p:val>
                                        </p:tav>
                                        <p:tav tm="100000">
                                          <p:val>
                                            <p:fltVal val="0"/>
                                          </p:val>
                                        </p:tav>
                                      </p:tavLst>
                                    </p:anim>
                                    <p:animEffect transition="out" filter="fade">
                                      <p:cBhvr>
                                        <p:cTn id="114" dur="500"/>
                                        <p:tgtEl>
                                          <p:spTgt spid="48"/>
                                        </p:tgtEl>
                                      </p:cBhvr>
                                    </p:animEffect>
                                    <p:set>
                                      <p:cBhvr>
                                        <p:cTn id="115" dur="1" fill="hold">
                                          <p:stCondLst>
                                            <p:cond delay="499"/>
                                          </p:stCondLst>
                                        </p:cTn>
                                        <p:tgtEl>
                                          <p:spTgt spid="48"/>
                                        </p:tgtEl>
                                        <p:attrNameLst>
                                          <p:attrName>style.visibility</p:attrName>
                                        </p:attrNameLst>
                                      </p:cBhvr>
                                      <p:to>
                                        <p:strVal val="hidden"/>
                                      </p:to>
                                    </p:set>
                                  </p:childTnLst>
                                </p:cTn>
                              </p:par>
                              <p:par>
                                <p:cTn id="116" presetID="53" presetClass="exit" presetSubtype="32" fill="hold" grpId="1" nodeType="withEffect">
                                  <p:stCondLst>
                                    <p:cond delay="0"/>
                                  </p:stCondLst>
                                  <p:childTnLst>
                                    <p:anim calcmode="lin" valueType="num">
                                      <p:cBhvr>
                                        <p:cTn id="117" dur="500"/>
                                        <p:tgtEl>
                                          <p:spTgt spid="49"/>
                                        </p:tgtEl>
                                        <p:attrNameLst>
                                          <p:attrName>ppt_w</p:attrName>
                                        </p:attrNameLst>
                                      </p:cBhvr>
                                      <p:tavLst>
                                        <p:tav tm="0">
                                          <p:val>
                                            <p:strVal val="ppt_w"/>
                                          </p:val>
                                        </p:tav>
                                        <p:tav tm="100000">
                                          <p:val>
                                            <p:fltVal val="0"/>
                                          </p:val>
                                        </p:tav>
                                      </p:tavLst>
                                    </p:anim>
                                    <p:anim calcmode="lin" valueType="num">
                                      <p:cBhvr>
                                        <p:cTn id="118" dur="500"/>
                                        <p:tgtEl>
                                          <p:spTgt spid="49"/>
                                        </p:tgtEl>
                                        <p:attrNameLst>
                                          <p:attrName>ppt_h</p:attrName>
                                        </p:attrNameLst>
                                      </p:cBhvr>
                                      <p:tavLst>
                                        <p:tav tm="0">
                                          <p:val>
                                            <p:strVal val="ppt_h"/>
                                          </p:val>
                                        </p:tav>
                                        <p:tav tm="100000">
                                          <p:val>
                                            <p:fltVal val="0"/>
                                          </p:val>
                                        </p:tav>
                                      </p:tavLst>
                                    </p:anim>
                                    <p:animEffect transition="out" filter="fade">
                                      <p:cBhvr>
                                        <p:cTn id="119" dur="500"/>
                                        <p:tgtEl>
                                          <p:spTgt spid="49"/>
                                        </p:tgtEl>
                                      </p:cBhvr>
                                    </p:animEffect>
                                    <p:set>
                                      <p:cBhvr>
                                        <p:cTn id="120" dur="1" fill="hold">
                                          <p:stCondLst>
                                            <p:cond delay="499"/>
                                          </p:stCondLst>
                                        </p:cTn>
                                        <p:tgtEl>
                                          <p:spTgt spid="49"/>
                                        </p:tgtEl>
                                        <p:attrNameLst>
                                          <p:attrName>style.visibility</p:attrName>
                                        </p:attrNameLst>
                                      </p:cBhvr>
                                      <p:to>
                                        <p:strVal val="hidden"/>
                                      </p:to>
                                    </p:set>
                                  </p:childTnLst>
                                </p:cTn>
                              </p:par>
                              <p:par>
                                <p:cTn id="121" presetID="53" presetClass="exit" presetSubtype="32" fill="hold" grpId="1" nodeType="withEffect">
                                  <p:stCondLst>
                                    <p:cond delay="0"/>
                                  </p:stCondLst>
                                  <p:childTnLst>
                                    <p:anim calcmode="lin" valueType="num">
                                      <p:cBhvr>
                                        <p:cTn id="122" dur="500"/>
                                        <p:tgtEl>
                                          <p:spTgt spid="50"/>
                                        </p:tgtEl>
                                        <p:attrNameLst>
                                          <p:attrName>ppt_w</p:attrName>
                                        </p:attrNameLst>
                                      </p:cBhvr>
                                      <p:tavLst>
                                        <p:tav tm="0">
                                          <p:val>
                                            <p:strVal val="ppt_w"/>
                                          </p:val>
                                        </p:tav>
                                        <p:tav tm="100000">
                                          <p:val>
                                            <p:fltVal val="0"/>
                                          </p:val>
                                        </p:tav>
                                      </p:tavLst>
                                    </p:anim>
                                    <p:anim calcmode="lin" valueType="num">
                                      <p:cBhvr>
                                        <p:cTn id="123" dur="500"/>
                                        <p:tgtEl>
                                          <p:spTgt spid="50"/>
                                        </p:tgtEl>
                                        <p:attrNameLst>
                                          <p:attrName>ppt_h</p:attrName>
                                        </p:attrNameLst>
                                      </p:cBhvr>
                                      <p:tavLst>
                                        <p:tav tm="0">
                                          <p:val>
                                            <p:strVal val="ppt_h"/>
                                          </p:val>
                                        </p:tav>
                                        <p:tav tm="100000">
                                          <p:val>
                                            <p:fltVal val="0"/>
                                          </p:val>
                                        </p:tav>
                                      </p:tavLst>
                                    </p:anim>
                                    <p:animEffect transition="out" filter="fade">
                                      <p:cBhvr>
                                        <p:cTn id="124" dur="500"/>
                                        <p:tgtEl>
                                          <p:spTgt spid="50"/>
                                        </p:tgtEl>
                                      </p:cBhvr>
                                    </p:animEffect>
                                    <p:set>
                                      <p:cBhvr>
                                        <p:cTn id="125" dur="1" fill="hold">
                                          <p:stCondLst>
                                            <p:cond delay="499"/>
                                          </p:stCondLst>
                                        </p:cTn>
                                        <p:tgtEl>
                                          <p:spTgt spid="50"/>
                                        </p:tgtEl>
                                        <p:attrNameLst>
                                          <p:attrName>style.visibility</p:attrName>
                                        </p:attrNameLst>
                                      </p:cBhvr>
                                      <p:to>
                                        <p:strVal val="hidden"/>
                                      </p:to>
                                    </p:set>
                                  </p:childTnLst>
                                </p:cTn>
                              </p:par>
                              <p:par>
                                <p:cTn id="126" presetID="53" presetClass="exit" presetSubtype="32" fill="hold" grpId="1" nodeType="withEffect">
                                  <p:stCondLst>
                                    <p:cond delay="0"/>
                                  </p:stCondLst>
                                  <p:childTnLst>
                                    <p:anim calcmode="lin" valueType="num">
                                      <p:cBhvr>
                                        <p:cTn id="127" dur="500"/>
                                        <p:tgtEl>
                                          <p:spTgt spid="51"/>
                                        </p:tgtEl>
                                        <p:attrNameLst>
                                          <p:attrName>ppt_w</p:attrName>
                                        </p:attrNameLst>
                                      </p:cBhvr>
                                      <p:tavLst>
                                        <p:tav tm="0">
                                          <p:val>
                                            <p:strVal val="ppt_w"/>
                                          </p:val>
                                        </p:tav>
                                        <p:tav tm="100000">
                                          <p:val>
                                            <p:fltVal val="0"/>
                                          </p:val>
                                        </p:tav>
                                      </p:tavLst>
                                    </p:anim>
                                    <p:anim calcmode="lin" valueType="num">
                                      <p:cBhvr>
                                        <p:cTn id="128" dur="500"/>
                                        <p:tgtEl>
                                          <p:spTgt spid="51"/>
                                        </p:tgtEl>
                                        <p:attrNameLst>
                                          <p:attrName>ppt_h</p:attrName>
                                        </p:attrNameLst>
                                      </p:cBhvr>
                                      <p:tavLst>
                                        <p:tav tm="0">
                                          <p:val>
                                            <p:strVal val="ppt_h"/>
                                          </p:val>
                                        </p:tav>
                                        <p:tav tm="100000">
                                          <p:val>
                                            <p:fltVal val="0"/>
                                          </p:val>
                                        </p:tav>
                                      </p:tavLst>
                                    </p:anim>
                                    <p:animEffect transition="out" filter="fade">
                                      <p:cBhvr>
                                        <p:cTn id="129" dur="500"/>
                                        <p:tgtEl>
                                          <p:spTgt spid="51"/>
                                        </p:tgtEl>
                                      </p:cBhvr>
                                    </p:animEffect>
                                    <p:set>
                                      <p:cBhvr>
                                        <p:cTn id="130" dur="1" fill="hold">
                                          <p:stCondLst>
                                            <p:cond delay="499"/>
                                          </p:stCondLst>
                                        </p:cTn>
                                        <p:tgtEl>
                                          <p:spTgt spid="51"/>
                                        </p:tgtEl>
                                        <p:attrNameLst>
                                          <p:attrName>style.visibility</p:attrName>
                                        </p:attrNameLst>
                                      </p:cBhvr>
                                      <p:to>
                                        <p:strVal val="hidden"/>
                                      </p:to>
                                    </p:set>
                                  </p:childTnLst>
                                </p:cTn>
                              </p:par>
                              <p:par>
                                <p:cTn id="131" presetID="53" presetClass="exit" presetSubtype="32" fill="hold" grpId="1" nodeType="withEffect">
                                  <p:stCondLst>
                                    <p:cond delay="0"/>
                                  </p:stCondLst>
                                  <p:childTnLst>
                                    <p:anim calcmode="lin" valueType="num">
                                      <p:cBhvr>
                                        <p:cTn id="132" dur="500"/>
                                        <p:tgtEl>
                                          <p:spTgt spid="53"/>
                                        </p:tgtEl>
                                        <p:attrNameLst>
                                          <p:attrName>ppt_w</p:attrName>
                                        </p:attrNameLst>
                                      </p:cBhvr>
                                      <p:tavLst>
                                        <p:tav tm="0">
                                          <p:val>
                                            <p:strVal val="ppt_w"/>
                                          </p:val>
                                        </p:tav>
                                        <p:tav tm="100000">
                                          <p:val>
                                            <p:fltVal val="0"/>
                                          </p:val>
                                        </p:tav>
                                      </p:tavLst>
                                    </p:anim>
                                    <p:anim calcmode="lin" valueType="num">
                                      <p:cBhvr>
                                        <p:cTn id="133" dur="500"/>
                                        <p:tgtEl>
                                          <p:spTgt spid="53"/>
                                        </p:tgtEl>
                                        <p:attrNameLst>
                                          <p:attrName>ppt_h</p:attrName>
                                        </p:attrNameLst>
                                      </p:cBhvr>
                                      <p:tavLst>
                                        <p:tav tm="0">
                                          <p:val>
                                            <p:strVal val="ppt_h"/>
                                          </p:val>
                                        </p:tav>
                                        <p:tav tm="100000">
                                          <p:val>
                                            <p:fltVal val="0"/>
                                          </p:val>
                                        </p:tav>
                                      </p:tavLst>
                                    </p:anim>
                                    <p:animEffect transition="out" filter="fade">
                                      <p:cBhvr>
                                        <p:cTn id="134" dur="500"/>
                                        <p:tgtEl>
                                          <p:spTgt spid="53"/>
                                        </p:tgtEl>
                                      </p:cBhvr>
                                    </p:animEffect>
                                    <p:set>
                                      <p:cBhvr>
                                        <p:cTn id="135" dur="1" fill="hold">
                                          <p:stCondLst>
                                            <p:cond delay="499"/>
                                          </p:stCondLst>
                                        </p:cTn>
                                        <p:tgtEl>
                                          <p:spTgt spid="53"/>
                                        </p:tgtEl>
                                        <p:attrNameLst>
                                          <p:attrName>style.visibility</p:attrName>
                                        </p:attrNameLst>
                                      </p:cBhvr>
                                      <p:to>
                                        <p:strVal val="hidden"/>
                                      </p:to>
                                    </p:set>
                                  </p:childTnLst>
                                </p:cTn>
                              </p:par>
                              <p:par>
                                <p:cTn id="136" presetID="53" presetClass="exit" presetSubtype="32" fill="hold" grpId="1" nodeType="withEffect">
                                  <p:stCondLst>
                                    <p:cond delay="0"/>
                                  </p:stCondLst>
                                  <p:childTnLst>
                                    <p:anim calcmode="lin" valueType="num">
                                      <p:cBhvr>
                                        <p:cTn id="137" dur="500"/>
                                        <p:tgtEl>
                                          <p:spTgt spid="54"/>
                                        </p:tgtEl>
                                        <p:attrNameLst>
                                          <p:attrName>ppt_w</p:attrName>
                                        </p:attrNameLst>
                                      </p:cBhvr>
                                      <p:tavLst>
                                        <p:tav tm="0">
                                          <p:val>
                                            <p:strVal val="ppt_w"/>
                                          </p:val>
                                        </p:tav>
                                        <p:tav tm="100000">
                                          <p:val>
                                            <p:fltVal val="0"/>
                                          </p:val>
                                        </p:tav>
                                      </p:tavLst>
                                    </p:anim>
                                    <p:anim calcmode="lin" valueType="num">
                                      <p:cBhvr>
                                        <p:cTn id="138" dur="500"/>
                                        <p:tgtEl>
                                          <p:spTgt spid="54"/>
                                        </p:tgtEl>
                                        <p:attrNameLst>
                                          <p:attrName>ppt_h</p:attrName>
                                        </p:attrNameLst>
                                      </p:cBhvr>
                                      <p:tavLst>
                                        <p:tav tm="0">
                                          <p:val>
                                            <p:strVal val="ppt_h"/>
                                          </p:val>
                                        </p:tav>
                                        <p:tav tm="100000">
                                          <p:val>
                                            <p:fltVal val="0"/>
                                          </p:val>
                                        </p:tav>
                                      </p:tavLst>
                                    </p:anim>
                                    <p:animEffect transition="out" filter="fade">
                                      <p:cBhvr>
                                        <p:cTn id="139" dur="500"/>
                                        <p:tgtEl>
                                          <p:spTgt spid="54"/>
                                        </p:tgtEl>
                                      </p:cBhvr>
                                    </p:animEffect>
                                    <p:set>
                                      <p:cBhvr>
                                        <p:cTn id="140" dur="1" fill="hold">
                                          <p:stCondLst>
                                            <p:cond delay="499"/>
                                          </p:stCondLst>
                                        </p:cTn>
                                        <p:tgtEl>
                                          <p:spTgt spid="54"/>
                                        </p:tgtEl>
                                        <p:attrNameLst>
                                          <p:attrName>style.visibility</p:attrName>
                                        </p:attrNameLst>
                                      </p:cBhvr>
                                      <p:to>
                                        <p:strVal val="hidden"/>
                                      </p:to>
                                    </p:set>
                                  </p:childTnLst>
                                </p:cTn>
                              </p:par>
                              <p:par>
                                <p:cTn id="141" presetID="53" presetClass="exit" presetSubtype="32" fill="hold" grpId="1" nodeType="withEffect">
                                  <p:stCondLst>
                                    <p:cond delay="0"/>
                                  </p:stCondLst>
                                  <p:childTnLst>
                                    <p:anim calcmode="lin" valueType="num">
                                      <p:cBhvr>
                                        <p:cTn id="142" dur="500"/>
                                        <p:tgtEl>
                                          <p:spTgt spid="55"/>
                                        </p:tgtEl>
                                        <p:attrNameLst>
                                          <p:attrName>ppt_w</p:attrName>
                                        </p:attrNameLst>
                                      </p:cBhvr>
                                      <p:tavLst>
                                        <p:tav tm="0">
                                          <p:val>
                                            <p:strVal val="ppt_w"/>
                                          </p:val>
                                        </p:tav>
                                        <p:tav tm="100000">
                                          <p:val>
                                            <p:fltVal val="0"/>
                                          </p:val>
                                        </p:tav>
                                      </p:tavLst>
                                    </p:anim>
                                    <p:anim calcmode="lin" valueType="num">
                                      <p:cBhvr>
                                        <p:cTn id="143" dur="500"/>
                                        <p:tgtEl>
                                          <p:spTgt spid="55"/>
                                        </p:tgtEl>
                                        <p:attrNameLst>
                                          <p:attrName>ppt_h</p:attrName>
                                        </p:attrNameLst>
                                      </p:cBhvr>
                                      <p:tavLst>
                                        <p:tav tm="0">
                                          <p:val>
                                            <p:strVal val="ppt_h"/>
                                          </p:val>
                                        </p:tav>
                                        <p:tav tm="100000">
                                          <p:val>
                                            <p:fltVal val="0"/>
                                          </p:val>
                                        </p:tav>
                                      </p:tavLst>
                                    </p:anim>
                                    <p:animEffect transition="out" filter="fade">
                                      <p:cBhvr>
                                        <p:cTn id="144" dur="500"/>
                                        <p:tgtEl>
                                          <p:spTgt spid="55"/>
                                        </p:tgtEl>
                                      </p:cBhvr>
                                    </p:animEffect>
                                    <p:set>
                                      <p:cBhvr>
                                        <p:cTn id="145" dur="1" fill="hold">
                                          <p:stCondLst>
                                            <p:cond delay="499"/>
                                          </p:stCondLst>
                                        </p:cTn>
                                        <p:tgtEl>
                                          <p:spTgt spid="55"/>
                                        </p:tgtEl>
                                        <p:attrNameLst>
                                          <p:attrName>style.visibility</p:attrName>
                                        </p:attrNameLst>
                                      </p:cBhvr>
                                      <p:to>
                                        <p:strVal val="hidden"/>
                                      </p:to>
                                    </p:set>
                                  </p:childTnLst>
                                </p:cTn>
                              </p:par>
                              <p:par>
                                <p:cTn id="146" presetID="53" presetClass="exit" presetSubtype="32" fill="hold" grpId="1" nodeType="withEffect">
                                  <p:stCondLst>
                                    <p:cond delay="0"/>
                                  </p:stCondLst>
                                  <p:childTnLst>
                                    <p:anim calcmode="lin" valueType="num">
                                      <p:cBhvr>
                                        <p:cTn id="147" dur="500"/>
                                        <p:tgtEl>
                                          <p:spTgt spid="56"/>
                                        </p:tgtEl>
                                        <p:attrNameLst>
                                          <p:attrName>ppt_w</p:attrName>
                                        </p:attrNameLst>
                                      </p:cBhvr>
                                      <p:tavLst>
                                        <p:tav tm="0">
                                          <p:val>
                                            <p:strVal val="ppt_w"/>
                                          </p:val>
                                        </p:tav>
                                        <p:tav tm="100000">
                                          <p:val>
                                            <p:fltVal val="0"/>
                                          </p:val>
                                        </p:tav>
                                      </p:tavLst>
                                    </p:anim>
                                    <p:anim calcmode="lin" valueType="num">
                                      <p:cBhvr>
                                        <p:cTn id="148" dur="500"/>
                                        <p:tgtEl>
                                          <p:spTgt spid="56"/>
                                        </p:tgtEl>
                                        <p:attrNameLst>
                                          <p:attrName>ppt_h</p:attrName>
                                        </p:attrNameLst>
                                      </p:cBhvr>
                                      <p:tavLst>
                                        <p:tav tm="0">
                                          <p:val>
                                            <p:strVal val="ppt_h"/>
                                          </p:val>
                                        </p:tav>
                                        <p:tav tm="100000">
                                          <p:val>
                                            <p:fltVal val="0"/>
                                          </p:val>
                                        </p:tav>
                                      </p:tavLst>
                                    </p:anim>
                                    <p:animEffect transition="out" filter="fade">
                                      <p:cBhvr>
                                        <p:cTn id="149" dur="500"/>
                                        <p:tgtEl>
                                          <p:spTgt spid="56"/>
                                        </p:tgtEl>
                                      </p:cBhvr>
                                    </p:animEffect>
                                    <p:set>
                                      <p:cBhvr>
                                        <p:cTn id="150" dur="1" fill="hold">
                                          <p:stCondLst>
                                            <p:cond delay="499"/>
                                          </p:stCondLst>
                                        </p:cTn>
                                        <p:tgtEl>
                                          <p:spTgt spid="56"/>
                                        </p:tgtEl>
                                        <p:attrNameLst>
                                          <p:attrName>style.visibility</p:attrName>
                                        </p:attrNameLst>
                                      </p:cBhvr>
                                      <p:to>
                                        <p:strVal val="hidden"/>
                                      </p:to>
                                    </p:set>
                                  </p:childTnLst>
                                </p:cTn>
                              </p:par>
                              <p:par>
                                <p:cTn id="151" presetID="53" presetClass="exit" presetSubtype="32" fill="hold" grpId="1" nodeType="withEffect">
                                  <p:stCondLst>
                                    <p:cond delay="0"/>
                                  </p:stCondLst>
                                  <p:childTnLst>
                                    <p:anim calcmode="lin" valueType="num">
                                      <p:cBhvr>
                                        <p:cTn id="152" dur="500"/>
                                        <p:tgtEl>
                                          <p:spTgt spid="57"/>
                                        </p:tgtEl>
                                        <p:attrNameLst>
                                          <p:attrName>ppt_w</p:attrName>
                                        </p:attrNameLst>
                                      </p:cBhvr>
                                      <p:tavLst>
                                        <p:tav tm="0">
                                          <p:val>
                                            <p:strVal val="ppt_w"/>
                                          </p:val>
                                        </p:tav>
                                        <p:tav tm="100000">
                                          <p:val>
                                            <p:fltVal val="0"/>
                                          </p:val>
                                        </p:tav>
                                      </p:tavLst>
                                    </p:anim>
                                    <p:anim calcmode="lin" valueType="num">
                                      <p:cBhvr>
                                        <p:cTn id="153" dur="500"/>
                                        <p:tgtEl>
                                          <p:spTgt spid="57"/>
                                        </p:tgtEl>
                                        <p:attrNameLst>
                                          <p:attrName>ppt_h</p:attrName>
                                        </p:attrNameLst>
                                      </p:cBhvr>
                                      <p:tavLst>
                                        <p:tav tm="0">
                                          <p:val>
                                            <p:strVal val="ppt_h"/>
                                          </p:val>
                                        </p:tav>
                                        <p:tav tm="100000">
                                          <p:val>
                                            <p:fltVal val="0"/>
                                          </p:val>
                                        </p:tav>
                                      </p:tavLst>
                                    </p:anim>
                                    <p:animEffect transition="out" filter="fade">
                                      <p:cBhvr>
                                        <p:cTn id="154" dur="500"/>
                                        <p:tgtEl>
                                          <p:spTgt spid="57"/>
                                        </p:tgtEl>
                                      </p:cBhvr>
                                    </p:animEffect>
                                    <p:set>
                                      <p:cBhvr>
                                        <p:cTn id="155" dur="1" fill="hold">
                                          <p:stCondLst>
                                            <p:cond delay="499"/>
                                          </p:stCondLst>
                                        </p:cTn>
                                        <p:tgtEl>
                                          <p:spTgt spid="57"/>
                                        </p:tgtEl>
                                        <p:attrNameLst>
                                          <p:attrName>style.visibility</p:attrName>
                                        </p:attrNameLst>
                                      </p:cBhvr>
                                      <p:to>
                                        <p:strVal val="hidden"/>
                                      </p:to>
                                    </p:set>
                                  </p:childTnLst>
                                </p:cTn>
                              </p:par>
                              <p:par>
                                <p:cTn id="156" presetID="53" presetClass="exit" presetSubtype="32" fill="hold" grpId="1" nodeType="withEffect">
                                  <p:stCondLst>
                                    <p:cond delay="0"/>
                                  </p:stCondLst>
                                  <p:childTnLst>
                                    <p:anim calcmode="lin" valueType="num">
                                      <p:cBhvr>
                                        <p:cTn id="157" dur="500"/>
                                        <p:tgtEl>
                                          <p:spTgt spid="58"/>
                                        </p:tgtEl>
                                        <p:attrNameLst>
                                          <p:attrName>ppt_w</p:attrName>
                                        </p:attrNameLst>
                                      </p:cBhvr>
                                      <p:tavLst>
                                        <p:tav tm="0">
                                          <p:val>
                                            <p:strVal val="ppt_w"/>
                                          </p:val>
                                        </p:tav>
                                        <p:tav tm="100000">
                                          <p:val>
                                            <p:fltVal val="0"/>
                                          </p:val>
                                        </p:tav>
                                      </p:tavLst>
                                    </p:anim>
                                    <p:anim calcmode="lin" valueType="num">
                                      <p:cBhvr>
                                        <p:cTn id="158" dur="500"/>
                                        <p:tgtEl>
                                          <p:spTgt spid="58"/>
                                        </p:tgtEl>
                                        <p:attrNameLst>
                                          <p:attrName>ppt_h</p:attrName>
                                        </p:attrNameLst>
                                      </p:cBhvr>
                                      <p:tavLst>
                                        <p:tav tm="0">
                                          <p:val>
                                            <p:strVal val="ppt_h"/>
                                          </p:val>
                                        </p:tav>
                                        <p:tav tm="100000">
                                          <p:val>
                                            <p:fltVal val="0"/>
                                          </p:val>
                                        </p:tav>
                                      </p:tavLst>
                                    </p:anim>
                                    <p:animEffect transition="out" filter="fade">
                                      <p:cBhvr>
                                        <p:cTn id="159" dur="500"/>
                                        <p:tgtEl>
                                          <p:spTgt spid="58"/>
                                        </p:tgtEl>
                                      </p:cBhvr>
                                    </p:animEffect>
                                    <p:set>
                                      <p:cBhvr>
                                        <p:cTn id="160" dur="1" fill="hold">
                                          <p:stCondLst>
                                            <p:cond delay="499"/>
                                          </p:stCondLst>
                                        </p:cTn>
                                        <p:tgtEl>
                                          <p:spTgt spid="58"/>
                                        </p:tgtEl>
                                        <p:attrNameLst>
                                          <p:attrName>style.visibility</p:attrName>
                                        </p:attrNameLst>
                                      </p:cBhvr>
                                      <p:to>
                                        <p:strVal val="hidden"/>
                                      </p:to>
                                    </p:set>
                                  </p:childTnLst>
                                </p:cTn>
                              </p:par>
                              <p:par>
                                <p:cTn id="161" presetID="53" presetClass="exit" presetSubtype="32" fill="hold" grpId="1" nodeType="withEffect">
                                  <p:stCondLst>
                                    <p:cond delay="0"/>
                                  </p:stCondLst>
                                  <p:childTnLst>
                                    <p:anim calcmode="lin" valueType="num">
                                      <p:cBhvr>
                                        <p:cTn id="162" dur="500"/>
                                        <p:tgtEl>
                                          <p:spTgt spid="59"/>
                                        </p:tgtEl>
                                        <p:attrNameLst>
                                          <p:attrName>ppt_w</p:attrName>
                                        </p:attrNameLst>
                                      </p:cBhvr>
                                      <p:tavLst>
                                        <p:tav tm="0">
                                          <p:val>
                                            <p:strVal val="ppt_w"/>
                                          </p:val>
                                        </p:tav>
                                        <p:tav tm="100000">
                                          <p:val>
                                            <p:fltVal val="0"/>
                                          </p:val>
                                        </p:tav>
                                      </p:tavLst>
                                    </p:anim>
                                    <p:anim calcmode="lin" valueType="num">
                                      <p:cBhvr>
                                        <p:cTn id="163" dur="500"/>
                                        <p:tgtEl>
                                          <p:spTgt spid="59"/>
                                        </p:tgtEl>
                                        <p:attrNameLst>
                                          <p:attrName>ppt_h</p:attrName>
                                        </p:attrNameLst>
                                      </p:cBhvr>
                                      <p:tavLst>
                                        <p:tav tm="0">
                                          <p:val>
                                            <p:strVal val="ppt_h"/>
                                          </p:val>
                                        </p:tav>
                                        <p:tav tm="100000">
                                          <p:val>
                                            <p:fltVal val="0"/>
                                          </p:val>
                                        </p:tav>
                                      </p:tavLst>
                                    </p:anim>
                                    <p:animEffect transition="out" filter="fade">
                                      <p:cBhvr>
                                        <p:cTn id="164" dur="500"/>
                                        <p:tgtEl>
                                          <p:spTgt spid="59"/>
                                        </p:tgtEl>
                                      </p:cBhvr>
                                    </p:animEffect>
                                    <p:set>
                                      <p:cBhvr>
                                        <p:cTn id="165" dur="1" fill="hold">
                                          <p:stCondLst>
                                            <p:cond delay="499"/>
                                          </p:stCondLst>
                                        </p:cTn>
                                        <p:tgtEl>
                                          <p:spTgt spid="59"/>
                                        </p:tgtEl>
                                        <p:attrNameLst>
                                          <p:attrName>style.visibility</p:attrName>
                                        </p:attrNameLst>
                                      </p:cBhvr>
                                      <p:to>
                                        <p:strVal val="hidden"/>
                                      </p:to>
                                    </p:set>
                                  </p:childTnLst>
                                </p:cTn>
                              </p:par>
                              <p:par>
                                <p:cTn id="166" presetID="53" presetClass="exit" presetSubtype="32" fill="hold" grpId="2" nodeType="withEffect">
                                  <p:stCondLst>
                                    <p:cond delay="0"/>
                                  </p:stCondLst>
                                  <p:childTnLst>
                                    <p:anim calcmode="lin" valueType="num">
                                      <p:cBhvr>
                                        <p:cTn id="167" dur="500"/>
                                        <p:tgtEl>
                                          <p:spTgt spid="23"/>
                                        </p:tgtEl>
                                        <p:attrNameLst>
                                          <p:attrName>ppt_w</p:attrName>
                                        </p:attrNameLst>
                                      </p:cBhvr>
                                      <p:tavLst>
                                        <p:tav tm="0">
                                          <p:val>
                                            <p:strVal val="ppt_w"/>
                                          </p:val>
                                        </p:tav>
                                        <p:tav tm="100000">
                                          <p:val>
                                            <p:fltVal val="0"/>
                                          </p:val>
                                        </p:tav>
                                      </p:tavLst>
                                    </p:anim>
                                    <p:anim calcmode="lin" valueType="num">
                                      <p:cBhvr>
                                        <p:cTn id="168" dur="500"/>
                                        <p:tgtEl>
                                          <p:spTgt spid="23"/>
                                        </p:tgtEl>
                                        <p:attrNameLst>
                                          <p:attrName>ppt_h</p:attrName>
                                        </p:attrNameLst>
                                      </p:cBhvr>
                                      <p:tavLst>
                                        <p:tav tm="0">
                                          <p:val>
                                            <p:strVal val="ppt_h"/>
                                          </p:val>
                                        </p:tav>
                                        <p:tav tm="100000">
                                          <p:val>
                                            <p:fltVal val="0"/>
                                          </p:val>
                                        </p:tav>
                                      </p:tavLst>
                                    </p:anim>
                                    <p:animEffect transition="out" filter="fade">
                                      <p:cBhvr>
                                        <p:cTn id="169" dur="500"/>
                                        <p:tgtEl>
                                          <p:spTgt spid="23"/>
                                        </p:tgtEl>
                                      </p:cBhvr>
                                    </p:animEffect>
                                    <p:set>
                                      <p:cBhvr>
                                        <p:cTn id="170" dur="1" fill="hold">
                                          <p:stCondLst>
                                            <p:cond delay="499"/>
                                          </p:stCondLst>
                                        </p:cTn>
                                        <p:tgtEl>
                                          <p:spTgt spid="23"/>
                                        </p:tgtEl>
                                        <p:attrNameLst>
                                          <p:attrName>style.visibility</p:attrName>
                                        </p:attrNameLst>
                                      </p:cBhvr>
                                      <p:to>
                                        <p:strVal val="hidden"/>
                                      </p:to>
                                    </p:set>
                                  </p:childTnLst>
                                </p:cTn>
                              </p:par>
                            </p:childTnLst>
                          </p:cTn>
                        </p:par>
                        <p:par>
                          <p:cTn id="171" fill="hold">
                            <p:stCondLst>
                              <p:cond delay="500"/>
                            </p:stCondLst>
                            <p:childTnLst>
                              <p:par>
                                <p:cTn id="172" presetID="47" presetClass="entr" presetSubtype="0" fill="hold" grpId="0" nodeType="afterEffect">
                                  <p:stCondLst>
                                    <p:cond delay="0"/>
                                  </p:stCondLst>
                                  <p:childTnLst>
                                    <p:set>
                                      <p:cBhvr>
                                        <p:cTn id="173" dur="1" fill="hold">
                                          <p:stCondLst>
                                            <p:cond delay="0"/>
                                          </p:stCondLst>
                                        </p:cTn>
                                        <p:tgtEl>
                                          <p:spTgt spid="60"/>
                                        </p:tgtEl>
                                        <p:attrNameLst>
                                          <p:attrName>style.visibility</p:attrName>
                                        </p:attrNameLst>
                                      </p:cBhvr>
                                      <p:to>
                                        <p:strVal val="visible"/>
                                      </p:to>
                                    </p:set>
                                    <p:animEffect transition="in" filter="fade">
                                      <p:cBhvr>
                                        <p:cTn id="174" dur="1000"/>
                                        <p:tgtEl>
                                          <p:spTgt spid="60"/>
                                        </p:tgtEl>
                                      </p:cBhvr>
                                    </p:animEffect>
                                    <p:anim calcmode="lin" valueType="num">
                                      <p:cBhvr>
                                        <p:cTn id="175" dur="1000" fill="hold"/>
                                        <p:tgtEl>
                                          <p:spTgt spid="60"/>
                                        </p:tgtEl>
                                        <p:attrNameLst>
                                          <p:attrName>ppt_x</p:attrName>
                                        </p:attrNameLst>
                                      </p:cBhvr>
                                      <p:tavLst>
                                        <p:tav tm="0">
                                          <p:val>
                                            <p:strVal val="#ppt_x"/>
                                          </p:val>
                                        </p:tav>
                                        <p:tav tm="100000">
                                          <p:val>
                                            <p:strVal val="#ppt_x"/>
                                          </p:val>
                                        </p:tav>
                                      </p:tavLst>
                                    </p:anim>
                                    <p:anim calcmode="lin" valueType="num">
                                      <p:cBhvr>
                                        <p:cTn id="176" dur="1000" fill="hold"/>
                                        <p:tgtEl>
                                          <p:spTgt spid="6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7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9" grpId="0" animBg="1"/>
      <p:bldP spid="9" grpId="1" animBg="1"/>
      <p:bldP spid="48" grpId="0" animBg="1"/>
      <p:bldP spid="48" grpId="1" animBg="1"/>
      <p:bldP spid="49" grpId="0" animBg="1"/>
      <p:bldP spid="49" grpId="1" animBg="1"/>
      <p:bldP spid="50" grpId="0" animBg="1"/>
      <p:bldP spid="50" grpId="1" animBg="1"/>
      <p:bldP spid="51" grpId="0" animBg="1"/>
      <p:bldP spid="51"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23" grpId="1"/>
      <p:bldP spid="23" grpId="2"/>
      <p:bldP spid="6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a:extLst>
              <a:ext uri="{FF2B5EF4-FFF2-40B4-BE49-F238E27FC236}">
                <a16:creationId xmlns:a16="http://schemas.microsoft.com/office/drawing/2014/main" id="{64D9938F-54E4-4251-BA5A-7DC3FCCBCB0D}"/>
              </a:ext>
            </a:extLst>
          </p:cNvPr>
          <p:cNvPicPr>
            <a:picLocks noChangeAspect="1"/>
          </p:cNvPicPr>
          <p:nvPr/>
        </p:nvPicPr>
        <p:blipFill>
          <a:blip r:embed="rId3"/>
          <a:stretch>
            <a:fillRect/>
          </a:stretch>
        </p:blipFill>
        <p:spPr>
          <a:xfrm rot="21056238">
            <a:off x="3670355" y="376109"/>
            <a:ext cx="891062" cy="365951"/>
          </a:xfrm>
          <a:prstGeom prst="rect">
            <a:avLst/>
          </a:prstGeom>
        </p:spPr>
      </p:pic>
      <p:pic>
        <p:nvPicPr>
          <p:cNvPr id="8" name="图片 7">
            <a:extLst>
              <a:ext uri="{FF2B5EF4-FFF2-40B4-BE49-F238E27FC236}">
                <a16:creationId xmlns:a16="http://schemas.microsoft.com/office/drawing/2014/main" id="{BC2845CC-BC31-4D67-B755-595D9CAE6D52}"/>
              </a:ext>
            </a:extLst>
          </p:cNvPr>
          <p:cNvPicPr>
            <a:picLocks noChangeAspect="1"/>
          </p:cNvPicPr>
          <p:nvPr/>
        </p:nvPicPr>
        <p:blipFill>
          <a:blip r:embed="rId4"/>
          <a:stretch>
            <a:fillRect/>
          </a:stretch>
        </p:blipFill>
        <p:spPr>
          <a:xfrm>
            <a:off x="3695380" y="3960306"/>
            <a:ext cx="1721063" cy="1721063"/>
          </a:xfrm>
          <a:prstGeom prst="rect">
            <a:avLst/>
          </a:prstGeom>
        </p:spPr>
      </p:pic>
      <p:grpSp>
        <p:nvGrpSpPr>
          <p:cNvPr id="6" name="组合 5">
            <a:extLst>
              <a:ext uri="{FF2B5EF4-FFF2-40B4-BE49-F238E27FC236}">
                <a16:creationId xmlns:a16="http://schemas.microsoft.com/office/drawing/2014/main" id="{4D831220-685A-4D47-9BB2-3F97EF560978}"/>
              </a:ext>
            </a:extLst>
          </p:cNvPr>
          <p:cNvGrpSpPr/>
          <p:nvPr/>
        </p:nvGrpSpPr>
        <p:grpSpPr>
          <a:xfrm>
            <a:off x="-114300" y="837643"/>
            <a:ext cx="9382119" cy="4404514"/>
            <a:chOff x="-114300" y="837643"/>
            <a:chExt cx="9382119" cy="4404514"/>
          </a:xfrm>
        </p:grpSpPr>
        <p:pic>
          <p:nvPicPr>
            <p:cNvPr id="9" name="图片 8">
              <a:extLst>
                <a:ext uri="{FF2B5EF4-FFF2-40B4-BE49-F238E27FC236}">
                  <a16:creationId xmlns:a16="http://schemas.microsoft.com/office/drawing/2014/main" id="{9326A386-53B6-419C-A9FF-3DA257E9C99D}"/>
                </a:ext>
              </a:extLst>
            </p:cNvPr>
            <p:cNvPicPr>
              <a:picLocks noChangeAspect="1"/>
            </p:cNvPicPr>
            <p:nvPr/>
          </p:nvPicPr>
          <p:blipFill rotWithShape="1">
            <a:blip r:embed="rId5"/>
            <a:srcRect r="56277"/>
            <a:stretch/>
          </p:blipFill>
          <p:spPr>
            <a:xfrm>
              <a:off x="0" y="837643"/>
              <a:ext cx="3699796" cy="3920068"/>
            </a:xfrm>
            <a:prstGeom prst="rect">
              <a:avLst/>
            </a:prstGeom>
          </p:spPr>
        </p:pic>
        <p:pic>
          <p:nvPicPr>
            <p:cNvPr id="10" name="图片 9">
              <a:extLst>
                <a:ext uri="{FF2B5EF4-FFF2-40B4-BE49-F238E27FC236}">
                  <a16:creationId xmlns:a16="http://schemas.microsoft.com/office/drawing/2014/main" id="{4288C8DE-86BF-47DA-8AAD-483A3A21258F}"/>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14300" y="3619501"/>
              <a:ext cx="9382119" cy="1622656"/>
            </a:xfrm>
            <a:prstGeom prst="rect">
              <a:avLst/>
            </a:prstGeom>
          </p:spPr>
        </p:pic>
      </p:grpSp>
      <p:pic>
        <p:nvPicPr>
          <p:cNvPr id="11" name="图片 10">
            <a:extLst>
              <a:ext uri="{FF2B5EF4-FFF2-40B4-BE49-F238E27FC236}">
                <a16:creationId xmlns:a16="http://schemas.microsoft.com/office/drawing/2014/main" id="{D594D2F6-4DB3-407E-8020-F4BE521CCA20}"/>
              </a:ext>
            </a:extLst>
          </p:cNvPr>
          <p:cNvPicPr>
            <a:picLocks noChangeAspect="1"/>
          </p:cNvPicPr>
          <p:nvPr/>
        </p:nvPicPr>
        <p:blipFill rotWithShape="1">
          <a:blip r:embed="rId7"/>
          <a:srcRect r="33093"/>
          <a:stretch/>
        </p:blipFill>
        <p:spPr>
          <a:xfrm>
            <a:off x="313006" y="3653342"/>
            <a:ext cx="3271357" cy="774259"/>
          </a:xfrm>
          <a:prstGeom prst="rect">
            <a:avLst/>
          </a:prstGeom>
        </p:spPr>
      </p:pic>
      <p:pic>
        <p:nvPicPr>
          <p:cNvPr id="12" name="图片 11">
            <a:extLst>
              <a:ext uri="{FF2B5EF4-FFF2-40B4-BE49-F238E27FC236}">
                <a16:creationId xmlns:a16="http://schemas.microsoft.com/office/drawing/2014/main" id="{7B5270A0-1148-4EA2-BF89-01073B38FC5E}"/>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74297" b="90822" l="45436" r="54622"/>
                    </a14:imgEffect>
                  </a14:imgLayer>
                </a14:imgProps>
              </a:ext>
            </a:extLst>
          </a:blip>
          <a:srcRect l="44288" t="72231" r="44230" b="7112"/>
          <a:stretch/>
        </p:blipFill>
        <p:spPr>
          <a:xfrm>
            <a:off x="3584363" y="3496300"/>
            <a:ext cx="1069279" cy="1088342"/>
          </a:xfrm>
          <a:prstGeom prst="rect">
            <a:avLst/>
          </a:prstGeom>
        </p:spPr>
      </p:pic>
      <p:sp>
        <p:nvSpPr>
          <p:cNvPr id="17" name="文本框 16">
            <a:extLst>
              <a:ext uri="{FF2B5EF4-FFF2-40B4-BE49-F238E27FC236}">
                <a16:creationId xmlns:a16="http://schemas.microsoft.com/office/drawing/2014/main" id="{B04F16BF-8AC5-4A5D-9ECC-D78313372479}"/>
              </a:ext>
            </a:extLst>
          </p:cNvPr>
          <p:cNvSpPr txBox="1"/>
          <p:nvPr/>
        </p:nvSpPr>
        <p:spPr>
          <a:xfrm>
            <a:off x="1278580" y="153171"/>
            <a:ext cx="2707031" cy="769441"/>
          </a:xfrm>
          <a:prstGeom prst="rect">
            <a:avLst/>
          </a:prstGeom>
          <a:noFill/>
        </p:spPr>
        <p:txBody>
          <a:bodyPr wrap="square" rtlCol="0">
            <a:spAutoFit/>
          </a:bodyPr>
          <a:lstStyle/>
          <a:p>
            <a:pPr algn="ctr"/>
            <a:r>
              <a:rPr lang="en-US" altLang="zh-CN" sz="4400" dirty="0">
                <a:ln>
                  <a:solidFill>
                    <a:schemeClr val="bg1"/>
                  </a:solidFill>
                </a:ln>
                <a:solidFill>
                  <a:srgbClr val="343942"/>
                </a:solidFill>
                <a:latin typeface="华文琥珀" panose="02010800040101010101" pitchFamily="2" charset="-122"/>
                <a:ea typeface="华文琥珀" panose="02010800040101010101" pitchFamily="2" charset="-122"/>
                <a:cs typeface="方正光辉特粗简体" panose="03000509000000000000" pitchFamily="65" charset="-122"/>
              </a:rPr>
              <a:t>NOI DUNG</a:t>
            </a:r>
            <a:endParaRPr lang="zh-CN" altLang="en-US" sz="4400" dirty="0">
              <a:ln>
                <a:solidFill>
                  <a:schemeClr val="bg1"/>
                </a:solidFill>
              </a:ln>
              <a:solidFill>
                <a:srgbClr val="343942"/>
              </a:solidFill>
              <a:latin typeface="华文琥珀" panose="02010800040101010101" pitchFamily="2" charset="-122"/>
              <a:ea typeface="华文琥珀" panose="02010800040101010101" pitchFamily="2" charset="-122"/>
              <a:cs typeface="方正光辉特粗简体" panose="03000509000000000000" pitchFamily="65" charset="-122"/>
            </a:endParaRPr>
          </a:p>
        </p:txBody>
      </p:sp>
      <p:grpSp>
        <p:nvGrpSpPr>
          <p:cNvPr id="2" name="组合 1">
            <a:extLst>
              <a:ext uri="{FF2B5EF4-FFF2-40B4-BE49-F238E27FC236}">
                <a16:creationId xmlns:a16="http://schemas.microsoft.com/office/drawing/2014/main" id="{B4E2FC26-D40A-484A-ABC6-71FCB82A180C}"/>
              </a:ext>
            </a:extLst>
          </p:cNvPr>
          <p:cNvGrpSpPr/>
          <p:nvPr/>
        </p:nvGrpSpPr>
        <p:grpSpPr>
          <a:xfrm>
            <a:off x="1181427" y="1083339"/>
            <a:ext cx="1358001" cy="646331"/>
            <a:chOff x="2807027" y="1591339"/>
            <a:chExt cx="1358001" cy="646331"/>
          </a:xfrm>
        </p:grpSpPr>
        <p:pic>
          <p:nvPicPr>
            <p:cNvPr id="34" name="图片 33">
              <a:extLst>
                <a:ext uri="{FF2B5EF4-FFF2-40B4-BE49-F238E27FC236}">
                  <a16:creationId xmlns:a16="http://schemas.microsoft.com/office/drawing/2014/main" id="{42F67806-16BE-4A2E-97BE-2D9832D472A0}"/>
                </a:ext>
              </a:extLst>
            </p:cNvPr>
            <p:cNvPicPr>
              <a:picLocks noChangeAspect="1"/>
            </p:cNvPicPr>
            <p:nvPr/>
          </p:nvPicPr>
          <p:blipFill>
            <a:blip r:embed="rId10"/>
            <a:stretch>
              <a:fillRect/>
            </a:stretch>
          </p:blipFill>
          <p:spPr>
            <a:xfrm>
              <a:off x="2957113" y="1647825"/>
              <a:ext cx="993228" cy="482960"/>
            </a:xfrm>
            <a:prstGeom prst="rect">
              <a:avLst/>
            </a:prstGeom>
          </p:spPr>
        </p:pic>
        <p:sp>
          <p:nvSpPr>
            <p:cNvPr id="18" name="文本框 17">
              <a:extLst>
                <a:ext uri="{FF2B5EF4-FFF2-40B4-BE49-F238E27FC236}">
                  <a16:creationId xmlns:a16="http://schemas.microsoft.com/office/drawing/2014/main" id="{DC4D58FC-84F0-419A-8385-59312F418DA3}"/>
                </a:ext>
              </a:extLst>
            </p:cNvPr>
            <p:cNvSpPr txBox="1"/>
            <p:nvPr/>
          </p:nvSpPr>
          <p:spPr>
            <a:xfrm>
              <a:off x="2807027" y="1591339"/>
              <a:ext cx="1358001" cy="646331"/>
            </a:xfrm>
            <a:prstGeom prst="rect">
              <a:avLst/>
            </a:prstGeom>
            <a:noFill/>
          </p:spPr>
          <p:txBody>
            <a:bodyPr wrap="square" rtlCol="0">
              <a:spAutoFit/>
            </a:bodyPr>
            <a:lstStyle/>
            <a:p>
              <a:pPr algn="ctr"/>
              <a:r>
                <a:rPr lang="en-US" altLang="zh-CN" sz="3600" dirty="0">
                  <a:ln>
                    <a:solidFill>
                      <a:schemeClr val="bg1"/>
                    </a:solidFill>
                  </a:ln>
                  <a:solidFill>
                    <a:srgbClr val="343942"/>
                  </a:solidFill>
                  <a:latin typeface="华文琥珀" panose="02010800040101010101" pitchFamily="2" charset="-122"/>
                  <a:ea typeface="华文琥珀" panose="02010800040101010101" pitchFamily="2" charset="-122"/>
                  <a:cs typeface="方正光辉特粗简体" panose="03000509000000000000" pitchFamily="65" charset="-122"/>
                </a:rPr>
                <a:t>01</a:t>
              </a:r>
              <a:endParaRPr lang="zh-CN" altLang="en-US" sz="1600" dirty="0">
                <a:ln>
                  <a:solidFill>
                    <a:schemeClr val="bg1"/>
                  </a:solidFill>
                </a:ln>
                <a:solidFill>
                  <a:srgbClr val="343942"/>
                </a:solidFill>
                <a:latin typeface="华文琥珀" panose="02010800040101010101" pitchFamily="2" charset="-122"/>
                <a:ea typeface="华文琥珀" panose="02010800040101010101" pitchFamily="2" charset="-122"/>
                <a:cs typeface="方正光辉特粗简体" panose="03000509000000000000" pitchFamily="65" charset="-122"/>
              </a:endParaRPr>
            </a:p>
          </p:txBody>
        </p:sp>
      </p:grpSp>
      <p:sp>
        <p:nvSpPr>
          <p:cNvPr id="21" name="文本框 20">
            <a:extLst>
              <a:ext uri="{FF2B5EF4-FFF2-40B4-BE49-F238E27FC236}">
                <a16:creationId xmlns:a16="http://schemas.microsoft.com/office/drawing/2014/main" id="{03D9E25C-099D-4F7B-812E-8FAE2F64F88A}"/>
              </a:ext>
            </a:extLst>
          </p:cNvPr>
          <p:cNvSpPr txBox="1"/>
          <p:nvPr/>
        </p:nvSpPr>
        <p:spPr>
          <a:xfrm>
            <a:off x="2190689" y="1130191"/>
            <a:ext cx="2482736" cy="523220"/>
          </a:xfrm>
          <a:prstGeom prst="rect">
            <a:avLst/>
          </a:prstGeom>
          <a:noFill/>
        </p:spPr>
        <p:txBody>
          <a:bodyPr wrap="square" rtlCol="0">
            <a:spAutoFit/>
          </a:bodyPr>
          <a:lstStyle/>
          <a:p>
            <a:pPr algn="ctr"/>
            <a:r>
              <a:rPr lang="en-US" altLang="zh-CN" sz="2800" dirty="0">
                <a:ln>
                  <a:solidFill>
                    <a:schemeClr val="bg1"/>
                  </a:solidFill>
                </a:ln>
                <a:solidFill>
                  <a:srgbClr val="343942"/>
                </a:solidFill>
                <a:latin typeface="#9Slide03 Neutra" panose="02040603050506020204" pitchFamily="18" charset="0"/>
                <a:ea typeface="华文琥珀" panose="02010800040101010101" pitchFamily="2" charset="-122"/>
                <a:cs typeface="方正光辉特粗简体" panose="03000509000000000000" pitchFamily="65" charset="-122"/>
              </a:rPr>
              <a:t>TÌM HIỂU BÀI</a:t>
            </a:r>
            <a:endParaRPr lang="zh-CN" altLang="en-US" sz="2800" dirty="0">
              <a:ln>
                <a:solidFill>
                  <a:schemeClr val="bg1"/>
                </a:solidFill>
              </a:ln>
              <a:solidFill>
                <a:srgbClr val="343942"/>
              </a:solidFill>
              <a:latin typeface="#9Slide03 Neutra" panose="02040603050506020204" pitchFamily="18" charset="0"/>
              <a:ea typeface="华文琥珀" panose="02010800040101010101" pitchFamily="2" charset="-122"/>
              <a:cs typeface="方正光辉特粗简体" panose="03000509000000000000" pitchFamily="65" charset="-122"/>
            </a:endParaRPr>
          </a:p>
        </p:txBody>
      </p:sp>
      <p:grpSp>
        <p:nvGrpSpPr>
          <p:cNvPr id="4" name="组合 3">
            <a:extLst>
              <a:ext uri="{FF2B5EF4-FFF2-40B4-BE49-F238E27FC236}">
                <a16:creationId xmlns:a16="http://schemas.microsoft.com/office/drawing/2014/main" id="{1C989218-ADE0-460C-B47D-B8DE5528425F}"/>
              </a:ext>
            </a:extLst>
          </p:cNvPr>
          <p:cNvGrpSpPr/>
          <p:nvPr/>
        </p:nvGrpSpPr>
        <p:grpSpPr>
          <a:xfrm>
            <a:off x="3979056" y="2679801"/>
            <a:ext cx="1358001" cy="646331"/>
            <a:chOff x="2807027" y="2520144"/>
            <a:chExt cx="1358001" cy="646331"/>
          </a:xfrm>
        </p:grpSpPr>
        <p:pic>
          <p:nvPicPr>
            <p:cNvPr id="39" name="图片 38">
              <a:extLst>
                <a:ext uri="{FF2B5EF4-FFF2-40B4-BE49-F238E27FC236}">
                  <a16:creationId xmlns:a16="http://schemas.microsoft.com/office/drawing/2014/main" id="{A308F005-CB7B-4E05-AADB-5F0C1FB4645E}"/>
                </a:ext>
              </a:extLst>
            </p:cNvPr>
            <p:cNvPicPr>
              <a:picLocks noChangeAspect="1"/>
            </p:cNvPicPr>
            <p:nvPr/>
          </p:nvPicPr>
          <p:blipFill>
            <a:blip r:embed="rId10"/>
            <a:stretch>
              <a:fillRect/>
            </a:stretch>
          </p:blipFill>
          <p:spPr>
            <a:xfrm>
              <a:off x="2985688" y="2562225"/>
              <a:ext cx="993228" cy="482960"/>
            </a:xfrm>
            <a:prstGeom prst="rect">
              <a:avLst/>
            </a:prstGeom>
          </p:spPr>
        </p:pic>
        <p:sp>
          <p:nvSpPr>
            <p:cNvPr id="24" name="文本框 23">
              <a:extLst>
                <a:ext uri="{FF2B5EF4-FFF2-40B4-BE49-F238E27FC236}">
                  <a16:creationId xmlns:a16="http://schemas.microsoft.com/office/drawing/2014/main" id="{864E7361-AB4D-4017-8D99-E0F358F45A28}"/>
                </a:ext>
              </a:extLst>
            </p:cNvPr>
            <p:cNvSpPr txBox="1"/>
            <p:nvPr/>
          </p:nvSpPr>
          <p:spPr>
            <a:xfrm>
              <a:off x="2807027" y="2520144"/>
              <a:ext cx="1358001" cy="646331"/>
            </a:xfrm>
            <a:prstGeom prst="rect">
              <a:avLst/>
            </a:prstGeom>
            <a:noFill/>
          </p:spPr>
          <p:txBody>
            <a:bodyPr wrap="square" rtlCol="0">
              <a:spAutoFit/>
            </a:bodyPr>
            <a:lstStyle/>
            <a:p>
              <a:pPr algn="ctr"/>
              <a:r>
                <a:rPr lang="en-US" altLang="zh-CN" sz="3600" dirty="0">
                  <a:ln>
                    <a:solidFill>
                      <a:schemeClr val="bg1"/>
                    </a:solidFill>
                  </a:ln>
                  <a:solidFill>
                    <a:srgbClr val="343942"/>
                  </a:solidFill>
                  <a:latin typeface="华文琥珀" panose="02010800040101010101" pitchFamily="2" charset="-122"/>
                  <a:ea typeface="华文琥珀" panose="02010800040101010101" pitchFamily="2" charset="-122"/>
                  <a:cs typeface="方正光辉特粗简体" panose="03000509000000000000" pitchFamily="65" charset="-122"/>
                </a:rPr>
                <a:t>03</a:t>
              </a:r>
              <a:endParaRPr lang="zh-CN" altLang="en-US" sz="1600" dirty="0">
                <a:ln>
                  <a:solidFill>
                    <a:schemeClr val="bg1"/>
                  </a:solidFill>
                </a:ln>
                <a:solidFill>
                  <a:srgbClr val="343942"/>
                </a:solidFill>
                <a:latin typeface="华文琥珀" panose="02010800040101010101" pitchFamily="2" charset="-122"/>
                <a:ea typeface="华文琥珀" panose="02010800040101010101" pitchFamily="2" charset="-122"/>
                <a:cs typeface="方正光辉特粗简体" panose="03000509000000000000" pitchFamily="65" charset="-122"/>
              </a:endParaRPr>
            </a:p>
          </p:txBody>
        </p:sp>
      </p:grpSp>
      <p:sp>
        <p:nvSpPr>
          <p:cNvPr id="25" name="文本框 24">
            <a:extLst>
              <a:ext uri="{FF2B5EF4-FFF2-40B4-BE49-F238E27FC236}">
                <a16:creationId xmlns:a16="http://schemas.microsoft.com/office/drawing/2014/main" id="{5F05AABC-7EEC-412F-97C2-B2EE3CA3863B}"/>
              </a:ext>
            </a:extLst>
          </p:cNvPr>
          <p:cNvSpPr txBox="1"/>
          <p:nvPr/>
        </p:nvSpPr>
        <p:spPr>
          <a:xfrm>
            <a:off x="4903570" y="2704620"/>
            <a:ext cx="4456329" cy="523220"/>
          </a:xfrm>
          <a:prstGeom prst="rect">
            <a:avLst/>
          </a:prstGeom>
          <a:noFill/>
        </p:spPr>
        <p:txBody>
          <a:bodyPr wrap="square" rtlCol="0">
            <a:spAutoFit/>
          </a:bodyPr>
          <a:lstStyle/>
          <a:p>
            <a:pPr algn="ctr"/>
            <a:r>
              <a:rPr lang="en-US" altLang="zh-CN" sz="2800" dirty="0">
                <a:ln>
                  <a:solidFill>
                    <a:schemeClr val="bg1"/>
                  </a:solidFill>
                </a:ln>
                <a:solidFill>
                  <a:srgbClr val="343942"/>
                </a:solidFill>
                <a:latin typeface="#9Slide03 Neutra" panose="02040603050506020204" pitchFamily="18" charset="0"/>
                <a:ea typeface="华文琥珀" panose="02010800040101010101" pitchFamily="2" charset="-122"/>
                <a:cs typeface="方正光辉特粗简体" panose="03000509000000000000" pitchFamily="65" charset="-122"/>
              </a:rPr>
              <a:t>NGHE – VIẾT </a:t>
            </a:r>
            <a:r>
              <a:rPr lang="en-US" altLang="zh-CN" sz="2800" dirty="0" err="1">
                <a:ln>
                  <a:solidFill>
                    <a:schemeClr val="bg1"/>
                  </a:solidFill>
                </a:ln>
                <a:solidFill>
                  <a:srgbClr val="343942"/>
                </a:solidFill>
                <a:latin typeface="#9Slide03 Neutra" panose="02040603050506020204" pitchFamily="18" charset="0"/>
                <a:ea typeface="华文琥珀" panose="02010800040101010101" pitchFamily="2" charset="-122"/>
                <a:cs typeface="方正光辉特粗简体" panose="03000509000000000000" pitchFamily="65" charset="-122"/>
              </a:rPr>
              <a:t>chính</a:t>
            </a:r>
            <a:r>
              <a:rPr lang="en-US" altLang="zh-CN" sz="2800" dirty="0">
                <a:ln>
                  <a:solidFill>
                    <a:schemeClr val="bg1"/>
                  </a:solidFill>
                </a:ln>
                <a:solidFill>
                  <a:srgbClr val="343942"/>
                </a:solidFill>
                <a:latin typeface="#9Slide03 Neutra" panose="02040603050506020204" pitchFamily="18" charset="0"/>
                <a:ea typeface="华文琥珀" panose="02010800040101010101" pitchFamily="2" charset="-122"/>
                <a:cs typeface="方正光辉特粗简体" panose="03000509000000000000" pitchFamily="65" charset="-122"/>
              </a:rPr>
              <a:t> </a:t>
            </a:r>
            <a:r>
              <a:rPr lang="en-US" altLang="zh-CN" sz="2800" dirty="0" err="1">
                <a:ln>
                  <a:solidFill>
                    <a:schemeClr val="bg1"/>
                  </a:solidFill>
                </a:ln>
                <a:solidFill>
                  <a:srgbClr val="343942"/>
                </a:solidFill>
                <a:latin typeface="#9Slide03 Neutra" panose="02040603050506020204" pitchFamily="18" charset="0"/>
                <a:ea typeface="华文琥珀" panose="02010800040101010101" pitchFamily="2" charset="-122"/>
                <a:cs typeface="方正光辉特粗简体" panose="03000509000000000000" pitchFamily="65" charset="-122"/>
              </a:rPr>
              <a:t>tả</a:t>
            </a:r>
            <a:endParaRPr lang="zh-CN" altLang="en-US" sz="2800" dirty="0">
              <a:ln>
                <a:solidFill>
                  <a:schemeClr val="bg1"/>
                </a:solidFill>
              </a:ln>
              <a:solidFill>
                <a:srgbClr val="343942"/>
              </a:solidFill>
              <a:latin typeface="#9Slide03 Neutra" panose="02040603050506020204" pitchFamily="18" charset="0"/>
              <a:ea typeface="华文琥珀" panose="02010800040101010101" pitchFamily="2" charset="-122"/>
              <a:cs typeface="方正光辉特粗简体" panose="03000509000000000000" pitchFamily="65" charset="-122"/>
            </a:endParaRPr>
          </a:p>
        </p:txBody>
      </p:sp>
      <p:grpSp>
        <p:nvGrpSpPr>
          <p:cNvPr id="5" name="组合 4">
            <a:extLst>
              <a:ext uri="{FF2B5EF4-FFF2-40B4-BE49-F238E27FC236}">
                <a16:creationId xmlns:a16="http://schemas.microsoft.com/office/drawing/2014/main" id="{92F8AFCC-91DD-4AC5-B7DA-3CCBBEC7FE0E}"/>
              </a:ext>
            </a:extLst>
          </p:cNvPr>
          <p:cNvGrpSpPr/>
          <p:nvPr/>
        </p:nvGrpSpPr>
        <p:grpSpPr>
          <a:xfrm>
            <a:off x="5239901" y="3449058"/>
            <a:ext cx="1358001" cy="646331"/>
            <a:chOff x="5738830" y="2520144"/>
            <a:chExt cx="1358001" cy="646331"/>
          </a:xfrm>
        </p:grpSpPr>
        <p:pic>
          <p:nvPicPr>
            <p:cNvPr id="38" name="图片 37">
              <a:extLst>
                <a:ext uri="{FF2B5EF4-FFF2-40B4-BE49-F238E27FC236}">
                  <a16:creationId xmlns:a16="http://schemas.microsoft.com/office/drawing/2014/main" id="{8E8FE4F4-18A9-458A-994A-A220ED0332C4}"/>
                </a:ext>
              </a:extLst>
            </p:cNvPr>
            <p:cNvPicPr>
              <a:picLocks noChangeAspect="1"/>
            </p:cNvPicPr>
            <p:nvPr/>
          </p:nvPicPr>
          <p:blipFill>
            <a:blip r:embed="rId10"/>
            <a:stretch>
              <a:fillRect/>
            </a:stretch>
          </p:blipFill>
          <p:spPr>
            <a:xfrm>
              <a:off x="5938438" y="2571750"/>
              <a:ext cx="993228" cy="482960"/>
            </a:xfrm>
            <a:prstGeom prst="rect">
              <a:avLst/>
            </a:prstGeom>
          </p:spPr>
        </p:pic>
        <p:sp>
          <p:nvSpPr>
            <p:cNvPr id="27" name="文本框 26">
              <a:extLst>
                <a:ext uri="{FF2B5EF4-FFF2-40B4-BE49-F238E27FC236}">
                  <a16:creationId xmlns:a16="http://schemas.microsoft.com/office/drawing/2014/main" id="{05E57BF7-3604-4F9B-B47A-F1D514243D8A}"/>
                </a:ext>
              </a:extLst>
            </p:cNvPr>
            <p:cNvSpPr txBox="1"/>
            <p:nvPr/>
          </p:nvSpPr>
          <p:spPr>
            <a:xfrm>
              <a:off x="5738830" y="2520144"/>
              <a:ext cx="1358001" cy="646331"/>
            </a:xfrm>
            <a:prstGeom prst="rect">
              <a:avLst/>
            </a:prstGeom>
            <a:noFill/>
          </p:spPr>
          <p:txBody>
            <a:bodyPr wrap="square" rtlCol="0">
              <a:spAutoFit/>
            </a:bodyPr>
            <a:lstStyle/>
            <a:p>
              <a:pPr algn="ctr"/>
              <a:r>
                <a:rPr lang="en-US" altLang="zh-CN" sz="3600" dirty="0">
                  <a:ln>
                    <a:solidFill>
                      <a:schemeClr val="bg1"/>
                    </a:solidFill>
                  </a:ln>
                  <a:solidFill>
                    <a:srgbClr val="343942"/>
                  </a:solidFill>
                  <a:latin typeface="华文琥珀" panose="02010800040101010101" pitchFamily="2" charset="-122"/>
                  <a:ea typeface="华文琥珀" panose="02010800040101010101" pitchFamily="2" charset="-122"/>
                  <a:cs typeface="方正光辉特粗简体" panose="03000509000000000000" pitchFamily="65" charset="-122"/>
                </a:rPr>
                <a:t>04</a:t>
              </a:r>
              <a:endParaRPr lang="zh-CN" altLang="en-US" sz="1600" dirty="0">
                <a:ln>
                  <a:solidFill>
                    <a:schemeClr val="bg1"/>
                  </a:solidFill>
                </a:ln>
                <a:solidFill>
                  <a:srgbClr val="343942"/>
                </a:solidFill>
                <a:latin typeface="华文琥珀" panose="02010800040101010101" pitchFamily="2" charset="-122"/>
                <a:ea typeface="华文琥珀" panose="02010800040101010101" pitchFamily="2" charset="-122"/>
                <a:cs typeface="方正光辉特粗简体" panose="03000509000000000000" pitchFamily="65" charset="-122"/>
              </a:endParaRPr>
            </a:p>
          </p:txBody>
        </p:sp>
      </p:grpSp>
      <p:sp>
        <p:nvSpPr>
          <p:cNvPr id="28" name="文本框 27">
            <a:extLst>
              <a:ext uri="{FF2B5EF4-FFF2-40B4-BE49-F238E27FC236}">
                <a16:creationId xmlns:a16="http://schemas.microsoft.com/office/drawing/2014/main" id="{416B25DE-4F74-46AA-A7B8-234EEED7CAFE}"/>
              </a:ext>
            </a:extLst>
          </p:cNvPr>
          <p:cNvSpPr txBox="1"/>
          <p:nvPr/>
        </p:nvSpPr>
        <p:spPr>
          <a:xfrm>
            <a:off x="6090030" y="3473877"/>
            <a:ext cx="2115065" cy="523220"/>
          </a:xfrm>
          <a:prstGeom prst="rect">
            <a:avLst/>
          </a:prstGeom>
          <a:noFill/>
        </p:spPr>
        <p:txBody>
          <a:bodyPr wrap="square" rtlCol="0">
            <a:spAutoFit/>
          </a:bodyPr>
          <a:lstStyle/>
          <a:p>
            <a:pPr algn="ctr"/>
            <a:r>
              <a:rPr lang="en-US" altLang="zh-CN" sz="2800" dirty="0">
                <a:ln>
                  <a:solidFill>
                    <a:schemeClr val="bg1"/>
                  </a:solidFill>
                </a:ln>
                <a:solidFill>
                  <a:srgbClr val="343942"/>
                </a:solidFill>
                <a:latin typeface="#9Slide03 Neutra" panose="02040603050506020204" pitchFamily="18" charset="0"/>
                <a:ea typeface="华文琥珀" panose="02010800040101010101" pitchFamily="2" charset="-122"/>
                <a:cs typeface="方正光辉特粗简体" panose="03000509000000000000" pitchFamily="65" charset="-122"/>
              </a:rPr>
              <a:t>BÀI TẬP</a:t>
            </a:r>
            <a:endParaRPr lang="zh-CN" altLang="en-US" sz="2800" dirty="0">
              <a:ln>
                <a:solidFill>
                  <a:schemeClr val="bg1"/>
                </a:solidFill>
              </a:ln>
              <a:solidFill>
                <a:srgbClr val="343942"/>
              </a:solidFill>
              <a:latin typeface="#9Slide03 Neutra" panose="02040603050506020204" pitchFamily="18" charset="0"/>
              <a:ea typeface="华文琥珀" panose="02010800040101010101" pitchFamily="2" charset="-122"/>
              <a:cs typeface="方正光辉特粗简体" panose="03000509000000000000" pitchFamily="65" charset="-122"/>
            </a:endParaRPr>
          </a:p>
        </p:txBody>
      </p:sp>
      <p:grpSp>
        <p:nvGrpSpPr>
          <p:cNvPr id="3" name="组合 2">
            <a:extLst>
              <a:ext uri="{FF2B5EF4-FFF2-40B4-BE49-F238E27FC236}">
                <a16:creationId xmlns:a16="http://schemas.microsoft.com/office/drawing/2014/main" id="{C9019F80-BEEA-4129-9D7E-43310000EA77}"/>
              </a:ext>
            </a:extLst>
          </p:cNvPr>
          <p:cNvGrpSpPr/>
          <p:nvPr/>
        </p:nvGrpSpPr>
        <p:grpSpPr>
          <a:xfrm>
            <a:off x="2676316" y="1896140"/>
            <a:ext cx="1358001" cy="646331"/>
            <a:chOff x="5738830" y="1591339"/>
            <a:chExt cx="1358001" cy="646331"/>
          </a:xfrm>
        </p:grpSpPr>
        <p:pic>
          <p:nvPicPr>
            <p:cNvPr id="37" name="图片 36">
              <a:extLst>
                <a:ext uri="{FF2B5EF4-FFF2-40B4-BE49-F238E27FC236}">
                  <a16:creationId xmlns:a16="http://schemas.microsoft.com/office/drawing/2014/main" id="{2F4E2448-4E7D-4699-9961-F8FF350F9B21}"/>
                </a:ext>
              </a:extLst>
            </p:cNvPr>
            <p:cNvPicPr>
              <a:picLocks noChangeAspect="1"/>
            </p:cNvPicPr>
            <p:nvPr/>
          </p:nvPicPr>
          <p:blipFill>
            <a:blip r:embed="rId10"/>
            <a:stretch>
              <a:fillRect/>
            </a:stretch>
          </p:blipFill>
          <p:spPr>
            <a:xfrm>
              <a:off x="5909863" y="1657350"/>
              <a:ext cx="993228" cy="482960"/>
            </a:xfrm>
            <a:prstGeom prst="rect">
              <a:avLst/>
            </a:prstGeom>
          </p:spPr>
        </p:pic>
        <p:sp>
          <p:nvSpPr>
            <p:cNvPr id="30" name="文本框 29">
              <a:extLst>
                <a:ext uri="{FF2B5EF4-FFF2-40B4-BE49-F238E27FC236}">
                  <a16:creationId xmlns:a16="http://schemas.microsoft.com/office/drawing/2014/main" id="{AD4F62D8-12D2-4AE2-8DD7-FB998A3305E2}"/>
                </a:ext>
              </a:extLst>
            </p:cNvPr>
            <p:cNvSpPr txBox="1"/>
            <p:nvPr/>
          </p:nvSpPr>
          <p:spPr>
            <a:xfrm>
              <a:off x="5738830" y="1591339"/>
              <a:ext cx="1358001" cy="646331"/>
            </a:xfrm>
            <a:prstGeom prst="rect">
              <a:avLst/>
            </a:prstGeom>
            <a:noFill/>
          </p:spPr>
          <p:txBody>
            <a:bodyPr wrap="square" rtlCol="0">
              <a:spAutoFit/>
            </a:bodyPr>
            <a:lstStyle/>
            <a:p>
              <a:pPr algn="ctr"/>
              <a:r>
                <a:rPr lang="en-US" altLang="zh-CN" sz="3600" dirty="0">
                  <a:ln>
                    <a:solidFill>
                      <a:schemeClr val="bg1"/>
                    </a:solidFill>
                  </a:ln>
                  <a:solidFill>
                    <a:srgbClr val="343942"/>
                  </a:solidFill>
                  <a:latin typeface="华文琥珀" panose="02010800040101010101" pitchFamily="2" charset="-122"/>
                  <a:ea typeface="华文琥珀" panose="02010800040101010101" pitchFamily="2" charset="-122"/>
                  <a:cs typeface="方正光辉特粗简体" panose="03000509000000000000" pitchFamily="65" charset="-122"/>
                </a:rPr>
                <a:t>02</a:t>
              </a:r>
              <a:endParaRPr lang="zh-CN" altLang="en-US" sz="1600" dirty="0">
                <a:ln>
                  <a:solidFill>
                    <a:schemeClr val="bg1"/>
                  </a:solidFill>
                </a:ln>
                <a:solidFill>
                  <a:srgbClr val="343942"/>
                </a:solidFill>
                <a:latin typeface="华文琥珀" panose="02010800040101010101" pitchFamily="2" charset="-122"/>
                <a:ea typeface="华文琥珀" panose="02010800040101010101" pitchFamily="2" charset="-122"/>
                <a:cs typeface="方正光辉特粗简体" panose="03000509000000000000" pitchFamily="65" charset="-122"/>
              </a:endParaRPr>
            </a:p>
          </p:txBody>
        </p:sp>
      </p:grpSp>
      <p:sp>
        <p:nvSpPr>
          <p:cNvPr id="31" name="文本框 30">
            <a:extLst>
              <a:ext uri="{FF2B5EF4-FFF2-40B4-BE49-F238E27FC236}">
                <a16:creationId xmlns:a16="http://schemas.microsoft.com/office/drawing/2014/main" id="{4E74CFE7-7E98-4D5C-B337-041A01F05FDC}"/>
              </a:ext>
            </a:extLst>
          </p:cNvPr>
          <p:cNvSpPr txBox="1"/>
          <p:nvPr/>
        </p:nvSpPr>
        <p:spPr>
          <a:xfrm>
            <a:off x="3569988" y="1920959"/>
            <a:ext cx="4080855" cy="523220"/>
          </a:xfrm>
          <a:prstGeom prst="rect">
            <a:avLst/>
          </a:prstGeom>
          <a:noFill/>
        </p:spPr>
        <p:txBody>
          <a:bodyPr wrap="square" rtlCol="0">
            <a:spAutoFit/>
          </a:bodyPr>
          <a:lstStyle/>
          <a:p>
            <a:pPr algn="ctr"/>
            <a:r>
              <a:rPr lang="en-US" altLang="zh-CN" sz="2800" dirty="0">
                <a:ln>
                  <a:solidFill>
                    <a:schemeClr val="bg1"/>
                  </a:solidFill>
                </a:ln>
                <a:solidFill>
                  <a:srgbClr val="343942"/>
                </a:solidFill>
                <a:latin typeface="#9Slide03 Neutra" panose="02040603050506020204" pitchFamily="18" charset="0"/>
                <a:ea typeface="华文琥珀" panose="02010800040101010101" pitchFamily="2" charset="-122"/>
                <a:cs typeface="方正光辉特粗简体" panose="03000509000000000000" pitchFamily="65" charset="-122"/>
              </a:rPr>
              <a:t>LUYỆN VIẾT TỪ KHÓ</a:t>
            </a:r>
            <a:endParaRPr lang="zh-CN" altLang="en-US" sz="2800" dirty="0">
              <a:ln>
                <a:solidFill>
                  <a:schemeClr val="bg1"/>
                </a:solidFill>
              </a:ln>
              <a:solidFill>
                <a:srgbClr val="343942"/>
              </a:solidFill>
              <a:latin typeface="#9Slide03 Neutra" panose="02040603050506020204" pitchFamily="18" charset="0"/>
              <a:ea typeface="华文琥珀" panose="02010800040101010101" pitchFamily="2" charset="-122"/>
              <a:cs typeface="方正光辉特粗简体" panose="03000509000000000000" pitchFamily="65" charset="-122"/>
            </a:endParaRPr>
          </a:p>
        </p:txBody>
      </p:sp>
      <p:pic>
        <p:nvPicPr>
          <p:cNvPr id="32" name="图片 31">
            <a:extLst>
              <a:ext uri="{FF2B5EF4-FFF2-40B4-BE49-F238E27FC236}">
                <a16:creationId xmlns:a16="http://schemas.microsoft.com/office/drawing/2014/main" id="{A5CAF0CF-6EEC-4FB3-89D1-3C24C3D9E13E}"/>
              </a:ext>
            </a:extLst>
          </p:cNvPr>
          <p:cNvPicPr>
            <a:picLocks noChangeAspect="1"/>
          </p:cNvPicPr>
          <p:nvPr/>
        </p:nvPicPr>
        <p:blipFill rotWithShape="1">
          <a:blip r:embed="rId11">
            <a:extLst>
              <a:ext uri="{BEBA8EAE-BF5A-486C-A8C5-ECC9F3942E4B}">
                <a14:imgProps xmlns:a14="http://schemas.microsoft.com/office/drawing/2010/main">
                  <a14:imgLayer r:embed="rId12">
                    <a14:imgEffect>
                      <a14:backgroundRemoval t="60500" b="97750" l="3167" r="59250">
                        <a14:foregroundMark x1="4083" y1="67417" x2="22083" y2="61417"/>
                        <a14:foregroundMark x1="22083" y1="61417" x2="22750" y2="60500"/>
                        <a14:foregroundMark x1="3167" y1="66167" x2="3167" y2="66167"/>
                        <a14:foregroundMark x1="32167" y1="94917" x2="44333" y2="96917"/>
                        <a14:foregroundMark x1="44333" y1="96917" x2="58417" y2="88417"/>
                        <a14:foregroundMark x1="58417" y1="88417" x2="59333" y2="87000"/>
                        <a14:foregroundMark x1="36000" y1="89833" x2="53000" y2="82583"/>
                        <a14:foregroundMark x1="37250" y1="85750" x2="54583" y2="86333"/>
                        <a14:foregroundMark x1="6333" y1="66833" x2="18333" y2="68917"/>
                        <a14:foregroundMark x1="18333" y1="68917" x2="14167" y2="67083"/>
                        <a14:foregroundMark x1="38500" y1="97750" x2="50500" y2="97417"/>
                      </a14:backgroundRemoval>
                    </a14:imgEffect>
                  </a14:imgLayer>
                </a14:imgProps>
              </a:ext>
              <a:ext uri="{28A0092B-C50C-407E-A947-70E740481C1C}">
                <a14:useLocalDpi xmlns:a14="http://schemas.microsoft.com/office/drawing/2010/main" val="0"/>
              </a:ext>
            </a:extLst>
          </a:blip>
          <a:srcRect t="56650" r="37214"/>
          <a:stretch/>
        </p:blipFill>
        <p:spPr>
          <a:xfrm flipH="1">
            <a:off x="5829300" y="0"/>
            <a:ext cx="2501898" cy="1727439"/>
          </a:xfrm>
          <a:prstGeom prst="rect">
            <a:avLst/>
          </a:prstGeom>
        </p:spPr>
      </p:pic>
      <p:pic>
        <p:nvPicPr>
          <p:cNvPr id="36" name="图片 35">
            <a:extLst>
              <a:ext uri="{FF2B5EF4-FFF2-40B4-BE49-F238E27FC236}">
                <a16:creationId xmlns:a16="http://schemas.microsoft.com/office/drawing/2014/main" id="{14217352-DF35-4D32-AD26-B9EA0296D6EF}"/>
              </a:ext>
            </a:extLst>
          </p:cNvPr>
          <p:cNvPicPr>
            <a:picLocks noChangeAspect="1"/>
          </p:cNvPicPr>
          <p:nvPr/>
        </p:nvPicPr>
        <p:blipFill>
          <a:blip r:embed="rId13"/>
          <a:stretch>
            <a:fillRect/>
          </a:stretch>
        </p:blipFill>
        <p:spPr>
          <a:xfrm rot="759396">
            <a:off x="218445" y="140378"/>
            <a:ext cx="1079290" cy="529573"/>
          </a:xfrm>
          <a:prstGeom prst="rect">
            <a:avLst/>
          </a:prstGeom>
        </p:spPr>
      </p:pic>
      <p:sp>
        <p:nvSpPr>
          <p:cNvPr id="29" name="文本框 16">
            <a:extLst>
              <a:ext uri="{FF2B5EF4-FFF2-40B4-BE49-F238E27FC236}">
                <a16:creationId xmlns:a16="http://schemas.microsoft.com/office/drawing/2014/main" id="{8EDE35B7-65A9-409B-8E7C-AF70775B5D28}"/>
              </a:ext>
            </a:extLst>
          </p:cNvPr>
          <p:cNvSpPr txBox="1"/>
          <p:nvPr/>
        </p:nvSpPr>
        <p:spPr>
          <a:xfrm>
            <a:off x="1796373" y="263340"/>
            <a:ext cx="285816" cy="769441"/>
          </a:xfrm>
          <a:prstGeom prst="rect">
            <a:avLst/>
          </a:prstGeom>
          <a:noFill/>
        </p:spPr>
        <p:txBody>
          <a:bodyPr wrap="square" rtlCol="0">
            <a:spAutoFit/>
          </a:bodyPr>
          <a:lstStyle/>
          <a:p>
            <a:pPr algn="ctr"/>
            <a:r>
              <a:rPr lang="en-US" altLang="zh-CN" sz="4400" dirty="0">
                <a:ln>
                  <a:solidFill>
                    <a:schemeClr val="bg1"/>
                  </a:solidFill>
                </a:ln>
                <a:solidFill>
                  <a:srgbClr val="343942"/>
                </a:solidFill>
                <a:latin typeface="华文琥珀" panose="02010800040101010101" pitchFamily="2" charset="-122"/>
                <a:ea typeface="华文琥珀" panose="02010800040101010101" pitchFamily="2" charset="-122"/>
                <a:cs typeface="方正光辉特粗简体" panose="03000509000000000000" pitchFamily="65" charset="-122"/>
              </a:rPr>
              <a:t>.</a:t>
            </a:r>
            <a:endParaRPr lang="zh-CN" altLang="en-US" sz="4400" dirty="0">
              <a:ln>
                <a:solidFill>
                  <a:schemeClr val="bg1"/>
                </a:solidFill>
              </a:ln>
              <a:solidFill>
                <a:srgbClr val="343942"/>
              </a:solidFill>
              <a:latin typeface="华文琥珀" panose="02010800040101010101" pitchFamily="2" charset="-122"/>
              <a:ea typeface="华文琥珀" panose="02010800040101010101" pitchFamily="2" charset="-122"/>
              <a:cs typeface="方正光辉特粗简体" panose="03000509000000000000" pitchFamily="65" charset="-122"/>
            </a:endParaRPr>
          </a:p>
        </p:txBody>
      </p:sp>
      <p:sp>
        <p:nvSpPr>
          <p:cNvPr id="35" name="文本框 16">
            <a:extLst>
              <a:ext uri="{FF2B5EF4-FFF2-40B4-BE49-F238E27FC236}">
                <a16:creationId xmlns:a16="http://schemas.microsoft.com/office/drawing/2014/main" id="{A619340B-339C-4A3E-BFEB-E781A7D63F21}"/>
              </a:ext>
            </a:extLst>
          </p:cNvPr>
          <p:cNvSpPr txBox="1"/>
          <p:nvPr/>
        </p:nvSpPr>
        <p:spPr>
          <a:xfrm>
            <a:off x="1785356" y="20968"/>
            <a:ext cx="285816" cy="646331"/>
          </a:xfrm>
          <a:prstGeom prst="rect">
            <a:avLst/>
          </a:prstGeom>
          <a:noFill/>
        </p:spPr>
        <p:txBody>
          <a:bodyPr wrap="square" rtlCol="0">
            <a:spAutoFit/>
          </a:bodyPr>
          <a:lstStyle/>
          <a:p>
            <a:pPr algn="ctr"/>
            <a:r>
              <a:rPr lang="en-US" altLang="zh-CN" sz="3600" dirty="0">
                <a:ln>
                  <a:solidFill>
                    <a:schemeClr val="bg1"/>
                  </a:solidFill>
                </a:ln>
                <a:solidFill>
                  <a:srgbClr val="343942"/>
                </a:solidFill>
                <a:latin typeface="华文琥珀" panose="02010800040101010101" pitchFamily="2" charset="-122"/>
                <a:ea typeface="华文琥珀" panose="02010800040101010101" pitchFamily="2" charset="-122"/>
                <a:cs typeface="方正光辉特粗简体" panose="03000509000000000000" pitchFamily="65" charset="-122"/>
              </a:rPr>
              <a:t>^</a:t>
            </a:r>
            <a:endParaRPr lang="zh-CN" altLang="en-US" sz="3600" dirty="0">
              <a:ln>
                <a:solidFill>
                  <a:schemeClr val="bg1"/>
                </a:solidFill>
              </a:ln>
              <a:solidFill>
                <a:srgbClr val="343942"/>
              </a:solidFill>
              <a:latin typeface="华文琥珀" panose="02010800040101010101" pitchFamily="2" charset="-122"/>
              <a:ea typeface="华文琥珀" panose="02010800040101010101" pitchFamily="2" charset="-122"/>
              <a:cs typeface="方正光辉特粗简体" panose="03000509000000000000" pitchFamily="65" charset="-122"/>
            </a:endParaRPr>
          </a:p>
        </p:txBody>
      </p:sp>
      <p:sp>
        <p:nvSpPr>
          <p:cNvPr id="42" name="TextBox 41">
            <a:extLst>
              <a:ext uri="{FF2B5EF4-FFF2-40B4-BE49-F238E27FC236}">
                <a16:creationId xmlns:a16="http://schemas.microsoft.com/office/drawing/2014/main" id="{6866EFD3-5744-448D-917A-DEFA36BFDD23}"/>
              </a:ext>
            </a:extLst>
          </p:cNvPr>
          <p:cNvSpPr txBox="1"/>
          <p:nvPr/>
        </p:nvSpPr>
        <p:spPr>
          <a:xfrm>
            <a:off x="1438729" y="3561318"/>
            <a:ext cx="682171" cy="369332"/>
          </a:xfrm>
          <a:prstGeom prst="rect">
            <a:avLst/>
          </a:prstGeom>
          <a:noFill/>
        </p:spPr>
        <p:txBody>
          <a:bodyPr wrap="square" rtlCol="0">
            <a:spAutoFit/>
          </a:bodyPr>
          <a:lstStyle/>
          <a:p>
            <a:r>
              <a:rPr lang="en-US" b="1" dirty="0">
                <a:solidFill>
                  <a:srgbClr val="7F9832"/>
                </a:solidFill>
                <a:latin typeface="#9Slide05 SVNClementine" panose="020F0502020204030203" pitchFamily="34" charset="0"/>
              </a:rPr>
              <a:t>KT</a:t>
            </a:r>
            <a:r>
              <a:rPr lang="en-US" b="1" dirty="0">
                <a:solidFill>
                  <a:srgbClr val="94AF3C"/>
                </a:solidFill>
                <a:latin typeface="#9Slide05 SVNClementine" panose="020F0502020204030203" pitchFamily="34" charset="0"/>
              </a:rPr>
              <a:t>UTS</a:t>
            </a:r>
          </a:p>
        </p:txBody>
      </p:sp>
    </p:spTree>
    <p:extLst>
      <p:ext uri="{BB962C8B-B14F-4D97-AF65-F5344CB8AC3E}">
        <p14:creationId xmlns:p14="http://schemas.microsoft.com/office/powerpoint/2010/main" val="8100989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0-#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0-#ppt_w/2"/>
                                          </p:val>
                                        </p:tav>
                                        <p:tav tm="100000">
                                          <p:val>
                                            <p:strVal val="#ppt_x"/>
                                          </p:val>
                                        </p:tav>
                                      </p:tavLst>
                                    </p:anim>
                                    <p:anim calcmode="lin" valueType="num">
                                      <p:cBhvr additive="base">
                                        <p:cTn id="12" dur="5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wipe(down)">
                                      <p:cBhvr>
                                        <p:cTn id="16" dur="500"/>
                                        <p:tgtEl>
                                          <p:spTgt spid="32"/>
                                        </p:tgtEl>
                                      </p:cBhvr>
                                    </p:animEffect>
                                  </p:childTnLst>
                                </p:cTn>
                              </p:par>
                              <p:par>
                                <p:cTn id="17" presetID="42"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fade">
                                      <p:cBhvr>
                                        <p:cTn id="30" dur="1000"/>
                                        <p:tgtEl>
                                          <p:spTgt spid="42"/>
                                        </p:tgtEl>
                                      </p:cBhvr>
                                    </p:animEffect>
                                    <p:anim calcmode="lin" valueType="num">
                                      <p:cBhvr>
                                        <p:cTn id="31" dur="1000" fill="hold"/>
                                        <p:tgtEl>
                                          <p:spTgt spid="42"/>
                                        </p:tgtEl>
                                        <p:attrNameLst>
                                          <p:attrName>ppt_x</p:attrName>
                                        </p:attrNameLst>
                                      </p:cBhvr>
                                      <p:tavLst>
                                        <p:tav tm="0">
                                          <p:val>
                                            <p:strVal val="#ppt_x"/>
                                          </p:val>
                                        </p:tav>
                                        <p:tav tm="100000">
                                          <p:val>
                                            <p:strVal val="#ppt_x"/>
                                          </p:val>
                                        </p:tav>
                                      </p:tavLst>
                                    </p:anim>
                                    <p:anim calcmode="lin" valueType="num">
                                      <p:cBhvr>
                                        <p:cTn id="32" dur="1000" fill="hold"/>
                                        <p:tgtEl>
                                          <p:spTgt spid="42"/>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2500"/>
                            </p:stCondLst>
                            <p:childTnLst>
                              <p:par>
                                <p:cTn id="39" presetID="2" presetClass="entr" presetSubtype="8"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0-#ppt_w/2"/>
                                          </p:val>
                                        </p:tav>
                                        <p:tav tm="100000">
                                          <p:val>
                                            <p:strVal val="#ppt_x"/>
                                          </p:val>
                                        </p:tav>
                                      </p:tavLst>
                                    </p:anim>
                                    <p:anim calcmode="lin" valueType="num">
                                      <p:cBhvr additive="base">
                                        <p:cTn id="42" dur="500" fill="hold"/>
                                        <p:tgtEl>
                                          <p:spTgt spid="1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38" presetClass="entr" presetSubtype="0" accel="50000" fill="hold" grpId="0" nodeType="afterEffect">
                                  <p:stCondLst>
                                    <p:cond delay="0"/>
                                  </p:stCondLst>
                                  <p:iterate type="lt">
                                    <p:tmPct val="14286"/>
                                  </p:iterate>
                                  <p:childTnLst>
                                    <p:set>
                                      <p:cBhvr>
                                        <p:cTn id="45" dur="1" fill="hold">
                                          <p:stCondLst>
                                            <p:cond delay="0"/>
                                          </p:stCondLst>
                                        </p:cTn>
                                        <p:tgtEl>
                                          <p:spTgt spid="17">
                                            <p:txEl>
                                              <p:pRg st="0" end="0"/>
                                            </p:txEl>
                                          </p:spTgt>
                                        </p:tgtEl>
                                        <p:attrNameLst>
                                          <p:attrName>style.visibility</p:attrName>
                                        </p:attrNameLst>
                                      </p:cBhvr>
                                      <p:to>
                                        <p:strVal val="visible"/>
                                      </p:to>
                                    </p:set>
                                    <p:set>
                                      <p:cBhvr>
                                        <p:cTn id="46" dur="227" fill="hold">
                                          <p:stCondLst>
                                            <p:cond delay="0"/>
                                          </p:stCondLst>
                                        </p:cTn>
                                        <p:tgtEl>
                                          <p:spTgt spid="17">
                                            <p:txEl>
                                              <p:pRg st="0" end="0"/>
                                            </p:txEl>
                                          </p:spTgt>
                                        </p:tgtEl>
                                        <p:attrNameLst>
                                          <p:attrName>style.rotation</p:attrName>
                                        </p:attrNameLst>
                                      </p:cBhvr>
                                      <p:to>
                                        <p:strVal val="-45.0"/>
                                      </p:to>
                                    </p:set>
                                    <p:anim calcmode="lin" valueType="num">
                                      <p:cBhvr>
                                        <p:cTn id="47" dur="227" fill="hold">
                                          <p:stCondLst>
                                            <p:cond delay="227"/>
                                          </p:stCondLst>
                                        </p:cTn>
                                        <p:tgtEl>
                                          <p:spTgt spid="17">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48" dur="227" fill="hold">
                                          <p:stCondLst>
                                            <p:cond delay="0"/>
                                          </p:stCondLst>
                                        </p:cTn>
                                        <p:tgtEl>
                                          <p:spTgt spid="17">
                                            <p:txEl>
                                              <p:pRg st="0" end="0"/>
                                            </p:txEl>
                                          </p:spTgt>
                                        </p:tgtEl>
                                        <p:attrNameLst>
                                          <p:attrName>ppt_y</p:attrName>
                                        </p:attrNameLst>
                                      </p:cBhvr>
                                      <p:tavLst>
                                        <p:tav tm="0">
                                          <p:val>
                                            <p:strVal val="#ppt_y-1"/>
                                          </p:val>
                                        </p:tav>
                                        <p:tav tm="100000">
                                          <p:val>
                                            <p:strVal val="#ppt_y-(0.354*#ppt_w-0.172*#ppt_h)"/>
                                          </p:val>
                                        </p:tav>
                                      </p:tavLst>
                                    </p:anim>
                                    <p:anim calcmode="lin" valueType="num">
                                      <p:cBhvr>
                                        <p:cTn id="49" dur="78" decel="50000" autoRev="1" fill="hold">
                                          <p:stCondLst>
                                            <p:cond delay="227"/>
                                          </p:stCondLst>
                                        </p:cTn>
                                        <p:tgtEl>
                                          <p:spTgt spid="17">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50" dur="68" fill="hold">
                                          <p:stCondLst>
                                            <p:cond delay="432"/>
                                          </p:stCondLst>
                                        </p:cTn>
                                        <p:tgtEl>
                                          <p:spTgt spid="17">
                                            <p:txEl>
                                              <p:pRg st="0" end="0"/>
                                            </p:txEl>
                                          </p:spTgt>
                                        </p:tgtEl>
                                        <p:attrNameLst>
                                          <p:attrName>ppt_y</p:attrName>
                                        </p:attrNameLst>
                                      </p:cBhvr>
                                      <p:tavLst>
                                        <p:tav tm="0">
                                          <p:val>
                                            <p:strVal val="#ppt_y-(0.354*#ppt_w-0.172*#ppt_h)"/>
                                          </p:val>
                                        </p:tav>
                                        <p:tav tm="100000">
                                          <p:val>
                                            <p:strVal val="#ppt_y"/>
                                          </p:val>
                                        </p:tav>
                                      </p:tavLst>
                                    </p:anim>
                                  </p:childTnLst>
                                </p:cTn>
                              </p:par>
                              <p:par>
                                <p:cTn id="51" presetID="38" presetClass="entr" presetSubtype="0" accel="50000" fill="hold" grpId="0" nodeType="withEffect">
                                  <p:stCondLst>
                                    <p:cond delay="0"/>
                                  </p:stCondLst>
                                  <p:iterate type="lt">
                                    <p:tmPct val="14286"/>
                                  </p:iterate>
                                  <p:childTnLst>
                                    <p:set>
                                      <p:cBhvr>
                                        <p:cTn id="52" dur="1" fill="hold">
                                          <p:stCondLst>
                                            <p:cond delay="0"/>
                                          </p:stCondLst>
                                        </p:cTn>
                                        <p:tgtEl>
                                          <p:spTgt spid="29">
                                            <p:txEl>
                                              <p:pRg st="0" end="0"/>
                                            </p:txEl>
                                          </p:spTgt>
                                        </p:tgtEl>
                                        <p:attrNameLst>
                                          <p:attrName>style.visibility</p:attrName>
                                        </p:attrNameLst>
                                      </p:cBhvr>
                                      <p:to>
                                        <p:strVal val="visible"/>
                                      </p:to>
                                    </p:set>
                                    <p:set>
                                      <p:cBhvr>
                                        <p:cTn id="53" dur="227" fill="hold">
                                          <p:stCondLst>
                                            <p:cond delay="0"/>
                                          </p:stCondLst>
                                        </p:cTn>
                                        <p:tgtEl>
                                          <p:spTgt spid="29">
                                            <p:txEl>
                                              <p:pRg st="0" end="0"/>
                                            </p:txEl>
                                          </p:spTgt>
                                        </p:tgtEl>
                                        <p:attrNameLst>
                                          <p:attrName>style.rotation</p:attrName>
                                        </p:attrNameLst>
                                      </p:cBhvr>
                                      <p:to>
                                        <p:strVal val="-45.0"/>
                                      </p:to>
                                    </p:set>
                                    <p:anim calcmode="lin" valueType="num">
                                      <p:cBhvr>
                                        <p:cTn id="54" dur="227" fill="hold">
                                          <p:stCondLst>
                                            <p:cond delay="227"/>
                                          </p:stCondLst>
                                        </p:cTn>
                                        <p:tgtEl>
                                          <p:spTgt spid="29">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55" dur="227" fill="hold">
                                          <p:stCondLst>
                                            <p:cond delay="0"/>
                                          </p:stCondLst>
                                        </p:cTn>
                                        <p:tgtEl>
                                          <p:spTgt spid="29">
                                            <p:txEl>
                                              <p:pRg st="0" end="0"/>
                                            </p:txEl>
                                          </p:spTgt>
                                        </p:tgtEl>
                                        <p:attrNameLst>
                                          <p:attrName>ppt_y</p:attrName>
                                        </p:attrNameLst>
                                      </p:cBhvr>
                                      <p:tavLst>
                                        <p:tav tm="0">
                                          <p:val>
                                            <p:strVal val="#ppt_y-1"/>
                                          </p:val>
                                        </p:tav>
                                        <p:tav tm="100000">
                                          <p:val>
                                            <p:strVal val="#ppt_y-(0.354*#ppt_w-0.172*#ppt_h)"/>
                                          </p:val>
                                        </p:tav>
                                      </p:tavLst>
                                    </p:anim>
                                    <p:anim calcmode="lin" valueType="num">
                                      <p:cBhvr>
                                        <p:cTn id="56" dur="78" decel="50000" autoRev="1" fill="hold">
                                          <p:stCondLst>
                                            <p:cond delay="227"/>
                                          </p:stCondLst>
                                        </p:cTn>
                                        <p:tgtEl>
                                          <p:spTgt spid="29">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57" dur="68" fill="hold">
                                          <p:stCondLst>
                                            <p:cond delay="432"/>
                                          </p:stCondLst>
                                        </p:cTn>
                                        <p:tgtEl>
                                          <p:spTgt spid="29">
                                            <p:txEl>
                                              <p:pRg st="0" end="0"/>
                                            </p:txEl>
                                          </p:spTgt>
                                        </p:tgtEl>
                                        <p:attrNameLst>
                                          <p:attrName>ppt_y</p:attrName>
                                        </p:attrNameLst>
                                      </p:cBhvr>
                                      <p:tavLst>
                                        <p:tav tm="0">
                                          <p:val>
                                            <p:strVal val="#ppt_y-(0.354*#ppt_w-0.172*#ppt_h)"/>
                                          </p:val>
                                        </p:tav>
                                        <p:tav tm="100000">
                                          <p:val>
                                            <p:strVal val="#ppt_y"/>
                                          </p:val>
                                        </p:tav>
                                      </p:tavLst>
                                    </p:anim>
                                  </p:childTnLst>
                                </p:cTn>
                              </p:par>
                              <p:par>
                                <p:cTn id="58" presetID="38" presetClass="entr" presetSubtype="0" accel="50000" fill="hold" grpId="0" nodeType="withEffect">
                                  <p:stCondLst>
                                    <p:cond delay="0"/>
                                  </p:stCondLst>
                                  <p:iterate type="lt">
                                    <p:tmPct val="14286"/>
                                  </p:iterate>
                                  <p:childTnLst>
                                    <p:set>
                                      <p:cBhvr>
                                        <p:cTn id="59" dur="1" fill="hold">
                                          <p:stCondLst>
                                            <p:cond delay="0"/>
                                          </p:stCondLst>
                                        </p:cTn>
                                        <p:tgtEl>
                                          <p:spTgt spid="35">
                                            <p:txEl>
                                              <p:pRg st="0" end="0"/>
                                            </p:txEl>
                                          </p:spTgt>
                                        </p:tgtEl>
                                        <p:attrNameLst>
                                          <p:attrName>style.visibility</p:attrName>
                                        </p:attrNameLst>
                                      </p:cBhvr>
                                      <p:to>
                                        <p:strVal val="visible"/>
                                      </p:to>
                                    </p:set>
                                    <p:set>
                                      <p:cBhvr>
                                        <p:cTn id="60" dur="227" fill="hold">
                                          <p:stCondLst>
                                            <p:cond delay="0"/>
                                          </p:stCondLst>
                                        </p:cTn>
                                        <p:tgtEl>
                                          <p:spTgt spid="35">
                                            <p:txEl>
                                              <p:pRg st="0" end="0"/>
                                            </p:txEl>
                                          </p:spTgt>
                                        </p:tgtEl>
                                        <p:attrNameLst>
                                          <p:attrName>style.rotation</p:attrName>
                                        </p:attrNameLst>
                                      </p:cBhvr>
                                      <p:to>
                                        <p:strVal val="-45.0"/>
                                      </p:to>
                                    </p:set>
                                    <p:anim calcmode="lin" valueType="num">
                                      <p:cBhvr>
                                        <p:cTn id="61" dur="227" fill="hold">
                                          <p:stCondLst>
                                            <p:cond delay="227"/>
                                          </p:stCondLst>
                                        </p:cTn>
                                        <p:tgtEl>
                                          <p:spTgt spid="35">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62" dur="227" fill="hold">
                                          <p:stCondLst>
                                            <p:cond delay="0"/>
                                          </p:stCondLst>
                                        </p:cTn>
                                        <p:tgtEl>
                                          <p:spTgt spid="35">
                                            <p:txEl>
                                              <p:pRg st="0" end="0"/>
                                            </p:txEl>
                                          </p:spTgt>
                                        </p:tgtEl>
                                        <p:attrNameLst>
                                          <p:attrName>ppt_y</p:attrName>
                                        </p:attrNameLst>
                                      </p:cBhvr>
                                      <p:tavLst>
                                        <p:tav tm="0">
                                          <p:val>
                                            <p:strVal val="#ppt_y-1"/>
                                          </p:val>
                                        </p:tav>
                                        <p:tav tm="100000">
                                          <p:val>
                                            <p:strVal val="#ppt_y-(0.354*#ppt_w-0.172*#ppt_h)"/>
                                          </p:val>
                                        </p:tav>
                                      </p:tavLst>
                                    </p:anim>
                                    <p:anim calcmode="lin" valueType="num">
                                      <p:cBhvr>
                                        <p:cTn id="63" dur="78" decel="50000" autoRev="1" fill="hold">
                                          <p:stCondLst>
                                            <p:cond delay="227"/>
                                          </p:stCondLst>
                                        </p:cTn>
                                        <p:tgtEl>
                                          <p:spTgt spid="35">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64" dur="68" fill="hold">
                                          <p:stCondLst>
                                            <p:cond delay="432"/>
                                          </p:stCondLst>
                                        </p:cTn>
                                        <p:tgtEl>
                                          <p:spTgt spid="35">
                                            <p:txEl>
                                              <p:pRg st="0" end="0"/>
                                            </p:txEl>
                                          </p:spTgt>
                                        </p:tgtEl>
                                        <p:attrNameLst>
                                          <p:attrName>ppt_y</p:attrName>
                                        </p:attrNameLst>
                                      </p:cBhvr>
                                      <p:tavLst>
                                        <p:tav tm="0">
                                          <p:val>
                                            <p:strVal val="#ppt_y-(0.354*#ppt_w-0.172*#ppt_h)"/>
                                          </p:val>
                                        </p:tav>
                                        <p:tav tm="100000">
                                          <p:val>
                                            <p:strVal val="#ppt_y"/>
                                          </p:val>
                                        </p:tav>
                                      </p:tavLst>
                                    </p:anim>
                                  </p:childTnLst>
                                </p:cTn>
                              </p:par>
                            </p:childTnLst>
                          </p:cTn>
                        </p:par>
                        <p:par>
                          <p:cTn id="65" fill="hold">
                            <p:stCondLst>
                              <p:cond delay="3929"/>
                            </p:stCondLst>
                            <p:childTnLst>
                              <p:par>
                                <p:cTn id="66" presetID="2" presetClass="entr" presetSubtype="8"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0-#ppt_w/2"/>
                                          </p:val>
                                        </p:tav>
                                        <p:tav tm="100000">
                                          <p:val>
                                            <p:strVal val="#ppt_x"/>
                                          </p:val>
                                        </p:tav>
                                      </p:tavLst>
                                    </p:anim>
                                    <p:anim calcmode="lin" valueType="num">
                                      <p:cBhvr additive="base">
                                        <p:cTn id="69" dur="500" fill="hold"/>
                                        <p:tgtEl>
                                          <p:spTgt spid="2"/>
                                        </p:tgtEl>
                                        <p:attrNameLst>
                                          <p:attrName>ppt_y</p:attrName>
                                        </p:attrNameLst>
                                      </p:cBhvr>
                                      <p:tavLst>
                                        <p:tav tm="0">
                                          <p:val>
                                            <p:strVal val="#ppt_y"/>
                                          </p:val>
                                        </p:tav>
                                        <p:tav tm="100000">
                                          <p:val>
                                            <p:strVal val="#ppt_y"/>
                                          </p:val>
                                        </p:tav>
                                      </p:tavLst>
                                    </p:anim>
                                  </p:childTnLst>
                                </p:cTn>
                              </p:par>
                            </p:childTnLst>
                          </p:cTn>
                        </p:par>
                        <p:par>
                          <p:cTn id="70" fill="hold">
                            <p:stCondLst>
                              <p:cond delay="4429"/>
                            </p:stCondLst>
                            <p:childTnLst>
                              <p:par>
                                <p:cTn id="71" presetID="41" presetClass="entr" presetSubtype="0" fill="hold" grpId="0" nodeType="afterEffect">
                                  <p:stCondLst>
                                    <p:cond delay="0"/>
                                  </p:stCondLst>
                                  <p:iterate type="lt">
                                    <p:tmPct val="10000"/>
                                  </p:iterate>
                                  <p:childTnLst>
                                    <p:set>
                                      <p:cBhvr>
                                        <p:cTn id="72" dur="1" fill="hold">
                                          <p:stCondLst>
                                            <p:cond delay="0"/>
                                          </p:stCondLst>
                                        </p:cTn>
                                        <p:tgtEl>
                                          <p:spTgt spid="21"/>
                                        </p:tgtEl>
                                        <p:attrNameLst>
                                          <p:attrName>style.visibility</p:attrName>
                                        </p:attrNameLst>
                                      </p:cBhvr>
                                      <p:to>
                                        <p:strVal val="visible"/>
                                      </p:to>
                                    </p:set>
                                    <p:anim calcmode="lin" valueType="num">
                                      <p:cBhvr>
                                        <p:cTn id="73"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74" dur="500" fill="hold"/>
                                        <p:tgtEl>
                                          <p:spTgt spid="21"/>
                                        </p:tgtEl>
                                        <p:attrNameLst>
                                          <p:attrName>ppt_y</p:attrName>
                                        </p:attrNameLst>
                                      </p:cBhvr>
                                      <p:tavLst>
                                        <p:tav tm="0">
                                          <p:val>
                                            <p:strVal val="#ppt_y"/>
                                          </p:val>
                                        </p:tav>
                                        <p:tav tm="100000">
                                          <p:val>
                                            <p:strVal val="#ppt_y"/>
                                          </p:val>
                                        </p:tav>
                                      </p:tavLst>
                                    </p:anim>
                                    <p:anim calcmode="lin" valueType="num">
                                      <p:cBhvr>
                                        <p:cTn id="75"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76"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77" dur="500" tmFilter="0,0; .5, 1; 1, 1"/>
                                        <p:tgtEl>
                                          <p:spTgt spid="21"/>
                                        </p:tgtEl>
                                      </p:cBhvr>
                                    </p:animEffect>
                                  </p:childTnLst>
                                </p:cTn>
                              </p:par>
                            </p:childTnLst>
                          </p:cTn>
                        </p:par>
                        <p:par>
                          <p:cTn id="78" fill="hold">
                            <p:stCondLst>
                              <p:cond delay="5379"/>
                            </p:stCondLst>
                            <p:childTnLst>
                              <p:par>
                                <p:cTn id="79" presetID="2" presetClass="entr" presetSubtype="2" fill="hold" nodeType="afterEffect">
                                  <p:stCondLst>
                                    <p:cond delay="0"/>
                                  </p:stCondLst>
                                  <p:childTnLst>
                                    <p:set>
                                      <p:cBhvr>
                                        <p:cTn id="80" dur="1" fill="hold">
                                          <p:stCondLst>
                                            <p:cond delay="0"/>
                                          </p:stCondLst>
                                        </p:cTn>
                                        <p:tgtEl>
                                          <p:spTgt spid="3"/>
                                        </p:tgtEl>
                                        <p:attrNameLst>
                                          <p:attrName>style.visibility</p:attrName>
                                        </p:attrNameLst>
                                      </p:cBhvr>
                                      <p:to>
                                        <p:strVal val="visible"/>
                                      </p:to>
                                    </p:set>
                                    <p:anim calcmode="lin" valueType="num">
                                      <p:cBhvr additive="base">
                                        <p:cTn id="81" dur="500" fill="hold"/>
                                        <p:tgtEl>
                                          <p:spTgt spid="3"/>
                                        </p:tgtEl>
                                        <p:attrNameLst>
                                          <p:attrName>ppt_x</p:attrName>
                                        </p:attrNameLst>
                                      </p:cBhvr>
                                      <p:tavLst>
                                        <p:tav tm="0">
                                          <p:val>
                                            <p:strVal val="1+#ppt_w/2"/>
                                          </p:val>
                                        </p:tav>
                                        <p:tav tm="100000">
                                          <p:val>
                                            <p:strVal val="#ppt_x"/>
                                          </p:val>
                                        </p:tav>
                                      </p:tavLst>
                                    </p:anim>
                                    <p:anim calcmode="lin" valueType="num">
                                      <p:cBhvr additive="base">
                                        <p:cTn id="82" dur="500" fill="hold"/>
                                        <p:tgtEl>
                                          <p:spTgt spid="3"/>
                                        </p:tgtEl>
                                        <p:attrNameLst>
                                          <p:attrName>ppt_y</p:attrName>
                                        </p:attrNameLst>
                                      </p:cBhvr>
                                      <p:tavLst>
                                        <p:tav tm="0">
                                          <p:val>
                                            <p:strVal val="#ppt_y"/>
                                          </p:val>
                                        </p:tav>
                                        <p:tav tm="100000">
                                          <p:val>
                                            <p:strVal val="#ppt_y"/>
                                          </p:val>
                                        </p:tav>
                                      </p:tavLst>
                                    </p:anim>
                                  </p:childTnLst>
                                </p:cTn>
                              </p:par>
                            </p:childTnLst>
                          </p:cTn>
                        </p:par>
                        <p:par>
                          <p:cTn id="83" fill="hold">
                            <p:stCondLst>
                              <p:cond delay="5879"/>
                            </p:stCondLst>
                            <p:childTnLst>
                              <p:par>
                                <p:cTn id="84" presetID="41" presetClass="entr" presetSubtype="0" fill="hold" grpId="0" nodeType="afterEffect">
                                  <p:stCondLst>
                                    <p:cond delay="0"/>
                                  </p:stCondLst>
                                  <p:iterate type="lt">
                                    <p:tmPct val="10000"/>
                                  </p:iterate>
                                  <p:childTnLst>
                                    <p:set>
                                      <p:cBhvr>
                                        <p:cTn id="85" dur="1" fill="hold">
                                          <p:stCondLst>
                                            <p:cond delay="0"/>
                                          </p:stCondLst>
                                        </p:cTn>
                                        <p:tgtEl>
                                          <p:spTgt spid="31"/>
                                        </p:tgtEl>
                                        <p:attrNameLst>
                                          <p:attrName>style.visibility</p:attrName>
                                        </p:attrNameLst>
                                      </p:cBhvr>
                                      <p:to>
                                        <p:strVal val="visible"/>
                                      </p:to>
                                    </p:set>
                                    <p:anim calcmode="lin" valueType="num">
                                      <p:cBhvr>
                                        <p:cTn id="86"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31"/>
                                        </p:tgtEl>
                                        <p:attrNameLst>
                                          <p:attrName>ppt_y</p:attrName>
                                        </p:attrNameLst>
                                      </p:cBhvr>
                                      <p:tavLst>
                                        <p:tav tm="0">
                                          <p:val>
                                            <p:strVal val="#ppt_y"/>
                                          </p:val>
                                        </p:tav>
                                        <p:tav tm="100000">
                                          <p:val>
                                            <p:strVal val="#ppt_y"/>
                                          </p:val>
                                        </p:tav>
                                      </p:tavLst>
                                    </p:anim>
                                    <p:anim calcmode="lin" valueType="num">
                                      <p:cBhvr>
                                        <p:cTn id="88"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31"/>
                                        </p:tgtEl>
                                      </p:cBhvr>
                                    </p:animEffect>
                                  </p:childTnLst>
                                </p:cTn>
                              </p:par>
                            </p:childTnLst>
                          </p:cTn>
                        </p:par>
                        <p:par>
                          <p:cTn id="91" fill="hold">
                            <p:stCondLst>
                              <p:cond delay="7029"/>
                            </p:stCondLst>
                            <p:childTnLst>
                              <p:par>
                                <p:cTn id="92" presetID="2" presetClass="entr" presetSubtype="8" fill="hold" nodeType="afterEffect">
                                  <p:stCondLst>
                                    <p:cond delay="0"/>
                                  </p:stCondLst>
                                  <p:childTnLst>
                                    <p:set>
                                      <p:cBhvr>
                                        <p:cTn id="93" dur="1" fill="hold">
                                          <p:stCondLst>
                                            <p:cond delay="0"/>
                                          </p:stCondLst>
                                        </p:cTn>
                                        <p:tgtEl>
                                          <p:spTgt spid="4"/>
                                        </p:tgtEl>
                                        <p:attrNameLst>
                                          <p:attrName>style.visibility</p:attrName>
                                        </p:attrNameLst>
                                      </p:cBhvr>
                                      <p:to>
                                        <p:strVal val="visible"/>
                                      </p:to>
                                    </p:set>
                                    <p:anim calcmode="lin" valueType="num">
                                      <p:cBhvr additive="base">
                                        <p:cTn id="94" dur="500" fill="hold"/>
                                        <p:tgtEl>
                                          <p:spTgt spid="4"/>
                                        </p:tgtEl>
                                        <p:attrNameLst>
                                          <p:attrName>ppt_x</p:attrName>
                                        </p:attrNameLst>
                                      </p:cBhvr>
                                      <p:tavLst>
                                        <p:tav tm="0">
                                          <p:val>
                                            <p:strVal val="0-#ppt_w/2"/>
                                          </p:val>
                                        </p:tav>
                                        <p:tav tm="100000">
                                          <p:val>
                                            <p:strVal val="#ppt_x"/>
                                          </p:val>
                                        </p:tav>
                                      </p:tavLst>
                                    </p:anim>
                                    <p:anim calcmode="lin" valueType="num">
                                      <p:cBhvr additive="base">
                                        <p:cTn id="95" dur="500" fill="hold"/>
                                        <p:tgtEl>
                                          <p:spTgt spid="4"/>
                                        </p:tgtEl>
                                        <p:attrNameLst>
                                          <p:attrName>ppt_y</p:attrName>
                                        </p:attrNameLst>
                                      </p:cBhvr>
                                      <p:tavLst>
                                        <p:tav tm="0">
                                          <p:val>
                                            <p:strVal val="#ppt_y"/>
                                          </p:val>
                                        </p:tav>
                                        <p:tav tm="100000">
                                          <p:val>
                                            <p:strVal val="#ppt_y"/>
                                          </p:val>
                                        </p:tav>
                                      </p:tavLst>
                                    </p:anim>
                                  </p:childTnLst>
                                </p:cTn>
                              </p:par>
                            </p:childTnLst>
                          </p:cTn>
                        </p:par>
                        <p:par>
                          <p:cTn id="96" fill="hold">
                            <p:stCondLst>
                              <p:cond delay="7529"/>
                            </p:stCondLst>
                            <p:childTnLst>
                              <p:par>
                                <p:cTn id="97" presetID="41" presetClass="entr" presetSubtype="0" fill="hold" grpId="0" nodeType="afterEffect">
                                  <p:stCondLst>
                                    <p:cond delay="0"/>
                                  </p:stCondLst>
                                  <p:iterate type="lt">
                                    <p:tmPct val="10000"/>
                                  </p:iterate>
                                  <p:childTnLst>
                                    <p:set>
                                      <p:cBhvr>
                                        <p:cTn id="98" dur="1" fill="hold">
                                          <p:stCondLst>
                                            <p:cond delay="0"/>
                                          </p:stCondLst>
                                        </p:cTn>
                                        <p:tgtEl>
                                          <p:spTgt spid="25"/>
                                        </p:tgtEl>
                                        <p:attrNameLst>
                                          <p:attrName>style.visibility</p:attrName>
                                        </p:attrNameLst>
                                      </p:cBhvr>
                                      <p:to>
                                        <p:strVal val="visible"/>
                                      </p:to>
                                    </p:set>
                                    <p:anim calcmode="lin" valueType="num">
                                      <p:cBhvr>
                                        <p:cTn id="99"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100" dur="500" fill="hold"/>
                                        <p:tgtEl>
                                          <p:spTgt spid="25"/>
                                        </p:tgtEl>
                                        <p:attrNameLst>
                                          <p:attrName>ppt_y</p:attrName>
                                        </p:attrNameLst>
                                      </p:cBhvr>
                                      <p:tavLst>
                                        <p:tav tm="0">
                                          <p:val>
                                            <p:strVal val="#ppt_y"/>
                                          </p:val>
                                        </p:tav>
                                        <p:tav tm="100000">
                                          <p:val>
                                            <p:strVal val="#ppt_y"/>
                                          </p:val>
                                        </p:tav>
                                      </p:tavLst>
                                    </p:anim>
                                    <p:anim calcmode="lin" valueType="num">
                                      <p:cBhvr>
                                        <p:cTn id="101"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02"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03" dur="500" tmFilter="0,0; .5, 1; 1, 1"/>
                                        <p:tgtEl>
                                          <p:spTgt spid="25"/>
                                        </p:tgtEl>
                                      </p:cBhvr>
                                    </p:animEffect>
                                  </p:childTnLst>
                                </p:cTn>
                              </p:par>
                            </p:childTnLst>
                          </p:cTn>
                        </p:par>
                        <p:par>
                          <p:cTn id="104" fill="hold">
                            <p:stCondLst>
                              <p:cond delay="8779"/>
                            </p:stCondLst>
                            <p:childTnLst>
                              <p:par>
                                <p:cTn id="105" presetID="2" presetClass="entr" presetSubtype="2" fill="hold" nodeType="afterEffect">
                                  <p:stCondLst>
                                    <p:cond delay="0"/>
                                  </p:stCondLst>
                                  <p:childTnLst>
                                    <p:set>
                                      <p:cBhvr>
                                        <p:cTn id="106" dur="1" fill="hold">
                                          <p:stCondLst>
                                            <p:cond delay="0"/>
                                          </p:stCondLst>
                                        </p:cTn>
                                        <p:tgtEl>
                                          <p:spTgt spid="5"/>
                                        </p:tgtEl>
                                        <p:attrNameLst>
                                          <p:attrName>style.visibility</p:attrName>
                                        </p:attrNameLst>
                                      </p:cBhvr>
                                      <p:to>
                                        <p:strVal val="visible"/>
                                      </p:to>
                                    </p:set>
                                    <p:anim calcmode="lin" valueType="num">
                                      <p:cBhvr additive="base">
                                        <p:cTn id="107" dur="500" fill="hold"/>
                                        <p:tgtEl>
                                          <p:spTgt spid="5"/>
                                        </p:tgtEl>
                                        <p:attrNameLst>
                                          <p:attrName>ppt_x</p:attrName>
                                        </p:attrNameLst>
                                      </p:cBhvr>
                                      <p:tavLst>
                                        <p:tav tm="0">
                                          <p:val>
                                            <p:strVal val="1+#ppt_w/2"/>
                                          </p:val>
                                        </p:tav>
                                        <p:tav tm="100000">
                                          <p:val>
                                            <p:strVal val="#ppt_x"/>
                                          </p:val>
                                        </p:tav>
                                      </p:tavLst>
                                    </p:anim>
                                    <p:anim calcmode="lin" valueType="num">
                                      <p:cBhvr additive="base">
                                        <p:cTn id="108" dur="500" fill="hold"/>
                                        <p:tgtEl>
                                          <p:spTgt spid="5"/>
                                        </p:tgtEl>
                                        <p:attrNameLst>
                                          <p:attrName>ppt_y</p:attrName>
                                        </p:attrNameLst>
                                      </p:cBhvr>
                                      <p:tavLst>
                                        <p:tav tm="0">
                                          <p:val>
                                            <p:strVal val="#ppt_y"/>
                                          </p:val>
                                        </p:tav>
                                        <p:tav tm="100000">
                                          <p:val>
                                            <p:strVal val="#ppt_y"/>
                                          </p:val>
                                        </p:tav>
                                      </p:tavLst>
                                    </p:anim>
                                  </p:childTnLst>
                                </p:cTn>
                              </p:par>
                            </p:childTnLst>
                          </p:cTn>
                        </p:par>
                        <p:par>
                          <p:cTn id="109" fill="hold">
                            <p:stCondLst>
                              <p:cond delay="9279"/>
                            </p:stCondLst>
                            <p:childTnLst>
                              <p:par>
                                <p:cTn id="110" presetID="41" presetClass="entr" presetSubtype="0" fill="hold" grpId="0" nodeType="afterEffect">
                                  <p:stCondLst>
                                    <p:cond delay="0"/>
                                  </p:stCondLst>
                                  <p:iterate type="lt">
                                    <p:tmPct val="10000"/>
                                  </p:iterate>
                                  <p:childTnLst>
                                    <p:set>
                                      <p:cBhvr>
                                        <p:cTn id="111" dur="1" fill="hold">
                                          <p:stCondLst>
                                            <p:cond delay="0"/>
                                          </p:stCondLst>
                                        </p:cTn>
                                        <p:tgtEl>
                                          <p:spTgt spid="28"/>
                                        </p:tgtEl>
                                        <p:attrNameLst>
                                          <p:attrName>style.visibility</p:attrName>
                                        </p:attrNameLst>
                                      </p:cBhvr>
                                      <p:to>
                                        <p:strVal val="visible"/>
                                      </p:to>
                                    </p:set>
                                    <p:anim calcmode="lin" valueType="num">
                                      <p:cBhvr>
                                        <p:cTn id="112"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113" dur="500" fill="hold"/>
                                        <p:tgtEl>
                                          <p:spTgt spid="28"/>
                                        </p:tgtEl>
                                        <p:attrNameLst>
                                          <p:attrName>ppt_y</p:attrName>
                                        </p:attrNameLst>
                                      </p:cBhvr>
                                      <p:tavLst>
                                        <p:tav tm="0">
                                          <p:val>
                                            <p:strVal val="#ppt_y"/>
                                          </p:val>
                                        </p:tav>
                                        <p:tav tm="100000">
                                          <p:val>
                                            <p:strVal val="#ppt_y"/>
                                          </p:val>
                                        </p:tav>
                                      </p:tavLst>
                                    </p:anim>
                                    <p:anim calcmode="lin" valueType="num">
                                      <p:cBhvr>
                                        <p:cTn id="114"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115"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116" dur="500" tmFilter="0,0; .5, 1; 1, 1"/>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p:bldP spid="21" grpId="0"/>
      <p:bldP spid="25" grpId="0"/>
      <p:bldP spid="28" grpId="0"/>
      <p:bldP spid="31" grpId="0"/>
      <p:bldP spid="29" grpId="0" uiExpand="1" build="p"/>
      <p:bldP spid="35" grpId="0" uiExpand="1" build="p"/>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EFD32AFA-CA52-47D7-A224-C914491B78D2}"/>
              </a:ext>
            </a:extLst>
          </p:cNvPr>
          <p:cNvPicPr>
            <a:picLocks noChangeAspect="1"/>
          </p:cNvPicPr>
          <p:nvPr/>
        </p:nvPicPr>
        <p:blipFill rotWithShape="1">
          <a:blip r:embed="rId3"/>
          <a:srcRect l="56379"/>
          <a:stretch/>
        </p:blipFill>
        <p:spPr>
          <a:xfrm>
            <a:off x="5552747" y="2137660"/>
            <a:ext cx="4039614" cy="4291956"/>
          </a:xfrm>
          <a:prstGeom prst="rect">
            <a:avLst/>
          </a:prstGeom>
        </p:spPr>
      </p:pic>
      <p:pic>
        <p:nvPicPr>
          <p:cNvPr id="5" name="图片 4">
            <a:extLst>
              <a:ext uri="{FF2B5EF4-FFF2-40B4-BE49-F238E27FC236}">
                <a16:creationId xmlns:a16="http://schemas.microsoft.com/office/drawing/2014/main" id="{445A97E7-7F47-428D-9A49-EC00D717EDF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1601" y="3588994"/>
            <a:ext cx="9385302" cy="1656106"/>
          </a:xfrm>
          <a:prstGeom prst="rect">
            <a:avLst/>
          </a:prstGeom>
        </p:spPr>
      </p:pic>
      <p:pic>
        <p:nvPicPr>
          <p:cNvPr id="14" name="图片 13">
            <a:extLst>
              <a:ext uri="{FF2B5EF4-FFF2-40B4-BE49-F238E27FC236}">
                <a16:creationId xmlns:a16="http://schemas.microsoft.com/office/drawing/2014/main" id="{7CD85A9F-0D69-4FF7-9BE3-DEAE73627A56}"/>
              </a:ext>
            </a:extLst>
          </p:cNvPr>
          <p:cNvPicPr>
            <a:picLocks noChangeAspect="1"/>
          </p:cNvPicPr>
          <p:nvPr/>
        </p:nvPicPr>
        <p:blipFill>
          <a:blip r:embed="rId5"/>
          <a:stretch>
            <a:fillRect/>
          </a:stretch>
        </p:blipFill>
        <p:spPr>
          <a:xfrm>
            <a:off x="71378" y="204294"/>
            <a:ext cx="2678181" cy="1000112"/>
          </a:xfrm>
          <a:prstGeom prst="rect">
            <a:avLst/>
          </a:prstGeom>
        </p:spPr>
      </p:pic>
      <p:sp>
        <p:nvSpPr>
          <p:cNvPr id="2" name="文本框 1">
            <a:extLst>
              <a:ext uri="{FF2B5EF4-FFF2-40B4-BE49-F238E27FC236}">
                <a16:creationId xmlns:a16="http://schemas.microsoft.com/office/drawing/2014/main" id="{B047BF3A-0596-4406-ADC8-01D6571ACCB9}"/>
              </a:ext>
            </a:extLst>
          </p:cNvPr>
          <p:cNvSpPr txBox="1"/>
          <p:nvPr/>
        </p:nvSpPr>
        <p:spPr>
          <a:xfrm>
            <a:off x="466523" y="472934"/>
            <a:ext cx="1935154" cy="584775"/>
          </a:xfrm>
          <a:prstGeom prst="rect">
            <a:avLst/>
          </a:prstGeom>
          <a:noFill/>
        </p:spPr>
        <p:txBody>
          <a:bodyPr wrap="square" rtlCol="0">
            <a:spAutoFit/>
          </a:bodyPr>
          <a:lstStyle/>
          <a:p>
            <a:pPr algn="ctr"/>
            <a:r>
              <a:rPr lang="en-US" altLang="zh-CN" sz="3200" dirty="0" err="1">
                <a:ln w="6350">
                  <a:solidFill>
                    <a:schemeClr val="bg1"/>
                  </a:solidFill>
                </a:ln>
                <a:solidFill>
                  <a:srgbClr val="343942"/>
                </a:solidFill>
                <a:latin typeface="#9Slide03 Neutra" panose="02040603050506020204" pitchFamily="18" charset="0"/>
                <a:ea typeface="华文琥珀" panose="02010800040101010101" pitchFamily="2" charset="-122"/>
              </a:rPr>
              <a:t>Dặn</a:t>
            </a:r>
            <a:r>
              <a:rPr lang="en-US" altLang="zh-CN" sz="3200" dirty="0">
                <a:ln w="6350">
                  <a:solidFill>
                    <a:schemeClr val="bg1"/>
                  </a:solidFill>
                </a:ln>
                <a:solidFill>
                  <a:srgbClr val="343942"/>
                </a:solidFill>
                <a:latin typeface="#9Slide03 Neutra" panose="02040603050506020204" pitchFamily="18" charset="0"/>
                <a:ea typeface="华文琥珀" panose="02010800040101010101" pitchFamily="2" charset="-122"/>
              </a:rPr>
              <a:t> </a:t>
            </a:r>
            <a:r>
              <a:rPr lang="en-US" altLang="zh-CN" sz="3200" dirty="0" err="1">
                <a:ln w="6350">
                  <a:solidFill>
                    <a:schemeClr val="bg1"/>
                  </a:solidFill>
                </a:ln>
                <a:solidFill>
                  <a:srgbClr val="343942"/>
                </a:solidFill>
                <a:latin typeface="#9Slide03 Neutra" panose="02040603050506020204" pitchFamily="18" charset="0"/>
                <a:ea typeface="华文琥珀" panose="02010800040101010101" pitchFamily="2" charset="-122"/>
              </a:rPr>
              <a:t>dò</a:t>
            </a:r>
            <a:endParaRPr lang="zh-CN" altLang="en-US" sz="3200" dirty="0">
              <a:ln w="6350">
                <a:solidFill>
                  <a:schemeClr val="bg1"/>
                </a:solidFill>
              </a:ln>
              <a:solidFill>
                <a:srgbClr val="343942"/>
              </a:solidFill>
              <a:latin typeface="#9Slide03 Neutra" panose="02040603050506020204" pitchFamily="18" charset="0"/>
              <a:ea typeface="华文琥珀" panose="02010800040101010101" pitchFamily="2" charset="-122"/>
            </a:endParaRPr>
          </a:p>
        </p:txBody>
      </p:sp>
      <p:pic>
        <p:nvPicPr>
          <p:cNvPr id="15" name="图片 14">
            <a:extLst>
              <a:ext uri="{FF2B5EF4-FFF2-40B4-BE49-F238E27FC236}">
                <a16:creationId xmlns:a16="http://schemas.microsoft.com/office/drawing/2014/main" id="{26C39040-B17C-431D-A682-AAFDFBB63E50}"/>
              </a:ext>
            </a:extLst>
          </p:cNvPr>
          <p:cNvPicPr>
            <a:picLocks noChangeAspect="1"/>
          </p:cNvPicPr>
          <p:nvPr/>
        </p:nvPicPr>
        <p:blipFill>
          <a:blip r:embed="rId5"/>
          <a:stretch>
            <a:fillRect/>
          </a:stretch>
        </p:blipFill>
        <p:spPr>
          <a:xfrm>
            <a:off x="8834390" y="902805"/>
            <a:ext cx="1028687" cy="384142"/>
          </a:xfrm>
          <a:prstGeom prst="rect">
            <a:avLst/>
          </a:prstGeom>
        </p:spPr>
      </p:pic>
      <p:pic>
        <p:nvPicPr>
          <p:cNvPr id="16" name="图片 15">
            <a:extLst>
              <a:ext uri="{FF2B5EF4-FFF2-40B4-BE49-F238E27FC236}">
                <a16:creationId xmlns:a16="http://schemas.microsoft.com/office/drawing/2014/main" id="{905E1E2F-1C9B-455F-929D-741247742AC3}"/>
              </a:ext>
            </a:extLst>
          </p:cNvPr>
          <p:cNvPicPr>
            <a:picLocks noChangeAspect="1"/>
          </p:cNvPicPr>
          <p:nvPr/>
        </p:nvPicPr>
        <p:blipFill>
          <a:blip r:embed="rId6"/>
          <a:stretch>
            <a:fillRect/>
          </a:stretch>
        </p:blipFill>
        <p:spPr>
          <a:xfrm rot="21056238">
            <a:off x="4633975" y="499503"/>
            <a:ext cx="1095492" cy="449909"/>
          </a:xfrm>
          <a:prstGeom prst="rect">
            <a:avLst/>
          </a:prstGeom>
        </p:spPr>
      </p:pic>
      <p:pic>
        <p:nvPicPr>
          <p:cNvPr id="17" name="图形 16">
            <a:extLst>
              <a:ext uri="{FF2B5EF4-FFF2-40B4-BE49-F238E27FC236}">
                <a16:creationId xmlns:a16="http://schemas.microsoft.com/office/drawing/2014/main" id="{C5EC70A3-479D-4162-82A0-ED0C3626C3A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476117">
            <a:off x="6473957" y="114891"/>
            <a:ext cx="1713925" cy="713579"/>
          </a:xfrm>
          <a:prstGeom prst="rect">
            <a:avLst/>
          </a:prstGeom>
        </p:spPr>
      </p:pic>
      <p:pic>
        <p:nvPicPr>
          <p:cNvPr id="12" name="Picture 11">
            <a:extLst>
              <a:ext uri="{FF2B5EF4-FFF2-40B4-BE49-F238E27FC236}">
                <a16:creationId xmlns:a16="http://schemas.microsoft.com/office/drawing/2014/main" id="{F4B7E534-FF50-43C3-BCF0-73C45982FB6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7621" y="1411681"/>
            <a:ext cx="6422834" cy="3375788"/>
          </a:xfrm>
          <a:prstGeom prst="rect">
            <a:avLst/>
          </a:prstGeom>
        </p:spPr>
      </p:pic>
      <p:pic>
        <p:nvPicPr>
          <p:cNvPr id="7" name="图片 6">
            <a:extLst>
              <a:ext uri="{FF2B5EF4-FFF2-40B4-BE49-F238E27FC236}">
                <a16:creationId xmlns:a16="http://schemas.microsoft.com/office/drawing/2014/main" id="{F9A2C1A6-9D0E-4C2A-81BE-100888F3CCA6}"/>
              </a:ext>
            </a:extLst>
          </p:cNvPr>
          <p:cNvPicPr>
            <a:picLocks noChangeAspect="1"/>
          </p:cNvPicPr>
          <p:nvPr/>
        </p:nvPicPr>
        <p:blipFill rotWithShape="1">
          <a:blip r:embed="rId10">
            <a:extLst>
              <a:ext uri="{BEBA8EAE-BF5A-486C-A8C5-ECC9F3942E4B}">
                <a14:imgProps xmlns:a14="http://schemas.microsoft.com/office/drawing/2010/main">
                  <a14:imgLayer r:embed="rId11">
                    <a14:imgEffect>
                      <a14:backgroundRemoval t="74297" b="90822" l="45436" r="54622"/>
                    </a14:imgEffect>
                  </a14:imgLayer>
                </a14:imgProps>
              </a:ext>
            </a:extLst>
          </a:blip>
          <a:srcRect l="44288" t="72231" r="44230" b="7112"/>
          <a:stretch/>
        </p:blipFill>
        <p:spPr>
          <a:xfrm>
            <a:off x="1769278" y="3818175"/>
            <a:ext cx="1069279" cy="1088342"/>
          </a:xfrm>
          <a:prstGeom prst="rect">
            <a:avLst/>
          </a:prstGeom>
        </p:spPr>
      </p:pic>
      <p:pic>
        <p:nvPicPr>
          <p:cNvPr id="19" name="Picture 18">
            <a:extLst>
              <a:ext uri="{FF2B5EF4-FFF2-40B4-BE49-F238E27FC236}">
                <a16:creationId xmlns:a16="http://schemas.microsoft.com/office/drawing/2014/main" id="{96EF719D-4205-4297-9A50-AF399DC149E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575408" y="1822602"/>
            <a:ext cx="694067" cy="694067"/>
          </a:xfrm>
          <a:prstGeom prst="rect">
            <a:avLst/>
          </a:prstGeom>
        </p:spPr>
      </p:pic>
      <p:pic>
        <p:nvPicPr>
          <p:cNvPr id="20" name="Picture 19">
            <a:extLst>
              <a:ext uri="{FF2B5EF4-FFF2-40B4-BE49-F238E27FC236}">
                <a16:creationId xmlns:a16="http://schemas.microsoft.com/office/drawing/2014/main" id="{1A3051DE-547B-4A0D-9246-7F7269254CF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291505" y="2626834"/>
            <a:ext cx="694067" cy="694067"/>
          </a:xfrm>
          <a:prstGeom prst="rect">
            <a:avLst/>
          </a:prstGeom>
        </p:spPr>
      </p:pic>
      <p:pic>
        <p:nvPicPr>
          <p:cNvPr id="21" name="Picture 20">
            <a:extLst>
              <a:ext uri="{FF2B5EF4-FFF2-40B4-BE49-F238E27FC236}">
                <a16:creationId xmlns:a16="http://schemas.microsoft.com/office/drawing/2014/main" id="{F73A28D7-FD9D-4D53-8CC4-CD2E062D32D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029635" y="3596318"/>
            <a:ext cx="694067" cy="694067"/>
          </a:xfrm>
          <a:prstGeom prst="rect">
            <a:avLst/>
          </a:prstGeom>
        </p:spPr>
      </p:pic>
    </p:spTree>
    <p:extLst>
      <p:ext uri="{BB962C8B-B14F-4D97-AF65-F5344CB8AC3E}">
        <p14:creationId xmlns:p14="http://schemas.microsoft.com/office/powerpoint/2010/main" val="14291563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750" fill="hold"/>
                                        <p:tgtEl>
                                          <p:spTgt spid="14"/>
                                        </p:tgtEl>
                                        <p:attrNameLst>
                                          <p:attrName>ppt_x</p:attrName>
                                        </p:attrNameLst>
                                      </p:cBhvr>
                                      <p:tavLst>
                                        <p:tav tm="0">
                                          <p:val>
                                            <p:strVal val="0-#ppt_w/2"/>
                                          </p:val>
                                        </p:tav>
                                        <p:tav tm="100000">
                                          <p:val>
                                            <p:strVal val="#ppt_x"/>
                                          </p:val>
                                        </p:tav>
                                      </p:tavLst>
                                    </p:anim>
                                    <p:anim calcmode="lin" valueType="num">
                                      <p:cBhvr additive="base">
                                        <p:cTn id="20" dur="750" fill="hold"/>
                                        <p:tgtEl>
                                          <p:spTgt spid="14"/>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25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1+#ppt_w/2"/>
                                          </p:val>
                                        </p:tav>
                                        <p:tav tm="100000">
                                          <p:val>
                                            <p:strVal val="#ppt_x"/>
                                          </p:val>
                                        </p:tav>
                                      </p:tavLst>
                                    </p:anim>
                                    <p:anim calcmode="lin" valueType="num">
                                      <p:cBhvr additive="base">
                                        <p:cTn id="24" dur="500" fill="hold"/>
                                        <p:tgtEl>
                                          <p:spTgt spid="16"/>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25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25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1+#ppt_w/2"/>
                                          </p:val>
                                        </p:tav>
                                        <p:tav tm="100000">
                                          <p:val>
                                            <p:strVal val="#ppt_x"/>
                                          </p:val>
                                        </p:tav>
                                      </p:tavLst>
                                    </p:anim>
                                    <p:anim calcmode="lin" valueType="num">
                                      <p:cBhvr additive="base">
                                        <p:cTn id="32" dur="500" fill="hold"/>
                                        <p:tgtEl>
                                          <p:spTgt spid="15"/>
                                        </p:tgtEl>
                                        <p:attrNameLst>
                                          <p:attrName>ppt_y</p:attrName>
                                        </p:attrNameLst>
                                      </p:cBhvr>
                                      <p:tavLst>
                                        <p:tav tm="0">
                                          <p:val>
                                            <p:strVal val="#ppt_y"/>
                                          </p:val>
                                        </p:tav>
                                        <p:tav tm="100000">
                                          <p:val>
                                            <p:strVal val="#ppt_y"/>
                                          </p:val>
                                        </p:tav>
                                      </p:tavLst>
                                    </p:anim>
                                  </p:childTnLst>
                                </p:cTn>
                              </p:par>
                            </p:childTnLst>
                          </p:cTn>
                        </p:par>
                        <p:par>
                          <p:cTn id="33" fill="hold">
                            <p:stCondLst>
                              <p:cond delay="750"/>
                            </p:stCondLst>
                            <p:childTnLst>
                              <p:par>
                                <p:cTn id="34" presetID="2" presetClass="entr" presetSubtype="1" fill="hold" grpId="0" nodeType="afterEffect">
                                  <p:stCondLst>
                                    <p:cond delay="0"/>
                                  </p:stCondLst>
                                  <p:iterate type="lt">
                                    <p:tmPct val="10000"/>
                                  </p:iterate>
                                  <p:childTnLst>
                                    <p:set>
                                      <p:cBhvr>
                                        <p:cTn id="35" dur="1" fill="hold">
                                          <p:stCondLst>
                                            <p:cond delay="0"/>
                                          </p:stCondLst>
                                        </p:cTn>
                                        <p:tgtEl>
                                          <p:spTgt spid="2"/>
                                        </p:tgtEl>
                                        <p:attrNameLst>
                                          <p:attrName>style.visibility</p:attrName>
                                        </p:attrNameLst>
                                      </p:cBhvr>
                                      <p:to>
                                        <p:strVal val="visible"/>
                                      </p:to>
                                    </p:set>
                                    <p:anim calcmode="lin" valueType="num">
                                      <p:cBhvr additive="base">
                                        <p:cTn id="36" dur="500" fill="hold"/>
                                        <p:tgtEl>
                                          <p:spTgt spid="2"/>
                                        </p:tgtEl>
                                        <p:attrNameLst>
                                          <p:attrName>ppt_x</p:attrName>
                                        </p:attrNameLst>
                                      </p:cBhvr>
                                      <p:tavLst>
                                        <p:tav tm="0">
                                          <p:val>
                                            <p:strVal val="#ppt_x"/>
                                          </p:val>
                                        </p:tav>
                                        <p:tav tm="100000">
                                          <p:val>
                                            <p:strVal val="#ppt_x"/>
                                          </p:val>
                                        </p:tav>
                                      </p:tavLst>
                                    </p:anim>
                                    <p:anim calcmode="lin" valueType="num">
                                      <p:cBhvr additive="base">
                                        <p:cTn id="37"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anim calcmode="lin" valueType="num">
                                      <p:cBhvr>
                                        <p:cTn id="43" dur="500" fill="hold"/>
                                        <p:tgtEl>
                                          <p:spTgt spid="19"/>
                                        </p:tgtEl>
                                        <p:attrNameLst>
                                          <p:attrName>ppt_x</p:attrName>
                                        </p:attrNameLst>
                                      </p:cBhvr>
                                      <p:tavLst>
                                        <p:tav tm="0">
                                          <p:val>
                                            <p:strVal val="#ppt_x"/>
                                          </p:val>
                                        </p:tav>
                                        <p:tav tm="100000">
                                          <p:val>
                                            <p:strVal val="#ppt_x"/>
                                          </p:val>
                                        </p:tav>
                                      </p:tavLst>
                                    </p:anim>
                                    <p:anim calcmode="lin" valueType="num">
                                      <p:cBhvr>
                                        <p:cTn id="44" dur="500" fill="hold"/>
                                        <p:tgtEl>
                                          <p:spTgt spid="19"/>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anim calcmode="lin" valueType="num">
                                      <p:cBhvr>
                                        <p:cTn id="48" dur="500" fill="hold"/>
                                        <p:tgtEl>
                                          <p:spTgt spid="20"/>
                                        </p:tgtEl>
                                        <p:attrNameLst>
                                          <p:attrName>ppt_x</p:attrName>
                                        </p:attrNameLst>
                                      </p:cBhvr>
                                      <p:tavLst>
                                        <p:tav tm="0">
                                          <p:val>
                                            <p:strVal val="#ppt_x"/>
                                          </p:val>
                                        </p:tav>
                                        <p:tav tm="100000">
                                          <p:val>
                                            <p:strVal val="#ppt_x"/>
                                          </p:val>
                                        </p:tav>
                                      </p:tavLst>
                                    </p:anim>
                                    <p:anim calcmode="lin" valueType="num">
                                      <p:cBhvr>
                                        <p:cTn id="49" dur="500" fill="hold"/>
                                        <p:tgtEl>
                                          <p:spTgt spid="20"/>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strVal val="#ppt_x"/>
                                          </p:val>
                                        </p:tav>
                                        <p:tav tm="100000">
                                          <p:val>
                                            <p:strVal val="#ppt_x"/>
                                          </p:val>
                                        </p:tav>
                                      </p:tavLst>
                                    </p:anim>
                                    <p:anim calcmode="lin" valueType="num">
                                      <p:cBhvr>
                                        <p:cTn id="54" dur="500" fill="hold"/>
                                        <p:tgtEl>
                                          <p:spTgt spid="21"/>
                                        </p:tgtEl>
                                        <p:attrNameLst>
                                          <p:attrName>ppt_y</p:attrName>
                                        </p:attrNameLst>
                                      </p:cBhvr>
                                      <p:tavLst>
                                        <p:tav tm="0">
                                          <p:val>
                                            <p:strVal val="#ppt_y+.1"/>
                                          </p:val>
                                        </p:tav>
                                        <p:tav tm="100000">
                                          <p:val>
                                            <p:strVal val="#ppt_y"/>
                                          </p:val>
                                        </p:tav>
                                      </p:tavLst>
                                    </p:anim>
                                  </p:childTnLst>
                                </p:cTn>
                              </p:par>
                              <p:par>
                                <p:cTn id="55" presetID="8" presetClass="emph" presetSubtype="0" repeatCount="indefinite" fill="hold" nodeType="withEffect">
                                  <p:stCondLst>
                                    <p:cond delay="0"/>
                                  </p:stCondLst>
                                  <p:childTnLst>
                                    <p:animRot by="21600000">
                                      <p:cBhvr>
                                        <p:cTn id="56" dur="2000" fill="hold"/>
                                        <p:tgtEl>
                                          <p:spTgt spid="19"/>
                                        </p:tgtEl>
                                        <p:attrNameLst>
                                          <p:attrName>r</p:attrName>
                                        </p:attrNameLst>
                                      </p:cBhvr>
                                    </p:animRot>
                                  </p:childTnLst>
                                </p:cTn>
                              </p:par>
                              <p:par>
                                <p:cTn id="57" presetID="8" presetClass="emph" presetSubtype="0" repeatCount="indefinite" fill="hold" nodeType="withEffect">
                                  <p:stCondLst>
                                    <p:cond delay="0"/>
                                  </p:stCondLst>
                                  <p:childTnLst>
                                    <p:animRot by="21600000">
                                      <p:cBhvr>
                                        <p:cTn id="58" dur="2000" fill="hold"/>
                                        <p:tgtEl>
                                          <p:spTgt spid="20"/>
                                        </p:tgtEl>
                                        <p:attrNameLst>
                                          <p:attrName>r</p:attrName>
                                        </p:attrNameLst>
                                      </p:cBhvr>
                                    </p:animRot>
                                  </p:childTnLst>
                                </p:cTn>
                              </p:par>
                              <p:par>
                                <p:cTn id="59" presetID="8" presetClass="emph" presetSubtype="0" repeatCount="indefinite" fill="hold" nodeType="withEffect">
                                  <p:stCondLst>
                                    <p:cond delay="0"/>
                                  </p:stCondLst>
                                  <p:childTnLst>
                                    <p:animRot by="21600000">
                                      <p:cBhvr>
                                        <p:cTn id="60" dur="2000" fill="hold"/>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图片 29">
            <a:extLst>
              <a:ext uri="{FF2B5EF4-FFF2-40B4-BE49-F238E27FC236}">
                <a16:creationId xmlns:a16="http://schemas.microsoft.com/office/drawing/2014/main" id="{410E61C4-2F3F-43B5-8164-7550640F1D1F}"/>
              </a:ext>
            </a:extLst>
          </p:cNvPr>
          <p:cNvPicPr>
            <a:picLocks noChangeAspect="1"/>
          </p:cNvPicPr>
          <p:nvPr/>
        </p:nvPicPr>
        <p:blipFill>
          <a:blip r:embed="rId7"/>
          <a:stretch>
            <a:fillRect/>
          </a:stretch>
        </p:blipFill>
        <p:spPr>
          <a:xfrm>
            <a:off x="-188277" y="-1837042"/>
            <a:ext cx="9522777" cy="5145470"/>
          </a:xfrm>
          <a:prstGeom prst="rect">
            <a:avLst/>
          </a:prstGeom>
        </p:spPr>
      </p:pic>
      <p:pic>
        <p:nvPicPr>
          <p:cNvPr id="31" name="图片 30">
            <a:extLst>
              <a:ext uri="{FF2B5EF4-FFF2-40B4-BE49-F238E27FC236}">
                <a16:creationId xmlns:a16="http://schemas.microsoft.com/office/drawing/2014/main" id="{1D6190F0-861A-47FE-A11E-58F7D9C1A27C}"/>
              </a:ext>
            </a:extLst>
          </p:cNvPr>
          <p:cNvPicPr>
            <a:picLocks noChangeAspect="1"/>
          </p:cNvPicPr>
          <p:nvPr/>
        </p:nvPicPr>
        <p:blipFill>
          <a:blip r:embed="rId8"/>
          <a:stretch>
            <a:fillRect/>
          </a:stretch>
        </p:blipFill>
        <p:spPr>
          <a:xfrm>
            <a:off x="3584363" y="2340948"/>
            <a:ext cx="1975275" cy="1975275"/>
          </a:xfrm>
          <a:prstGeom prst="rect">
            <a:avLst/>
          </a:prstGeom>
        </p:spPr>
      </p:pic>
      <p:pic>
        <p:nvPicPr>
          <p:cNvPr id="4" name="图片 3">
            <a:extLst>
              <a:ext uri="{FF2B5EF4-FFF2-40B4-BE49-F238E27FC236}">
                <a16:creationId xmlns:a16="http://schemas.microsoft.com/office/drawing/2014/main" id="{83207218-B70D-4AD0-8A84-BE18B8F6A1BF}"/>
              </a:ext>
            </a:extLst>
          </p:cNvPr>
          <p:cNvPicPr>
            <a:picLocks noChangeAspect="1"/>
          </p:cNvPicPr>
          <p:nvPr/>
        </p:nvPicPr>
        <p:blipFill>
          <a:blip r:embed="rId9"/>
          <a:stretch>
            <a:fillRect/>
          </a:stretch>
        </p:blipFill>
        <p:spPr>
          <a:xfrm>
            <a:off x="4792839" y="644046"/>
            <a:ext cx="1028687" cy="384142"/>
          </a:xfrm>
          <a:prstGeom prst="rect">
            <a:avLst/>
          </a:prstGeom>
        </p:spPr>
      </p:pic>
      <p:pic>
        <p:nvPicPr>
          <p:cNvPr id="5" name="图片 4">
            <a:extLst>
              <a:ext uri="{FF2B5EF4-FFF2-40B4-BE49-F238E27FC236}">
                <a16:creationId xmlns:a16="http://schemas.microsoft.com/office/drawing/2014/main" id="{229E0A2F-5F94-4384-9A1C-EFE4A1A1D0DF}"/>
              </a:ext>
            </a:extLst>
          </p:cNvPr>
          <p:cNvPicPr>
            <a:picLocks noChangeAspect="1"/>
          </p:cNvPicPr>
          <p:nvPr/>
        </p:nvPicPr>
        <p:blipFill>
          <a:blip r:embed="rId10"/>
          <a:stretch>
            <a:fillRect/>
          </a:stretch>
        </p:blipFill>
        <p:spPr>
          <a:xfrm rot="21056238">
            <a:off x="7176617" y="2336238"/>
            <a:ext cx="1827360" cy="750480"/>
          </a:xfrm>
          <a:prstGeom prst="rect">
            <a:avLst/>
          </a:prstGeom>
        </p:spPr>
      </p:pic>
      <p:pic>
        <p:nvPicPr>
          <p:cNvPr id="7" name="图形 6">
            <a:extLst>
              <a:ext uri="{FF2B5EF4-FFF2-40B4-BE49-F238E27FC236}">
                <a16:creationId xmlns:a16="http://schemas.microsoft.com/office/drawing/2014/main" id="{E1B0062C-E73C-4430-B5EF-966502526CEC}"/>
              </a:ext>
            </a:extLst>
          </p:cNvPr>
          <p:cNvPicPr>
            <a:picLocks noChangeAspect="1"/>
          </p:cNvPicPr>
          <p:nvPr/>
        </p:nvPicPr>
        <p:blipFill rotWithShape="1">
          <a:blip r:embed="rId11">
            <a:extLst>
              <a:ext uri="{BEBA8EAE-BF5A-486C-A8C5-ECC9F3942E4B}">
                <a14:imgProps xmlns:a14="http://schemas.microsoft.com/office/drawing/2010/main">
                  <a14:imgLayer r:embed="rId12">
                    <a14:imgEffect>
                      <a14:backgroundRemoval t="34167" b="66750" l="27250" r="64750">
                        <a14:foregroundMark x1="43000" y1="35667" x2="43000" y2="35667"/>
                        <a14:foregroundMark x1="43000" y1="34167" x2="43000" y2="34167"/>
                        <a14:foregroundMark x1="27250" y1="48750" x2="27250" y2="48750"/>
                        <a14:foregroundMark x1="60583" y1="49500" x2="43833" y2="62167"/>
                        <a14:foregroundMark x1="43833" y1="62167" x2="42583" y2="62250"/>
                        <a14:foregroundMark x1="64750" y1="54750" x2="47833" y2="66750"/>
                      </a14:backgroundRemoval>
                    </a14:imgEffect>
                  </a14:imgLayer>
                </a14:imgProps>
              </a:ext>
              <a:ext uri="{28A0092B-C50C-407E-A947-70E740481C1C}">
                <a14:useLocalDpi xmlns:a14="http://schemas.microsoft.com/office/drawing/2010/main" val="0"/>
              </a:ext>
            </a:extLst>
          </a:blip>
          <a:srcRect l="24987" t="32149" r="31005" b="31344"/>
          <a:stretch/>
        </p:blipFill>
        <p:spPr>
          <a:xfrm rot="20183681" flipH="1">
            <a:off x="7140572" y="241118"/>
            <a:ext cx="1489077" cy="1235257"/>
          </a:xfrm>
          <a:prstGeom prst="rect">
            <a:avLst/>
          </a:prstGeom>
        </p:spPr>
      </p:pic>
      <p:pic>
        <p:nvPicPr>
          <p:cNvPr id="8" name="图形 7">
            <a:extLst>
              <a:ext uri="{FF2B5EF4-FFF2-40B4-BE49-F238E27FC236}">
                <a16:creationId xmlns:a16="http://schemas.microsoft.com/office/drawing/2014/main" id="{C55AD77B-02BB-4E24-ABAE-9CAB1BF667FF}"/>
              </a:ext>
            </a:extLst>
          </p:cNvPr>
          <p:cNvPicPr>
            <a:picLocks noChangeAspect="1"/>
          </p:cNvPicPr>
          <p:nvPr/>
        </p:nvPicPr>
        <p:blipFill rotWithShape="1">
          <a:blip r:embed="rId13">
            <a:extLst>
              <a:ext uri="{28A0092B-C50C-407E-A947-70E740481C1C}">
                <a14:useLocalDpi xmlns:a14="http://schemas.microsoft.com/office/drawing/2010/main" val="0"/>
              </a:ext>
            </a:extLst>
          </a:blip>
          <a:srcRect r="48696" b="66696"/>
          <a:stretch/>
        </p:blipFill>
        <p:spPr>
          <a:xfrm rot="476117">
            <a:off x="-90237" y="133103"/>
            <a:ext cx="2019181" cy="1310760"/>
          </a:xfrm>
          <a:prstGeom prst="rect">
            <a:avLst/>
          </a:prstGeom>
        </p:spPr>
      </p:pic>
      <p:pic>
        <p:nvPicPr>
          <p:cNvPr id="9" name="图片 8">
            <a:extLst>
              <a:ext uri="{FF2B5EF4-FFF2-40B4-BE49-F238E27FC236}">
                <a16:creationId xmlns:a16="http://schemas.microsoft.com/office/drawing/2014/main" id="{0E0441A6-0F67-4E92-91BC-D3047A76A194}"/>
              </a:ext>
            </a:extLst>
          </p:cNvPr>
          <p:cNvPicPr>
            <a:picLocks noChangeAspect="1"/>
          </p:cNvPicPr>
          <p:nvPr/>
        </p:nvPicPr>
        <p:blipFill>
          <a:blip r:embed="rId14"/>
          <a:stretch>
            <a:fillRect/>
          </a:stretch>
        </p:blipFill>
        <p:spPr>
          <a:xfrm rot="759396">
            <a:off x="1077392" y="2676129"/>
            <a:ext cx="1079290" cy="529573"/>
          </a:xfrm>
          <a:prstGeom prst="rect">
            <a:avLst/>
          </a:prstGeom>
        </p:spPr>
      </p:pic>
      <p:pic>
        <p:nvPicPr>
          <p:cNvPr id="19" name="图片 18">
            <a:extLst>
              <a:ext uri="{FF2B5EF4-FFF2-40B4-BE49-F238E27FC236}">
                <a16:creationId xmlns:a16="http://schemas.microsoft.com/office/drawing/2014/main" id="{47093C2F-0B57-41DD-9FA1-78E02AD236A3}"/>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a:off x="-1411331" y="1985774"/>
            <a:ext cx="11966660" cy="3816427"/>
          </a:xfrm>
          <a:prstGeom prst="rect">
            <a:avLst/>
          </a:prstGeom>
        </p:spPr>
      </p:pic>
      <p:pic>
        <p:nvPicPr>
          <p:cNvPr id="20" name="图片 19">
            <a:extLst>
              <a:ext uri="{FF2B5EF4-FFF2-40B4-BE49-F238E27FC236}">
                <a16:creationId xmlns:a16="http://schemas.microsoft.com/office/drawing/2014/main" id="{D3E3F825-F71C-4BBD-B1A0-764DC738B2EC}"/>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a:off x="-54788" y="1422036"/>
            <a:ext cx="9253577" cy="4291956"/>
          </a:xfrm>
          <a:prstGeom prst="rect">
            <a:avLst/>
          </a:prstGeom>
        </p:spPr>
      </p:pic>
      <p:grpSp>
        <p:nvGrpSpPr>
          <p:cNvPr id="21" name="组合 20">
            <a:extLst>
              <a:ext uri="{FF2B5EF4-FFF2-40B4-BE49-F238E27FC236}">
                <a16:creationId xmlns:a16="http://schemas.microsoft.com/office/drawing/2014/main" id="{40D34A5B-EEEA-4446-A31B-90882EC5F64D}"/>
              </a:ext>
            </a:extLst>
          </p:cNvPr>
          <p:cNvGrpSpPr/>
          <p:nvPr/>
        </p:nvGrpSpPr>
        <p:grpSpPr>
          <a:xfrm>
            <a:off x="-129783" y="3693570"/>
            <a:ext cx="9398062" cy="1625413"/>
            <a:chOff x="-155229" y="4375337"/>
            <a:chExt cx="8882959" cy="1536325"/>
          </a:xfrm>
        </p:grpSpPr>
        <p:pic>
          <p:nvPicPr>
            <p:cNvPr id="22" name="图片 21">
              <a:extLst>
                <a:ext uri="{FF2B5EF4-FFF2-40B4-BE49-F238E27FC236}">
                  <a16:creationId xmlns:a16="http://schemas.microsoft.com/office/drawing/2014/main" id="{B63E4E55-3C86-4174-A16E-4913C1AC5B14}"/>
                </a:ext>
              </a:extLst>
            </p:cNvPr>
            <p:cNvPicPr>
              <a:picLocks noChangeAspect="1"/>
            </p:cNvPicPr>
            <p:nvPr/>
          </p:nvPicPr>
          <p:blipFill>
            <a:blip r:embed="rId17"/>
            <a:stretch>
              <a:fillRect/>
            </a:stretch>
          </p:blipFill>
          <p:spPr>
            <a:xfrm>
              <a:off x="1024206" y="4639575"/>
              <a:ext cx="4889416" cy="774259"/>
            </a:xfrm>
            <a:prstGeom prst="rect">
              <a:avLst/>
            </a:prstGeom>
          </p:spPr>
        </p:pic>
        <p:pic>
          <p:nvPicPr>
            <p:cNvPr id="23" name="图片 22">
              <a:extLst>
                <a:ext uri="{FF2B5EF4-FFF2-40B4-BE49-F238E27FC236}">
                  <a16:creationId xmlns:a16="http://schemas.microsoft.com/office/drawing/2014/main" id="{83FB3F79-19C0-473B-9AA2-8E4C0C425877}"/>
                </a:ext>
              </a:extLst>
            </p:cNvPr>
            <p:cNvPicPr>
              <a:picLocks noChangeAspect="1"/>
            </p:cNvPicPr>
            <p:nvPr/>
          </p:nvPicPr>
          <p:blipFill>
            <a:blip r:embed="rId18">
              <a:extLst>
                <a:ext uri="{28A0092B-C50C-407E-A947-70E740481C1C}">
                  <a14:useLocalDpi xmlns:a14="http://schemas.microsoft.com/office/drawing/2010/main" val="0"/>
                </a:ext>
              </a:extLst>
            </a:blip>
            <a:srcRect/>
            <a:stretch/>
          </p:blipFill>
          <p:spPr>
            <a:xfrm>
              <a:off x="-155229" y="4375337"/>
              <a:ext cx="8882959" cy="1536325"/>
            </a:xfrm>
            <a:prstGeom prst="rect">
              <a:avLst/>
            </a:prstGeom>
          </p:spPr>
        </p:pic>
      </p:grpSp>
      <p:pic>
        <p:nvPicPr>
          <p:cNvPr id="24" name="图片 3">
            <a:extLst>
              <a:ext uri="{FF2B5EF4-FFF2-40B4-BE49-F238E27FC236}">
                <a16:creationId xmlns:a16="http://schemas.microsoft.com/office/drawing/2014/main" id="{501E83D7-6E3D-4BCD-BE0F-666F3F803C70}"/>
              </a:ext>
            </a:extLst>
          </p:cNvPr>
          <p:cNvPicPr>
            <a:picLocks noChangeAspect="1"/>
          </p:cNvPicPr>
          <p:nvPr/>
        </p:nvPicPr>
        <p:blipFill>
          <a:blip r:embed="rId9"/>
          <a:stretch>
            <a:fillRect/>
          </a:stretch>
        </p:blipFill>
        <p:spPr>
          <a:xfrm>
            <a:off x="2707173" y="168377"/>
            <a:ext cx="587940" cy="219554"/>
          </a:xfrm>
          <a:prstGeom prst="rect">
            <a:avLst/>
          </a:prstGeom>
        </p:spPr>
      </p:pic>
      <p:pic>
        <p:nvPicPr>
          <p:cNvPr id="40" name="Picture 39">
            <a:extLst>
              <a:ext uri="{FF2B5EF4-FFF2-40B4-BE49-F238E27FC236}">
                <a16:creationId xmlns:a16="http://schemas.microsoft.com/office/drawing/2014/main" id="{8CDF4895-9E95-4AC9-88D9-EE34711D3622}"/>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9046" y="0"/>
            <a:ext cx="9124954" cy="5216070"/>
          </a:xfrm>
          <a:prstGeom prst="rect">
            <a:avLst/>
          </a:prstGeom>
        </p:spPr>
      </p:pic>
      <p:sp>
        <p:nvSpPr>
          <p:cNvPr id="25" name="PA_文本框 12">
            <a:extLst>
              <a:ext uri="{FF2B5EF4-FFF2-40B4-BE49-F238E27FC236}">
                <a16:creationId xmlns:a16="http://schemas.microsoft.com/office/drawing/2014/main" id="{B9052A54-8AD6-4668-BB7F-54E417DA3DC7}"/>
              </a:ext>
            </a:extLst>
          </p:cNvPr>
          <p:cNvSpPr txBox="1"/>
          <p:nvPr>
            <p:custDataLst>
              <p:tags r:id="rId1"/>
            </p:custDataLst>
          </p:nvPr>
        </p:nvSpPr>
        <p:spPr>
          <a:xfrm>
            <a:off x="2107094" y="967519"/>
            <a:ext cx="4929813" cy="1200329"/>
          </a:xfrm>
          <a:prstGeom prst="rect">
            <a:avLst/>
          </a:prstGeom>
          <a:noFill/>
        </p:spPr>
        <p:txBody>
          <a:bodyPr wrap="square" rtlCol="0">
            <a:spAutoFit/>
          </a:bodyPr>
          <a:lstStyle/>
          <a:p>
            <a:pPr algn="ctr"/>
            <a:r>
              <a:rPr lang="en-US" altLang="zh-CN" sz="7200" dirty="0">
                <a:ln>
                  <a:solidFill>
                    <a:schemeClr val="bg1"/>
                  </a:solidFill>
                </a:ln>
                <a:solidFill>
                  <a:srgbClr val="343942"/>
                </a:solidFill>
                <a:latin typeface="华文琥珀" panose="02010800040101010101" pitchFamily="2" charset="-122"/>
                <a:ea typeface="华文琥珀" panose="02010800040101010101" pitchFamily="2" charset="-122"/>
                <a:cs typeface="方正光辉特粗简体" panose="03000509000000000000" pitchFamily="65" charset="-122"/>
              </a:rPr>
              <a:t>Tam </a:t>
            </a:r>
            <a:r>
              <a:rPr lang="en-US" altLang="zh-CN" sz="7200" dirty="0" err="1">
                <a:ln>
                  <a:solidFill>
                    <a:schemeClr val="bg1"/>
                  </a:solidFill>
                </a:ln>
                <a:solidFill>
                  <a:srgbClr val="343942"/>
                </a:solidFill>
                <a:latin typeface="华文琥珀" panose="02010800040101010101" pitchFamily="2" charset="-122"/>
                <a:ea typeface="华文琥珀" panose="02010800040101010101" pitchFamily="2" charset="-122"/>
                <a:cs typeface="方正光辉特粗简体" panose="03000509000000000000" pitchFamily="65" charset="-122"/>
              </a:rPr>
              <a:t>biet</a:t>
            </a:r>
            <a:endParaRPr lang="zh-CN" altLang="en-US" sz="7200" dirty="0">
              <a:ln>
                <a:solidFill>
                  <a:schemeClr val="bg1"/>
                </a:solidFill>
              </a:ln>
              <a:solidFill>
                <a:srgbClr val="343942"/>
              </a:solidFill>
              <a:latin typeface="华文琥珀" panose="02010800040101010101" pitchFamily="2" charset="-122"/>
              <a:ea typeface="华文琥珀" panose="02010800040101010101" pitchFamily="2" charset="-122"/>
              <a:cs typeface="方正光辉特粗简体" panose="03000509000000000000" pitchFamily="65" charset="-122"/>
            </a:endParaRPr>
          </a:p>
        </p:txBody>
      </p:sp>
      <p:sp>
        <p:nvSpPr>
          <p:cNvPr id="26" name="PA_文本框 12">
            <a:extLst>
              <a:ext uri="{FF2B5EF4-FFF2-40B4-BE49-F238E27FC236}">
                <a16:creationId xmlns:a16="http://schemas.microsoft.com/office/drawing/2014/main" id="{4AAB7900-9FD3-499A-8AE9-02A5299039F5}"/>
              </a:ext>
            </a:extLst>
          </p:cNvPr>
          <p:cNvSpPr txBox="1"/>
          <p:nvPr>
            <p:custDataLst>
              <p:tags r:id="rId2"/>
            </p:custDataLst>
          </p:nvPr>
        </p:nvSpPr>
        <p:spPr>
          <a:xfrm>
            <a:off x="3307933" y="1364127"/>
            <a:ext cx="481870" cy="861774"/>
          </a:xfrm>
          <a:prstGeom prst="rect">
            <a:avLst/>
          </a:prstGeom>
          <a:noFill/>
        </p:spPr>
        <p:txBody>
          <a:bodyPr wrap="square" rtlCol="0">
            <a:spAutoFit/>
          </a:bodyPr>
          <a:lstStyle/>
          <a:p>
            <a:pPr algn="ctr"/>
            <a:r>
              <a:rPr lang="en-US" altLang="zh-CN" sz="5000" dirty="0">
                <a:ln>
                  <a:solidFill>
                    <a:schemeClr val="bg1"/>
                  </a:solidFill>
                </a:ln>
                <a:solidFill>
                  <a:srgbClr val="343942"/>
                </a:solidFill>
                <a:latin typeface="华文琥珀" panose="02010800040101010101" pitchFamily="2" charset="-122"/>
                <a:ea typeface="华文琥珀" panose="02010800040101010101" pitchFamily="2" charset="-122"/>
                <a:cs typeface="方正光辉特粗简体" panose="03000509000000000000" pitchFamily="65" charset="-122"/>
              </a:rPr>
              <a:t>.</a:t>
            </a:r>
            <a:endParaRPr lang="zh-CN" altLang="en-US" sz="5000" dirty="0">
              <a:ln>
                <a:solidFill>
                  <a:schemeClr val="bg1"/>
                </a:solidFill>
              </a:ln>
              <a:solidFill>
                <a:srgbClr val="343942"/>
              </a:solidFill>
              <a:latin typeface="华文琥珀" panose="02010800040101010101" pitchFamily="2" charset="-122"/>
              <a:ea typeface="华文琥珀" panose="02010800040101010101" pitchFamily="2" charset="-122"/>
              <a:cs typeface="方正光辉特粗简体" panose="03000509000000000000" pitchFamily="65" charset="-122"/>
            </a:endParaRPr>
          </a:p>
        </p:txBody>
      </p:sp>
      <p:sp>
        <p:nvSpPr>
          <p:cNvPr id="27" name="PA_文本框 12">
            <a:extLst>
              <a:ext uri="{FF2B5EF4-FFF2-40B4-BE49-F238E27FC236}">
                <a16:creationId xmlns:a16="http://schemas.microsoft.com/office/drawing/2014/main" id="{4DA7FD05-3588-42DE-94B5-DFF5A70E1909}"/>
              </a:ext>
            </a:extLst>
          </p:cNvPr>
          <p:cNvSpPr txBox="1"/>
          <p:nvPr>
            <p:custDataLst>
              <p:tags r:id="rId3"/>
            </p:custDataLst>
          </p:nvPr>
        </p:nvSpPr>
        <p:spPr>
          <a:xfrm>
            <a:off x="5522324" y="1386160"/>
            <a:ext cx="547972" cy="861774"/>
          </a:xfrm>
          <a:prstGeom prst="rect">
            <a:avLst/>
          </a:prstGeom>
          <a:noFill/>
        </p:spPr>
        <p:txBody>
          <a:bodyPr wrap="square" rtlCol="0">
            <a:spAutoFit/>
          </a:bodyPr>
          <a:lstStyle/>
          <a:p>
            <a:pPr algn="ctr"/>
            <a:r>
              <a:rPr lang="en-US" altLang="zh-CN" sz="5000" dirty="0">
                <a:ln>
                  <a:solidFill>
                    <a:schemeClr val="bg1"/>
                  </a:solidFill>
                </a:ln>
                <a:solidFill>
                  <a:srgbClr val="343942"/>
                </a:solidFill>
                <a:latin typeface="华文琥珀" panose="02010800040101010101" pitchFamily="2" charset="-122"/>
                <a:ea typeface="华文琥珀" panose="02010800040101010101" pitchFamily="2" charset="-122"/>
                <a:cs typeface="方正光辉特粗简体" panose="03000509000000000000" pitchFamily="65" charset="-122"/>
              </a:rPr>
              <a:t>.</a:t>
            </a:r>
            <a:endParaRPr lang="zh-CN" altLang="en-US" sz="5000" dirty="0">
              <a:ln>
                <a:solidFill>
                  <a:schemeClr val="bg1"/>
                </a:solidFill>
              </a:ln>
              <a:solidFill>
                <a:srgbClr val="343942"/>
              </a:solidFill>
              <a:latin typeface="华文琥珀" panose="02010800040101010101" pitchFamily="2" charset="-122"/>
              <a:ea typeface="华文琥珀" panose="02010800040101010101" pitchFamily="2" charset="-122"/>
              <a:cs typeface="方正光辉特粗简体" panose="03000509000000000000" pitchFamily="65" charset="-122"/>
            </a:endParaRPr>
          </a:p>
        </p:txBody>
      </p:sp>
      <p:sp>
        <p:nvSpPr>
          <p:cNvPr id="28" name="PA_文本框 12">
            <a:extLst>
              <a:ext uri="{FF2B5EF4-FFF2-40B4-BE49-F238E27FC236}">
                <a16:creationId xmlns:a16="http://schemas.microsoft.com/office/drawing/2014/main" id="{B5624D40-187C-4ED6-8A04-4DFDE6A81C01}"/>
              </a:ext>
            </a:extLst>
          </p:cNvPr>
          <p:cNvSpPr txBox="1"/>
          <p:nvPr>
            <p:custDataLst>
              <p:tags r:id="rId4"/>
            </p:custDataLst>
          </p:nvPr>
        </p:nvSpPr>
        <p:spPr>
          <a:xfrm>
            <a:off x="5544358" y="1033621"/>
            <a:ext cx="481870" cy="707886"/>
          </a:xfrm>
          <a:prstGeom prst="rect">
            <a:avLst/>
          </a:prstGeom>
          <a:noFill/>
        </p:spPr>
        <p:txBody>
          <a:bodyPr wrap="square" rtlCol="0">
            <a:spAutoFit/>
          </a:bodyPr>
          <a:lstStyle/>
          <a:p>
            <a:pPr algn="ctr"/>
            <a:r>
              <a:rPr lang="en-US" altLang="zh-CN" sz="4000" dirty="0">
                <a:ln>
                  <a:solidFill>
                    <a:schemeClr val="bg1"/>
                  </a:solidFill>
                </a:ln>
                <a:solidFill>
                  <a:srgbClr val="343942"/>
                </a:solidFill>
                <a:latin typeface="华文琥珀" panose="02010800040101010101" pitchFamily="2" charset="-122"/>
                <a:ea typeface="华文琥珀" panose="02010800040101010101" pitchFamily="2" charset="-122"/>
                <a:cs typeface="方正光辉特粗简体" panose="03000509000000000000" pitchFamily="65" charset="-122"/>
              </a:rPr>
              <a:t>^</a:t>
            </a:r>
            <a:endParaRPr lang="zh-CN" altLang="en-US" sz="4000" dirty="0">
              <a:ln>
                <a:solidFill>
                  <a:schemeClr val="bg1"/>
                </a:solidFill>
              </a:ln>
              <a:solidFill>
                <a:srgbClr val="343942"/>
              </a:solidFill>
              <a:latin typeface="华文琥珀" panose="02010800040101010101" pitchFamily="2" charset="-122"/>
              <a:ea typeface="华文琥珀" panose="02010800040101010101" pitchFamily="2" charset="-122"/>
              <a:cs typeface="方正光辉特粗简体" panose="03000509000000000000" pitchFamily="65" charset="-122"/>
            </a:endParaRPr>
          </a:p>
        </p:txBody>
      </p:sp>
    </p:spTree>
    <p:extLst>
      <p:ext uri="{BB962C8B-B14F-4D97-AF65-F5344CB8AC3E}">
        <p14:creationId xmlns:p14="http://schemas.microsoft.com/office/powerpoint/2010/main" val="40284521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 presetClass="entr" presetSubtype="4" fill="hold" nodeType="after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750" fill="hold"/>
                                        <p:tgtEl>
                                          <p:spTgt spid="31"/>
                                        </p:tgtEl>
                                        <p:attrNameLst>
                                          <p:attrName>ppt_x</p:attrName>
                                        </p:attrNameLst>
                                      </p:cBhvr>
                                      <p:tavLst>
                                        <p:tav tm="0">
                                          <p:val>
                                            <p:strVal val="#ppt_x"/>
                                          </p:val>
                                        </p:tav>
                                        <p:tav tm="100000">
                                          <p:val>
                                            <p:strVal val="#ppt_x"/>
                                          </p:val>
                                        </p:tav>
                                      </p:tavLst>
                                    </p:anim>
                                    <p:anim calcmode="lin" valueType="num">
                                      <p:cBhvr additive="base">
                                        <p:cTn id="24" dur="750" fill="hold"/>
                                        <p:tgtEl>
                                          <p:spTgt spid="31"/>
                                        </p:tgtEl>
                                        <p:attrNameLst>
                                          <p:attrName>ppt_y</p:attrName>
                                        </p:attrNameLst>
                                      </p:cBhvr>
                                      <p:tavLst>
                                        <p:tav tm="0">
                                          <p:val>
                                            <p:strVal val="1+#ppt_h/2"/>
                                          </p:val>
                                        </p:tav>
                                        <p:tav tm="100000">
                                          <p:val>
                                            <p:strVal val="#ppt_y"/>
                                          </p:val>
                                        </p:tav>
                                      </p:tavLst>
                                    </p:anim>
                                  </p:childTnLst>
                                </p:cTn>
                              </p:par>
                            </p:childTnLst>
                          </p:cTn>
                        </p:par>
                        <p:par>
                          <p:cTn id="25" fill="hold">
                            <p:stCondLst>
                              <p:cond delay="1750"/>
                            </p:stCondLst>
                            <p:childTnLst>
                              <p:par>
                                <p:cTn id="26" presetID="22" presetClass="entr" presetSubtype="4" fill="hold"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wipe(down)">
                                      <p:cBhvr>
                                        <p:cTn id="28" dur="500"/>
                                        <p:tgtEl>
                                          <p:spTgt spid="39"/>
                                        </p:tgtEl>
                                      </p:cBhvr>
                                    </p:animEffect>
                                  </p:childTnLst>
                                </p:cTn>
                              </p:par>
                            </p:childTnLst>
                          </p:cTn>
                        </p:par>
                        <p:par>
                          <p:cTn id="29" fill="hold">
                            <p:stCondLst>
                              <p:cond delay="2250"/>
                            </p:stCondLst>
                            <p:childTnLst>
                              <p:par>
                                <p:cTn id="30" presetID="2" presetClass="entr" presetSubtype="8"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25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0-#ppt_w/2"/>
                                          </p:val>
                                        </p:tav>
                                        <p:tav tm="100000">
                                          <p:val>
                                            <p:strVal val="#ppt_x"/>
                                          </p:val>
                                        </p:tav>
                                      </p:tavLst>
                                    </p:anim>
                                    <p:anim calcmode="lin" valueType="num">
                                      <p:cBhvr additive="base">
                                        <p:cTn id="37" dur="500" fill="hold"/>
                                        <p:tgtEl>
                                          <p:spTgt spid="9"/>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stCondLst>
                                    <p:cond delay="25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1+#ppt_w/2"/>
                                          </p:val>
                                        </p:tav>
                                        <p:tav tm="100000">
                                          <p:val>
                                            <p:strVal val="#ppt_x"/>
                                          </p:val>
                                        </p:tav>
                                      </p:tavLst>
                                    </p:anim>
                                    <p:anim calcmode="lin" valueType="num">
                                      <p:cBhvr additive="base">
                                        <p:cTn id="41" dur="500" fill="hold"/>
                                        <p:tgtEl>
                                          <p:spTgt spid="7"/>
                                        </p:tgtEl>
                                        <p:attrNameLst>
                                          <p:attrName>ppt_y</p:attrName>
                                        </p:attrNameLst>
                                      </p:cBhvr>
                                      <p:tavLst>
                                        <p:tav tm="0">
                                          <p:val>
                                            <p:strVal val="#ppt_y"/>
                                          </p:val>
                                        </p:tav>
                                        <p:tav tm="100000">
                                          <p:val>
                                            <p:strVal val="#ppt_y"/>
                                          </p:val>
                                        </p:tav>
                                      </p:tavLst>
                                    </p:anim>
                                  </p:childTnLst>
                                </p:cTn>
                              </p:par>
                              <p:par>
                                <p:cTn id="42" presetID="2" presetClass="entr" presetSubtype="2" fill="hold" nodeType="with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additive="base">
                                        <p:cTn id="44" dur="500" fill="hold"/>
                                        <p:tgtEl>
                                          <p:spTgt spid="4"/>
                                        </p:tgtEl>
                                        <p:attrNameLst>
                                          <p:attrName>ppt_x</p:attrName>
                                        </p:attrNameLst>
                                      </p:cBhvr>
                                      <p:tavLst>
                                        <p:tav tm="0">
                                          <p:val>
                                            <p:strVal val="1+#ppt_w/2"/>
                                          </p:val>
                                        </p:tav>
                                        <p:tav tm="100000">
                                          <p:val>
                                            <p:strVal val="#ppt_x"/>
                                          </p:val>
                                        </p:tav>
                                      </p:tavLst>
                                    </p:anim>
                                    <p:anim calcmode="lin" valueType="num">
                                      <p:cBhvr additive="base">
                                        <p:cTn id="45" dur="500" fill="hold"/>
                                        <p:tgtEl>
                                          <p:spTgt spid="4"/>
                                        </p:tgtEl>
                                        <p:attrNameLst>
                                          <p:attrName>ppt_y</p:attrName>
                                        </p:attrNameLst>
                                      </p:cBhvr>
                                      <p:tavLst>
                                        <p:tav tm="0">
                                          <p:val>
                                            <p:strVal val="#ppt_y"/>
                                          </p:val>
                                        </p:tav>
                                        <p:tav tm="100000">
                                          <p:val>
                                            <p:strVal val="#ppt_y"/>
                                          </p:val>
                                        </p:tav>
                                      </p:tavLst>
                                    </p:anim>
                                  </p:childTnLst>
                                </p:cTn>
                              </p:par>
                              <p:par>
                                <p:cTn id="46" presetID="2" presetClass="entr" presetSubtype="2" fill="hold" nodeType="withEffect">
                                  <p:stCondLst>
                                    <p:cond delay="250"/>
                                  </p:stCondLst>
                                  <p:childTnLst>
                                    <p:set>
                                      <p:cBhvr>
                                        <p:cTn id="47" dur="1" fill="hold">
                                          <p:stCondLst>
                                            <p:cond delay="0"/>
                                          </p:stCondLst>
                                        </p:cTn>
                                        <p:tgtEl>
                                          <p:spTgt spid="5"/>
                                        </p:tgtEl>
                                        <p:attrNameLst>
                                          <p:attrName>style.visibility</p:attrName>
                                        </p:attrNameLst>
                                      </p:cBhvr>
                                      <p:to>
                                        <p:strVal val="visible"/>
                                      </p:to>
                                    </p:set>
                                    <p:anim calcmode="lin" valueType="num">
                                      <p:cBhvr additive="base">
                                        <p:cTn id="48" dur="500" fill="hold"/>
                                        <p:tgtEl>
                                          <p:spTgt spid="5"/>
                                        </p:tgtEl>
                                        <p:attrNameLst>
                                          <p:attrName>ppt_x</p:attrName>
                                        </p:attrNameLst>
                                      </p:cBhvr>
                                      <p:tavLst>
                                        <p:tav tm="0">
                                          <p:val>
                                            <p:strVal val="1+#ppt_w/2"/>
                                          </p:val>
                                        </p:tav>
                                        <p:tav tm="100000">
                                          <p:val>
                                            <p:strVal val="#ppt_x"/>
                                          </p:val>
                                        </p:tav>
                                      </p:tavLst>
                                    </p:anim>
                                    <p:anim calcmode="lin" valueType="num">
                                      <p:cBhvr additive="base">
                                        <p:cTn id="49" dur="500" fill="hold"/>
                                        <p:tgtEl>
                                          <p:spTgt spid="5"/>
                                        </p:tgtEl>
                                        <p:attrNameLst>
                                          <p:attrName>ppt_y</p:attrName>
                                        </p:attrNameLst>
                                      </p:cBhvr>
                                      <p:tavLst>
                                        <p:tav tm="0">
                                          <p:val>
                                            <p:strVal val="#ppt_y"/>
                                          </p:val>
                                        </p:tav>
                                        <p:tav tm="100000">
                                          <p:val>
                                            <p:strVal val="#ppt_y"/>
                                          </p:val>
                                        </p:tav>
                                      </p:tavLst>
                                    </p:anim>
                                  </p:childTnLst>
                                </p:cTn>
                              </p:par>
                              <p:par>
                                <p:cTn id="50" presetID="2" presetClass="entr" presetSubtype="2" fill="hold" nodeType="withEffect">
                                  <p:stCondLst>
                                    <p:cond delay="250"/>
                                  </p:stCondLst>
                                  <p:childTnLst>
                                    <p:set>
                                      <p:cBhvr>
                                        <p:cTn id="51" dur="1" fill="hold">
                                          <p:stCondLst>
                                            <p:cond delay="0"/>
                                          </p:stCondLst>
                                        </p:cTn>
                                        <p:tgtEl>
                                          <p:spTgt spid="24"/>
                                        </p:tgtEl>
                                        <p:attrNameLst>
                                          <p:attrName>style.visibility</p:attrName>
                                        </p:attrNameLst>
                                      </p:cBhvr>
                                      <p:to>
                                        <p:strVal val="visible"/>
                                      </p:to>
                                    </p:set>
                                    <p:anim calcmode="lin" valueType="num">
                                      <p:cBhvr additive="base">
                                        <p:cTn id="52" dur="500" fill="hold"/>
                                        <p:tgtEl>
                                          <p:spTgt spid="24"/>
                                        </p:tgtEl>
                                        <p:attrNameLst>
                                          <p:attrName>ppt_x</p:attrName>
                                        </p:attrNameLst>
                                      </p:cBhvr>
                                      <p:tavLst>
                                        <p:tav tm="0">
                                          <p:val>
                                            <p:strVal val="1+#ppt_w/2"/>
                                          </p:val>
                                        </p:tav>
                                        <p:tav tm="100000">
                                          <p:val>
                                            <p:strVal val="#ppt_x"/>
                                          </p:val>
                                        </p:tav>
                                      </p:tavLst>
                                    </p:anim>
                                    <p:anim calcmode="lin" valueType="num">
                                      <p:cBhvr additive="base">
                                        <p:cTn id="53" dur="500" fill="hold"/>
                                        <p:tgtEl>
                                          <p:spTgt spid="24"/>
                                        </p:tgtEl>
                                        <p:attrNameLst>
                                          <p:attrName>ppt_y</p:attrName>
                                        </p:attrNameLst>
                                      </p:cBhvr>
                                      <p:tavLst>
                                        <p:tav tm="0">
                                          <p:val>
                                            <p:strVal val="#ppt_y"/>
                                          </p:val>
                                        </p:tav>
                                        <p:tav tm="100000">
                                          <p:val>
                                            <p:strVal val="#ppt_y"/>
                                          </p:val>
                                        </p:tav>
                                      </p:tavLst>
                                    </p:anim>
                                  </p:childTnLst>
                                </p:cTn>
                              </p:par>
                            </p:childTnLst>
                          </p:cTn>
                        </p:par>
                        <p:par>
                          <p:cTn id="54" fill="hold">
                            <p:stCondLst>
                              <p:cond delay="3000"/>
                            </p:stCondLst>
                            <p:childTnLst>
                              <p:par>
                                <p:cTn id="55" presetID="2" presetClass="entr" presetSubtype="2" fill="hold" grpId="0" nodeType="afterEffect">
                                  <p:stCondLst>
                                    <p:cond delay="0"/>
                                  </p:stCondLst>
                                  <p:iterate type="lt">
                                    <p:tmPct val="10000"/>
                                  </p:iterate>
                                  <p:childTnLst>
                                    <p:set>
                                      <p:cBhvr>
                                        <p:cTn id="56" dur="1" fill="hold">
                                          <p:stCondLst>
                                            <p:cond delay="0"/>
                                          </p:stCondLst>
                                        </p:cTn>
                                        <p:tgtEl>
                                          <p:spTgt spid="25"/>
                                        </p:tgtEl>
                                        <p:attrNameLst>
                                          <p:attrName>style.visibility</p:attrName>
                                        </p:attrNameLst>
                                      </p:cBhvr>
                                      <p:to>
                                        <p:strVal val="visible"/>
                                      </p:to>
                                    </p:set>
                                    <p:anim calcmode="lin" valueType="num">
                                      <p:cBhvr additive="base">
                                        <p:cTn id="57" dur="500" fill="hold"/>
                                        <p:tgtEl>
                                          <p:spTgt spid="25"/>
                                        </p:tgtEl>
                                        <p:attrNameLst>
                                          <p:attrName>ppt_x</p:attrName>
                                        </p:attrNameLst>
                                      </p:cBhvr>
                                      <p:tavLst>
                                        <p:tav tm="0">
                                          <p:val>
                                            <p:strVal val="1+#ppt_w/2"/>
                                          </p:val>
                                        </p:tav>
                                        <p:tav tm="100000">
                                          <p:val>
                                            <p:strVal val="#ppt_x"/>
                                          </p:val>
                                        </p:tav>
                                      </p:tavLst>
                                    </p:anim>
                                    <p:anim calcmode="lin" valueType="num">
                                      <p:cBhvr additive="base">
                                        <p:cTn id="58" dur="500" fill="hold"/>
                                        <p:tgtEl>
                                          <p:spTgt spid="25"/>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iterate type="lt">
                                    <p:tmPct val="10000"/>
                                  </p:iterate>
                                  <p:childTnLst>
                                    <p:set>
                                      <p:cBhvr>
                                        <p:cTn id="60" dur="1" fill="hold">
                                          <p:stCondLst>
                                            <p:cond delay="0"/>
                                          </p:stCondLst>
                                        </p:cTn>
                                        <p:tgtEl>
                                          <p:spTgt spid="26"/>
                                        </p:tgtEl>
                                        <p:attrNameLst>
                                          <p:attrName>style.visibility</p:attrName>
                                        </p:attrNameLst>
                                      </p:cBhvr>
                                      <p:to>
                                        <p:strVal val="visible"/>
                                      </p:to>
                                    </p:set>
                                    <p:anim calcmode="lin" valueType="num">
                                      <p:cBhvr additive="base">
                                        <p:cTn id="61" dur="500" fill="hold"/>
                                        <p:tgtEl>
                                          <p:spTgt spid="26"/>
                                        </p:tgtEl>
                                        <p:attrNameLst>
                                          <p:attrName>ppt_x</p:attrName>
                                        </p:attrNameLst>
                                      </p:cBhvr>
                                      <p:tavLst>
                                        <p:tav tm="0">
                                          <p:val>
                                            <p:strVal val="1+#ppt_w/2"/>
                                          </p:val>
                                        </p:tav>
                                        <p:tav tm="100000">
                                          <p:val>
                                            <p:strVal val="#ppt_x"/>
                                          </p:val>
                                        </p:tav>
                                      </p:tavLst>
                                    </p:anim>
                                    <p:anim calcmode="lin" valueType="num">
                                      <p:cBhvr additive="base">
                                        <p:cTn id="62" dur="500" fill="hold"/>
                                        <p:tgtEl>
                                          <p:spTgt spid="26"/>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iterate type="lt">
                                    <p:tmPct val="10000"/>
                                  </p:iterate>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1+#ppt_w/2"/>
                                          </p:val>
                                        </p:tav>
                                        <p:tav tm="100000">
                                          <p:val>
                                            <p:strVal val="#ppt_x"/>
                                          </p:val>
                                        </p:tav>
                                      </p:tavLst>
                                    </p:anim>
                                    <p:anim calcmode="lin" valueType="num">
                                      <p:cBhvr additive="base">
                                        <p:cTn id="66" dur="500" fill="hold"/>
                                        <p:tgtEl>
                                          <p:spTgt spid="27"/>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p:stCondLst>
                                    <p:cond delay="0"/>
                                  </p:stCondLst>
                                  <p:iterate type="lt">
                                    <p:tmPct val="10000"/>
                                  </p:iterate>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1+#ppt_w/2"/>
                                          </p:val>
                                        </p:tav>
                                        <p:tav tm="100000">
                                          <p:val>
                                            <p:strVal val="#ppt_x"/>
                                          </p:val>
                                        </p:tav>
                                      </p:tavLst>
                                    </p:anim>
                                    <p:anim calcmode="lin" valueType="num">
                                      <p:cBhvr additive="base">
                                        <p:cTn id="70" dur="500" fill="hold"/>
                                        <p:tgtEl>
                                          <p:spTgt spid="28"/>
                                        </p:tgtEl>
                                        <p:attrNameLst>
                                          <p:attrName>ppt_y</p:attrName>
                                        </p:attrNameLst>
                                      </p:cBhvr>
                                      <p:tavLst>
                                        <p:tav tm="0">
                                          <p:val>
                                            <p:strVal val="#ppt_y"/>
                                          </p:val>
                                        </p:tav>
                                        <p:tav tm="100000">
                                          <p:val>
                                            <p:strVal val="#ppt_y"/>
                                          </p:val>
                                        </p:tav>
                                      </p:tavLst>
                                    </p:anim>
                                  </p:childTnLst>
                                </p:cTn>
                              </p:par>
                            </p:childTnLst>
                          </p:cTn>
                        </p:par>
                        <p:par>
                          <p:cTn id="71" fill="hold">
                            <p:stCondLst>
                              <p:cond delay="3800"/>
                            </p:stCondLst>
                            <p:childTnLst>
                              <p:par>
                                <p:cTn id="72" presetID="22" presetClass="entr" presetSubtype="1" fill="hold" nodeType="afterEffect">
                                  <p:stCondLst>
                                    <p:cond delay="0"/>
                                  </p:stCondLst>
                                  <p:childTnLst>
                                    <p:set>
                                      <p:cBhvr>
                                        <p:cTn id="73" dur="1" fill="hold">
                                          <p:stCondLst>
                                            <p:cond delay="0"/>
                                          </p:stCondLst>
                                        </p:cTn>
                                        <p:tgtEl>
                                          <p:spTgt spid="40"/>
                                        </p:tgtEl>
                                        <p:attrNameLst>
                                          <p:attrName>style.visibility</p:attrName>
                                        </p:attrNameLst>
                                      </p:cBhvr>
                                      <p:to>
                                        <p:strVal val="visible"/>
                                      </p:to>
                                    </p:set>
                                    <p:animEffect transition="in" filter="wipe(up)">
                                      <p:cBhvr>
                                        <p:cTn id="7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29">
            <a:extLst>
              <a:ext uri="{FF2B5EF4-FFF2-40B4-BE49-F238E27FC236}">
                <a16:creationId xmlns:a16="http://schemas.microsoft.com/office/drawing/2014/main" id="{3ED967E4-7167-4508-8A73-E34528D338C4}"/>
              </a:ext>
            </a:extLst>
          </p:cNvPr>
          <p:cNvPicPr>
            <a:picLocks noChangeAspect="1"/>
          </p:cNvPicPr>
          <p:nvPr/>
        </p:nvPicPr>
        <p:blipFill>
          <a:blip r:embed="rId3"/>
          <a:stretch>
            <a:fillRect/>
          </a:stretch>
        </p:blipFill>
        <p:spPr>
          <a:xfrm>
            <a:off x="-188277" y="-1510534"/>
            <a:ext cx="9522777" cy="5145470"/>
          </a:xfrm>
          <a:prstGeom prst="rect">
            <a:avLst/>
          </a:prstGeom>
        </p:spPr>
      </p:pic>
      <p:pic>
        <p:nvPicPr>
          <p:cNvPr id="31" name="图片 30">
            <a:extLst>
              <a:ext uri="{FF2B5EF4-FFF2-40B4-BE49-F238E27FC236}">
                <a16:creationId xmlns:a16="http://schemas.microsoft.com/office/drawing/2014/main" id="{1D6190F0-861A-47FE-A11E-58F7D9C1A27C}"/>
              </a:ext>
            </a:extLst>
          </p:cNvPr>
          <p:cNvPicPr>
            <a:picLocks noChangeAspect="1"/>
          </p:cNvPicPr>
          <p:nvPr/>
        </p:nvPicPr>
        <p:blipFill>
          <a:blip r:embed="rId4"/>
          <a:stretch>
            <a:fillRect/>
          </a:stretch>
        </p:blipFill>
        <p:spPr>
          <a:xfrm>
            <a:off x="3584363" y="2272005"/>
            <a:ext cx="1975275" cy="1975275"/>
          </a:xfrm>
          <a:prstGeom prst="rect">
            <a:avLst/>
          </a:prstGeom>
        </p:spPr>
      </p:pic>
      <p:pic>
        <p:nvPicPr>
          <p:cNvPr id="32" name="图片 31">
            <a:extLst>
              <a:ext uri="{FF2B5EF4-FFF2-40B4-BE49-F238E27FC236}">
                <a16:creationId xmlns:a16="http://schemas.microsoft.com/office/drawing/2014/main" id="{356CD3B7-1F57-4CE6-9C65-6A51F19AF65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411331" y="2008861"/>
            <a:ext cx="11966660" cy="3816427"/>
          </a:xfrm>
          <a:prstGeom prst="rect">
            <a:avLst/>
          </a:prstGeom>
        </p:spPr>
      </p:pic>
      <p:pic>
        <p:nvPicPr>
          <p:cNvPr id="33" name="图片 32">
            <a:extLst>
              <a:ext uri="{FF2B5EF4-FFF2-40B4-BE49-F238E27FC236}">
                <a16:creationId xmlns:a16="http://schemas.microsoft.com/office/drawing/2014/main" id="{8F1F19C4-9C6D-4E5C-A27F-68BCA5C42A79}"/>
              </a:ext>
            </a:extLst>
          </p:cNvPr>
          <p:cNvPicPr>
            <a:picLocks noChangeAspect="1"/>
          </p:cNvPicPr>
          <p:nvPr/>
        </p:nvPicPr>
        <p:blipFill>
          <a:blip r:embed="rId6"/>
          <a:stretch>
            <a:fillRect/>
          </a:stretch>
        </p:blipFill>
        <p:spPr>
          <a:xfrm>
            <a:off x="-58313" y="1408838"/>
            <a:ext cx="9260627" cy="4291956"/>
          </a:xfrm>
          <a:prstGeom prst="rect">
            <a:avLst/>
          </a:prstGeom>
        </p:spPr>
      </p:pic>
      <p:grpSp>
        <p:nvGrpSpPr>
          <p:cNvPr id="2" name="组合 1">
            <a:extLst>
              <a:ext uri="{FF2B5EF4-FFF2-40B4-BE49-F238E27FC236}">
                <a16:creationId xmlns:a16="http://schemas.microsoft.com/office/drawing/2014/main" id="{C532045F-C52B-44A1-9803-528571F5C690}"/>
              </a:ext>
            </a:extLst>
          </p:cNvPr>
          <p:cNvGrpSpPr/>
          <p:nvPr/>
        </p:nvGrpSpPr>
        <p:grpSpPr>
          <a:xfrm>
            <a:off x="-95250" y="3677696"/>
            <a:ext cx="9356379" cy="1618204"/>
            <a:chOff x="130521" y="4433394"/>
            <a:chExt cx="8882959" cy="1536325"/>
          </a:xfrm>
        </p:grpSpPr>
        <p:pic>
          <p:nvPicPr>
            <p:cNvPr id="34" name="图片 33">
              <a:extLst>
                <a:ext uri="{FF2B5EF4-FFF2-40B4-BE49-F238E27FC236}">
                  <a16:creationId xmlns:a16="http://schemas.microsoft.com/office/drawing/2014/main" id="{F789335F-97FE-4E86-95C4-9C612E3C7B22}"/>
                </a:ext>
              </a:extLst>
            </p:cNvPr>
            <p:cNvPicPr>
              <a:picLocks noChangeAspect="1"/>
            </p:cNvPicPr>
            <p:nvPr/>
          </p:nvPicPr>
          <p:blipFill>
            <a:blip r:embed="rId7"/>
            <a:stretch>
              <a:fillRect/>
            </a:stretch>
          </p:blipFill>
          <p:spPr>
            <a:xfrm>
              <a:off x="1024206" y="4639575"/>
              <a:ext cx="4889416" cy="774259"/>
            </a:xfrm>
            <a:prstGeom prst="rect">
              <a:avLst/>
            </a:prstGeom>
          </p:spPr>
        </p:pic>
        <p:pic>
          <p:nvPicPr>
            <p:cNvPr id="35" name="图片 34">
              <a:extLst>
                <a:ext uri="{FF2B5EF4-FFF2-40B4-BE49-F238E27FC236}">
                  <a16:creationId xmlns:a16="http://schemas.microsoft.com/office/drawing/2014/main" id="{56F8679D-2236-4CDE-9415-803A4F0B46BB}"/>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30521" y="4433394"/>
              <a:ext cx="8882959" cy="1536325"/>
            </a:xfrm>
            <a:prstGeom prst="rect">
              <a:avLst/>
            </a:prstGeom>
          </p:spPr>
        </p:pic>
      </p:grpSp>
      <p:pic>
        <p:nvPicPr>
          <p:cNvPr id="38" name="图片 37">
            <a:extLst>
              <a:ext uri="{FF2B5EF4-FFF2-40B4-BE49-F238E27FC236}">
                <a16:creationId xmlns:a16="http://schemas.microsoft.com/office/drawing/2014/main" id="{AD351F36-311B-4491-A8E9-14CFA535DA6F}"/>
              </a:ext>
            </a:extLst>
          </p:cNvPr>
          <p:cNvPicPr>
            <a:picLocks noChangeAspect="1"/>
          </p:cNvPicPr>
          <p:nvPr/>
        </p:nvPicPr>
        <p:blipFill>
          <a:blip r:embed="rId9">
            <a:duotone>
              <a:schemeClr val="accent2">
                <a:shade val="45000"/>
                <a:satMod val="135000"/>
              </a:schemeClr>
              <a:prstClr val="white"/>
            </a:duotone>
          </a:blip>
          <a:stretch>
            <a:fillRect/>
          </a:stretch>
        </p:blipFill>
        <p:spPr>
          <a:xfrm rot="663994">
            <a:off x="-791048" y="-91275"/>
            <a:ext cx="2444708" cy="1018120"/>
          </a:xfrm>
          <a:prstGeom prst="rect">
            <a:avLst/>
          </a:prstGeom>
        </p:spPr>
      </p:pic>
      <p:pic>
        <p:nvPicPr>
          <p:cNvPr id="19" name="图片 18">
            <a:extLst>
              <a:ext uri="{FF2B5EF4-FFF2-40B4-BE49-F238E27FC236}">
                <a16:creationId xmlns:a16="http://schemas.microsoft.com/office/drawing/2014/main" id="{495764CD-3742-46E5-BD1A-B293EC4D729F}"/>
              </a:ext>
            </a:extLst>
          </p:cNvPr>
          <p:cNvPicPr>
            <a:picLocks noChangeAspect="1"/>
          </p:cNvPicPr>
          <p:nvPr/>
        </p:nvPicPr>
        <p:blipFill>
          <a:blip r:embed="rId10">
            <a:duotone>
              <a:schemeClr val="accent2">
                <a:shade val="45000"/>
                <a:satMod val="135000"/>
              </a:schemeClr>
              <a:prstClr val="white"/>
            </a:duotone>
          </a:blip>
          <a:stretch>
            <a:fillRect/>
          </a:stretch>
        </p:blipFill>
        <p:spPr>
          <a:xfrm>
            <a:off x="7974552" y="922248"/>
            <a:ext cx="1421354" cy="530775"/>
          </a:xfrm>
          <a:prstGeom prst="rect">
            <a:avLst/>
          </a:prstGeom>
        </p:spPr>
      </p:pic>
      <p:pic>
        <p:nvPicPr>
          <p:cNvPr id="20" name="图片 19">
            <a:extLst>
              <a:ext uri="{FF2B5EF4-FFF2-40B4-BE49-F238E27FC236}">
                <a16:creationId xmlns:a16="http://schemas.microsoft.com/office/drawing/2014/main" id="{47EB8C3B-7215-4F8C-8DBE-097DC3A865DC}"/>
              </a:ext>
            </a:extLst>
          </p:cNvPr>
          <p:cNvPicPr>
            <a:picLocks noChangeAspect="1"/>
          </p:cNvPicPr>
          <p:nvPr/>
        </p:nvPicPr>
        <p:blipFill>
          <a:blip r:embed="rId11"/>
          <a:stretch>
            <a:fillRect/>
          </a:stretch>
        </p:blipFill>
        <p:spPr>
          <a:xfrm rot="21056238">
            <a:off x="6675427" y="183000"/>
            <a:ext cx="901644" cy="370297"/>
          </a:xfrm>
          <a:prstGeom prst="rect">
            <a:avLst/>
          </a:prstGeom>
        </p:spPr>
      </p:pic>
      <p:pic>
        <p:nvPicPr>
          <p:cNvPr id="15" name="图片 2">
            <a:extLst>
              <a:ext uri="{FF2B5EF4-FFF2-40B4-BE49-F238E27FC236}">
                <a16:creationId xmlns:a16="http://schemas.microsoft.com/office/drawing/2014/main" id="{BBBF16C4-6066-4D51-B95D-113618665183}"/>
              </a:ext>
            </a:extLst>
          </p:cNvPr>
          <p:cNvPicPr>
            <a:picLocks noChangeAspect="1"/>
          </p:cNvPicPr>
          <p:nvPr/>
        </p:nvPicPr>
        <p:blipFill>
          <a:blip r:embed="rId10"/>
          <a:stretch>
            <a:fillRect/>
          </a:stretch>
        </p:blipFill>
        <p:spPr>
          <a:xfrm>
            <a:off x="2762246" y="632759"/>
            <a:ext cx="3619507" cy="1351631"/>
          </a:xfrm>
          <a:prstGeom prst="rect">
            <a:avLst/>
          </a:prstGeom>
        </p:spPr>
      </p:pic>
      <p:sp>
        <p:nvSpPr>
          <p:cNvPr id="17" name="文本框 15">
            <a:extLst>
              <a:ext uri="{FF2B5EF4-FFF2-40B4-BE49-F238E27FC236}">
                <a16:creationId xmlns:a16="http://schemas.microsoft.com/office/drawing/2014/main" id="{5663E967-6A37-4102-B974-7616878AC2A8}"/>
              </a:ext>
            </a:extLst>
          </p:cNvPr>
          <p:cNvSpPr txBox="1"/>
          <p:nvPr/>
        </p:nvSpPr>
        <p:spPr>
          <a:xfrm>
            <a:off x="2875584" y="1161407"/>
            <a:ext cx="3449016" cy="707886"/>
          </a:xfrm>
          <a:prstGeom prst="rect">
            <a:avLst/>
          </a:prstGeom>
          <a:noFill/>
        </p:spPr>
        <p:txBody>
          <a:bodyPr wrap="square" rtlCol="0">
            <a:spAutoFit/>
          </a:bodyPr>
          <a:lstStyle/>
          <a:p>
            <a:pPr algn="ctr"/>
            <a:r>
              <a:rPr lang="en-US" altLang="zh-CN" sz="4000" dirty="0">
                <a:ln>
                  <a:solidFill>
                    <a:schemeClr val="bg1"/>
                  </a:solidFill>
                </a:ln>
                <a:solidFill>
                  <a:srgbClr val="343942"/>
                </a:solidFill>
                <a:latin typeface="#9Slide03 Neutra" panose="02040603050506020204" pitchFamily="18" charset="0"/>
                <a:ea typeface="华文琥珀" panose="02010800040101010101" pitchFamily="2" charset="-122"/>
                <a:cs typeface="方正光辉特粗简体" panose="03000509000000000000" pitchFamily="65" charset="-122"/>
              </a:rPr>
              <a:t>TÌM HIỂU BÀI</a:t>
            </a:r>
            <a:endParaRPr lang="zh-CN" altLang="en-US" sz="4000" dirty="0">
              <a:ln>
                <a:solidFill>
                  <a:schemeClr val="bg1"/>
                </a:solidFill>
              </a:ln>
              <a:solidFill>
                <a:srgbClr val="343942"/>
              </a:solidFill>
              <a:latin typeface="#9Slide03 Neutra" panose="02040603050506020204" pitchFamily="18" charset="0"/>
              <a:ea typeface="华文琥珀" panose="02010800040101010101" pitchFamily="2" charset="-122"/>
              <a:cs typeface="方正光辉特粗简体" panose="03000509000000000000" pitchFamily="65" charset="-122"/>
            </a:endParaRPr>
          </a:p>
        </p:txBody>
      </p:sp>
    </p:spTree>
    <p:extLst>
      <p:ext uri="{BB962C8B-B14F-4D97-AF65-F5344CB8AC3E}">
        <p14:creationId xmlns:p14="http://schemas.microsoft.com/office/powerpoint/2010/main" val="37038026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anim calcmode="lin" valueType="num">
                                      <p:cBhvr>
                                        <p:cTn id="8" dur="500" fill="hold"/>
                                        <p:tgtEl>
                                          <p:spTgt spid="32"/>
                                        </p:tgtEl>
                                        <p:attrNameLst>
                                          <p:attrName>ppt_x</p:attrName>
                                        </p:attrNameLst>
                                      </p:cBhvr>
                                      <p:tavLst>
                                        <p:tav tm="0">
                                          <p:val>
                                            <p:strVal val="#ppt_x"/>
                                          </p:val>
                                        </p:tav>
                                        <p:tav tm="100000">
                                          <p:val>
                                            <p:strVal val="#ppt_x"/>
                                          </p:val>
                                        </p:tav>
                                      </p:tavLst>
                                    </p:anim>
                                    <p:anim calcmode="lin" valueType="num">
                                      <p:cBhvr>
                                        <p:cTn id="9" dur="500" fill="hold"/>
                                        <p:tgtEl>
                                          <p:spTgt spid="3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anim calcmode="lin" valueType="num">
                                      <p:cBhvr>
                                        <p:cTn id="13" dur="500" fill="hold"/>
                                        <p:tgtEl>
                                          <p:spTgt spid="33"/>
                                        </p:tgtEl>
                                        <p:attrNameLst>
                                          <p:attrName>ppt_x</p:attrName>
                                        </p:attrNameLst>
                                      </p:cBhvr>
                                      <p:tavLst>
                                        <p:tav tm="0">
                                          <p:val>
                                            <p:strVal val="#ppt_x"/>
                                          </p:val>
                                        </p:tav>
                                        <p:tav tm="100000">
                                          <p:val>
                                            <p:strVal val="#ppt_x"/>
                                          </p:val>
                                        </p:tav>
                                      </p:tavLst>
                                    </p:anim>
                                    <p:anim calcmode="lin" valueType="num">
                                      <p:cBhvr>
                                        <p:cTn id="14" dur="500" fill="hold"/>
                                        <p:tgtEl>
                                          <p:spTgt spid="3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500"/>
                            </p:stCondLst>
                            <p:childTnLst>
                              <p:par>
                                <p:cTn id="21" presetID="2" presetClass="entr" presetSubtype="4" fill="hold" nodeType="after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 fill="hold"/>
                                        <p:tgtEl>
                                          <p:spTgt spid="31"/>
                                        </p:tgtEl>
                                        <p:attrNameLst>
                                          <p:attrName>ppt_x</p:attrName>
                                        </p:attrNameLst>
                                      </p:cBhvr>
                                      <p:tavLst>
                                        <p:tav tm="0">
                                          <p:val>
                                            <p:strVal val="#ppt_x"/>
                                          </p:val>
                                        </p:tav>
                                        <p:tav tm="100000">
                                          <p:val>
                                            <p:strVal val="#ppt_x"/>
                                          </p:val>
                                        </p:tav>
                                      </p:tavLst>
                                    </p:anim>
                                    <p:anim calcmode="lin" valueType="num">
                                      <p:cBhvr additive="base">
                                        <p:cTn id="24" dur="500" fill="hold"/>
                                        <p:tgtEl>
                                          <p:spTgt spid="31"/>
                                        </p:tgtEl>
                                        <p:attrNameLst>
                                          <p:attrName>ppt_y</p:attrName>
                                        </p:attrNameLst>
                                      </p:cBhvr>
                                      <p:tavLst>
                                        <p:tav tm="0">
                                          <p:val>
                                            <p:strVal val="1+#ppt_h/2"/>
                                          </p:val>
                                        </p:tav>
                                        <p:tav tm="100000">
                                          <p:val>
                                            <p:strVal val="#ppt_y"/>
                                          </p:val>
                                        </p:tav>
                                      </p:tavLst>
                                    </p:anim>
                                  </p:childTnLst>
                                </p:cTn>
                              </p:par>
                              <p:par>
                                <p:cTn id="25" presetID="22" presetClass="entr" presetSubtype="4" fill="hold" nodeType="withEffect">
                                  <p:stCondLst>
                                    <p:cond delay="250"/>
                                  </p:stCondLst>
                                  <p:childTnLst>
                                    <p:set>
                                      <p:cBhvr>
                                        <p:cTn id="26" dur="1" fill="hold">
                                          <p:stCondLst>
                                            <p:cond delay="0"/>
                                          </p:stCondLst>
                                        </p:cTn>
                                        <p:tgtEl>
                                          <p:spTgt spid="30"/>
                                        </p:tgtEl>
                                        <p:attrNameLst>
                                          <p:attrName>style.visibility</p:attrName>
                                        </p:attrNameLst>
                                      </p:cBhvr>
                                      <p:to>
                                        <p:strVal val="visible"/>
                                      </p:to>
                                    </p:set>
                                    <p:animEffect transition="in" filter="wipe(down)">
                                      <p:cBhvr>
                                        <p:cTn id="27" dur="500"/>
                                        <p:tgtEl>
                                          <p:spTgt spid="30"/>
                                        </p:tgtEl>
                                      </p:cBhvr>
                                    </p:animEffect>
                                  </p:childTnLst>
                                </p:cTn>
                              </p:par>
                            </p:childTnLst>
                          </p:cTn>
                        </p:par>
                        <p:par>
                          <p:cTn id="28" fill="hold">
                            <p:stCondLst>
                              <p:cond delay="1250"/>
                            </p:stCondLst>
                            <p:childTnLst>
                              <p:par>
                                <p:cTn id="29" presetID="2" presetClass="entr" presetSubtype="2"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1+#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1+#ppt_w/2"/>
                                          </p:val>
                                        </p:tav>
                                        <p:tav tm="100000">
                                          <p:val>
                                            <p:strVal val="#ppt_x"/>
                                          </p:val>
                                        </p:tav>
                                      </p:tavLst>
                                    </p:anim>
                                    <p:anim calcmode="lin" valueType="num">
                                      <p:cBhvr additive="base">
                                        <p:cTn id="36" dur="500" fill="hold"/>
                                        <p:tgtEl>
                                          <p:spTgt spid="20"/>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25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0-#ppt_w/2"/>
                                          </p:val>
                                        </p:tav>
                                        <p:tav tm="100000">
                                          <p:val>
                                            <p:strVal val="#ppt_x"/>
                                          </p:val>
                                        </p:tav>
                                      </p:tavLst>
                                    </p:anim>
                                    <p:anim calcmode="lin" valueType="num">
                                      <p:cBhvr additive="base">
                                        <p:cTn id="40" dur="500" fill="hold"/>
                                        <p:tgtEl>
                                          <p:spTgt spid="38"/>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50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0-#ppt_w/2"/>
                                          </p:val>
                                        </p:tav>
                                        <p:tav tm="100000">
                                          <p:val>
                                            <p:strVal val="#ppt_x"/>
                                          </p:val>
                                        </p:tav>
                                      </p:tavLst>
                                    </p:anim>
                                    <p:anim calcmode="lin" valueType="num">
                                      <p:cBhvr additive="base">
                                        <p:cTn id="44" dur="500" fill="hold"/>
                                        <p:tgtEl>
                                          <p:spTgt spid="15"/>
                                        </p:tgtEl>
                                        <p:attrNameLst>
                                          <p:attrName>ppt_y</p:attrName>
                                        </p:attrNameLst>
                                      </p:cBhvr>
                                      <p:tavLst>
                                        <p:tav tm="0">
                                          <p:val>
                                            <p:strVal val="#ppt_y"/>
                                          </p:val>
                                        </p:tav>
                                        <p:tav tm="100000">
                                          <p:val>
                                            <p:strVal val="#ppt_y"/>
                                          </p:val>
                                        </p:tav>
                                      </p:tavLst>
                                    </p:anim>
                                  </p:childTnLst>
                                </p:cTn>
                              </p:par>
                            </p:childTnLst>
                          </p:cTn>
                        </p:par>
                        <p:par>
                          <p:cTn id="45" fill="hold">
                            <p:stCondLst>
                              <p:cond delay="2250"/>
                            </p:stCondLst>
                            <p:childTnLst>
                              <p:par>
                                <p:cTn id="46" presetID="38" presetClass="entr" presetSubtype="0" accel="50000" fill="hold" grpId="0" nodeType="afterEffect">
                                  <p:stCondLst>
                                    <p:cond delay="0"/>
                                  </p:stCondLst>
                                  <p:iterate type="lt">
                                    <p:tmPct val="33333"/>
                                  </p:iterate>
                                  <p:childTnLst>
                                    <p:set>
                                      <p:cBhvr>
                                        <p:cTn id="47" dur="1" fill="hold">
                                          <p:stCondLst>
                                            <p:cond delay="0"/>
                                          </p:stCondLst>
                                        </p:cTn>
                                        <p:tgtEl>
                                          <p:spTgt spid="17"/>
                                        </p:tgtEl>
                                        <p:attrNameLst>
                                          <p:attrName>style.visibility</p:attrName>
                                        </p:attrNameLst>
                                      </p:cBhvr>
                                      <p:to>
                                        <p:strVal val="visible"/>
                                      </p:to>
                                    </p:set>
                                    <p:set>
                                      <p:cBhvr>
                                        <p:cTn id="48" dur="227" fill="hold">
                                          <p:stCondLst>
                                            <p:cond delay="0"/>
                                          </p:stCondLst>
                                        </p:cTn>
                                        <p:tgtEl>
                                          <p:spTgt spid="17"/>
                                        </p:tgtEl>
                                        <p:attrNameLst>
                                          <p:attrName>style.rotation</p:attrName>
                                        </p:attrNameLst>
                                      </p:cBhvr>
                                      <p:to>
                                        <p:strVal val="-45.0"/>
                                      </p:to>
                                    </p:set>
                                    <p:anim calcmode="lin" valueType="num">
                                      <p:cBhvr>
                                        <p:cTn id="49" dur="227" fill="hold">
                                          <p:stCondLst>
                                            <p:cond delay="227"/>
                                          </p:stCondLst>
                                        </p:cTn>
                                        <p:tgtEl>
                                          <p:spTgt spid="17"/>
                                        </p:tgtEl>
                                        <p:attrNameLst>
                                          <p:attrName>style.rotation</p:attrName>
                                        </p:attrNameLst>
                                      </p:cBhvr>
                                      <p:tavLst>
                                        <p:tav tm="0">
                                          <p:val>
                                            <p:fltVal val="-45"/>
                                          </p:val>
                                        </p:tav>
                                        <p:tav tm="69900">
                                          <p:val>
                                            <p:fltVal val="45"/>
                                          </p:val>
                                        </p:tav>
                                        <p:tav tm="100000">
                                          <p:val>
                                            <p:fltVal val="0"/>
                                          </p:val>
                                        </p:tav>
                                      </p:tavLst>
                                    </p:anim>
                                    <p:anim calcmode="lin" valueType="num">
                                      <p:cBhvr>
                                        <p:cTn id="50" dur="227" fill="hold">
                                          <p:stCondLst>
                                            <p:cond delay="0"/>
                                          </p:stCondLst>
                                        </p:cTn>
                                        <p:tgtEl>
                                          <p:spTgt spid="17"/>
                                        </p:tgtEl>
                                        <p:attrNameLst>
                                          <p:attrName>ppt_y</p:attrName>
                                        </p:attrNameLst>
                                      </p:cBhvr>
                                      <p:tavLst>
                                        <p:tav tm="0">
                                          <p:val>
                                            <p:strVal val="#ppt_y-1"/>
                                          </p:val>
                                        </p:tav>
                                        <p:tav tm="100000">
                                          <p:val>
                                            <p:strVal val="#ppt_y-(0.354*#ppt_w-0.172*#ppt_h)"/>
                                          </p:val>
                                        </p:tav>
                                      </p:tavLst>
                                    </p:anim>
                                    <p:anim calcmode="lin" valueType="num">
                                      <p:cBhvr>
                                        <p:cTn id="51" dur="78" decel="50000" autoRev="1" fill="hold">
                                          <p:stCondLst>
                                            <p:cond delay="227"/>
                                          </p:stCondLst>
                                        </p:cTn>
                                        <p:tgtEl>
                                          <p:spTgt spid="17"/>
                                        </p:tgtEl>
                                        <p:attrNameLst>
                                          <p:attrName>ppt_y</p:attrName>
                                        </p:attrNameLst>
                                      </p:cBhvr>
                                      <p:tavLst>
                                        <p:tav tm="0">
                                          <p:val>
                                            <p:strVal val="#ppt_y-(0.354*#ppt_w-0.172*#ppt_h)"/>
                                          </p:val>
                                        </p:tav>
                                        <p:tav tm="100000">
                                          <p:val>
                                            <p:strVal val="#ppt_y-(0.354*#ppt_w-0.172*#ppt_h)-#ppt_h/2"/>
                                          </p:val>
                                        </p:tav>
                                      </p:tavLst>
                                    </p:anim>
                                    <p:anim calcmode="lin" valueType="num">
                                      <p:cBhvr>
                                        <p:cTn id="52" dur="68" fill="hold">
                                          <p:stCondLst>
                                            <p:cond delay="432"/>
                                          </p:stCondLst>
                                        </p:cTn>
                                        <p:tgtEl>
                                          <p:spTgt spid="17"/>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30">
            <a:extLst>
              <a:ext uri="{FF2B5EF4-FFF2-40B4-BE49-F238E27FC236}">
                <a16:creationId xmlns:a16="http://schemas.microsoft.com/office/drawing/2014/main" id="{597FA8A2-95CE-47B0-AD15-6EC7C098AA06}"/>
              </a:ext>
            </a:extLst>
          </p:cNvPr>
          <p:cNvPicPr>
            <a:picLocks noChangeAspect="1"/>
          </p:cNvPicPr>
          <p:nvPr/>
        </p:nvPicPr>
        <p:blipFill>
          <a:blip r:embed="rId4"/>
          <a:stretch>
            <a:fillRect/>
          </a:stretch>
        </p:blipFill>
        <p:spPr>
          <a:xfrm>
            <a:off x="3908213" y="323850"/>
            <a:ext cx="1975275" cy="1975275"/>
          </a:xfrm>
          <a:prstGeom prst="rect">
            <a:avLst/>
          </a:prstGeom>
        </p:spPr>
      </p:pic>
      <p:pic>
        <p:nvPicPr>
          <p:cNvPr id="14" name="图片 13">
            <a:extLst>
              <a:ext uri="{FF2B5EF4-FFF2-40B4-BE49-F238E27FC236}">
                <a16:creationId xmlns:a16="http://schemas.microsoft.com/office/drawing/2014/main" id="{7CD85A9F-0D69-4FF7-9BE3-DEAE73627A56}"/>
              </a:ext>
            </a:extLst>
          </p:cNvPr>
          <p:cNvPicPr>
            <a:picLocks noChangeAspect="1"/>
          </p:cNvPicPr>
          <p:nvPr/>
        </p:nvPicPr>
        <p:blipFill>
          <a:blip r:embed="rId5"/>
          <a:stretch>
            <a:fillRect/>
          </a:stretch>
        </p:blipFill>
        <p:spPr>
          <a:xfrm>
            <a:off x="71378" y="204294"/>
            <a:ext cx="2678181" cy="1000112"/>
          </a:xfrm>
          <a:prstGeom prst="rect">
            <a:avLst/>
          </a:prstGeom>
        </p:spPr>
      </p:pic>
      <p:pic>
        <p:nvPicPr>
          <p:cNvPr id="9" name="图片 8">
            <a:extLst>
              <a:ext uri="{FF2B5EF4-FFF2-40B4-BE49-F238E27FC236}">
                <a16:creationId xmlns:a16="http://schemas.microsoft.com/office/drawing/2014/main" id="{EFD32AFA-CA52-47D7-A224-C914491B78D2}"/>
              </a:ext>
            </a:extLst>
          </p:cNvPr>
          <p:cNvPicPr>
            <a:picLocks noChangeAspect="1"/>
          </p:cNvPicPr>
          <p:nvPr/>
        </p:nvPicPr>
        <p:blipFill rotWithShape="1">
          <a:blip r:embed="rId6"/>
          <a:srcRect l="56379"/>
          <a:stretch/>
        </p:blipFill>
        <p:spPr>
          <a:xfrm>
            <a:off x="5565447" y="2137660"/>
            <a:ext cx="4039614" cy="4291956"/>
          </a:xfrm>
          <a:prstGeom prst="rect">
            <a:avLst/>
          </a:prstGeom>
        </p:spPr>
      </p:pic>
      <p:pic>
        <p:nvPicPr>
          <p:cNvPr id="5" name="图片 4">
            <a:extLst>
              <a:ext uri="{FF2B5EF4-FFF2-40B4-BE49-F238E27FC236}">
                <a16:creationId xmlns:a16="http://schemas.microsoft.com/office/drawing/2014/main" id="{445A97E7-7F47-428D-9A49-EC00D717EDF0}"/>
              </a:ext>
            </a:extLst>
          </p:cNvPr>
          <p:cNvPicPr>
            <a:picLocks noChangeAspect="1"/>
          </p:cNvPicPr>
          <p:nvPr/>
        </p:nvPicPr>
        <p:blipFill>
          <a:blip r:embed="rId7"/>
          <a:stretch>
            <a:fillRect/>
          </a:stretch>
        </p:blipFill>
        <p:spPr>
          <a:xfrm>
            <a:off x="-116231" y="3918018"/>
            <a:ext cx="9376461" cy="1536325"/>
          </a:xfrm>
          <a:prstGeom prst="rect">
            <a:avLst/>
          </a:prstGeom>
        </p:spPr>
      </p:pic>
      <p:pic>
        <p:nvPicPr>
          <p:cNvPr id="15" name="图片 14">
            <a:extLst>
              <a:ext uri="{FF2B5EF4-FFF2-40B4-BE49-F238E27FC236}">
                <a16:creationId xmlns:a16="http://schemas.microsoft.com/office/drawing/2014/main" id="{26C39040-B17C-431D-A682-AAFDFBB63E50}"/>
              </a:ext>
            </a:extLst>
          </p:cNvPr>
          <p:cNvPicPr>
            <a:picLocks noChangeAspect="1"/>
          </p:cNvPicPr>
          <p:nvPr/>
        </p:nvPicPr>
        <p:blipFill>
          <a:blip r:embed="rId5"/>
          <a:stretch>
            <a:fillRect/>
          </a:stretch>
        </p:blipFill>
        <p:spPr>
          <a:xfrm>
            <a:off x="8834390" y="902805"/>
            <a:ext cx="1028687" cy="384142"/>
          </a:xfrm>
          <a:prstGeom prst="rect">
            <a:avLst/>
          </a:prstGeom>
        </p:spPr>
      </p:pic>
      <p:pic>
        <p:nvPicPr>
          <p:cNvPr id="16" name="图片 15">
            <a:extLst>
              <a:ext uri="{FF2B5EF4-FFF2-40B4-BE49-F238E27FC236}">
                <a16:creationId xmlns:a16="http://schemas.microsoft.com/office/drawing/2014/main" id="{905E1E2F-1C9B-455F-929D-741247742AC3}"/>
              </a:ext>
            </a:extLst>
          </p:cNvPr>
          <p:cNvPicPr>
            <a:picLocks noChangeAspect="1"/>
          </p:cNvPicPr>
          <p:nvPr/>
        </p:nvPicPr>
        <p:blipFill>
          <a:blip r:embed="rId8"/>
          <a:stretch>
            <a:fillRect/>
          </a:stretch>
        </p:blipFill>
        <p:spPr>
          <a:xfrm rot="21056238">
            <a:off x="5394140" y="168997"/>
            <a:ext cx="1095492" cy="449909"/>
          </a:xfrm>
          <a:prstGeom prst="rect">
            <a:avLst/>
          </a:prstGeom>
        </p:spPr>
      </p:pic>
      <p:pic>
        <p:nvPicPr>
          <p:cNvPr id="17" name="图形 16">
            <a:extLst>
              <a:ext uri="{FF2B5EF4-FFF2-40B4-BE49-F238E27FC236}">
                <a16:creationId xmlns:a16="http://schemas.microsoft.com/office/drawing/2014/main" id="{C5EC70A3-479D-4162-82A0-ED0C3626C3A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476117">
            <a:off x="7399374" y="78257"/>
            <a:ext cx="1713925" cy="713579"/>
          </a:xfrm>
          <a:prstGeom prst="rect">
            <a:avLst/>
          </a:prstGeom>
        </p:spPr>
      </p:pic>
      <p:pic>
        <p:nvPicPr>
          <p:cNvPr id="8" name="Picture 7">
            <a:extLst>
              <a:ext uri="{FF2B5EF4-FFF2-40B4-BE49-F238E27FC236}">
                <a16:creationId xmlns:a16="http://schemas.microsoft.com/office/drawing/2014/main" id="{A95AC941-DBFC-4059-90BB-E35130588EA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0"/>
            <a:ext cx="5410200" cy="5410200"/>
          </a:xfrm>
          <a:prstGeom prst="rect">
            <a:avLst/>
          </a:prstGeom>
        </p:spPr>
      </p:pic>
      <p:pic>
        <p:nvPicPr>
          <p:cNvPr id="23" name="Picture 22">
            <a:extLst>
              <a:ext uri="{FF2B5EF4-FFF2-40B4-BE49-F238E27FC236}">
                <a16:creationId xmlns:a16="http://schemas.microsoft.com/office/drawing/2014/main" id="{79C4AEB0-419B-47B2-84D0-F18EE441296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38750" y="0"/>
            <a:ext cx="5410200" cy="5410200"/>
          </a:xfrm>
          <a:prstGeom prst="rect">
            <a:avLst/>
          </a:prstGeom>
        </p:spPr>
      </p:pic>
      <p:pic>
        <p:nvPicPr>
          <p:cNvPr id="10" name="Picture 9">
            <a:extLst>
              <a:ext uri="{FF2B5EF4-FFF2-40B4-BE49-F238E27FC236}">
                <a16:creationId xmlns:a16="http://schemas.microsoft.com/office/drawing/2014/main" id="{1328AEF4-9455-4FE0-8FCB-47610C4E366D}"/>
              </a:ext>
            </a:extLst>
          </p:cNvPr>
          <p:cNvPicPr>
            <a:picLocks noChangeAspect="1"/>
          </p:cNvPicPr>
          <p:nvPr/>
        </p:nvPicPr>
        <p:blipFill rotWithShape="1">
          <a:blip r:embed="rId12">
            <a:extLst>
              <a:ext uri="{28A0092B-C50C-407E-A947-70E740481C1C}">
                <a14:useLocalDpi xmlns:a14="http://schemas.microsoft.com/office/drawing/2010/main" val="0"/>
              </a:ext>
            </a:extLst>
          </a:blip>
          <a:srcRect t="19187" b="25495"/>
          <a:stretch/>
        </p:blipFill>
        <p:spPr>
          <a:xfrm>
            <a:off x="-209550" y="-400664"/>
            <a:ext cx="9527458" cy="5810866"/>
          </a:xfrm>
          <a:prstGeom prst="rect">
            <a:avLst/>
          </a:prstGeom>
          <a:effectLst>
            <a:outerShdw blurRad="50800" dist="50800" dir="5400000" algn="ctr" rotWithShape="0">
              <a:srgbClr val="000000">
                <a:alpha val="0"/>
              </a:srgbClr>
            </a:outerShdw>
          </a:effectLst>
        </p:spPr>
      </p:pic>
      <p:sp>
        <p:nvSpPr>
          <p:cNvPr id="3" name="PA_矩形 2">
            <a:extLst>
              <a:ext uri="{FF2B5EF4-FFF2-40B4-BE49-F238E27FC236}">
                <a16:creationId xmlns:a16="http://schemas.microsoft.com/office/drawing/2014/main" id="{CB1C6E8F-C459-4ED9-BDCB-391F72076068}"/>
              </a:ext>
            </a:extLst>
          </p:cNvPr>
          <p:cNvSpPr/>
          <p:nvPr>
            <p:custDataLst>
              <p:tags r:id="rId1"/>
            </p:custDataLst>
          </p:nvPr>
        </p:nvSpPr>
        <p:spPr>
          <a:xfrm>
            <a:off x="406400" y="1519595"/>
            <a:ext cx="8318500" cy="3266985"/>
          </a:xfrm>
          <a:prstGeom prst="rect">
            <a:avLst/>
          </a:prstGeom>
        </p:spPr>
        <p:txBody>
          <a:bodyPr wrap="square">
            <a:spAutoFit/>
          </a:bodyPr>
          <a:lstStyle/>
          <a:p>
            <a:pPr>
              <a:lnSpc>
                <a:spcPct val="125000"/>
              </a:lnSpc>
              <a:defRPr/>
            </a:pPr>
            <a:r>
              <a:rPr lang="en-US" altLang="en-US" sz="20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Mùa</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đông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đã</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về</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thực</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sự</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rồi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Mây</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từ</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trên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cao</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theo</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các</a:t>
            </a:r>
            <a:endParaRPr lang="en-US" altLang="en-US" sz="2100" dirty="0">
              <a:latin typeface="Arial" panose="020B0604020202020204" pitchFamily="34" charset="0"/>
              <a:cs typeface="Arial" panose="020B0604020202020204" pitchFamily="34" charset="0"/>
            </a:endParaRPr>
          </a:p>
          <a:p>
            <a:pPr>
              <a:lnSpc>
                <a:spcPct val="125000"/>
              </a:lnSpc>
              <a:defRPr/>
            </a:pP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sườn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núi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trườn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xuống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chốc</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chốc</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lại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gieo</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một</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đợt</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mưa</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bụi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trên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những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mái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lá</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chít</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bạc</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trắng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Hoa</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rau</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cải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hương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vàng</a:t>
            </a:r>
            <a:r>
              <a:rPr lang="en-US" altLang="en-US" sz="2100" dirty="0">
                <a:latin typeface="Arial" panose="020B0604020202020204" pitchFamily="34" charset="0"/>
                <a:cs typeface="Arial" panose="020B0604020202020204" pitchFamily="34" charset="0"/>
              </a:rPr>
              <a:t> hoe, </a:t>
            </a:r>
            <a:r>
              <a:rPr lang="en-US" altLang="en-US" sz="2100" dirty="0" err="1">
                <a:latin typeface="Arial" panose="020B0604020202020204" pitchFamily="34" charset="0"/>
                <a:cs typeface="Arial" panose="020B0604020202020204" pitchFamily="34" charset="0"/>
              </a:rPr>
              <a:t>từng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vạt</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dài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ẩn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hiện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trong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sương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bên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sườn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đồi</a:t>
            </a:r>
            <a:r>
              <a:rPr lang="en-US" altLang="en-US" sz="2100" dirty="0">
                <a:latin typeface="Arial" panose="020B0604020202020204" pitchFamily="34" charset="0"/>
                <a:cs typeface="Arial" panose="020B0604020202020204" pitchFamily="34" charset="0"/>
              </a:rPr>
              <a:t>. Con </a:t>
            </a:r>
            <a:r>
              <a:rPr lang="en-US" altLang="en-US" sz="2100" dirty="0" err="1">
                <a:latin typeface="Arial" panose="020B0604020202020204" pitchFamily="34" charset="0"/>
                <a:cs typeface="Arial" panose="020B0604020202020204" pitchFamily="34" charset="0"/>
              </a:rPr>
              <a:t>suối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lớn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ồn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ào</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quanh</a:t>
            </a:r>
            <a:r>
              <a:rPr lang="en-US" altLang="en-US" sz="2100" dirty="0">
                <a:latin typeface="Arial" panose="020B0604020202020204" pitchFamily="34" charset="0"/>
                <a:cs typeface="Arial" panose="020B0604020202020204" pitchFamily="34" charset="0"/>
              </a:rPr>
              <a:t> co </a:t>
            </a:r>
            <a:r>
              <a:rPr lang="en-US" altLang="en-US" sz="2100" dirty="0" err="1">
                <a:latin typeface="Arial" panose="020B0604020202020204" pitchFamily="34" charset="0"/>
                <a:cs typeface="Arial" panose="020B0604020202020204" pitchFamily="34" charset="0"/>
              </a:rPr>
              <a:t>đã</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thu</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mình</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lại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phô</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những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dải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sỏi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cuội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nhẵn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nhụi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và</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sạch</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sẽ</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Trên</a:t>
            </a:r>
            <a:endParaRPr lang="en-US" altLang="en-US" sz="2100" dirty="0">
              <a:latin typeface="Arial" panose="020B0604020202020204" pitchFamily="34" charset="0"/>
              <a:cs typeface="Arial" panose="020B0604020202020204" pitchFamily="34" charset="0"/>
            </a:endParaRPr>
          </a:p>
          <a:p>
            <a:pPr>
              <a:lnSpc>
                <a:spcPct val="125000"/>
              </a:lnSpc>
              <a:defRPr/>
            </a:pP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những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ngọn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cơi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già</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nua</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những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chiếc</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lá</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vàng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cuối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cùng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còn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sót</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lại</a:t>
            </a:r>
            <a:endParaRPr lang="en-US" altLang="en-US" sz="2100" dirty="0">
              <a:latin typeface="Arial" panose="020B0604020202020204" pitchFamily="34" charset="0"/>
              <a:cs typeface="Arial" panose="020B0604020202020204" pitchFamily="34" charset="0"/>
            </a:endParaRPr>
          </a:p>
          <a:p>
            <a:pPr>
              <a:lnSpc>
                <a:spcPct val="125000"/>
              </a:lnSpc>
              <a:defRPr/>
            </a:pP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đang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khua</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lao</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xao</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trước</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khi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từ</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giã</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thân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mẹ</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đơn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sơ</a:t>
            </a:r>
            <a:r>
              <a:rPr lang="en-US" altLang="en-US" sz="2100" dirty="0">
                <a:latin typeface="Arial" panose="020B0604020202020204" pitchFamily="34" charset="0"/>
                <a:cs typeface="Arial" panose="020B0604020202020204" pitchFamily="34" charset="0"/>
              </a:rPr>
              <a:t>.</a:t>
            </a:r>
            <a:r>
              <a:rPr lang="en-US" altLang="en-US" sz="2000" i="1" dirty="0">
                <a:latin typeface="Arial" panose="020B0604020202020204" pitchFamily="34" charset="0"/>
                <a:cs typeface="Arial" panose="020B0604020202020204" pitchFamily="34" charset="0"/>
              </a:rPr>
              <a:t>  </a:t>
            </a:r>
          </a:p>
          <a:p>
            <a:pPr>
              <a:lnSpc>
                <a:spcPct val="125000"/>
              </a:lnSpc>
              <a:defRPr/>
            </a:pPr>
            <a:r>
              <a:rPr lang="en-US" altLang="en-US" sz="2000" i="1" dirty="0">
                <a:latin typeface="Arial" panose="020B0604020202020204" pitchFamily="34" charset="0"/>
                <a:cs typeface="Arial" panose="020B0604020202020204" pitchFamily="34" charset="0"/>
              </a:rPr>
              <a:t>								Theo </a:t>
            </a:r>
            <a:r>
              <a:rPr lang="en-US" altLang="en-US" sz="2000" dirty="0">
                <a:latin typeface="Arial" panose="020B0604020202020204" pitchFamily="34" charset="0"/>
                <a:cs typeface="Arial" panose="020B0604020202020204" pitchFamily="34" charset="0"/>
              </a:rPr>
              <a:t>Ma </a:t>
            </a:r>
            <a:r>
              <a:rPr lang="en-US" altLang="en-US" sz="2000" dirty="0" err="1">
                <a:latin typeface="Arial" panose="020B0604020202020204" pitchFamily="34" charset="0"/>
                <a:cs typeface="Arial" panose="020B0604020202020204" pitchFamily="34" charset="0"/>
              </a:rPr>
              <a:t>Văn</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Kháng</a:t>
            </a:r>
            <a:endParaRPr lang="en-US" altLang="en-US" sz="2000" dirty="0">
              <a:solidFill>
                <a:schemeClr val="tx2"/>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00FDD86D-7886-4F91-8F74-4E01BCC6B96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409700" y="952500"/>
            <a:ext cx="5029200" cy="769582"/>
          </a:xfrm>
          <a:prstGeom prst="rect">
            <a:avLst/>
          </a:prstGeom>
        </p:spPr>
      </p:pic>
      <p:pic>
        <p:nvPicPr>
          <p:cNvPr id="7" name="图片 6">
            <a:extLst>
              <a:ext uri="{FF2B5EF4-FFF2-40B4-BE49-F238E27FC236}">
                <a16:creationId xmlns:a16="http://schemas.microsoft.com/office/drawing/2014/main" id="{F9A2C1A6-9D0E-4C2A-81BE-100888F3CCA6}"/>
              </a:ext>
            </a:extLst>
          </p:cNvPr>
          <p:cNvPicPr>
            <a:picLocks noChangeAspect="1"/>
          </p:cNvPicPr>
          <p:nvPr/>
        </p:nvPicPr>
        <p:blipFill rotWithShape="1">
          <a:blip r:embed="rId14">
            <a:extLst>
              <a:ext uri="{BEBA8EAE-BF5A-486C-A8C5-ECC9F3942E4B}">
                <a14:imgProps xmlns:a14="http://schemas.microsoft.com/office/drawing/2010/main">
                  <a14:imgLayer r:embed="rId15">
                    <a14:imgEffect>
                      <a14:backgroundRemoval t="74297" b="90822" l="45436" r="54622"/>
                    </a14:imgEffect>
                  </a14:imgLayer>
                </a14:imgProps>
              </a:ext>
            </a:extLst>
          </a:blip>
          <a:srcRect l="44288" t="72231" r="44230" b="7112"/>
          <a:stretch/>
        </p:blipFill>
        <p:spPr>
          <a:xfrm>
            <a:off x="-12700" y="3883588"/>
            <a:ext cx="1069279" cy="1088342"/>
          </a:xfrm>
          <a:prstGeom prst="rect">
            <a:avLst/>
          </a:prstGeom>
        </p:spPr>
      </p:pic>
      <p:sp>
        <p:nvSpPr>
          <p:cNvPr id="11" name="Rectangle: Rounded Corners 10">
            <a:extLst>
              <a:ext uri="{FF2B5EF4-FFF2-40B4-BE49-F238E27FC236}">
                <a16:creationId xmlns:a16="http://schemas.microsoft.com/office/drawing/2014/main" id="{DE6A4A53-92C2-445E-9BAC-0919609BCCBA}"/>
              </a:ext>
            </a:extLst>
          </p:cNvPr>
          <p:cNvSpPr/>
          <p:nvPr/>
        </p:nvSpPr>
        <p:spPr>
          <a:xfrm>
            <a:off x="4557808" y="1083019"/>
            <a:ext cx="1731331" cy="469900"/>
          </a:xfrm>
          <a:prstGeom prst="roundRect">
            <a:avLst/>
          </a:prstGeom>
          <a:solidFill>
            <a:schemeClr val="accent2">
              <a:lumMod val="20000"/>
              <a:lumOff val="8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5BC4782A-F56C-4CB5-AF6F-17D80F0B0F0D}"/>
              </a:ext>
            </a:extLst>
          </p:cNvPr>
          <p:cNvPicPr>
            <a:picLocks noChangeAspect="1"/>
          </p:cNvPicPr>
          <p:nvPr/>
        </p:nvPicPr>
        <p:blipFill rotWithShape="1">
          <a:blip r:embed="rId13">
            <a:extLst>
              <a:ext uri="{28A0092B-C50C-407E-A947-70E740481C1C}">
                <a14:useLocalDpi xmlns:a14="http://schemas.microsoft.com/office/drawing/2010/main" val="0"/>
              </a:ext>
            </a:extLst>
          </a:blip>
          <a:srcRect l="62374" b="9236"/>
          <a:stretch/>
        </p:blipFill>
        <p:spPr>
          <a:xfrm>
            <a:off x="4540058" y="952652"/>
            <a:ext cx="1892300" cy="698500"/>
          </a:xfrm>
          <a:prstGeom prst="rect">
            <a:avLst/>
          </a:prstGeom>
        </p:spPr>
      </p:pic>
    </p:spTree>
    <p:extLst>
      <p:ext uri="{BB962C8B-B14F-4D97-AF65-F5344CB8AC3E}">
        <p14:creationId xmlns:p14="http://schemas.microsoft.com/office/powerpoint/2010/main" val="3867231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750" fill="hold"/>
                                        <p:tgtEl>
                                          <p:spTgt spid="14"/>
                                        </p:tgtEl>
                                        <p:attrNameLst>
                                          <p:attrName>ppt_x</p:attrName>
                                        </p:attrNameLst>
                                      </p:cBhvr>
                                      <p:tavLst>
                                        <p:tav tm="0">
                                          <p:val>
                                            <p:strVal val="0-#ppt_w/2"/>
                                          </p:val>
                                        </p:tav>
                                        <p:tav tm="100000">
                                          <p:val>
                                            <p:strVal val="#ppt_x"/>
                                          </p:val>
                                        </p:tav>
                                      </p:tavLst>
                                    </p:anim>
                                    <p:anim calcmode="lin" valueType="num">
                                      <p:cBhvr additive="base">
                                        <p:cTn id="23" dur="750" fill="hold"/>
                                        <p:tgtEl>
                                          <p:spTgt spid="14"/>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25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1+#ppt_w/2"/>
                                          </p:val>
                                        </p:tav>
                                        <p:tav tm="100000">
                                          <p:val>
                                            <p:strVal val="#ppt_x"/>
                                          </p:val>
                                        </p:tav>
                                      </p:tavLst>
                                    </p:anim>
                                    <p:anim calcmode="lin" valueType="num">
                                      <p:cBhvr additive="base">
                                        <p:cTn id="27" dur="500" fill="hold"/>
                                        <p:tgtEl>
                                          <p:spTgt spid="16"/>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25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1+#ppt_w/2"/>
                                          </p:val>
                                        </p:tav>
                                        <p:tav tm="100000">
                                          <p:val>
                                            <p:strVal val="#ppt_x"/>
                                          </p:val>
                                        </p:tav>
                                      </p:tavLst>
                                    </p:anim>
                                    <p:anim calcmode="lin" valueType="num">
                                      <p:cBhvr additive="base">
                                        <p:cTn id="31" dur="500" fill="hold"/>
                                        <p:tgtEl>
                                          <p:spTgt spid="17"/>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25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1+#ppt_w/2"/>
                                          </p:val>
                                        </p:tav>
                                        <p:tav tm="100000">
                                          <p:val>
                                            <p:strVal val="#ppt_x"/>
                                          </p:val>
                                        </p:tav>
                                      </p:tavLst>
                                    </p:anim>
                                    <p:anim calcmode="lin" valueType="num">
                                      <p:cBhvr additive="base">
                                        <p:cTn id="35" dur="500" fill="hold"/>
                                        <p:tgtEl>
                                          <p:spTgt spid="15"/>
                                        </p:tgtEl>
                                        <p:attrNameLst>
                                          <p:attrName>ppt_y</p:attrName>
                                        </p:attrNameLst>
                                      </p:cBhvr>
                                      <p:tavLst>
                                        <p:tav tm="0">
                                          <p:val>
                                            <p:strVal val="#ppt_y"/>
                                          </p:val>
                                        </p:tav>
                                        <p:tav tm="100000">
                                          <p:val>
                                            <p:strVal val="#ppt_y"/>
                                          </p:val>
                                        </p:tav>
                                      </p:tavLst>
                                    </p:anim>
                                  </p:childTnLst>
                                </p:cTn>
                              </p:par>
                            </p:childTnLst>
                          </p:cTn>
                        </p:par>
                        <p:par>
                          <p:cTn id="36" fill="hold">
                            <p:stCondLst>
                              <p:cond delay="1000"/>
                            </p:stCondLst>
                            <p:childTnLst>
                              <p:par>
                                <p:cTn id="37" presetID="2" presetClass="entr" presetSubtype="4"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childTnLst>
                          </p:cTn>
                        </p:par>
                        <p:par>
                          <p:cTn id="41" fill="hold">
                            <p:stCondLst>
                              <p:cond delay="1500"/>
                            </p:stCondLst>
                            <p:childTnLst>
                              <p:par>
                                <p:cTn id="42" presetID="6" presetClass="entr" presetSubtype="32"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circle(out)">
                                      <p:cBhvr>
                                        <p:cTn id="44" dur="750"/>
                                        <p:tgtEl>
                                          <p:spTgt spid="18"/>
                                        </p:tgtEl>
                                      </p:cBhvr>
                                    </p:animEffect>
                                  </p:childTnLst>
                                </p:cTn>
                              </p:par>
                            </p:childTnLst>
                          </p:cTn>
                        </p:par>
                        <p:par>
                          <p:cTn id="45" fill="hold">
                            <p:stCondLst>
                              <p:cond delay="2250"/>
                            </p:stCondLst>
                            <p:childTnLst>
                              <p:par>
                                <p:cTn id="46" presetID="16" presetClass="entr" presetSubtype="21" fill="hold" nodeType="after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barn(inVertical)">
                                      <p:cBhvr>
                                        <p:cTn id="48" dur="500"/>
                                        <p:tgtEl>
                                          <p:spTgt spid="12"/>
                                        </p:tgtEl>
                                      </p:cBhvr>
                                    </p:animEffect>
                                  </p:childTnLst>
                                </p:cTn>
                              </p:par>
                            </p:childTnLst>
                          </p:cTn>
                        </p:par>
                        <p:par>
                          <p:cTn id="49" fill="hold">
                            <p:stCondLst>
                              <p:cond delay="2750"/>
                            </p:stCondLst>
                            <p:childTnLst>
                              <p:par>
                                <p:cTn id="50" presetID="27" presetClass="entr" presetSubtype="0" fill="hold" grpId="0" nodeType="afterEffect">
                                  <p:stCondLst>
                                    <p:cond delay="0"/>
                                  </p:stCondLst>
                                  <p:iterate type="lt">
                                    <p:tmPct val="2677"/>
                                  </p:iterate>
                                  <p:childTnLst>
                                    <p:set>
                                      <p:cBhvr>
                                        <p:cTn id="51" dur="1" fill="hold">
                                          <p:stCondLst>
                                            <p:cond delay="0"/>
                                          </p:stCondLst>
                                        </p:cTn>
                                        <p:tgtEl>
                                          <p:spTgt spid="3"/>
                                        </p:tgtEl>
                                        <p:attrNameLst>
                                          <p:attrName>style.visibility</p:attrName>
                                        </p:attrNameLst>
                                      </p:cBhvr>
                                      <p:to>
                                        <p:strVal val="visible"/>
                                      </p:to>
                                    </p:set>
                                    <p:anim calcmode="discrete" valueType="clr">
                                      <p:cBhvr override="childStyle">
                                        <p:cTn id="52" dur="50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53" dur="500"/>
                                        <p:tgtEl>
                                          <p:spTgt spid="3"/>
                                        </p:tgtEl>
                                        <p:attrNameLst>
                                          <p:attrName>fillcolor</p:attrName>
                                        </p:attrNameLst>
                                      </p:cBhvr>
                                      <p:tavLst>
                                        <p:tav tm="0">
                                          <p:val>
                                            <p:clrVal>
                                              <a:schemeClr val="accent2"/>
                                            </p:clrVal>
                                          </p:val>
                                        </p:tav>
                                        <p:tav tm="50000">
                                          <p:val>
                                            <p:clrVal>
                                              <a:schemeClr val="hlink"/>
                                            </p:clrVal>
                                          </p:val>
                                        </p:tav>
                                      </p:tavLst>
                                    </p:anim>
                                    <p:set>
                                      <p:cBhvr>
                                        <p:cTn id="54" dur="500"/>
                                        <p:tgtEl>
                                          <p:spTgt spid="3"/>
                                        </p:tgtEl>
                                        <p:attrNameLst>
                                          <p:attrName>fill.type</p:attrName>
                                        </p:attrNameLst>
                                      </p:cBhvr>
                                      <p:to>
                                        <p:strVal val="solid"/>
                                      </p:to>
                                    </p:se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left)">
                                      <p:cBhvr>
                                        <p:cTn id="59" dur="500"/>
                                        <p:tgtEl>
                                          <p:spTgt spid="11"/>
                                        </p:tgtEl>
                                      </p:cBhvr>
                                    </p:animEffect>
                                  </p:childTnLst>
                                </p:cTn>
                              </p:par>
                              <p:par>
                                <p:cTn id="60" presetID="22" presetClass="entr" presetSubtype="8" fill="hold" nodeType="with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wipe(left)">
                                      <p:cBhvr>
                                        <p:cTn id="6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38364E95-E22D-4CA3-B065-93362C4258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812" y="447675"/>
            <a:ext cx="5862638" cy="4391320"/>
          </a:xfrm>
          <a:prstGeom prst="rect">
            <a:avLst/>
          </a:prstGeom>
        </p:spPr>
      </p:pic>
      <p:pic>
        <p:nvPicPr>
          <p:cNvPr id="40" name="Picture 39">
            <a:extLst>
              <a:ext uri="{FF2B5EF4-FFF2-40B4-BE49-F238E27FC236}">
                <a16:creationId xmlns:a16="http://schemas.microsoft.com/office/drawing/2014/main" id="{219CCA7C-C96E-45B1-AD50-86A02C1DE9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54378" y="1156770"/>
            <a:ext cx="3201089" cy="3201089"/>
          </a:xfrm>
          <a:prstGeom prst="rect">
            <a:avLst/>
          </a:prstGeom>
        </p:spPr>
      </p:pic>
      <p:pic>
        <p:nvPicPr>
          <p:cNvPr id="14" name="图片 13">
            <a:extLst>
              <a:ext uri="{FF2B5EF4-FFF2-40B4-BE49-F238E27FC236}">
                <a16:creationId xmlns:a16="http://schemas.microsoft.com/office/drawing/2014/main" id="{7CD85A9F-0D69-4FF7-9BE3-DEAE73627A56}"/>
              </a:ext>
            </a:extLst>
          </p:cNvPr>
          <p:cNvPicPr>
            <a:picLocks noChangeAspect="1"/>
          </p:cNvPicPr>
          <p:nvPr/>
        </p:nvPicPr>
        <p:blipFill>
          <a:blip r:embed="rId5">
            <a:duotone>
              <a:schemeClr val="accent2">
                <a:shade val="45000"/>
                <a:satMod val="135000"/>
              </a:schemeClr>
              <a:prstClr val="white"/>
            </a:duotone>
          </a:blip>
          <a:stretch>
            <a:fillRect/>
          </a:stretch>
        </p:blipFill>
        <p:spPr>
          <a:xfrm>
            <a:off x="71378" y="204294"/>
            <a:ext cx="2678181" cy="1000112"/>
          </a:xfrm>
          <a:prstGeom prst="rect">
            <a:avLst/>
          </a:prstGeom>
        </p:spPr>
      </p:pic>
      <p:grpSp>
        <p:nvGrpSpPr>
          <p:cNvPr id="4" name="组合 3">
            <a:extLst>
              <a:ext uri="{FF2B5EF4-FFF2-40B4-BE49-F238E27FC236}">
                <a16:creationId xmlns:a16="http://schemas.microsoft.com/office/drawing/2014/main" id="{0A19C08F-C186-4ECA-8592-AD14EA9DDBA2}"/>
              </a:ext>
            </a:extLst>
          </p:cNvPr>
          <p:cNvGrpSpPr/>
          <p:nvPr/>
        </p:nvGrpSpPr>
        <p:grpSpPr>
          <a:xfrm>
            <a:off x="-89772" y="1947160"/>
            <a:ext cx="9694833" cy="4291956"/>
            <a:chOff x="-89772" y="1947160"/>
            <a:chExt cx="9694833" cy="4291956"/>
          </a:xfrm>
        </p:grpSpPr>
        <p:pic>
          <p:nvPicPr>
            <p:cNvPr id="9" name="图片 8">
              <a:extLst>
                <a:ext uri="{FF2B5EF4-FFF2-40B4-BE49-F238E27FC236}">
                  <a16:creationId xmlns:a16="http://schemas.microsoft.com/office/drawing/2014/main" id="{EFD32AFA-CA52-47D7-A224-C914491B78D2}"/>
                </a:ext>
              </a:extLst>
            </p:cNvPr>
            <p:cNvPicPr>
              <a:picLocks noChangeAspect="1"/>
            </p:cNvPicPr>
            <p:nvPr/>
          </p:nvPicPr>
          <p:blipFill rotWithShape="1">
            <a:blip r:embed="rId6"/>
            <a:srcRect l="56379"/>
            <a:stretch/>
          </p:blipFill>
          <p:spPr>
            <a:xfrm>
              <a:off x="5565447" y="1947160"/>
              <a:ext cx="4039614" cy="4291956"/>
            </a:xfrm>
            <a:prstGeom prst="rect">
              <a:avLst/>
            </a:prstGeom>
          </p:spPr>
        </p:pic>
        <p:pic>
          <p:nvPicPr>
            <p:cNvPr id="5" name="图片 4">
              <a:extLst>
                <a:ext uri="{FF2B5EF4-FFF2-40B4-BE49-F238E27FC236}">
                  <a16:creationId xmlns:a16="http://schemas.microsoft.com/office/drawing/2014/main" id="{445A97E7-7F47-428D-9A49-EC00D717EDF0}"/>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89772" y="3670368"/>
              <a:ext cx="9398749" cy="1625532"/>
            </a:xfrm>
            <a:prstGeom prst="rect">
              <a:avLst/>
            </a:prstGeom>
          </p:spPr>
        </p:pic>
        <p:pic>
          <p:nvPicPr>
            <p:cNvPr id="7" name="图片 6">
              <a:extLst>
                <a:ext uri="{FF2B5EF4-FFF2-40B4-BE49-F238E27FC236}">
                  <a16:creationId xmlns:a16="http://schemas.microsoft.com/office/drawing/2014/main" id="{F9A2C1A6-9D0E-4C2A-81BE-100888F3CCA6}"/>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74297" b="90822" l="45436" r="54622"/>
                      </a14:imgEffect>
                    </a14:imgLayer>
                  </a14:imgProps>
                </a:ext>
              </a:extLst>
            </a:blip>
            <a:srcRect l="44288" t="72231" r="44230" b="7112"/>
            <a:stretch/>
          </p:blipFill>
          <p:spPr>
            <a:xfrm>
              <a:off x="261650" y="4055158"/>
              <a:ext cx="1069279" cy="1088342"/>
            </a:xfrm>
            <a:prstGeom prst="rect">
              <a:avLst/>
            </a:prstGeom>
          </p:spPr>
        </p:pic>
      </p:grpSp>
      <p:pic>
        <p:nvPicPr>
          <p:cNvPr id="15" name="图片 14">
            <a:extLst>
              <a:ext uri="{FF2B5EF4-FFF2-40B4-BE49-F238E27FC236}">
                <a16:creationId xmlns:a16="http://schemas.microsoft.com/office/drawing/2014/main" id="{26C39040-B17C-431D-A682-AAFDFBB63E50}"/>
              </a:ext>
            </a:extLst>
          </p:cNvPr>
          <p:cNvPicPr>
            <a:picLocks noChangeAspect="1"/>
          </p:cNvPicPr>
          <p:nvPr/>
        </p:nvPicPr>
        <p:blipFill>
          <a:blip r:embed="rId5"/>
          <a:stretch>
            <a:fillRect/>
          </a:stretch>
        </p:blipFill>
        <p:spPr>
          <a:xfrm>
            <a:off x="8834390" y="902805"/>
            <a:ext cx="1028687" cy="384142"/>
          </a:xfrm>
          <a:prstGeom prst="rect">
            <a:avLst/>
          </a:prstGeom>
        </p:spPr>
      </p:pic>
      <p:pic>
        <p:nvPicPr>
          <p:cNvPr id="16" name="图片 15">
            <a:extLst>
              <a:ext uri="{FF2B5EF4-FFF2-40B4-BE49-F238E27FC236}">
                <a16:creationId xmlns:a16="http://schemas.microsoft.com/office/drawing/2014/main" id="{905E1E2F-1C9B-455F-929D-741247742AC3}"/>
              </a:ext>
            </a:extLst>
          </p:cNvPr>
          <p:cNvPicPr>
            <a:picLocks noChangeAspect="1"/>
          </p:cNvPicPr>
          <p:nvPr/>
        </p:nvPicPr>
        <p:blipFill>
          <a:blip r:embed="rId10"/>
          <a:stretch>
            <a:fillRect/>
          </a:stretch>
        </p:blipFill>
        <p:spPr>
          <a:xfrm rot="21056238">
            <a:off x="5394140" y="168997"/>
            <a:ext cx="1095492" cy="449909"/>
          </a:xfrm>
          <a:prstGeom prst="rect">
            <a:avLst/>
          </a:prstGeom>
        </p:spPr>
      </p:pic>
      <p:pic>
        <p:nvPicPr>
          <p:cNvPr id="17" name="图形 16">
            <a:extLst>
              <a:ext uri="{FF2B5EF4-FFF2-40B4-BE49-F238E27FC236}">
                <a16:creationId xmlns:a16="http://schemas.microsoft.com/office/drawing/2014/main" id="{C5EC70A3-479D-4162-82A0-ED0C3626C3A3}"/>
              </a:ext>
            </a:extLst>
          </p:cNvPr>
          <p:cNvPicPr>
            <a:picLocks noChangeAspect="1"/>
          </p:cNvPicPr>
          <p:nvPr/>
        </p:nvPicPr>
        <p:blipFill>
          <a:blip r:embed="rId11">
            <a:duotone>
              <a:schemeClr val="accent2">
                <a:shade val="45000"/>
                <a:satMod val="135000"/>
              </a:schemeClr>
              <a:prstClr val="white"/>
            </a:duotone>
            <a:extLst>
              <a:ext uri="{96DAC541-7B7A-43D3-8B79-37D633B846F1}">
                <asvg:svgBlip xmlns:asvg="http://schemas.microsoft.com/office/drawing/2016/SVG/main" r:embed="rId12"/>
              </a:ext>
            </a:extLst>
          </a:blip>
          <a:stretch>
            <a:fillRect/>
          </a:stretch>
        </p:blipFill>
        <p:spPr>
          <a:xfrm rot="476117">
            <a:off x="7208873" y="114891"/>
            <a:ext cx="1713925" cy="713579"/>
          </a:xfrm>
          <a:prstGeom prst="rect">
            <a:avLst/>
          </a:prstGeom>
        </p:spPr>
      </p:pic>
      <p:pic>
        <p:nvPicPr>
          <p:cNvPr id="22" name="Picture 21">
            <a:extLst>
              <a:ext uri="{FF2B5EF4-FFF2-40B4-BE49-F238E27FC236}">
                <a16:creationId xmlns:a16="http://schemas.microsoft.com/office/drawing/2014/main" id="{75116787-1180-460C-9375-C57DFE3E056F}"/>
              </a:ext>
            </a:extLst>
          </p:cNvPr>
          <p:cNvPicPr>
            <a:picLocks noChangeAspect="1"/>
          </p:cNvPicPr>
          <p:nvPr/>
        </p:nvPicPr>
        <p:blipFill rotWithShape="1">
          <a:blip r:embed="rId13">
            <a:extLst>
              <a:ext uri="{28A0092B-C50C-407E-A947-70E740481C1C}">
                <a14:useLocalDpi xmlns:a14="http://schemas.microsoft.com/office/drawing/2010/main" val="0"/>
              </a:ext>
            </a:extLst>
          </a:blip>
          <a:srcRect l="62374" b="9236"/>
          <a:stretch/>
        </p:blipFill>
        <p:spPr>
          <a:xfrm>
            <a:off x="539558" y="368452"/>
            <a:ext cx="1892300" cy="698500"/>
          </a:xfrm>
          <a:prstGeom prst="rect">
            <a:avLst/>
          </a:prstGeom>
        </p:spPr>
      </p:pic>
      <p:grpSp>
        <p:nvGrpSpPr>
          <p:cNvPr id="26" name="Group 25">
            <a:extLst>
              <a:ext uri="{FF2B5EF4-FFF2-40B4-BE49-F238E27FC236}">
                <a16:creationId xmlns:a16="http://schemas.microsoft.com/office/drawing/2014/main" id="{DE25B2C7-6BD4-47AE-9602-4DEF4F7FF798}"/>
              </a:ext>
            </a:extLst>
          </p:cNvPr>
          <p:cNvGrpSpPr/>
          <p:nvPr/>
        </p:nvGrpSpPr>
        <p:grpSpPr>
          <a:xfrm>
            <a:off x="2071914" y="4417785"/>
            <a:ext cx="4818744" cy="725715"/>
            <a:chOff x="1233714" y="6008914"/>
            <a:chExt cx="4818744" cy="725715"/>
          </a:xfrm>
        </p:grpSpPr>
        <p:pic>
          <p:nvPicPr>
            <p:cNvPr id="25" name="Picture 24">
              <a:extLst>
                <a:ext uri="{FF2B5EF4-FFF2-40B4-BE49-F238E27FC236}">
                  <a16:creationId xmlns:a16="http://schemas.microsoft.com/office/drawing/2014/main" id="{172A2CAF-0A35-4017-BA65-E3BA32B9FB7B}"/>
                </a:ext>
              </a:extLst>
            </p:cNvPr>
            <p:cNvPicPr>
              <a:picLocks noChangeAspect="1"/>
            </p:cNvPicPr>
            <p:nvPr/>
          </p:nvPicPr>
          <p:blipFill rotWithShape="1">
            <a:blip r:embed="rId14">
              <a:extLst>
                <a:ext uri="{28A0092B-C50C-407E-A947-70E740481C1C}">
                  <a14:useLocalDpi xmlns:a14="http://schemas.microsoft.com/office/drawing/2010/main" val="0"/>
                </a:ext>
              </a:extLst>
            </a:blip>
            <a:srcRect l="11905" t="49666" r="12187" b="36226"/>
            <a:stretch/>
          </p:blipFill>
          <p:spPr>
            <a:xfrm>
              <a:off x="1233714" y="6008914"/>
              <a:ext cx="4818744" cy="725715"/>
            </a:xfrm>
            <a:prstGeom prst="rect">
              <a:avLst/>
            </a:prstGeom>
          </p:spPr>
        </p:pic>
        <p:sp>
          <p:nvSpPr>
            <p:cNvPr id="23" name="TextBox 22">
              <a:extLst>
                <a:ext uri="{FF2B5EF4-FFF2-40B4-BE49-F238E27FC236}">
                  <a16:creationId xmlns:a16="http://schemas.microsoft.com/office/drawing/2014/main" id="{C942A9A3-AE91-4849-A19A-252783189964}"/>
                </a:ext>
              </a:extLst>
            </p:cNvPr>
            <p:cNvSpPr txBox="1"/>
            <p:nvPr/>
          </p:nvSpPr>
          <p:spPr>
            <a:xfrm>
              <a:off x="2047421" y="6196568"/>
              <a:ext cx="3685721" cy="369332"/>
            </a:xfrm>
            <a:prstGeom prst="rect">
              <a:avLst/>
            </a:prstGeom>
            <a:noFill/>
          </p:spPr>
          <p:txBody>
            <a:bodyPr wrap="square">
              <a:spAutoFit/>
            </a:bodyPr>
            <a:lstStyle/>
            <a:p>
              <a:r>
                <a:rPr lang="en-US" dirty="0">
                  <a:hlinkClick r:id="rId15"/>
                </a:rPr>
                <a:t>youtube.com/watch?v=UaHj6JF9EMk</a:t>
              </a:r>
              <a:endParaRPr lang="en-US" dirty="0"/>
            </a:p>
          </p:txBody>
        </p:sp>
      </p:grpSp>
      <p:grpSp>
        <p:nvGrpSpPr>
          <p:cNvPr id="39" name="Group 38">
            <a:extLst>
              <a:ext uri="{FF2B5EF4-FFF2-40B4-BE49-F238E27FC236}">
                <a16:creationId xmlns:a16="http://schemas.microsoft.com/office/drawing/2014/main" id="{7E88E0EC-187F-4D23-8A91-F9C043B34152}"/>
              </a:ext>
            </a:extLst>
          </p:cNvPr>
          <p:cNvGrpSpPr/>
          <p:nvPr/>
        </p:nvGrpSpPr>
        <p:grpSpPr>
          <a:xfrm>
            <a:off x="2705331" y="-396608"/>
            <a:ext cx="5370034" cy="2369378"/>
            <a:chOff x="2705331" y="-396608"/>
            <a:chExt cx="5370034" cy="2369378"/>
          </a:xfrm>
        </p:grpSpPr>
        <p:pic>
          <p:nvPicPr>
            <p:cNvPr id="38" name="Picture 37">
              <a:extLst>
                <a:ext uri="{FF2B5EF4-FFF2-40B4-BE49-F238E27FC236}">
                  <a16:creationId xmlns:a16="http://schemas.microsoft.com/office/drawing/2014/main" id="{2EEC7D7C-A893-4FED-BBE1-DCAF580ABD54}"/>
                </a:ext>
              </a:extLst>
            </p:cNvPr>
            <p:cNvPicPr>
              <a:picLocks noChangeAspect="1"/>
            </p:cNvPicPr>
            <p:nvPr/>
          </p:nvPicPr>
          <p:blipFill rotWithShape="1">
            <a:blip r:embed="rId16">
              <a:extLst>
                <a:ext uri="{28A0092B-C50C-407E-A947-70E740481C1C}">
                  <a14:useLocalDpi xmlns:a14="http://schemas.microsoft.com/office/drawing/2010/main" val="0"/>
                </a:ext>
              </a:extLst>
            </a:blip>
            <a:srcRect t="33413" r="42504" b="46238"/>
            <a:stretch/>
          </p:blipFill>
          <p:spPr>
            <a:xfrm>
              <a:off x="2705331" y="-396608"/>
              <a:ext cx="5370034" cy="2369378"/>
            </a:xfrm>
            <a:prstGeom prst="rect">
              <a:avLst/>
            </a:prstGeom>
          </p:spPr>
        </p:pic>
        <p:sp>
          <p:nvSpPr>
            <p:cNvPr id="34" name="TextBox 33">
              <a:extLst>
                <a:ext uri="{FF2B5EF4-FFF2-40B4-BE49-F238E27FC236}">
                  <a16:creationId xmlns:a16="http://schemas.microsoft.com/office/drawing/2014/main" id="{EA0FEF8A-029F-46FB-8301-C72C2DA4C854}"/>
                </a:ext>
              </a:extLst>
            </p:cNvPr>
            <p:cNvSpPr txBox="1"/>
            <p:nvPr/>
          </p:nvSpPr>
          <p:spPr>
            <a:xfrm>
              <a:off x="3281647" y="0"/>
              <a:ext cx="4386093" cy="1115626"/>
            </a:xfrm>
            <a:prstGeom prst="rect">
              <a:avLst/>
            </a:prstGeom>
            <a:noFill/>
          </p:spPr>
          <p:txBody>
            <a:bodyPr wrap="square">
              <a:spAutoFit/>
            </a:bodyPr>
            <a:lstStyle/>
            <a:p>
              <a:pPr algn="just">
                <a:lnSpc>
                  <a:spcPct val="114000"/>
                </a:lnSpc>
              </a:pPr>
              <a:r>
                <a:rPr lang="en-US" altLang="en-US" sz="2000" dirty="0" err="1">
                  <a:latin typeface="Arial" panose="020B0604020202020204" pitchFamily="34" charset="0"/>
                  <a:cs typeface="Arial" panose="020B0604020202020204" pitchFamily="34" charset="0"/>
                </a:rPr>
                <a:t>Là</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vùng</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cao</a:t>
              </a:r>
              <a:r>
                <a:rPr lang="en-US" altLang="en-US" sz="2000" dirty="0">
                  <a:latin typeface="Arial" panose="020B0604020202020204" pitchFamily="34" charset="0"/>
                  <a:cs typeface="Arial" panose="020B0604020202020204" pitchFamily="34" charset="0"/>
                </a:rPr>
                <a:t> ở </a:t>
              </a:r>
              <a:r>
                <a:rPr lang="en-US" altLang="en-US" sz="2000" dirty="0" err="1">
                  <a:latin typeface="Arial" panose="020B0604020202020204" pitchFamily="34" charset="0"/>
                  <a:cs typeface="Arial" panose="020B0604020202020204" pitchFamily="34" charset="0"/>
                </a:rPr>
                <a:t>trên</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núi</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nơi</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có</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những</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rẻo</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đất</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nhỏ</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đồng</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bào</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dân</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tộc</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Mèo</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sinh</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sống</a:t>
              </a:r>
              <a:r>
                <a:rPr lang="en-US" altLang="en-US" sz="2000"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8688977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750" fill="hold"/>
                                            <p:tgtEl>
                                              <p:spTgt spid="14"/>
                                            </p:tgtEl>
                                            <p:attrNameLst>
                                              <p:attrName>ppt_x</p:attrName>
                                            </p:attrNameLst>
                                          </p:cBhvr>
                                          <p:tavLst>
                                            <p:tav tm="0">
                                              <p:val>
                                                <p:strVal val="0-#ppt_w/2"/>
                                              </p:val>
                                            </p:tav>
                                            <p:tav tm="100000">
                                              <p:val>
                                                <p:strVal val="#ppt_x"/>
                                              </p:val>
                                            </p:tav>
                                          </p:tavLst>
                                        </p:anim>
                                        <p:anim calcmode="lin" valueType="num">
                                          <p:cBhvr additive="base">
                                            <p:cTn id="13" dur="750" fill="hold"/>
                                            <p:tgtEl>
                                              <p:spTgt spid="14"/>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25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1+#ppt_w/2"/>
                                              </p:val>
                                            </p:tav>
                                            <p:tav tm="100000">
                                              <p:val>
                                                <p:strVal val="#ppt_x"/>
                                              </p:val>
                                            </p:tav>
                                          </p:tavLst>
                                        </p:anim>
                                        <p:anim calcmode="lin" valueType="num">
                                          <p:cBhvr additive="base">
                                            <p:cTn id="17" dur="500" fill="hold"/>
                                            <p:tgtEl>
                                              <p:spTgt spid="16"/>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25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1+#ppt_w/2"/>
                                              </p:val>
                                            </p:tav>
                                            <p:tav tm="100000">
                                              <p:val>
                                                <p:strVal val="#ppt_x"/>
                                              </p:val>
                                            </p:tav>
                                          </p:tavLst>
                                        </p:anim>
                                        <p:anim calcmode="lin" valueType="num">
                                          <p:cBhvr additive="base">
                                            <p:cTn id="21" dur="500" fill="hold"/>
                                            <p:tgtEl>
                                              <p:spTgt spid="17"/>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25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1+#ppt_w/2"/>
                                              </p:val>
                                            </p:tav>
                                            <p:tav tm="100000">
                                              <p:val>
                                                <p:strVal val="#ppt_x"/>
                                              </p:val>
                                            </p:tav>
                                          </p:tavLst>
                                        </p:anim>
                                        <p:anim calcmode="lin" valueType="num">
                                          <p:cBhvr additive="base">
                                            <p:cTn id="25"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9" presetClass="entr" presetSubtype="0" decel="100000" fill="hold" nodeType="clickEffect">
                                      <p:stCondLst>
                                        <p:cond delay="0"/>
                                      </p:stCondLst>
                                      <p:childTnLst>
                                        <p:set>
                                          <p:cBhvr>
                                            <p:cTn id="29" dur="1" fill="hold">
                                              <p:stCondLst>
                                                <p:cond delay="0"/>
                                              </p:stCondLst>
                                            </p:cTn>
                                            <p:tgtEl>
                                              <p:spTgt spid="30"/>
                                            </p:tgtEl>
                                            <p:attrNameLst>
                                              <p:attrName>style.visibility</p:attrName>
                                            </p:attrNameLst>
                                          </p:cBhvr>
                                          <p:to>
                                            <p:strVal val="visible"/>
                                          </p:to>
                                        </p:set>
                                        <p:anim calcmode="lin" valueType="num">
                                          <p:cBhvr>
                                            <p:cTn id="30" dur="500" fill="hold"/>
                                            <p:tgtEl>
                                              <p:spTgt spid="30"/>
                                            </p:tgtEl>
                                            <p:attrNameLst>
                                              <p:attrName>ppt_w</p:attrName>
                                            </p:attrNameLst>
                                          </p:cBhvr>
                                          <p:tavLst>
                                            <p:tav tm="0">
                                              <p:val>
                                                <p:fltVal val="0"/>
                                              </p:val>
                                            </p:tav>
                                            <p:tav tm="100000">
                                              <p:val>
                                                <p:strVal val="#ppt_w"/>
                                              </p:val>
                                            </p:tav>
                                          </p:tavLst>
                                        </p:anim>
                                        <p:anim calcmode="lin" valueType="num">
                                          <p:cBhvr>
                                            <p:cTn id="31" dur="500" fill="hold"/>
                                            <p:tgtEl>
                                              <p:spTgt spid="30"/>
                                            </p:tgtEl>
                                            <p:attrNameLst>
                                              <p:attrName>ppt_h</p:attrName>
                                            </p:attrNameLst>
                                          </p:cBhvr>
                                          <p:tavLst>
                                            <p:tav tm="0">
                                              <p:val>
                                                <p:fltVal val="0"/>
                                              </p:val>
                                            </p:tav>
                                            <p:tav tm="100000">
                                              <p:val>
                                                <p:strVal val="#ppt_h"/>
                                              </p:val>
                                            </p:tav>
                                          </p:tavLst>
                                        </p:anim>
                                        <p:anim calcmode="lin" valueType="num">
                                          <p:cBhvr>
                                            <p:cTn id="32" dur="500" fill="hold"/>
                                            <p:tgtEl>
                                              <p:spTgt spid="30"/>
                                            </p:tgtEl>
                                            <p:attrNameLst>
                                              <p:attrName>style.rotation</p:attrName>
                                            </p:attrNameLst>
                                          </p:cBhvr>
                                          <p:tavLst>
                                            <p:tav tm="0">
                                              <p:val>
                                                <p:fltVal val="360"/>
                                              </p:val>
                                            </p:tav>
                                            <p:tav tm="100000">
                                              <p:val>
                                                <p:fltVal val="0"/>
                                              </p:val>
                                            </p:tav>
                                          </p:tavLst>
                                        </p:anim>
                                        <p:animEffect transition="in" filter="fade">
                                          <p:cBhvr>
                                            <p:cTn id="33" dur="500"/>
                                            <p:tgtEl>
                                              <p:spTgt spid="30"/>
                                            </p:tgtEl>
                                          </p:cBhvr>
                                        </p:animEffect>
                                      </p:childTnLst>
                                    </p:cTn>
                                  </p:par>
                                </p:childTnLst>
                              </p:cTn>
                            </p:par>
                            <p:par>
                              <p:cTn id="34" fill="hold">
                                <p:stCondLst>
                                  <p:cond delay="500"/>
                                </p:stCondLst>
                                <p:childTnLst>
                                  <p:par>
                                    <p:cTn id="35" presetID="2" presetClass="entr" presetSubtype="4" fill="hold" nodeType="afterEffect" p14:presetBounceEnd="20000">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14:bounceEnd="20000">
                                          <p:cBhvr additive="base">
                                            <p:cTn id="37" dur="500" fill="hold"/>
                                            <p:tgtEl>
                                              <p:spTgt spid="40"/>
                                            </p:tgtEl>
                                            <p:attrNameLst>
                                              <p:attrName>ppt_x</p:attrName>
                                            </p:attrNameLst>
                                          </p:cBhvr>
                                          <p:tavLst>
                                            <p:tav tm="0">
                                              <p:val>
                                                <p:strVal val="#ppt_x"/>
                                              </p:val>
                                            </p:tav>
                                            <p:tav tm="100000">
                                              <p:val>
                                                <p:strVal val="#ppt_x"/>
                                              </p:val>
                                            </p:tav>
                                          </p:tavLst>
                                        </p:anim>
                                        <p:anim calcmode="lin" valueType="num" p14:bounceEnd="20000">
                                          <p:cBhvr additive="base">
                                            <p:cTn id="38" dur="500" fill="hold"/>
                                            <p:tgtEl>
                                              <p:spTgt spid="40"/>
                                            </p:tgtEl>
                                            <p:attrNameLst>
                                              <p:attrName>ppt_y</p:attrName>
                                            </p:attrNameLst>
                                          </p:cBhvr>
                                          <p:tavLst>
                                            <p:tav tm="0">
                                              <p:val>
                                                <p:strVal val="1+#ppt_h/2"/>
                                              </p:val>
                                            </p:tav>
                                            <p:tav tm="100000">
                                              <p:val>
                                                <p:strVal val="#ppt_y"/>
                                              </p:val>
                                            </p:tav>
                                          </p:tavLst>
                                        </p:anim>
                                      </p:childTnLst>
                                    </p:cTn>
                                  </p:par>
                                </p:childTnLst>
                              </p:cTn>
                            </p:par>
                            <p:par>
                              <p:cTn id="39" fill="hold">
                                <p:stCondLst>
                                  <p:cond delay="1000"/>
                                </p:stCondLst>
                                <p:childTnLst>
                                  <p:par>
                                    <p:cTn id="40" presetID="2" presetClass="entr" presetSubtype="4" fill="hold" nodeType="after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additive="base">
                                            <p:cTn id="42" dur="500" fill="hold"/>
                                            <p:tgtEl>
                                              <p:spTgt spid="26"/>
                                            </p:tgtEl>
                                            <p:attrNameLst>
                                              <p:attrName>ppt_x</p:attrName>
                                            </p:attrNameLst>
                                          </p:cBhvr>
                                          <p:tavLst>
                                            <p:tav tm="0">
                                              <p:val>
                                                <p:strVal val="#ppt_x"/>
                                              </p:val>
                                            </p:tav>
                                            <p:tav tm="100000">
                                              <p:val>
                                                <p:strVal val="#ppt_x"/>
                                              </p:val>
                                            </p:tav>
                                          </p:tavLst>
                                        </p:anim>
                                        <p:anim calcmode="lin" valueType="num">
                                          <p:cBhvr additive="base">
                                            <p:cTn id="43" dur="500" fill="hold"/>
                                            <p:tgtEl>
                                              <p:spTgt spid="26"/>
                                            </p:tgtEl>
                                            <p:attrNameLst>
                                              <p:attrName>ppt_y</p:attrName>
                                            </p:attrNameLst>
                                          </p:cBhvr>
                                          <p:tavLst>
                                            <p:tav tm="0">
                                              <p:val>
                                                <p:strVal val="1+#ppt_h/2"/>
                                              </p:val>
                                            </p:tav>
                                            <p:tav tm="100000">
                                              <p:val>
                                                <p:strVal val="#ppt_y"/>
                                              </p:val>
                                            </p:tav>
                                          </p:tavLst>
                                        </p:anim>
                                      </p:childTnLst>
                                    </p:cTn>
                                  </p:par>
                                </p:childTnLst>
                              </p:cTn>
                            </p:par>
                            <p:par>
                              <p:cTn id="44" fill="hold">
                                <p:stCondLst>
                                  <p:cond delay="1500"/>
                                </p:stCondLst>
                                <p:childTnLst>
                                  <p:par>
                                    <p:cTn id="45" presetID="47" presetClass="entr" presetSubtype="0" fill="hold"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500"/>
                                            <p:tgtEl>
                                              <p:spTgt spid="39"/>
                                            </p:tgtEl>
                                          </p:cBhvr>
                                        </p:animEffect>
                                        <p:anim calcmode="lin" valueType="num">
                                          <p:cBhvr>
                                            <p:cTn id="48" dur="500" fill="hold"/>
                                            <p:tgtEl>
                                              <p:spTgt spid="39"/>
                                            </p:tgtEl>
                                            <p:attrNameLst>
                                              <p:attrName>ppt_x</p:attrName>
                                            </p:attrNameLst>
                                          </p:cBhvr>
                                          <p:tavLst>
                                            <p:tav tm="0">
                                              <p:val>
                                                <p:strVal val="#ppt_x"/>
                                              </p:val>
                                            </p:tav>
                                            <p:tav tm="100000">
                                              <p:val>
                                                <p:strVal val="#ppt_x"/>
                                              </p:val>
                                            </p:tav>
                                          </p:tavLst>
                                        </p:anim>
                                        <p:anim calcmode="lin" valueType="num">
                                          <p:cBhvr>
                                            <p:cTn id="49" dur="5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750" fill="hold"/>
                                            <p:tgtEl>
                                              <p:spTgt spid="14"/>
                                            </p:tgtEl>
                                            <p:attrNameLst>
                                              <p:attrName>ppt_x</p:attrName>
                                            </p:attrNameLst>
                                          </p:cBhvr>
                                          <p:tavLst>
                                            <p:tav tm="0">
                                              <p:val>
                                                <p:strVal val="0-#ppt_w/2"/>
                                              </p:val>
                                            </p:tav>
                                            <p:tav tm="100000">
                                              <p:val>
                                                <p:strVal val="#ppt_x"/>
                                              </p:val>
                                            </p:tav>
                                          </p:tavLst>
                                        </p:anim>
                                        <p:anim calcmode="lin" valueType="num">
                                          <p:cBhvr additive="base">
                                            <p:cTn id="13" dur="750" fill="hold"/>
                                            <p:tgtEl>
                                              <p:spTgt spid="14"/>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25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1+#ppt_w/2"/>
                                              </p:val>
                                            </p:tav>
                                            <p:tav tm="100000">
                                              <p:val>
                                                <p:strVal val="#ppt_x"/>
                                              </p:val>
                                            </p:tav>
                                          </p:tavLst>
                                        </p:anim>
                                        <p:anim calcmode="lin" valueType="num">
                                          <p:cBhvr additive="base">
                                            <p:cTn id="17" dur="500" fill="hold"/>
                                            <p:tgtEl>
                                              <p:spTgt spid="16"/>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25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1+#ppt_w/2"/>
                                              </p:val>
                                            </p:tav>
                                            <p:tav tm="100000">
                                              <p:val>
                                                <p:strVal val="#ppt_x"/>
                                              </p:val>
                                            </p:tav>
                                          </p:tavLst>
                                        </p:anim>
                                        <p:anim calcmode="lin" valueType="num">
                                          <p:cBhvr additive="base">
                                            <p:cTn id="21" dur="500" fill="hold"/>
                                            <p:tgtEl>
                                              <p:spTgt spid="17"/>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25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1+#ppt_w/2"/>
                                              </p:val>
                                            </p:tav>
                                            <p:tav tm="100000">
                                              <p:val>
                                                <p:strVal val="#ppt_x"/>
                                              </p:val>
                                            </p:tav>
                                          </p:tavLst>
                                        </p:anim>
                                        <p:anim calcmode="lin" valueType="num">
                                          <p:cBhvr additive="base">
                                            <p:cTn id="25"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9" presetClass="entr" presetSubtype="0" decel="100000" fill="hold" nodeType="clickEffect">
                                      <p:stCondLst>
                                        <p:cond delay="0"/>
                                      </p:stCondLst>
                                      <p:childTnLst>
                                        <p:set>
                                          <p:cBhvr>
                                            <p:cTn id="29" dur="1" fill="hold">
                                              <p:stCondLst>
                                                <p:cond delay="0"/>
                                              </p:stCondLst>
                                            </p:cTn>
                                            <p:tgtEl>
                                              <p:spTgt spid="30"/>
                                            </p:tgtEl>
                                            <p:attrNameLst>
                                              <p:attrName>style.visibility</p:attrName>
                                            </p:attrNameLst>
                                          </p:cBhvr>
                                          <p:to>
                                            <p:strVal val="visible"/>
                                          </p:to>
                                        </p:set>
                                        <p:anim calcmode="lin" valueType="num">
                                          <p:cBhvr>
                                            <p:cTn id="30" dur="500" fill="hold"/>
                                            <p:tgtEl>
                                              <p:spTgt spid="30"/>
                                            </p:tgtEl>
                                            <p:attrNameLst>
                                              <p:attrName>ppt_w</p:attrName>
                                            </p:attrNameLst>
                                          </p:cBhvr>
                                          <p:tavLst>
                                            <p:tav tm="0">
                                              <p:val>
                                                <p:fltVal val="0"/>
                                              </p:val>
                                            </p:tav>
                                            <p:tav tm="100000">
                                              <p:val>
                                                <p:strVal val="#ppt_w"/>
                                              </p:val>
                                            </p:tav>
                                          </p:tavLst>
                                        </p:anim>
                                        <p:anim calcmode="lin" valueType="num">
                                          <p:cBhvr>
                                            <p:cTn id="31" dur="500" fill="hold"/>
                                            <p:tgtEl>
                                              <p:spTgt spid="30"/>
                                            </p:tgtEl>
                                            <p:attrNameLst>
                                              <p:attrName>ppt_h</p:attrName>
                                            </p:attrNameLst>
                                          </p:cBhvr>
                                          <p:tavLst>
                                            <p:tav tm="0">
                                              <p:val>
                                                <p:fltVal val="0"/>
                                              </p:val>
                                            </p:tav>
                                            <p:tav tm="100000">
                                              <p:val>
                                                <p:strVal val="#ppt_h"/>
                                              </p:val>
                                            </p:tav>
                                          </p:tavLst>
                                        </p:anim>
                                        <p:anim calcmode="lin" valueType="num">
                                          <p:cBhvr>
                                            <p:cTn id="32" dur="500" fill="hold"/>
                                            <p:tgtEl>
                                              <p:spTgt spid="30"/>
                                            </p:tgtEl>
                                            <p:attrNameLst>
                                              <p:attrName>style.rotation</p:attrName>
                                            </p:attrNameLst>
                                          </p:cBhvr>
                                          <p:tavLst>
                                            <p:tav tm="0">
                                              <p:val>
                                                <p:fltVal val="360"/>
                                              </p:val>
                                            </p:tav>
                                            <p:tav tm="100000">
                                              <p:val>
                                                <p:fltVal val="0"/>
                                              </p:val>
                                            </p:tav>
                                          </p:tavLst>
                                        </p:anim>
                                        <p:animEffect transition="in" filter="fade">
                                          <p:cBhvr>
                                            <p:cTn id="33" dur="500"/>
                                            <p:tgtEl>
                                              <p:spTgt spid="30"/>
                                            </p:tgtEl>
                                          </p:cBhvr>
                                        </p:animEffect>
                                      </p:childTnLst>
                                    </p:cTn>
                                  </p:par>
                                </p:childTnLst>
                              </p:cTn>
                            </p:par>
                            <p:par>
                              <p:cTn id="34" fill="hold">
                                <p:stCondLst>
                                  <p:cond delay="500"/>
                                </p:stCondLst>
                                <p:childTnLst>
                                  <p:par>
                                    <p:cTn id="35" presetID="2" presetClass="entr" presetSubtype="4"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additive="base">
                                            <p:cTn id="37" dur="500" fill="hold"/>
                                            <p:tgtEl>
                                              <p:spTgt spid="40"/>
                                            </p:tgtEl>
                                            <p:attrNameLst>
                                              <p:attrName>ppt_x</p:attrName>
                                            </p:attrNameLst>
                                          </p:cBhvr>
                                          <p:tavLst>
                                            <p:tav tm="0">
                                              <p:val>
                                                <p:strVal val="#ppt_x"/>
                                              </p:val>
                                            </p:tav>
                                            <p:tav tm="100000">
                                              <p:val>
                                                <p:strVal val="#ppt_x"/>
                                              </p:val>
                                            </p:tav>
                                          </p:tavLst>
                                        </p:anim>
                                        <p:anim calcmode="lin" valueType="num">
                                          <p:cBhvr additive="base">
                                            <p:cTn id="38" dur="500" fill="hold"/>
                                            <p:tgtEl>
                                              <p:spTgt spid="40"/>
                                            </p:tgtEl>
                                            <p:attrNameLst>
                                              <p:attrName>ppt_y</p:attrName>
                                            </p:attrNameLst>
                                          </p:cBhvr>
                                          <p:tavLst>
                                            <p:tav tm="0">
                                              <p:val>
                                                <p:strVal val="1+#ppt_h/2"/>
                                              </p:val>
                                            </p:tav>
                                            <p:tav tm="100000">
                                              <p:val>
                                                <p:strVal val="#ppt_y"/>
                                              </p:val>
                                            </p:tav>
                                          </p:tavLst>
                                        </p:anim>
                                      </p:childTnLst>
                                    </p:cTn>
                                  </p:par>
                                </p:childTnLst>
                              </p:cTn>
                            </p:par>
                            <p:par>
                              <p:cTn id="39" fill="hold">
                                <p:stCondLst>
                                  <p:cond delay="1000"/>
                                </p:stCondLst>
                                <p:childTnLst>
                                  <p:par>
                                    <p:cTn id="40" presetID="2" presetClass="entr" presetSubtype="4" fill="hold" nodeType="after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additive="base">
                                            <p:cTn id="42" dur="500" fill="hold"/>
                                            <p:tgtEl>
                                              <p:spTgt spid="26"/>
                                            </p:tgtEl>
                                            <p:attrNameLst>
                                              <p:attrName>ppt_x</p:attrName>
                                            </p:attrNameLst>
                                          </p:cBhvr>
                                          <p:tavLst>
                                            <p:tav tm="0">
                                              <p:val>
                                                <p:strVal val="#ppt_x"/>
                                              </p:val>
                                            </p:tav>
                                            <p:tav tm="100000">
                                              <p:val>
                                                <p:strVal val="#ppt_x"/>
                                              </p:val>
                                            </p:tav>
                                          </p:tavLst>
                                        </p:anim>
                                        <p:anim calcmode="lin" valueType="num">
                                          <p:cBhvr additive="base">
                                            <p:cTn id="43" dur="500" fill="hold"/>
                                            <p:tgtEl>
                                              <p:spTgt spid="26"/>
                                            </p:tgtEl>
                                            <p:attrNameLst>
                                              <p:attrName>ppt_y</p:attrName>
                                            </p:attrNameLst>
                                          </p:cBhvr>
                                          <p:tavLst>
                                            <p:tav tm="0">
                                              <p:val>
                                                <p:strVal val="1+#ppt_h/2"/>
                                              </p:val>
                                            </p:tav>
                                            <p:tav tm="100000">
                                              <p:val>
                                                <p:strVal val="#ppt_y"/>
                                              </p:val>
                                            </p:tav>
                                          </p:tavLst>
                                        </p:anim>
                                      </p:childTnLst>
                                    </p:cTn>
                                  </p:par>
                                </p:childTnLst>
                              </p:cTn>
                            </p:par>
                            <p:par>
                              <p:cTn id="44" fill="hold">
                                <p:stCondLst>
                                  <p:cond delay="1500"/>
                                </p:stCondLst>
                                <p:childTnLst>
                                  <p:par>
                                    <p:cTn id="45" presetID="47" presetClass="entr" presetSubtype="0" fill="hold"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500"/>
                                            <p:tgtEl>
                                              <p:spTgt spid="39"/>
                                            </p:tgtEl>
                                          </p:cBhvr>
                                        </p:animEffect>
                                        <p:anim calcmode="lin" valueType="num">
                                          <p:cBhvr>
                                            <p:cTn id="48" dur="500" fill="hold"/>
                                            <p:tgtEl>
                                              <p:spTgt spid="39"/>
                                            </p:tgtEl>
                                            <p:attrNameLst>
                                              <p:attrName>ppt_x</p:attrName>
                                            </p:attrNameLst>
                                          </p:cBhvr>
                                          <p:tavLst>
                                            <p:tav tm="0">
                                              <p:val>
                                                <p:strVal val="#ppt_x"/>
                                              </p:val>
                                            </p:tav>
                                            <p:tav tm="100000">
                                              <p:val>
                                                <p:strVal val="#ppt_x"/>
                                              </p:val>
                                            </p:tav>
                                          </p:tavLst>
                                        </p:anim>
                                        <p:anim calcmode="lin" valueType="num">
                                          <p:cBhvr>
                                            <p:cTn id="49" dur="5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0A19C08F-C186-4ECA-8592-AD14EA9DDBA2}"/>
              </a:ext>
            </a:extLst>
          </p:cNvPr>
          <p:cNvGrpSpPr/>
          <p:nvPr/>
        </p:nvGrpSpPr>
        <p:grpSpPr>
          <a:xfrm>
            <a:off x="-795322" y="584844"/>
            <a:ext cx="10421364" cy="4711055"/>
            <a:chOff x="-816303" y="870594"/>
            <a:chExt cx="10421364" cy="4711055"/>
          </a:xfrm>
        </p:grpSpPr>
        <p:pic>
          <p:nvPicPr>
            <p:cNvPr id="9" name="图片 8">
              <a:extLst>
                <a:ext uri="{FF2B5EF4-FFF2-40B4-BE49-F238E27FC236}">
                  <a16:creationId xmlns:a16="http://schemas.microsoft.com/office/drawing/2014/main" id="{EFD32AFA-CA52-47D7-A224-C914491B78D2}"/>
                </a:ext>
              </a:extLst>
            </p:cNvPr>
            <p:cNvPicPr>
              <a:picLocks noChangeAspect="1"/>
            </p:cNvPicPr>
            <p:nvPr/>
          </p:nvPicPr>
          <p:blipFill rotWithShape="1">
            <a:blip r:embed="rId3"/>
            <a:srcRect l="56379"/>
            <a:stretch/>
          </p:blipFill>
          <p:spPr>
            <a:xfrm>
              <a:off x="5565447" y="870594"/>
              <a:ext cx="4039614" cy="4291956"/>
            </a:xfrm>
            <a:prstGeom prst="rect">
              <a:avLst/>
            </a:prstGeom>
          </p:spPr>
        </p:pic>
        <p:pic>
          <p:nvPicPr>
            <p:cNvPr id="12" name="图片 8">
              <a:extLst>
                <a:ext uri="{FF2B5EF4-FFF2-40B4-BE49-F238E27FC236}">
                  <a16:creationId xmlns:a16="http://schemas.microsoft.com/office/drawing/2014/main" id="{FDBFE5A4-C85D-4057-ACCE-000B30B93D7A}"/>
                </a:ext>
              </a:extLst>
            </p:cNvPr>
            <p:cNvPicPr>
              <a:picLocks noChangeAspect="1"/>
            </p:cNvPicPr>
            <p:nvPr/>
          </p:nvPicPr>
          <p:blipFill rotWithShape="1">
            <a:blip r:embed="rId3"/>
            <a:srcRect l="56379"/>
            <a:stretch/>
          </p:blipFill>
          <p:spPr>
            <a:xfrm flipH="1">
              <a:off x="-816303" y="1137294"/>
              <a:ext cx="4039614" cy="4291956"/>
            </a:xfrm>
            <a:prstGeom prst="rect">
              <a:avLst/>
            </a:prstGeom>
          </p:spPr>
        </p:pic>
        <p:pic>
          <p:nvPicPr>
            <p:cNvPr id="5" name="图片 4">
              <a:extLst>
                <a:ext uri="{FF2B5EF4-FFF2-40B4-BE49-F238E27FC236}">
                  <a16:creationId xmlns:a16="http://schemas.microsoft.com/office/drawing/2014/main" id="{445A97E7-7F47-428D-9A49-EC00D717EDF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67412" y="3945198"/>
              <a:ext cx="9461881" cy="1636451"/>
            </a:xfrm>
            <a:prstGeom prst="rect">
              <a:avLst/>
            </a:prstGeom>
          </p:spPr>
        </p:pic>
      </p:grpSp>
      <p:pic>
        <p:nvPicPr>
          <p:cNvPr id="15" name="图片 14">
            <a:extLst>
              <a:ext uri="{FF2B5EF4-FFF2-40B4-BE49-F238E27FC236}">
                <a16:creationId xmlns:a16="http://schemas.microsoft.com/office/drawing/2014/main" id="{26C39040-B17C-431D-A682-AAFDFBB63E50}"/>
              </a:ext>
            </a:extLst>
          </p:cNvPr>
          <p:cNvPicPr>
            <a:picLocks noChangeAspect="1"/>
          </p:cNvPicPr>
          <p:nvPr/>
        </p:nvPicPr>
        <p:blipFill>
          <a:blip r:embed="rId5">
            <a:duotone>
              <a:schemeClr val="accent2">
                <a:shade val="45000"/>
                <a:satMod val="135000"/>
              </a:schemeClr>
              <a:prstClr val="white"/>
            </a:duotone>
          </a:blip>
          <a:stretch>
            <a:fillRect/>
          </a:stretch>
        </p:blipFill>
        <p:spPr>
          <a:xfrm>
            <a:off x="8834390" y="902805"/>
            <a:ext cx="1028687" cy="384142"/>
          </a:xfrm>
          <a:prstGeom prst="rect">
            <a:avLst/>
          </a:prstGeom>
        </p:spPr>
      </p:pic>
      <p:pic>
        <p:nvPicPr>
          <p:cNvPr id="16" name="图片 15">
            <a:extLst>
              <a:ext uri="{FF2B5EF4-FFF2-40B4-BE49-F238E27FC236}">
                <a16:creationId xmlns:a16="http://schemas.microsoft.com/office/drawing/2014/main" id="{905E1E2F-1C9B-455F-929D-741247742AC3}"/>
              </a:ext>
            </a:extLst>
          </p:cNvPr>
          <p:cNvPicPr>
            <a:picLocks noChangeAspect="1"/>
          </p:cNvPicPr>
          <p:nvPr/>
        </p:nvPicPr>
        <p:blipFill>
          <a:blip r:embed="rId6"/>
          <a:stretch>
            <a:fillRect/>
          </a:stretch>
        </p:blipFill>
        <p:spPr>
          <a:xfrm rot="21056238">
            <a:off x="6784789" y="83470"/>
            <a:ext cx="1095492" cy="449909"/>
          </a:xfrm>
          <a:prstGeom prst="rect">
            <a:avLst/>
          </a:prstGeom>
        </p:spPr>
      </p:pic>
      <p:pic>
        <p:nvPicPr>
          <p:cNvPr id="17" name="图形 16">
            <a:extLst>
              <a:ext uri="{FF2B5EF4-FFF2-40B4-BE49-F238E27FC236}">
                <a16:creationId xmlns:a16="http://schemas.microsoft.com/office/drawing/2014/main" id="{C5EC70A3-479D-4162-82A0-ED0C3626C3A3}"/>
              </a:ext>
            </a:extLst>
          </p:cNvPr>
          <p:cNvPicPr>
            <a:picLocks noChangeAspect="1"/>
          </p:cNvPicPr>
          <p:nvPr/>
        </p:nvPicPr>
        <p:blipFill>
          <a:blip r:embed="rId7">
            <a:duotone>
              <a:schemeClr val="accent2">
                <a:shade val="45000"/>
                <a:satMod val="135000"/>
              </a:schemeClr>
              <a:prstClr val="white"/>
            </a:duotone>
            <a:extLst>
              <a:ext uri="{96DAC541-7B7A-43D3-8B79-37D633B846F1}">
                <asvg:svgBlip xmlns:asvg="http://schemas.microsoft.com/office/drawing/2016/SVG/main" r:embed="rId8"/>
              </a:ext>
            </a:extLst>
          </a:blip>
          <a:stretch>
            <a:fillRect/>
          </a:stretch>
        </p:blipFill>
        <p:spPr>
          <a:xfrm rot="476117">
            <a:off x="293723" y="381591"/>
            <a:ext cx="1713925" cy="713579"/>
          </a:xfrm>
          <a:prstGeom prst="rect">
            <a:avLst/>
          </a:prstGeom>
        </p:spPr>
      </p:pic>
      <p:pic>
        <p:nvPicPr>
          <p:cNvPr id="6" name="Picture 5">
            <a:extLst>
              <a:ext uri="{FF2B5EF4-FFF2-40B4-BE49-F238E27FC236}">
                <a16:creationId xmlns:a16="http://schemas.microsoft.com/office/drawing/2014/main" id="{BAB86E31-86BA-4EF3-89BA-D179A18CAA99}"/>
              </a:ext>
            </a:extLst>
          </p:cNvPr>
          <p:cNvPicPr>
            <a:picLocks noChangeAspect="1"/>
          </p:cNvPicPr>
          <p:nvPr/>
        </p:nvPicPr>
        <p:blipFill rotWithShape="1">
          <a:blip r:embed="rId9">
            <a:extLst>
              <a:ext uri="{28A0092B-C50C-407E-A947-70E740481C1C}">
                <a14:useLocalDpi xmlns:a14="http://schemas.microsoft.com/office/drawing/2010/main" val="0"/>
              </a:ext>
            </a:extLst>
          </a:blip>
          <a:srcRect l="12306" t="17197" r="13109" b="6944"/>
          <a:stretch/>
        </p:blipFill>
        <p:spPr>
          <a:xfrm flipH="1">
            <a:off x="1657350" y="152400"/>
            <a:ext cx="6019800" cy="4392827"/>
          </a:xfrm>
          <a:prstGeom prst="rect">
            <a:avLst/>
          </a:prstGeom>
        </p:spPr>
      </p:pic>
      <p:pic>
        <p:nvPicPr>
          <p:cNvPr id="19" name="Picture 18">
            <a:extLst>
              <a:ext uri="{FF2B5EF4-FFF2-40B4-BE49-F238E27FC236}">
                <a16:creationId xmlns:a16="http://schemas.microsoft.com/office/drawing/2014/main" id="{4713F551-EA13-4203-99C5-BFDE130A522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179021" y="2671591"/>
            <a:ext cx="2624309" cy="2624309"/>
          </a:xfrm>
          <a:prstGeom prst="rect">
            <a:avLst/>
          </a:prstGeom>
        </p:spPr>
      </p:pic>
      <p:sp>
        <p:nvSpPr>
          <p:cNvPr id="20" name="TextBox 19">
            <a:extLst>
              <a:ext uri="{FF2B5EF4-FFF2-40B4-BE49-F238E27FC236}">
                <a16:creationId xmlns:a16="http://schemas.microsoft.com/office/drawing/2014/main" id="{FBDCDDB1-513D-47A0-907B-2889D467D3F0}"/>
              </a:ext>
            </a:extLst>
          </p:cNvPr>
          <p:cNvSpPr txBox="1"/>
          <p:nvPr/>
        </p:nvSpPr>
        <p:spPr>
          <a:xfrm>
            <a:off x="2247899" y="833910"/>
            <a:ext cx="4686301" cy="2679773"/>
          </a:xfrm>
          <a:prstGeom prst="rect">
            <a:avLst/>
          </a:prstGeom>
          <a:noFill/>
        </p:spPr>
        <p:txBody>
          <a:bodyPr wrap="square">
            <a:spAutoFit/>
          </a:bodyPr>
          <a:lstStyle/>
          <a:p>
            <a:pPr algn="just">
              <a:lnSpc>
                <a:spcPct val="114000"/>
              </a:lnSpc>
            </a:pPr>
            <a:r>
              <a:rPr lang="en-US" sz="3000" b="1" i="0" u="none" strike="noStrike" kern="1200" baseline="0" dirty="0">
                <a:solidFill>
                  <a:srgbClr val="333399"/>
                </a:solidFill>
                <a:latin typeface="Arial" panose="020B0604020202020204" pitchFamily="34" charset="0"/>
                <a:cs typeface="Arial" panose="020B0604020202020204" pitchFamily="34" charset="0"/>
              </a:rPr>
              <a:t>	</a:t>
            </a:r>
            <a:r>
              <a:rPr lang="en-US" sz="3000" b="1" i="0" u="none" strike="noStrike" kern="1200" baseline="0" dirty="0" err="1">
                <a:solidFill>
                  <a:srgbClr val="333399"/>
                </a:solidFill>
                <a:latin typeface="Arial" panose="020B0604020202020204" pitchFamily="34" charset="0"/>
                <a:cs typeface="Arial" panose="020B0604020202020204" pitchFamily="34" charset="0"/>
              </a:rPr>
              <a:t>Giáo</a:t>
            </a:r>
            <a:r>
              <a:rPr lang="en-US" sz="3000" b="1" i="0" u="none" strike="noStrike" kern="1200" dirty="0">
                <a:solidFill>
                  <a:srgbClr val="333399"/>
                </a:solidFill>
                <a:latin typeface="Arial" panose="020B0604020202020204" pitchFamily="34" charset="0"/>
                <a:cs typeface="Arial" panose="020B0604020202020204" pitchFamily="34" charset="0"/>
              </a:rPr>
              <a:t> </a:t>
            </a:r>
            <a:r>
              <a:rPr lang="en-US" sz="3000" b="1" i="0" u="none" strike="noStrike" kern="1200" dirty="0" err="1">
                <a:solidFill>
                  <a:srgbClr val="333399"/>
                </a:solidFill>
                <a:latin typeface="Arial" panose="020B0604020202020204" pitchFamily="34" charset="0"/>
                <a:cs typeface="Arial" panose="020B0604020202020204" pitchFamily="34" charset="0"/>
              </a:rPr>
              <a:t>dục</a:t>
            </a:r>
            <a:r>
              <a:rPr lang="en-US" sz="3000" b="1" i="0" u="none" strike="noStrike" kern="1200" dirty="0">
                <a:solidFill>
                  <a:srgbClr val="333399"/>
                </a:solidFill>
                <a:latin typeface="Arial" panose="020B0604020202020204" pitchFamily="34" charset="0"/>
                <a:cs typeface="Arial" panose="020B0604020202020204" pitchFamily="34" charset="0"/>
              </a:rPr>
              <a:t> </a:t>
            </a:r>
            <a:r>
              <a:rPr lang="en-US" sz="3000" b="1" i="0" u="none" strike="noStrike" kern="1200" dirty="0" err="1">
                <a:solidFill>
                  <a:srgbClr val="333399"/>
                </a:solidFill>
                <a:latin typeface="Arial" panose="020B0604020202020204" pitchFamily="34" charset="0"/>
                <a:cs typeface="Arial" panose="020B0604020202020204" pitchFamily="34" charset="0"/>
              </a:rPr>
              <a:t>môi</a:t>
            </a:r>
            <a:r>
              <a:rPr lang="en-US" sz="3000" b="1" i="0" u="none" strike="noStrike" kern="1200" dirty="0">
                <a:solidFill>
                  <a:srgbClr val="333399"/>
                </a:solidFill>
                <a:latin typeface="Arial" panose="020B0604020202020204" pitchFamily="34" charset="0"/>
                <a:cs typeface="Arial" panose="020B0604020202020204" pitchFamily="34" charset="0"/>
              </a:rPr>
              <a:t> </a:t>
            </a:r>
            <a:r>
              <a:rPr lang="en-US" sz="3000" b="1" i="0" u="none" strike="noStrike" kern="1200" dirty="0" err="1">
                <a:solidFill>
                  <a:srgbClr val="333399"/>
                </a:solidFill>
                <a:latin typeface="Arial" panose="020B0604020202020204" pitchFamily="34" charset="0"/>
                <a:cs typeface="Arial" panose="020B0604020202020204" pitchFamily="34" charset="0"/>
              </a:rPr>
              <a:t>trường</a:t>
            </a:r>
            <a:r>
              <a:rPr lang="en-US" sz="3000" b="1" i="0" u="none" strike="noStrike" kern="1200" dirty="0">
                <a:solidFill>
                  <a:srgbClr val="333399"/>
                </a:solidFill>
                <a:latin typeface="Arial" panose="020B0604020202020204" pitchFamily="34" charset="0"/>
                <a:cs typeface="Arial" panose="020B0604020202020204" pitchFamily="34" charset="0"/>
              </a:rPr>
              <a:t>:</a:t>
            </a:r>
          </a:p>
          <a:p>
            <a:pPr algn="just">
              <a:lnSpc>
                <a:spcPct val="114000"/>
              </a:lnSpc>
            </a:pPr>
            <a:r>
              <a:rPr lang="en-US" sz="3000" b="1" i="0" u="none" strike="noStrike" kern="1200" dirty="0">
                <a:solidFill>
                  <a:srgbClr val="333399"/>
                </a:solidFill>
                <a:latin typeface="Arial" panose="020B0604020202020204" pitchFamily="34" charset="0"/>
                <a:cs typeface="Arial" panose="020B0604020202020204" pitchFamily="34" charset="0"/>
              </a:rPr>
              <a:t> </a:t>
            </a:r>
            <a:r>
              <a:rPr lang="vi-VN" sz="3000" dirty="0"/>
              <a:t>Những nét đẹp của thiên nhiên vùng núi cao trên đất nước ta</a:t>
            </a:r>
            <a:r>
              <a:rPr lang="en-US" sz="3000" dirty="0"/>
              <a:t> </a:t>
            </a:r>
            <a:r>
              <a:rPr lang="en-US" sz="3000" dirty="0" err="1">
                <a:latin typeface="Arial" panose="020B0604020202020204" pitchFamily="34" charset="0"/>
                <a:cs typeface="Arial" panose="020B0604020202020204" pitchFamily="34" charset="0"/>
              </a:rPr>
              <a:t>cần</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được</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trân</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trọng</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bảo</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vệ</a:t>
            </a:r>
            <a:r>
              <a:rPr lang="en-US" sz="3000" dirty="0">
                <a:latin typeface="Arial" panose="020B0604020202020204" pitchFamily="34" charset="0"/>
                <a:cs typeface="Arial" panose="020B0604020202020204" pitchFamily="34" charset="0"/>
              </a:rPr>
              <a:t>…</a:t>
            </a:r>
            <a:endParaRPr lang="vi-VN"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47648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25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1+#ppt_w/2"/>
                                              </p:val>
                                            </p:tav>
                                            <p:tav tm="100000">
                                              <p:val>
                                                <p:strVal val="#ppt_x"/>
                                              </p:val>
                                            </p:tav>
                                          </p:tavLst>
                                        </p:anim>
                                        <p:anim calcmode="lin" valueType="num">
                                          <p:cBhvr additive="base">
                                            <p:cTn id="13" dur="500" fill="hold"/>
                                            <p:tgtEl>
                                              <p:spTgt spid="16"/>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25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1+#ppt_w/2"/>
                                              </p:val>
                                            </p:tav>
                                            <p:tav tm="100000">
                                              <p:val>
                                                <p:strVal val="#ppt_x"/>
                                              </p:val>
                                            </p:tav>
                                          </p:tavLst>
                                        </p:anim>
                                        <p:anim calcmode="lin" valueType="num">
                                          <p:cBhvr additive="base">
                                            <p:cTn id="17" dur="500" fill="hold"/>
                                            <p:tgtEl>
                                              <p:spTgt spid="17"/>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25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1+#ppt_w/2"/>
                                              </p:val>
                                            </p:tav>
                                            <p:tav tm="100000">
                                              <p:val>
                                                <p:strVal val="#ppt_x"/>
                                              </p:val>
                                            </p:tav>
                                          </p:tavLst>
                                        </p:anim>
                                        <p:anim calcmode="lin" valueType="num">
                                          <p:cBhvr additive="base">
                                            <p:cTn id="21" dur="500" fill="hold"/>
                                            <p:tgtEl>
                                              <p:spTgt spid="15"/>
                                            </p:tgtEl>
                                            <p:attrNameLst>
                                              <p:attrName>ppt_y</p:attrName>
                                            </p:attrNameLst>
                                          </p:cBhvr>
                                          <p:tavLst>
                                            <p:tav tm="0">
                                              <p:val>
                                                <p:strVal val="#ppt_y"/>
                                              </p:val>
                                            </p:tav>
                                            <p:tav tm="100000">
                                              <p:val>
                                                <p:strVal val="#ppt_y"/>
                                              </p:val>
                                            </p:tav>
                                          </p:tavLst>
                                        </p:anim>
                                      </p:childTnLst>
                                    </p:cTn>
                                  </p:par>
                                </p:childTnLst>
                              </p:cTn>
                            </p:par>
                            <p:par>
                              <p:cTn id="22" fill="hold">
                                <p:stCondLst>
                                  <p:cond delay="750"/>
                                </p:stCondLst>
                                <p:childTnLst>
                                  <p:par>
                                    <p:cTn id="23" presetID="2" presetClass="entr" presetSubtype="4" fill="hold" nodeType="afterEffect" p14:presetBounceEnd="20000">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14:bounceEnd="20000">
                                          <p:cBhvr additive="base">
                                            <p:cTn id="25" dur="500" fill="hold"/>
                                            <p:tgtEl>
                                              <p:spTgt spid="19"/>
                                            </p:tgtEl>
                                            <p:attrNameLst>
                                              <p:attrName>ppt_x</p:attrName>
                                            </p:attrNameLst>
                                          </p:cBhvr>
                                          <p:tavLst>
                                            <p:tav tm="0">
                                              <p:val>
                                                <p:strVal val="#ppt_x"/>
                                              </p:val>
                                            </p:tav>
                                            <p:tav tm="100000">
                                              <p:val>
                                                <p:strVal val="#ppt_x"/>
                                              </p:val>
                                            </p:tav>
                                          </p:tavLst>
                                        </p:anim>
                                        <p:anim calcmode="lin" valueType="num" p14:bounceEnd="20000">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par>
                              <p:cTn id="27" fill="hold">
                                <p:stCondLst>
                                  <p:cond delay="1250"/>
                                </p:stCondLst>
                                <p:childTnLst>
                                  <p:par>
                                    <p:cTn id="28" presetID="22" presetClass="entr" presetSubtype="8"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par>
                              <p:cTn id="31" fill="hold">
                                <p:stCondLst>
                                  <p:cond delay="1750"/>
                                </p:stCondLst>
                                <p:childTnLst>
                                  <p:par>
                                    <p:cTn id="32" presetID="56" presetClass="entr" presetSubtype="0" fill="hold" grpId="0" nodeType="afterEffect">
                                      <p:stCondLst>
                                        <p:cond delay="0"/>
                                      </p:stCondLst>
                                      <p:iterate type="lt">
                                        <p:tmPct val="10000"/>
                                      </p:iterate>
                                      <p:childTnLst>
                                        <p:set>
                                          <p:cBhvr>
                                            <p:cTn id="33" dur="1" fill="hold">
                                              <p:stCondLst>
                                                <p:cond delay="0"/>
                                              </p:stCondLst>
                                            </p:cTn>
                                            <p:tgtEl>
                                              <p:spTgt spid="20"/>
                                            </p:tgtEl>
                                            <p:attrNameLst>
                                              <p:attrName>style.visibility</p:attrName>
                                            </p:attrNameLst>
                                          </p:cBhvr>
                                          <p:to>
                                            <p:strVal val="visible"/>
                                          </p:to>
                                        </p:set>
                                        <p:anim by="(-#ppt_w*2)" calcmode="lin" valueType="num">
                                          <p:cBhvr rctx="PPT">
                                            <p:cTn id="34" dur="250" autoRev="1" fill="hold">
                                              <p:stCondLst>
                                                <p:cond delay="0"/>
                                              </p:stCondLst>
                                            </p:cTn>
                                            <p:tgtEl>
                                              <p:spTgt spid="20"/>
                                            </p:tgtEl>
                                            <p:attrNameLst>
                                              <p:attrName>ppt_w</p:attrName>
                                            </p:attrNameLst>
                                          </p:cBhvr>
                                        </p:anim>
                                        <p:anim by="(#ppt_w*0.50)" calcmode="lin" valueType="num">
                                          <p:cBhvr>
                                            <p:cTn id="35" dur="250" decel="50000" autoRev="1" fill="hold">
                                              <p:stCondLst>
                                                <p:cond delay="0"/>
                                              </p:stCondLst>
                                            </p:cTn>
                                            <p:tgtEl>
                                              <p:spTgt spid="20"/>
                                            </p:tgtEl>
                                            <p:attrNameLst>
                                              <p:attrName>ppt_x</p:attrName>
                                            </p:attrNameLst>
                                          </p:cBhvr>
                                        </p:anim>
                                        <p:anim from="(-#ppt_h/2)" to="(#ppt_y)" calcmode="lin" valueType="num">
                                          <p:cBhvr>
                                            <p:cTn id="36" dur="500" fill="hold">
                                              <p:stCondLst>
                                                <p:cond delay="0"/>
                                              </p:stCondLst>
                                            </p:cTn>
                                            <p:tgtEl>
                                              <p:spTgt spid="20"/>
                                            </p:tgtEl>
                                            <p:attrNameLst>
                                              <p:attrName>ppt_y</p:attrName>
                                            </p:attrNameLst>
                                          </p:cBhvr>
                                        </p:anim>
                                        <p:animRot by="21600000">
                                          <p:cBhvr>
                                            <p:cTn id="37" dur="500" fill="hold">
                                              <p:stCondLst>
                                                <p:cond delay="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25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1+#ppt_w/2"/>
                                              </p:val>
                                            </p:tav>
                                            <p:tav tm="100000">
                                              <p:val>
                                                <p:strVal val="#ppt_x"/>
                                              </p:val>
                                            </p:tav>
                                          </p:tavLst>
                                        </p:anim>
                                        <p:anim calcmode="lin" valueType="num">
                                          <p:cBhvr additive="base">
                                            <p:cTn id="13" dur="500" fill="hold"/>
                                            <p:tgtEl>
                                              <p:spTgt spid="16"/>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25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1+#ppt_w/2"/>
                                              </p:val>
                                            </p:tav>
                                            <p:tav tm="100000">
                                              <p:val>
                                                <p:strVal val="#ppt_x"/>
                                              </p:val>
                                            </p:tav>
                                          </p:tavLst>
                                        </p:anim>
                                        <p:anim calcmode="lin" valueType="num">
                                          <p:cBhvr additive="base">
                                            <p:cTn id="17" dur="500" fill="hold"/>
                                            <p:tgtEl>
                                              <p:spTgt spid="17"/>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25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1+#ppt_w/2"/>
                                              </p:val>
                                            </p:tav>
                                            <p:tav tm="100000">
                                              <p:val>
                                                <p:strVal val="#ppt_x"/>
                                              </p:val>
                                            </p:tav>
                                          </p:tavLst>
                                        </p:anim>
                                        <p:anim calcmode="lin" valueType="num">
                                          <p:cBhvr additive="base">
                                            <p:cTn id="21" dur="500" fill="hold"/>
                                            <p:tgtEl>
                                              <p:spTgt spid="15"/>
                                            </p:tgtEl>
                                            <p:attrNameLst>
                                              <p:attrName>ppt_y</p:attrName>
                                            </p:attrNameLst>
                                          </p:cBhvr>
                                          <p:tavLst>
                                            <p:tav tm="0">
                                              <p:val>
                                                <p:strVal val="#ppt_y"/>
                                              </p:val>
                                            </p:tav>
                                            <p:tav tm="100000">
                                              <p:val>
                                                <p:strVal val="#ppt_y"/>
                                              </p:val>
                                            </p:tav>
                                          </p:tavLst>
                                        </p:anim>
                                      </p:childTnLst>
                                    </p:cTn>
                                  </p:par>
                                </p:childTnLst>
                              </p:cTn>
                            </p:par>
                            <p:par>
                              <p:cTn id="22" fill="hold">
                                <p:stCondLst>
                                  <p:cond delay="750"/>
                                </p:stCondLst>
                                <p:childTnLst>
                                  <p:par>
                                    <p:cTn id="23" presetID="2" presetClass="entr" presetSubtype="4"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par>
                              <p:cTn id="27" fill="hold">
                                <p:stCondLst>
                                  <p:cond delay="1250"/>
                                </p:stCondLst>
                                <p:childTnLst>
                                  <p:par>
                                    <p:cTn id="28" presetID="22" presetClass="entr" presetSubtype="8"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par>
                              <p:cTn id="31" fill="hold">
                                <p:stCondLst>
                                  <p:cond delay="1750"/>
                                </p:stCondLst>
                                <p:childTnLst>
                                  <p:par>
                                    <p:cTn id="32" presetID="56" presetClass="entr" presetSubtype="0" fill="hold" grpId="0" nodeType="afterEffect">
                                      <p:stCondLst>
                                        <p:cond delay="0"/>
                                      </p:stCondLst>
                                      <p:iterate type="lt">
                                        <p:tmPct val="10000"/>
                                      </p:iterate>
                                      <p:childTnLst>
                                        <p:set>
                                          <p:cBhvr>
                                            <p:cTn id="33" dur="1" fill="hold">
                                              <p:stCondLst>
                                                <p:cond delay="0"/>
                                              </p:stCondLst>
                                            </p:cTn>
                                            <p:tgtEl>
                                              <p:spTgt spid="20"/>
                                            </p:tgtEl>
                                            <p:attrNameLst>
                                              <p:attrName>style.visibility</p:attrName>
                                            </p:attrNameLst>
                                          </p:cBhvr>
                                          <p:to>
                                            <p:strVal val="visible"/>
                                          </p:to>
                                        </p:set>
                                        <p:anim by="(-#ppt_w*2)" calcmode="lin" valueType="num">
                                          <p:cBhvr rctx="PPT">
                                            <p:cTn id="34" dur="250" autoRev="1" fill="hold">
                                              <p:stCondLst>
                                                <p:cond delay="0"/>
                                              </p:stCondLst>
                                            </p:cTn>
                                            <p:tgtEl>
                                              <p:spTgt spid="20"/>
                                            </p:tgtEl>
                                            <p:attrNameLst>
                                              <p:attrName>ppt_w</p:attrName>
                                            </p:attrNameLst>
                                          </p:cBhvr>
                                        </p:anim>
                                        <p:anim by="(#ppt_w*0.50)" calcmode="lin" valueType="num">
                                          <p:cBhvr>
                                            <p:cTn id="35" dur="250" decel="50000" autoRev="1" fill="hold">
                                              <p:stCondLst>
                                                <p:cond delay="0"/>
                                              </p:stCondLst>
                                            </p:cTn>
                                            <p:tgtEl>
                                              <p:spTgt spid="20"/>
                                            </p:tgtEl>
                                            <p:attrNameLst>
                                              <p:attrName>ppt_x</p:attrName>
                                            </p:attrNameLst>
                                          </p:cBhvr>
                                        </p:anim>
                                        <p:anim from="(-#ppt_h/2)" to="(#ppt_y)" calcmode="lin" valueType="num">
                                          <p:cBhvr>
                                            <p:cTn id="36" dur="500" fill="hold">
                                              <p:stCondLst>
                                                <p:cond delay="0"/>
                                              </p:stCondLst>
                                            </p:cTn>
                                            <p:tgtEl>
                                              <p:spTgt spid="20"/>
                                            </p:tgtEl>
                                            <p:attrNameLst>
                                              <p:attrName>ppt_y</p:attrName>
                                            </p:attrNameLst>
                                          </p:cBhvr>
                                        </p:anim>
                                        <p:animRot by="21600000">
                                          <p:cBhvr>
                                            <p:cTn id="37" dur="500" fill="hold">
                                              <p:stCondLst>
                                                <p:cond delay="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30">
            <a:extLst>
              <a:ext uri="{FF2B5EF4-FFF2-40B4-BE49-F238E27FC236}">
                <a16:creationId xmlns:a16="http://schemas.microsoft.com/office/drawing/2014/main" id="{597FA8A2-95CE-47B0-AD15-6EC7C098AA06}"/>
              </a:ext>
            </a:extLst>
          </p:cNvPr>
          <p:cNvPicPr>
            <a:picLocks noChangeAspect="1"/>
          </p:cNvPicPr>
          <p:nvPr/>
        </p:nvPicPr>
        <p:blipFill>
          <a:blip r:embed="rId5"/>
          <a:stretch>
            <a:fillRect/>
          </a:stretch>
        </p:blipFill>
        <p:spPr>
          <a:xfrm>
            <a:off x="3908213" y="323850"/>
            <a:ext cx="1975275" cy="1975275"/>
          </a:xfrm>
          <a:prstGeom prst="rect">
            <a:avLst/>
          </a:prstGeom>
        </p:spPr>
      </p:pic>
      <p:pic>
        <p:nvPicPr>
          <p:cNvPr id="14" name="图片 13">
            <a:extLst>
              <a:ext uri="{FF2B5EF4-FFF2-40B4-BE49-F238E27FC236}">
                <a16:creationId xmlns:a16="http://schemas.microsoft.com/office/drawing/2014/main" id="{7CD85A9F-0D69-4FF7-9BE3-DEAE73627A56}"/>
              </a:ext>
            </a:extLst>
          </p:cNvPr>
          <p:cNvPicPr>
            <a:picLocks noChangeAspect="1"/>
          </p:cNvPicPr>
          <p:nvPr/>
        </p:nvPicPr>
        <p:blipFill>
          <a:blip r:embed="rId6"/>
          <a:stretch>
            <a:fillRect/>
          </a:stretch>
        </p:blipFill>
        <p:spPr>
          <a:xfrm>
            <a:off x="71378" y="204294"/>
            <a:ext cx="2678181" cy="1000112"/>
          </a:xfrm>
          <a:prstGeom prst="rect">
            <a:avLst/>
          </a:prstGeom>
        </p:spPr>
      </p:pic>
      <p:pic>
        <p:nvPicPr>
          <p:cNvPr id="9" name="图片 8">
            <a:extLst>
              <a:ext uri="{FF2B5EF4-FFF2-40B4-BE49-F238E27FC236}">
                <a16:creationId xmlns:a16="http://schemas.microsoft.com/office/drawing/2014/main" id="{EFD32AFA-CA52-47D7-A224-C914491B78D2}"/>
              </a:ext>
            </a:extLst>
          </p:cNvPr>
          <p:cNvPicPr>
            <a:picLocks noChangeAspect="1"/>
          </p:cNvPicPr>
          <p:nvPr/>
        </p:nvPicPr>
        <p:blipFill rotWithShape="1">
          <a:blip r:embed="rId7"/>
          <a:srcRect l="56379"/>
          <a:stretch/>
        </p:blipFill>
        <p:spPr>
          <a:xfrm>
            <a:off x="5565447" y="2137660"/>
            <a:ext cx="4039614" cy="4291956"/>
          </a:xfrm>
          <a:prstGeom prst="rect">
            <a:avLst/>
          </a:prstGeom>
        </p:spPr>
      </p:pic>
      <p:pic>
        <p:nvPicPr>
          <p:cNvPr id="5" name="图片 4">
            <a:extLst>
              <a:ext uri="{FF2B5EF4-FFF2-40B4-BE49-F238E27FC236}">
                <a16:creationId xmlns:a16="http://schemas.microsoft.com/office/drawing/2014/main" id="{445A97E7-7F47-428D-9A49-EC00D717EDF0}"/>
              </a:ext>
            </a:extLst>
          </p:cNvPr>
          <p:cNvPicPr>
            <a:picLocks noChangeAspect="1"/>
          </p:cNvPicPr>
          <p:nvPr/>
        </p:nvPicPr>
        <p:blipFill>
          <a:blip r:embed="rId8"/>
          <a:stretch>
            <a:fillRect/>
          </a:stretch>
        </p:blipFill>
        <p:spPr>
          <a:xfrm>
            <a:off x="-116231" y="3918018"/>
            <a:ext cx="9376461" cy="1536325"/>
          </a:xfrm>
          <a:prstGeom prst="rect">
            <a:avLst/>
          </a:prstGeom>
        </p:spPr>
      </p:pic>
      <p:pic>
        <p:nvPicPr>
          <p:cNvPr id="15" name="图片 14">
            <a:extLst>
              <a:ext uri="{FF2B5EF4-FFF2-40B4-BE49-F238E27FC236}">
                <a16:creationId xmlns:a16="http://schemas.microsoft.com/office/drawing/2014/main" id="{26C39040-B17C-431D-A682-AAFDFBB63E50}"/>
              </a:ext>
            </a:extLst>
          </p:cNvPr>
          <p:cNvPicPr>
            <a:picLocks noChangeAspect="1"/>
          </p:cNvPicPr>
          <p:nvPr/>
        </p:nvPicPr>
        <p:blipFill>
          <a:blip r:embed="rId6"/>
          <a:stretch>
            <a:fillRect/>
          </a:stretch>
        </p:blipFill>
        <p:spPr>
          <a:xfrm>
            <a:off x="8834390" y="902805"/>
            <a:ext cx="1028687" cy="384142"/>
          </a:xfrm>
          <a:prstGeom prst="rect">
            <a:avLst/>
          </a:prstGeom>
        </p:spPr>
      </p:pic>
      <p:pic>
        <p:nvPicPr>
          <p:cNvPr id="16" name="图片 15">
            <a:extLst>
              <a:ext uri="{FF2B5EF4-FFF2-40B4-BE49-F238E27FC236}">
                <a16:creationId xmlns:a16="http://schemas.microsoft.com/office/drawing/2014/main" id="{905E1E2F-1C9B-455F-929D-741247742AC3}"/>
              </a:ext>
            </a:extLst>
          </p:cNvPr>
          <p:cNvPicPr>
            <a:picLocks noChangeAspect="1"/>
          </p:cNvPicPr>
          <p:nvPr/>
        </p:nvPicPr>
        <p:blipFill>
          <a:blip r:embed="rId9"/>
          <a:stretch>
            <a:fillRect/>
          </a:stretch>
        </p:blipFill>
        <p:spPr>
          <a:xfrm rot="21056238">
            <a:off x="5394140" y="168997"/>
            <a:ext cx="1095492" cy="449909"/>
          </a:xfrm>
          <a:prstGeom prst="rect">
            <a:avLst/>
          </a:prstGeom>
        </p:spPr>
      </p:pic>
      <p:pic>
        <p:nvPicPr>
          <p:cNvPr id="17" name="图形 16">
            <a:extLst>
              <a:ext uri="{FF2B5EF4-FFF2-40B4-BE49-F238E27FC236}">
                <a16:creationId xmlns:a16="http://schemas.microsoft.com/office/drawing/2014/main" id="{C5EC70A3-479D-4162-82A0-ED0C3626C3A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476117">
            <a:off x="7399374" y="78257"/>
            <a:ext cx="1713925" cy="713579"/>
          </a:xfrm>
          <a:prstGeom prst="rect">
            <a:avLst/>
          </a:prstGeom>
        </p:spPr>
      </p:pic>
      <p:pic>
        <p:nvPicPr>
          <p:cNvPr id="8" name="Picture 7">
            <a:extLst>
              <a:ext uri="{FF2B5EF4-FFF2-40B4-BE49-F238E27FC236}">
                <a16:creationId xmlns:a16="http://schemas.microsoft.com/office/drawing/2014/main" id="{A95AC941-DBFC-4059-90BB-E35130588EA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0"/>
            <a:ext cx="5410200" cy="5410200"/>
          </a:xfrm>
          <a:prstGeom prst="rect">
            <a:avLst/>
          </a:prstGeom>
        </p:spPr>
      </p:pic>
      <p:pic>
        <p:nvPicPr>
          <p:cNvPr id="23" name="Picture 22">
            <a:extLst>
              <a:ext uri="{FF2B5EF4-FFF2-40B4-BE49-F238E27FC236}">
                <a16:creationId xmlns:a16="http://schemas.microsoft.com/office/drawing/2014/main" id="{79C4AEB0-419B-47B2-84D0-F18EE441296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238750" y="0"/>
            <a:ext cx="5410200" cy="5410200"/>
          </a:xfrm>
          <a:prstGeom prst="rect">
            <a:avLst/>
          </a:prstGeom>
        </p:spPr>
      </p:pic>
      <p:pic>
        <p:nvPicPr>
          <p:cNvPr id="10" name="Picture 9">
            <a:extLst>
              <a:ext uri="{FF2B5EF4-FFF2-40B4-BE49-F238E27FC236}">
                <a16:creationId xmlns:a16="http://schemas.microsoft.com/office/drawing/2014/main" id="{1328AEF4-9455-4FE0-8FCB-47610C4E366D}"/>
              </a:ext>
            </a:extLst>
          </p:cNvPr>
          <p:cNvPicPr>
            <a:picLocks noChangeAspect="1"/>
          </p:cNvPicPr>
          <p:nvPr/>
        </p:nvPicPr>
        <p:blipFill rotWithShape="1">
          <a:blip r:embed="rId13">
            <a:extLst>
              <a:ext uri="{28A0092B-C50C-407E-A947-70E740481C1C}">
                <a14:useLocalDpi xmlns:a14="http://schemas.microsoft.com/office/drawing/2010/main" val="0"/>
              </a:ext>
            </a:extLst>
          </a:blip>
          <a:srcRect t="19187" b="25495"/>
          <a:stretch/>
        </p:blipFill>
        <p:spPr>
          <a:xfrm>
            <a:off x="-209550" y="-400664"/>
            <a:ext cx="9527458" cy="5810866"/>
          </a:xfrm>
          <a:prstGeom prst="rect">
            <a:avLst/>
          </a:prstGeom>
          <a:effectLst>
            <a:outerShdw blurRad="50800" dist="50800" dir="5400000" algn="ctr" rotWithShape="0">
              <a:srgbClr val="000000">
                <a:alpha val="0"/>
              </a:srgbClr>
            </a:outerShdw>
          </a:effectLst>
        </p:spPr>
      </p:pic>
      <p:sp>
        <p:nvSpPr>
          <p:cNvPr id="3" name="PA_矩形 2">
            <a:extLst>
              <a:ext uri="{FF2B5EF4-FFF2-40B4-BE49-F238E27FC236}">
                <a16:creationId xmlns:a16="http://schemas.microsoft.com/office/drawing/2014/main" id="{CB1C6E8F-C459-4ED9-BDCB-391F72076068}"/>
              </a:ext>
            </a:extLst>
          </p:cNvPr>
          <p:cNvSpPr/>
          <p:nvPr>
            <p:custDataLst>
              <p:tags r:id="rId1"/>
            </p:custDataLst>
          </p:nvPr>
        </p:nvSpPr>
        <p:spPr>
          <a:xfrm>
            <a:off x="406400" y="1519595"/>
            <a:ext cx="8318500" cy="3266985"/>
          </a:xfrm>
          <a:prstGeom prst="rect">
            <a:avLst/>
          </a:prstGeom>
        </p:spPr>
        <p:txBody>
          <a:bodyPr wrap="square">
            <a:spAutoFit/>
          </a:bodyPr>
          <a:lstStyle/>
          <a:p>
            <a:pPr>
              <a:lnSpc>
                <a:spcPct val="125000"/>
              </a:lnSpc>
              <a:defRPr/>
            </a:pPr>
            <a:r>
              <a:rPr lang="en-US" altLang="en-US" sz="20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Mùa</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đông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đã</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về</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thực</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sự</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rồi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Mây</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từ</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trên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cao</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theo</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các</a:t>
            </a:r>
            <a:endParaRPr lang="en-US" altLang="en-US" sz="2100" dirty="0">
              <a:latin typeface="Arial" panose="020B0604020202020204" pitchFamily="34" charset="0"/>
              <a:cs typeface="Arial" panose="020B0604020202020204" pitchFamily="34" charset="0"/>
            </a:endParaRPr>
          </a:p>
          <a:p>
            <a:pPr>
              <a:lnSpc>
                <a:spcPct val="125000"/>
              </a:lnSpc>
              <a:defRPr/>
            </a:pP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sườn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núi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trườn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xuống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chốc</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chốc</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lại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gieo</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một</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đợt</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mưa</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bụi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trên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những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mái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lá</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chít</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bạc</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trắng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Hoa</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rau</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cải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hương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vàng</a:t>
            </a:r>
            <a:r>
              <a:rPr lang="en-US" altLang="en-US" sz="2100" dirty="0">
                <a:latin typeface="Arial" panose="020B0604020202020204" pitchFamily="34" charset="0"/>
                <a:cs typeface="Arial" panose="020B0604020202020204" pitchFamily="34" charset="0"/>
              </a:rPr>
              <a:t> hoe, </a:t>
            </a:r>
            <a:r>
              <a:rPr lang="en-US" altLang="en-US" sz="2100" dirty="0" err="1">
                <a:latin typeface="Arial" panose="020B0604020202020204" pitchFamily="34" charset="0"/>
                <a:cs typeface="Arial" panose="020B0604020202020204" pitchFamily="34" charset="0"/>
              </a:rPr>
              <a:t>từng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vạt</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dài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ẩn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hiện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trong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sương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bên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sườn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đồi</a:t>
            </a:r>
            <a:r>
              <a:rPr lang="en-US" altLang="en-US" sz="2100" dirty="0">
                <a:latin typeface="Arial" panose="020B0604020202020204" pitchFamily="34" charset="0"/>
                <a:cs typeface="Arial" panose="020B0604020202020204" pitchFamily="34" charset="0"/>
              </a:rPr>
              <a:t>. Con </a:t>
            </a:r>
            <a:r>
              <a:rPr lang="en-US" altLang="en-US" sz="2100" dirty="0" err="1">
                <a:latin typeface="Arial" panose="020B0604020202020204" pitchFamily="34" charset="0"/>
                <a:cs typeface="Arial" panose="020B0604020202020204" pitchFamily="34" charset="0"/>
              </a:rPr>
              <a:t>suối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lớn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ồn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ào</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quanh</a:t>
            </a:r>
            <a:r>
              <a:rPr lang="en-US" altLang="en-US" sz="2100" dirty="0">
                <a:latin typeface="Arial" panose="020B0604020202020204" pitchFamily="34" charset="0"/>
                <a:cs typeface="Arial" panose="020B0604020202020204" pitchFamily="34" charset="0"/>
              </a:rPr>
              <a:t> co </a:t>
            </a:r>
            <a:r>
              <a:rPr lang="en-US" altLang="en-US" sz="2100" dirty="0" err="1">
                <a:latin typeface="Arial" panose="020B0604020202020204" pitchFamily="34" charset="0"/>
                <a:cs typeface="Arial" panose="020B0604020202020204" pitchFamily="34" charset="0"/>
              </a:rPr>
              <a:t>đã</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thu</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mình</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lại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phô</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những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dải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sỏi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cuội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nhẵn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nhụi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và</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sạch</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sẽ</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Trên</a:t>
            </a:r>
            <a:endParaRPr lang="en-US" altLang="en-US" sz="2100" dirty="0">
              <a:latin typeface="Arial" panose="020B0604020202020204" pitchFamily="34" charset="0"/>
              <a:cs typeface="Arial" panose="020B0604020202020204" pitchFamily="34" charset="0"/>
            </a:endParaRPr>
          </a:p>
          <a:p>
            <a:pPr>
              <a:lnSpc>
                <a:spcPct val="125000"/>
              </a:lnSpc>
              <a:defRPr/>
            </a:pP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những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ngọn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cơi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già</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nua</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những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chiếc</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lá</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vàng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cuối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cùng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còn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sót</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lại</a:t>
            </a:r>
            <a:endParaRPr lang="en-US" altLang="en-US" sz="2100" dirty="0">
              <a:latin typeface="Arial" panose="020B0604020202020204" pitchFamily="34" charset="0"/>
              <a:cs typeface="Arial" panose="020B0604020202020204" pitchFamily="34" charset="0"/>
            </a:endParaRPr>
          </a:p>
          <a:p>
            <a:pPr>
              <a:lnSpc>
                <a:spcPct val="125000"/>
              </a:lnSpc>
              <a:defRPr/>
            </a:pP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đang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khua</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lao</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xao</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trước</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khi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từ</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giã</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thân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mẹ</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đơn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sơ</a:t>
            </a:r>
            <a:r>
              <a:rPr lang="en-US" altLang="en-US" sz="2100" dirty="0">
                <a:latin typeface="Arial" panose="020B0604020202020204" pitchFamily="34" charset="0"/>
                <a:cs typeface="Arial" panose="020B0604020202020204" pitchFamily="34" charset="0"/>
              </a:rPr>
              <a:t>.</a:t>
            </a:r>
            <a:r>
              <a:rPr lang="en-US" altLang="en-US" sz="2000" i="1" dirty="0">
                <a:latin typeface="Arial" panose="020B0604020202020204" pitchFamily="34" charset="0"/>
                <a:cs typeface="Arial" panose="020B0604020202020204" pitchFamily="34" charset="0"/>
              </a:rPr>
              <a:t>  </a:t>
            </a:r>
          </a:p>
          <a:p>
            <a:pPr>
              <a:lnSpc>
                <a:spcPct val="125000"/>
              </a:lnSpc>
              <a:defRPr/>
            </a:pPr>
            <a:r>
              <a:rPr lang="en-US" altLang="en-US" sz="2000" i="1" dirty="0">
                <a:latin typeface="Arial" panose="020B0604020202020204" pitchFamily="34" charset="0"/>
                <a:cs typeface="Arial" panose="020B0604020202020204" pitchFamily="34" charset="0"/>
              </a:rPr>
              <a:t>								Theo </a:t>
            </a:r>
            <a:r>
              <a:rPr lang="en-US" altLang="en-US" sz="2000" dirty="0">
                <a:latin typeface="Arial" panose="020B0604020202020204" pitchFamily="34" charset="0"/>
                <a:cs typeface="Arial" panose="020B0604020202020204" pitchFamily="34" charset="0"/>
              </a:rPr>
              <a:t>Ma </a:t>
            </a:r>
            <a:r>
              <a:rPr lang="en-US" altLang="en-US" sz="2000" dirty="0" err="1">
                <a:latin typeface="Arial" panose="020B0604020202020204" pitchFamily="34" charset="0"/>
                <a:cs typeface="Arial" panose="020B0604020202020204" pitchFamily="34" charset="0"/>
              </a:rPr>
              <a:t>Văn</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Kháng</a:t>
            </a:r>
            <a:endParaRPr lang="en-US" altLang="en-US" sz="2000" dirty="0">
              <a:solidFill>
                <a:schemeClr val="tx2"/>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00FDD86D-7886-4F91-8F74-4E01BCC6B96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409700" y="952500"/>
            <a:ext cx="5029200" cy="769582"/>
          </a:xfrm>
          <a:prstGeom prst="rect">
            <a:avLst/>
          </a:prstGeom>
        </p:spPr>
      </p:pic>
      <p:pic>
        <p:nvPicPr>
          <p:cNvPr id="7" name="图片 6">
            <a:extLst>
              <a:ext uri="{FF2B5EF4-FFF2-40B4-BE49-F238E27FC236}">
                <a16:creationId xmlns:a16="http://schemas.microsoft.com/office/drawing/2014/main" id="{F9A2C1A6-9D0E-4C2A-81BE-100888F3CCA6}"/>
              </a:ext>
            </a:extLst>
          </p:cNvPr>
          <p:cNvPicPr>
            <a:picLocks noChangeAspect="1"/>
          </p:cNvPicPr>
          <p:nvPr/>
        </p:nvPicPr>
        <p:blipFill rotWithShape="1">
          <a:blip r:embed="rId15">
            <a:extLst>
              <a:ext uri="{BEBA8EAE-BF5A-486C-A8C5-ECC9F3942E4B}">
                <a14:imgProps xmlns:a14="http://schemas.microsoft.com/office/drawing/2010/main">
                  <a14:imgLayer r:embed="rId16">
                    <a14:imgEffect>
                      <a14:backgroundRemoval t="74297" b="90822" l="45436" r="54622"/>
                    </a14:imgEffect>
                  </a14:imgLayer>
                </a14:imgProps>
              </a:ext>
            </a:extLst>
          </a:blip>
          <a:srcRect l="44288" t="72231" r="44230" b="7112"/>
          <a:stretch/>
        </p:blipFill>
        <p:spPr>
          <a:xfrm>
            <a:off x="-12700" y="3883588"/>
            <a:ext cx="1069279" cy="1088342"/>
          </a:xfrm>
          <a:prstGeom prst="rect">
            <a:avLst/>
          </a:prstGeom>
        </p:spPr>
      </p:pic>
      <p:sp>
        <p:nvSpPr>
          <p:cNvPr id="11" name="Rectangle: Rounded Corners 10">
            <a:extLst>
              <a:ext uri="{FF2B5EF4-FFF2-40B4-BE49-F238E27FC236}">
                <a16:creationId xmlns:a16="http://schemas.microsoft.com/office/drawing/2014/main" id="{DE6A4A53-92C2-445E-9BAC-0919609BCCBA}"/>
              </a:ext>
            </a:extLst>
          </p:cNvPr>
          <p:cNvSpPr/>
          <p:nvPr/>
        </p:nvSpPr>
        <p:spPr>
          <a:xfrm>
            <a:off x="4557808" y="1083019"/>
            <a:ext cx="1731331" cy="469900"/>
          </a:xfrm>
          <a:prstGeom prst="roundRect">
            <a:avLst/>
          </a:prstGeom>
          <a:solidFill>
            <a:schemeClr val="accent2">
              <a:lumMod val="20000"/>
              <a:lumOff val="8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5BC4782A-F56C-4CB5-AF6F-17D80F0B0F0D}"/>
              </a:ext>
            </a:extLst>
          </p:cNvPr>
          <p:cNvPicPr>
            <a:picLocks noChangeAspect="1"/>
          </p:cNvPicPr>
          <p:nvPr/>
        </p:nvPicPr>
        <p:blipFill rotWithShape="1">
          <a:blip r:embed="rId14">
            <a:extLst>
              <a:ext uri="{28A0092B-C50C-407E-A947-70E740481C1C}">
                <a14:useLocalDpi xmlns:a14="http://schemas.microsoft.com/office/drawing/2010/main" val="0"/>
              </a:ext>
            </a:extLst>
          </a:blip>
          <a:srcRect l="62374" b="9236"/>
          <a:stretch/>
        </p:blipFill>
        <p:spPr>
          <a:xfrm>
            <a:off x="4540058" y="952652"/>
            <a:ext cx="1892300" cy="698500"/>
          </a:xfrm>
          <a:prstGeom prst="rect">
            <a:avLst/>
          </a:prstGeom>
        </p:spPr>
      </p:pic>
      <p:sp>
        <p:nvSpPr>
          <p:cNvPr id="19" name="Rectangle: Rounded Corners 18">
            <a:extLst>
              <a:ext uri="{FF2B5EF4-FFF2-40B4-BE49-F238E27FC236}">
                <a16:creationId xmlns:a16="http://schemas.microsoft.com/office/drawing/2014/main" id="{067E79CB-47D2-490A-A7F4-FE1720B2BFAA}"/>
              </a:ext>
            </a:extLst>
          </p:cNvPr>
          <p:cNvSpPr/>
          <p:nvPr/>
        </p:nvSpPr>
        <p:spPr>
          <a:xfrm>
            <a:off x="1816422" y="2349500"/>
            <a:ext cx="787078" cy="377260"/>
          </a:xfrm>
          <a:prstGeom prst="roundRect">
            <a:avLst/>
          </a:prstGeom>
          <a:solidFill>
            <a:schemeClr val="accent2">
              <a:lumMod val="20000"/>
              <a:lumOff val="8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A_矩形 2">
            <a:extLst>
              <a:ext uri="{FF2B5EF4-FFF2-40B4-BE49-F238E27FC236}">
                <a16:creationId xmlns:a16="http://schemas.microsoft.com/office/drawing/2014/main" id="{9B327C5E-DE52-4ED9-9041-080AC74BDC5E}"/>
              </a:ext>
            </a:extLst>
          </p:cNvPr>
          <p:cNvSpPr/>
          <p:nvPr>
            <p:custDataLst>
              <p:tags r:id="rId2"/>
            </p:custDataLst>
          </p:nvPr>
        </p:nvSpPr>
        <p:spPr>
          <a:xfrm>
            <a:off x="1752600" y="2319695"/>
            <a:ext cx="901700" cy="456600"/>
          </a:xfrm>
          <a:prstGeom prst="rect">
            <a:avLst/>
          </a:prstGeom>
        </p:spPr>
        <p:txBody>
          <a:bodyPr wrap="square">
            <a:spAutoFit/>
          </a:bodyPr>
          <a:lstStyle/>
          <a:p>
            <a:pPr>
              <a:lnSpc>
                <a:spcPct val="125000"/>
              </a:lnSpc>
              <a:defRPr/>
            </a:pPr>
            <a:r>
              <a:rPr lang="en-US" altLang="en-US" sz="2100" dirty="0" err="1">
                <a:latin typeface="Arial" panose="020B0604020202020204" pitchFamily="34" charset="0"/>
                <a:cs typeface="Arial" panose="020B0604020202020204" pitchFamily="34" charset="0"/>
              </a:rPr>
              <a:t>lá</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chít</a:t>
            </a:r>
            <a:endParaRPr lang="en-US" altLang="en-US" sz="20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61545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par>
                                <p:cTn id="8" presetID="22" presetClass="entr" presetSubtype="8" fill="hold" grpId="1" nodeType="withEffect">
                                  <p:stCondLst>
                                    <p:cond delay="0"/>
                                  </p:stCondLst>
                                  <p:iterate type="lt">
                                    <p:tmPct val="0"/>
                                  </p:iterate>
                                  <p:childTnLst>
                                    <p:set>
                                      <p:cBhvr>
                                        <p:cTn id="9" dur="1" fill="hold">
                                          <p:stCondLst>
                                            <p:cond delay="0"/>
                                          </p:stCondLst>
                                        </p:cTn>
                                        <p:tgtEl>
                                          <p:spTgt spid="20">
                                            <p:txEl>
                                              <p:pRg st="0" end="0"/>
                                            </p:txEl>
                                          </p:spTgt>
                                        </p:tgtEl>
                                        <p:attrNameLst>
                                          <p:attrName>style.visibility</p:attrName>
                                        </p:attrNameLst>
                                      </p:cBhvr>
                                      <p:to>
                                        <p:strVal val="visible"/>
                                      </p:to>
                                    </p:set>
                                    <p:animEffect transition="in" filter="wipe(left)">
                                      <p:cBhvr>
                                        <p:cTn id="10"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1"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A8E73D-127B-4C1D-956E-C80418073C5F}"/>
              </a:ext>
            </a:extLst>
          </p:cNvPr>
          <p:cNvPicPr>
            <a:picLocks noChangeAspect="1"/>
          </p:cNvPicPr>
          <p:nvPr/>
        </p:nvPicPr>
        <p:blipFill rotWithShape="1">
          <a:blip r:embed="rId4">
            <a:extLst>
              <a:ext uri="{28A0092B-C50C-407E-A947-70E740481C1C}">
                <a14:useLocalDpi xmlns:a14="http://schemas.microsoft.com/office/drawing/2010/main" val="0"/>
              </a:ext>
            </a:extLst>
          </a:blip>
          <a:srcRect t="24977" r="24977"/>
          <a:stretch/>
        </p:blipFill>
        <p:spPr>
          <a:xfrm>
            <a:off x="1562100" y="794791"/>
            <a:ext cx="6057900" cy="3951833"/>
          </a:xfrm>
          <a:prstGeom prst="rect">
            <a:avLst/>
          </a:prstGeom>
        </p:spPr>
      </p:pic>
      <p:pic>
        <p:nvPicPr>
          <p:cNvPr id="14" name="图片 13">
            <a:extLst>
              <a:ext uri="{FF2B5EF4-FFF2-40B4-BE49-F238E27FC236}">
                <a16:creationId xmlns:a16="http://schemas.microsoft.com/office/drawing/2014/main" id="{7CD85A9F-0D69-4FF7-9BE3-DEAE73627A56}"/>
              </a:ext>
            </a:extLst>
          </p:cNvPr>
          <p:cNvPicPr>
            <a:picLocks noChangeAspect="1"/>
          </p:cNvPicPr>
          <p:nvPr/>
        </p:nvPicPr>
        <p:blipFill>
          <a:blip r:embed="rId5">
            <a:duotone>
              <a:schemeClr val="accent2">
                <a:shade val="45000"/>
                <a:satMod val="135000"/>
              </a:schemeClr>
              <a:prstClr val="white"/>
            </a:duotone>
          </a:blip>
          <a:stretch>
            <a:fillRect/>
          </a:stretch>
        </p:blipFill>
        <p:spPr>
          <a:xfrm>
            <a:off x="71378" y="204294"/>
            <a:ext cx="2678181" cy="1000112"/>
          </a:xfrm>
          <a:prstGeom prst="rect">
            <a:avLst/>
          </a:prstGeom>
        </p:spPr>
      </p:pic>
      <p:grpSp>
        <p:nvGrpSpPr>
          <p:cNvPr id="4" name="组合 3">
            <a:extLst>
              <a:ext uri="{FF2B5EF4-FFF2-40B4-BE49-F238E27FC236}">
                <a16:creationId xmlns:a16="http://schemas.microsoft.com/office/drawing/2014/main" id="{0A19C08F-C186-4ECA-8592-AD14EA9DDBA2}"/>
              </a:ext>
            </a:extLst>
          </p:cNvPr>
          <p:cNvGrpSpPr/>
          <p:nvPr/>
        </p:nvGrpSpPr>
        <p:grpSpPr>
          <a:xfrm>
            <a:off x="-184028" y="2290060"/>
            <a:ext cx="9789089" cy="4291956"/>
            <a:chOff x="-184028" y="2023360"/>
            <a:chExt cx="9789089" cy="4291956"/>
          </a:xfrm>
        </p:grpSpPr>
        <p:pic>
          <p:nvPicPr>
            <p:cNvPr id="9" name="图片 8">
              <a:extLst>
                <a:ext uri="{FF2B5EF4-FFF2-40B4-BE49-F238E27FC236}">
                  <a16:creationId xmlns:a16="http://schemas.microsoft.com/office/drawing/2014/main" id="{EFD32AFA-CA52-47D7-A224-C914491B78D2}"/>
                </a:ext>
              </a:extLst>
            </p:cNvPr>
            <p:cNvPicPr>
              <a:picLocks noChangeAspect="1"/>
            </p:cNvPicPr>
            <p:nvPr/>
          </p:nvPicPr>
          <p:blipFill rotWithShape="1">
            <a:blip r:embed="rId6"/>
            <a:srcRect l="56379"/>
            <a:stretch/>
          </p:blipFill>
          <p:spPr>
            <a:xfrm>
              <a:off x="5565447" y="2023360"/>
              <a:ext cx="4039614" cy="4291956"/>
            </a:xfrm>
            <a:prstGeom prst="rect">
              <a:avLst/>
            </a:prstGeom>
          </p:spPr>
        </p:pic>
        <p:pic>
          <p:nvPicPr>
            <p:cNvPr id="5" name="图片 4">
              <a:extLst>
                <a:ext uri="{FF2B5EF4-FFF2-40B4-BE49-F238E27FC236}">
                  <a16:creationId xmlns:a16="http://schemas.microsoft.com/office/drawing/2014/main" id="{445A97E7-7F47-428D-9A49-EC00D717EDF0}"/>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84028" y="3676411"/>
              <a:ext cx="9473956" cy="1638540"/>
            </a:xfrm>
            <a:prstGeom prst="rect">
              <a:avLst/>
            </a:prstGeom>
          </p:spPr>
        </p:pic>
        <p:pic>
          <p:nvPicPr>
            <p:cNvPr id="7" name="图片 6">
              <a:extLst>
                <a:ext uri="{FF2B5EF4-FFF2-40B4-BE49-F238E27FC236}">
                  <a16:creationId xmlns:a16="http://schemas.microsoft.com/office/drawing/2014/main" id="{F9A2C1A6-9D0E-4C2A-81BE-100888F3CCA6}"/>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74297" b="90822" l="45436" r="54622"/>
                      </a14:imgEffect>
                    </a14:imgLayer>
                  </a14:imgProps>
                </a:ext>
              </a:extLst>
            </a:blip>
            <a:srcRect l="44288" t="72231" r="44230" b="7112"/>
            <a:stretch/>
          </p:blipFill>
          <p:spPr>
            <a:xfrm>
              <a:off x="228600" y="3597838"/>
              <a:ext cx="1069279" cy="1088342"/>
            </a:xfrm>
            <a:prstGeom prst="rect">
              <a:avLst/>
            </a:prstGeom>
          </p:spPr>
        </p:pic>
      </p:grpSp>
      <p:pic>
        <p:nvPicPr>
          <p:cNvPr id="15" name="图片 14">
            <a:extLst>
              <a:ext uri="{FF2B5EF4-FFF2-40B4-BE49-F238E27FC236}">
                <a16:creationId xmlns:a16="http://schemas.microsoft.com/office/drawing/2014/main" id="{26C39040-B17C-431D-A682-AAFDFBB63E50}"/>
              </a:ext>
            </a:extLst>
          </p:cNvPr>
          <p:cNvPicPr>
            <a:picLocks noChangeAspect="1"/>
          </p:cNvPicPr>
          <p:nvPr/>
        </p:nvPicPr>
        <p:blipFill>
          <a:blip r:embed="rId5">
            <a:duotone>
              <a:schemeClr val="accent2">
                <a:shade val="45000"/>
                <a:satMod val="135000"/>
              </a:schemeClr>
              <a:prstClr val="white"/>
            </a:duotone>
          </a:blip>
          <a:stretch>
            <a:fillRect/>
          </a:stretch>
        </p:blipFill>
        <p:spPr>
          <a:xfrm>
            <a:off x="8834390" y="902805"/>
            <a:ext cx="1028687" cy="384142"/>
          </a:xfrm>
          <a:prstGeom prst="rect">
            <a:avLst/>
          </a:prstGeom>
        </p:spPr>
      </p:pic>
      <p:pic>
        <p:nvPicPr>
          <p:cNvPr id="16" name="图片 15">
            <a:extLst>
              <a:ext uri="{FF2B5EF4-FFF2-40B4-BE49-F238E27FC236}">
                <a16:creationId xmlns:a16="http://schemas.microsoft.com/office/drawing/2014/main" id="{905E1E2F-1C9B-455F-929D-741247742AC3}"/>
              </a:ext>
            </a:extLst>
          </p:cNvPr>
          <p:cNvPicPr>
            <a:picLocks noChangeAspect="1"/>
          </p:cNvPicPr>
          <p:nvPr/>
        </p:nvPicPr>
        <p:blipFill>
          <a:blip r:embed="rId10"/>
          <a:stretch>
            <a:fillRect/>
          </a:stretch>
        </p:blipFill>
        <p:spPr>
          <a:xfrm rot="21056238">
            <a:off x="5394140" y="168997"/>
            <a:ext cx="1095492" cy="449909"/>
          </a:xfrm>
          <a:prstGeom prst="rect">
            <a:avLst/>
          </a:prstGeom>
        </p:spPr>
      </p:pic>
      <p:pic>
        <p:nvPicPr>
          <p:cNvPr id="17" name="图形 16">
            <a:extLst>
              <a:ext uri="{FF2B5EF4-FFF2-40B4-BE49-F238E27FC236}">
                <a16:creationId xmlns:a16="http://schemas.microsoft.com/office/drawing/2014/main" id="{C5EC70A3-479D-4162-82A0-ED0C3626C3A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476117">
            <a:off x="7208873" y="114891"/>
            <a:ext cx="1713925" cy="713579"/>
          </a:xfrm>
          <a:prstGeom prst="rect">
            <a:avLst/>
          </a:prstGeom>
        </p:spPr>
      </p:pic>
      <p:grpSp>
        <p:nvGrpSpPr>
          <p:cNvPr id="39" name="Group 38">
            <a:extLst>
              <a:ext uri="{FF2B5EF4-FFF2-40B4-BE49-F238E27FC236}">
                <a16:creationId xmlns:a16="http://schemas.microsoft.com/office/drawing/2014/main" id="{7E88E0EC-187F-4D23-8A91-F9C043B34152}"/>
              </a:ext>
            </a:extLst>
          </p:cNvPr>
          <p:cNvGrpSpPr/>
          <p:nvPr/>
        </p:nvGrpSpPr>
        <p:grpSpPr>
          <a:xfrm>
            <a:off x="2083031" y="-307708"/>
            <a:ext cx="6464069" cy="2852090"/>
            <a:chOff x="2083031" y="-307708"/>
            <a:chExt cx="6464069" cy="2852090"/>
          </a:xfrm>
        </p:grpSpPr>
        <p:pic>
          <p:nvPicPr>
            <p:cNvPr id="38" name="Picture 37">
              <a:extLst>
                <a:ext uri="{FF2B5EF4-FFF2-40B4-BE49-F238E27FC236}">
                  <a16:creationId xmlns:a16="http://schemas.microsoft.com/office/drawing/2014/main" id="{2EEC7D7C-A893-4FED-BBE1-DCAF580ABD54}"/>
                </a:ext>
              </a:extLst>
            </p:cNvPr>
            <p:cNvPicPr>
              <a:picLocks noChangeAspect="1"/>
            </p:cNvPicPr>
            <p:nvPr/>
          </p:nvPicPr>
          <p:blipFill rotWithShape="1">
            <a:blip r:embed="rId13">
              <a:extLst>
                <a:ext uri="{28A0092B-C50C-407E-A947-70E740481C1C}">
                  <a14:useLocalDpi xmlns:a14="http://schemas.microsoft.com/office/drawing/2010/main" val="0"/>
                </a:ext>
              </a:extLst>
            </a:blip>
            <a:srcRect t="33413" r="42504" b="46238"/>
            <a:stretch/>
          </p:blipFill>
          <p:spPr>
            <a:xfrm>
              <a:off x="2083031" y="-307708"/>
              <a:ext cx="6464069" cy="2852090"/>
            </a:xfrm>
            <a:prstGeom prst="rect">
              <a:avLst/>
            </a:prstGeom>
          </p:spPr>
        </p:pic>
        <p:sp>
          <p:nvSpPr>
            <p:cNvPr id="34" name="TextBox 33">
              <a:extLst>
                <a:ext uri="{FF2B5EF4-FFF2-40B4-BE49-F238E27FC236}">
                  <a16:creationId xmlns:a16="http://schemas.microsoft.com/office/drawing/2014/main" id="{EA0FEF8A-029F-46FB-8301-C72C2DA4C854}"/>
                </a:ext>
              </a:extLst>
            </p:cNvPr>
            <p:cNvSpPr txBox="1"/>
            <p:nvPr/>
          </p:nvSpPr>
          <p:spPr>
            <a:xfrm>
              <a:off x="2697447" y="0"/>
              <a:ext cx="5328953" cy="1466492"/>
            </a:xfrm>
            <a:prstGeom prst="rect">
              <a:avLst/>
            </a:prstGeom>
            <a:noFill/>
          </p:spPr>
          <p:txBody>
            <a:bodyPr wrap="square">
              <a:spAutoFit/>
            </a:bodyPr>
            <a:lstStyle/>
            <a:p>
              <a:pPr algn="just">
                <a:lnSpc>
                  <a:spcPct val="114000"/>
                </a:lnSpc>
              </a:pP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là</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lá</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cây</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chít</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còn</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gọi</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là</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đót</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thường</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trồng</a:t>
              </a:r>
              <a:r>
                <a:rPr lang="en-US" altLang="en-US" sz="2000" dirty="0">
                  <a:latin typeface="Arial" panose="020B0604020202020204" pitchFamily="34" charset="0"/>
                  <a:cs typeface="Arial" panose="020B0604020202020204" pitchFamily="34" charset="0"/>
                </a:rPr>
                <a:t> ở </a:t>
              </a:r>
              <a:r>
                <a:rPr lang="en-US" altLang="en-US" sz="2000" dirty="0" err="1">
                  <a:latin typeface="Arial" panose="020B0604020202020204" pitchFamily="34" charset="0"/>
                  <a:cs typeface="Arial" panose="020B0604020202020204" pitchFamily="34" charset="0"/>
                </a:rPr>
                <a:t>một</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số</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tỉnh</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miền</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núi</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phía</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Bắc</a:t>
              </a:r>
              <a:r>
                <a:rPr lang="en-US" altLang="en-US" sz="2000" dirty="0">
                  <a:latin typeface="Arial" panose="020B0604020202020204" pitchFamily="34" charset="0"/>
                  <a:cs typeface="Arial" panose="020B0604020202020204" pitchFamily="34" charset="0"/>
                </a:rPr>
                <a:t>. </a:t>
              </a:r>
              <a:r>
                <a:rPr lang="vi-VN" altLang="en-US" sz="2000" dirty="0">
                  <a:latin typeface="Arial" panose="020B0604020202020204" pitchFamily="34" charset="0"/>
                  <a:cs typeface="Arial" panose="020B0604020202020204" pitchFamily="34" charset="0"/>
                </a:rPr>
                <a:t>Lá </a:t>
              </a:r>
              <a:r>
                <a:rPr lang="en-US" altLang="en-US" sz="2000" dirty="0" err="1">
                  <a:latin typeface="Arial" panose="020B0604020202020204" pitchFamily="34" charset="0"/>
                  <a:cs typeface="Arial" panose="020B0604020202020204" pitchFamily="34" charset="0"/>
                </a:rPr>
                <a:t>chít</a:t>
              </a:r>
              <a:r>
                <a:rPr lang="en-US" altLang="en-US" sz="2000" dirty="0">
                  <a:latin typeface="Arial" panose="020B0604020202020204" pitchFamily="34" charset="0"/>
                  <a:cs typeface="Arial" panose="020B0604020202020204" pitchFamily="34" charset="0"/>
                </a:rPr>
                <a:t> </a:t>
              </a:r>
              <a:r>
                <a:rPr lang="vi-VN" altLang="en-US" sz="2000" dirty="0">
                  <a:latin typeface="Arial" panose="020B0604020202020204" pitchFamily="34" charset="0"/>
                  <a:cs typeface="Arial" panose="020B0604020202020204" pitchFamily="34" charset="0"/>
                </a:rPr>
                <a:t>cứng, hình giáo rộng, nhọn mũi, ôm lấy thân, có mép, hơi ráp, dài 30-60cm, rộng 5-10cm</a:t>
              </a:r>
              <a:r>
                <a:rPr lang="en-US" altLang="en-US" sz="2000" dirty="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p:txBody>
        </p:sp>
      </p:grpSp>
      <p:sp>
        <p:nvSpPr>
          <p:cNvPr id="18" name="PA_矩形 2">
            <a:extLst>
              <a:ext uri="{FF2B5EF4-FFF2-40B4-BE49-F238E27FC236}">
                <a16:creationId xmlns:a16="http://schemas.microsoft.com/office/drawing/2014/main" id="{C118A3DC-B214-49C6-A686-5ED8C1DF14F5}"/>
              </a:ext>
            </a:extLst>
          </p:cNvPr>
          <p:cNvSpPr/>
          <p:nvPr>
            <p:custDataLst>
              <p:tags r:id="rId1"/>
            </p:custDataLst>
          </p:nvPr>
        </p:nvSpPr>
        <p:spPr>
          <a:xfrm>
            <a:off x="673100" y="389295"/>
            <a:ext cx="1638300" cy="699422"/>
          </a:xfrm>
          <a:prstGeom prst="rect">
            <a:avLst/>
          </a:prstGeom>
        </p:spPr>
        <p:txBody>
          <a:bodyPr wrap="square">
            <a:spAutoFit/>
          </a:bodyPr>
          <a:lstStyle/>
          <a:p>
            <a:pPr>
              <a:lnSpc>
                <a:spcPct val="125000"/>
              </a:lnSpc>
              <a:defRPr/>
            </a:pPr>
            <a:r>
              <a:rPr lang="en-US" altLang="en-US" sz="3500" dirty="0" err="1">
                <a:latin typeface="Arial" panose="020B0604020202020204" pitchFamily="34" charset="0"/>
                <a:cs typeface="Arial" panose="020B0604020202020204" pitchFamily="34" charset="0"/>
              </a:rPr>
              <a:t>lá</a:t>
            </a:r>
            <a:r>
              <a:rPr lang="en-US" altLang="en-US" sz="3500" dirty="0">
                <a:latin typeface="Arial" panose="020B0604020202020204" pitchFamily="34" charset="0"/>
                <a:cs typeface="Arial" panose="020B0604020202020204" pitchFamily="34" charset="0"/>
              </a:rPr>
              <a:t> </a:t>
            </a:r>
            <a:r>
              <a:rPr lang="en-US" altLang="en-US" sz="3500" dirty="0" err="1">
                <a:latin typeface="Arial" panose="020B0604020202020204" pitchFamily="34" charset="0"/>
                <a:cs typeface="Arial" panose="020B0604020202020204" pitchFamily="34" charset="0"/>
              </a:rPr>
              <a:t>chít</a:t>
            </a:r>
            <a:endParaRPr lang="en-US" altLang="en-US" sz="35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40251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750" fill="hold"/>
                                        <p:tgtEl>
                                          <p:spTgt spid="14"/>
                                        </p:tgtEl>
                                        <p:attrNameLst>
                                          <p:attrName>ppt_x</p:attrName>
                                        </p:attrNameLst>
                                      </p:cBhvr>
                                      <p:tavLst>
                                        <p:tav tm="0">
                                          <p:val>
                                            <p:strVal val="0-#ppt_w/2"/>
                                          </p:val>
                                        </p:tav>
                                        <p:tav tm="100000">
                                          <p:val>
                                            <p:strVal val="#ppt_x"/>
                                          </p:val>
                                        </p:tav>
                                      </p:tavLst>
                                    </p:anim>
                                    <p:anim calcmode="lin" valueType="num">
                                      <p:cBhvr additive="base">
                                        <p:cTn id="13" dur="750" fill="hold"/>
                                        <p:tgtEl>
                                          <p:spTgt spid="14"/>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25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1+#ppt_w/2"/>
                                          </p:val>
                                        </p:tav>
                                        <p:tav tm="100000">
                                          <p:val>
                                            <p:strVal val="#ppt_x"/>
                                          </p:val>
                                        </p:tav>
                                      </p:tavLst>
                                    </p:anim>
                                    <p:anim calcmode="lin" valueType="num">
                                      <p:cBhvr additive="base">
                                        <p:cTn id="17" dur="500" fill="hold"/>
                                        <p:tgtEl>
                                          <p:spTgt spid="16"/>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25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1+#ppt_w/2"/>
                                          </p:val>
                                        </p:tav>
                                        <p:tav tm="100000">
                                          <p:val>
                                            <p:strVal val="#ppt_x"/>
                                          </p:val>
                                        </p:tav>
                                      </p:tavLst>
                                    </p:anim>
                                    <p:anim calcmode="lin" valueType="num">
                                      <p:cBhvr additive="base">
                                        <p:cTn id="21" dur="500" fill="hold"/>
                                        <p:tgtEl>
                                          <p:spTgt spid="17"/>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25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1+#ppt_w/2"/>
                                          </p:val>
                                        </p:tav>
                                        <p:tav tm="100000">
                                          <p:val>
                                            <p:strVal val="#ppt_x"/>
                                          </p:val>
                                        </p:tav>
                                      </p:tavLst>
                                    </p:anim>
                                    <p:anim calcmode="lin" valueType="num">
                                      <p:cBhvr additive="base">
                                        <p:cTn id="25" dur="500" fill="hold"/>
                                        <p:tgtEl>
                                          <p:spTgt spid="15"/>
                                        </p:tgtEl>
                                        <p:attrNameLst>
                                          <p:attrName>ppt_y</p:attrName>
                                        </p:attrNameLst>
                                      </p:cBhvr>
                                      <p:tavLst>
                                        <p:tav tm="0">
                                          <p:val>
                                            <p:strVal val="#ppt_y"/>
                                          </p:val>
                                        </p:tav>
                                        <p:tav tm="100000">
                                          <p:val>
                                            <p:strVal val="#ppt_y"/>
                                          </p:val>
                                        </p:tav>
                                      </p:tavLst>
                                    </p:anim>
                                  </p:childTnLst>
                                </p:cTn>
                              </p:par>
                            </p:childTnLst>
                          </p:cTn>
                        </p:par>
                        <p:par>
                          <p:cTn id="26" fill="hold">
                            <p:stCondLst>
                              <p:cond delay="75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500"/>
                                        <p:tgtEl>
                                          <p:spTgt spid="39"/>
                                        </p:tgtEl>
                                      </p:cBhvr>
                                    </p:animEffect>
                                    <p:anim calcmode="lin" valueType="num">
                                      <p:cBhvr>
                                        <p:cTn id="30" dur="500" fill="hold"/>
                                        <p:tgtEl>
                                          <p:spTgt spid="39"/>
                                        </p:tgtEl>
                                        <p:attrNameLst>
                                          <p:attrName>ppt_x</p:attrName>
                                        </p:attrNameLst>
                                      </p:cBhvr>
                                      <p:tavLst>
                                        <p:tav tm="0">
                                          <p:val>
                                            <p:strVal val="#ppt_x"/>
                                          </p:val>
                                        </p:tav>
                                        <p:tav tm="100000">
                                          <p:val>
                                            <p:strVal val="#ppt_x"/>
                                          </p:val>
                                        </p:tav>
                                      </p:tavLst>
                                    </p:anim>
                                    <p:anim calcmode="lin" valueType="num">
                                      <p:cBhvr>
                                        <p:cTn id="31" dur="5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30">
            <a:extLst>
              <a:ext uri="{FF2B5EF4-FFF2-40B4-BE49-F238E27FC236}">
                <a16:creationId xmlns:a16="http://schemas.microsoft.com/office/drawing/2014/main" id="{597FA8A2-95CE-47B0-AD15-6EC7C098AA06}"/>
              </a:ext>
            </a:extLst>
          </p:cNvPr>
          <p:cNvPicPr>
            <a:picLocks noChangeAspect="1"/>
          </p:cNvPicPr>
          <p:nvPr/>
        </p:nvPicPr>
        <p:blipFill>
          <a:blip r:embed="rId6"/>
          <a:stretch>
            <a:fillRect/>
          </a:stretch>
        </p:blipFill>
        <p:spPr>
          <a:xfrm>
            <a:off x="3908213" y="323850"/>
            <a:ext cx="1975275" cy="1975275"/>
          </a:xfrm>
          <a:prstGeom prst="rect">
            <a:avLst/>
          </a:prstGeom>
        </p:spPr>
      </p:pic>
      <p:pic>
        <p:nvPicPr>
          <p:cNvPr id="14" name="图片 13">
            <a:extLst>
              <a:ext uri="{FF2B5EF4-FFF2-40B4-BE49-F238E27FC236}">
                <a16:creationId xmlns:a16="http://schemas.microsoft.com/office/drawing/2014/main" id="{7CD85A9F-0D69-4FF7-9BE3-DEAE73627A56}"/>
              </a:ext>
            </a:extLst>
          </p:cNvPr>
          <p:cNvPicPr>
            <a:picLocks noChangeAspect="1"/>
          </p:cNvPicPr>
          <p:nvPr/>
        </p:nvPicPr>
        <p:blipFill>
          <a:blip r:embed="rId7"/>
          <a:stretch>
            <a:fillRect/>
          </a:stretch>
        </p:blipFill>
        <p:spPr>
          <a:xfrm>
            <a:off x="71378" y="204294"/>
            <a:ext cx="2678181" cy="1000112"/>
          </a:xfrm>
          <a:prstGeom prst="rect">
            <a:avLst/>
          </a:prstGeom>
        </p:spPr>
      </p:pic>
      <p:pic>
        <p:nvPicPr>
          <p:cNvPr id="9" name="图片 8">
            <a:extLst>
              <a:ext uri="{FF2B5EF4-FFF2-40B4-BE49-F238E27FC236}">
                <a16:creationId xmlns:a16="http://schemas.microsoft.com/office/drawing/2014/main" id="{EFD32AFA-CA52-47D7-A224-C914491B78D2}"/>
              </a:ext>
            </a:extLst>
          </p:cNvPr>
          <p:cNvPicPr>
            <a:picLocks noChangeAspect="1"/>
          </p:cNvPicPr>
          <p:nvPr/>
        </p:nvPicPr>
        <p:blipFill rotWithShape="1">
          <a:blip r:embed="rId8"/>
          <a:srcRect l="56379"/>
          <a:stretch/>
        </p:blipFill>
        <p:spPr>
          <a:xfrm>
            <a:off x="5565447" y="2137660"/>
            <a:ext cx="4039614" cy="4291956"/>
          </a:xfrm>
          <a:prstGeom prst="rect">
            <a:avLst/>
          </a:prstGeom>
        </p:spPr>
      </p:pic>
      <p:pic>
        <p:nvPicPr>
          <p:cNvPr id="5" name="图片 4">
            <a:extLst>
              <a:ext uri="{FF2B5EF4-FFF2-40B4-BE49-F238E27FC236}">
                <a16:creationId xmlns:a16="http://schemas.microsoft.com/office/drawing/2014/main" id="{445A97E7-7F47-428D-9A49-EC00D717EDF0}"/>
              </a:ext>
            </a:extLst>
          </p:cNvPr>
          <p:cNvPicPr>
            <a:picLocks noChangeAspect="1"/>
          </p:cNvPicPr>
          <p:nvPr/>
        </p:nvPicPr>
        <p:blipFill>
          <a:blip r:embed="rId9"/>
          <a:stretch>
            <a:fillRect/>
          </a:stretch>
        </p:blipFill>
        <p:spPr>
          <a:xfrm>
            <a:off x="-116231" y="3918018"/>
            <a:ext cx="9376461" cy="1536325"/>
          </a:xfrm>
          <a:prstGeom prst="rect">
            <a:avLst/>
          </a:prstGeom>
        </p:spPr>
      </p:pic>
      <p:pic>
        <p:nvPicPr>
          <p:cNvPr id="15" name="图片 14">
            <a:extLst>
              <a:ext uri="{FF2B5EF4-FFF2-40B4-BE49-F238E27FC236}">
                <a16:creationId xmlns:a16="http://schemas.microsoft.com/office/drawing/2014/main" id="{26C39040-B17C-431D-A682-AAFDFBB63E50}"/>
              </a:ext>
            </a:extLst>
          </p:cNvPr>
          <p:cNvPicPr>
            <a:picLocks noChangeAspect="1"/>
          </p:cNvPicPr>
          <p:nvPr/>
        </p:nvPicPr>
        <p:blipFill>
          <a:blip r:embed="rId7"/>
          <a:stretch>
            <a:fillRect/>
          </a:stretch>
        </p:blipFill>
        <p:spPr>
          <a:xfrm>
            <a:off x="8834390" y="902805"/>
            <a:ext cx="1028687" cy="384142"/>
          </a:xfrm>
          <a:prstGeom prst="rect">
            <a:avLst/>
          </a:prstGeom>
        </p:spPr>
      </p:pic>
      <p:pic>
        <p:nvPicPr>
          <p:cNvPr id="16" name="图片 15">
            <a:extLst>
              <a:ext uri="{FF2B5EF4-FFF2-40B4-BE49-F238E27FC236}">
                <a16:creationId xmlns:a16="http://schemas.microsoft.com/office/drawing/2014/main" id="{905E1E2F-1C9B-455F-929D-741247742AC3}"/>
              </a:ext>
            </a:extLst>
          </p:cNvPr>
          <p:cNvPicPr>
            <a:picLocks noChangeAspect="1"/>
          </p:cNvPicPr>
          <p:nvPr/>
        </p:nvPicPr>
        <p:blipFill>
          <a:blip r:embed="rId10"/>
          <a:stretch>
            <a:fillRect/>
          </a:stretch>
        </p:blipFill>
        <p:spPr>
          <a:xfrm rot="21056238">
            <a:off x="5394140" y="168997"/>
            <a:ext cx="1095492" cy="449909"/>
          </a:xfrm>
          <a:prstGeom prst="rect">
            <a:avLst/>
          </a:prstGeom>
        </p:spPr>
      </p:pic>
      <p:pic>
        <p:nvPicPr>
          <p:cNvPr id="17" name="图形 16">
            <a:extLst>
              <a:ext uri="{FF2B5EF4-FFF2-40B4-BE49-F238E27FC236}">
                <a16:creationId xmlns:a16="http://schemas.microsoft.com/office/drawing/2014/main" id="{C5EC70A3-479D-4162-82A0-ED0C3626C3A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476117">
            <a:off x="7399374" y="78257"/>
            <a:ext cx="1713925" cy="713579"/>
          </a:xfrm>
          <a:prstGeom prst="rect">
            <a:avLst/>
          </a:prstGeom>
        </p:spPr>
      </p:pic>
      <p:pic>
        <p:nvPicPr>
          <p:cNvPr id="8" name="Picture 7">
            <a:extLst>
              <a:ext uri="{FF2B5EF4-FFF2-40B4-BE49-F238E27FC236}">
                <a16:creationId xmlns:a16="http://schemas.microsoft.com/office/drawing/2014/main" id="{A95AC941-DBFC-4059-90BB-E35130588EA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5410200" cy="5410200"/>
          </a:xfrm>
          <a:prstGeom prst="rect">
            <a:avLst/>
          </a:prstGeom>
        </p:spPr>
      </p:pic>
      <p:pic>
        <p:nvPicPr>
          <p:cNvPr id="23" name="Picture 22">
            <a:extLst>
              <a:ext uri="{FF2B5EF4-FFF2-40B4-BE49-F238E27FC236}">
                <a16:creationId xmlns:a16="http://schemas.microsoft.com/office/drawing/2014/main" id="{79C4AEB0-419B-47B2-84D0-F18EE441296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238750" y="0"/>
            <a:ext cx="5410200" cy="5410200"/>
          </a:xfrm>
          <a:prstGeom prst="rect">
            <a:avLst/>
          </a:prstGeom>
        </p:spPr>
      </p:pic>
      <p:pic>
        <p:nvPicPr>
          <p:cNvPr id="10" name="Picture 9">
            <a:extLst>
              <a:ext uri="{FF2B5EF4-FFF2-40B4-BE49-F238E27FC236}">
                <a16:creationId xmlns:a16="http://schemas.microsoft.com/office/drawing/2014/main" id="{1328AEF4-9455-4FE0-8FCB-47610C4E366D}"/>
              </a:ext>
            </a:extLst>
          </p:cNvPr>
          <p:cNvPicPr>
            <a:picLocks noChangeAspect="1"/>
          </p:cNvPicPr>
          <p:nvPr/>
        </p:nvPicPr>
        <p:blipFill rotWithShape="1">
          <a:blip r:embed="rId14">
            <a:extLst>
              <a:ext uri="{28A0092B-C50C-407E-A947-70E740481C1C}">
                <a14:useLocalDpi xmlns:a14="http://schemas.microsoft.com/office/drawing/2010/main" val="0"/>
              </a:ext>
            </a:extLst>
          </a:blip>
          <a:srcRect t="19187" b="25495"/>
          <a:stretch/>
        </p:blipFill>
        <p:spPr>
          <a:xfrm>
            <a:off x="-209550" y="-400664"/>
            <a:ext cx="9527458" cy="5810866"/>
          </a:xfrm>
          <a:prstGeom prst="rect">
            <a:avLst/>
          </a:prstGeom>
          <a:effectLst>
            <a:outerShdw blurRad="50800" dist="50800" dir="5400000" algn="ctr" rotWithShape="0">
              <a:srgbClr val="000000">
                <a:alpha val="0"/>
              </a:srgbClr>
            </a:outerShdw>
          </a:effectLst>
        </p:spPr>
      </p:pic>
      <p:sp>
        <p:nvSpPr>
          <p:cNvPr id="3" name="PA_矩形 2">
            <a:extLst>
              <a:ext uri="{FF2B5EF4-FFF2-40B4-BE49-F238E27FC236}">
                <a16:creationId xmlns:a16="http://schemas.microsoft.com/office/drawing/2014/main" id="{CB1C6E8F-C459-4ED9-BDCB-391F72076068}"/>
              </a:ext>
            </a:extLst>
          </p:cNvPr>
          <p:cNvSpPr/>
          <p:nvPr>
            <p:custDataLst>
              <p:tags r:id="rId1"/>
            </p:custDataLst>
          </p:nvPr>
        </p:nvSpPr>
        <p:spPr>
          <a:xfrm>
            <a:off x="406400" y="1519595"/>
            <a:ext cx="8318500" cy="3266985"/>
          </a:xfrm>
          <a:prstGeom prst="rect">
            <a:avLst/>
          </a:prstGeom>
        </p:spPr>
        <p:txBody>
          <a:bodyPr wrap="square">
            <a:spAutoFit/>
          </a:bodyPr>
          <a:lstStyle/>
          <a:p>
            <a:pPr>
              <a:lnSpc>
                <a:spcPct val="125000"/>
              </a:lnSpc>
              <a:defRPr/>
            </a:pPr>
            <a:r>
              <a:rPr lang="en-US" altLang="en-US" sz="20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Mùa</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đông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đã</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về</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thực</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sự</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rồi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Mây</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từ</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trên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cao</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theo</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các</a:t>
            </a:r>
            <a:endParaRPr lang="en-US" altLang="en-US" sz="2100" dirty="0">
              <a:latin typeface="Arial" panose="020B0604020202020204" pitchFamily="34" charset="0"/>
              <a:cs typeface="Arial" panose="020B0604020202020204" pitchFamily="34" charset="0"/>
            </a:endParaRPr>
          </a:p>
          <a:p>
            <a:pPr>
              <a:lnSpc>
                <a:spcPct val="125000"/>
              </a:lnSpc>
              <a:defRPr/>
            </a:pP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sườn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núi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trườn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xuống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chốc</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chốc</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lại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gieo</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một</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đợt</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mưa</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bụi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trên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những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mái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lá</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chít</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bạc</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trắng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Hoa</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rau</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cải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hương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vàng</a:t>
            </a:r>
            <a:r>
              <a:rPr lang="en-US" altLang="en-US" sz="2100" dirty="0">
                <a:latin typeface="Arial" panose="020B0604020202020204" pitchFamily="34" charset="0"/>
                <a:cs typeface="Arial" panose="020B0604020202020204" pitchFamily="34" charset="0"/>
              </a:rPr>
              <a:t> hoe, </a:t>
            </a:r>
            <a:r>
              <a:rPr lang="en-US" altLang="en-US" sz="2100" dirty="0" err="1">
                <a:latin typeface="Arial" panose="020B0604020202020204" pitchFamily="34" charset="0"/>
                <a:cs typeface="Arial" panose="020B0604020202020204" pitchFamily="34" charset="0"/>
              </a:rPr>
              <a:t>từng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vạt</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dài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ẩn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hiện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trong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sương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bên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sườn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đồi</a:t>
            </a:r>
            <a:r>
              <a:rPr lang="en-US" altLang="en-US" sz="2100" dirty="0">
                <a:latin typeface="Arial" panose="020B0604020202020204" pitchFamily="34" charset="0"/>
                <a:cs typeface="Arial" panose="020B0604020202020204" pitchFamily="34" charset="0"/>
              </a:rPr>
              <a:t>. Con </a:t>
            </a:r>
            <a:r>
              <a:rPr lang="en-US" altLang="en-US" sz="2100" dirty="0" err="1">
                <a:latin typeface="Arial" panose="020B0604020202020204" pitchFamily="34" charset="0"/>
                <a:cs typeface="Arial" panose="020B0604020202020204" pitchFamily="34" charset="0"/>
              </a:rPr>
              <a:t>suối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lớn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ồn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ào</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quanh</a:t>
            </a:r>
            <a:r>
              <a:rPr lang="en-US" altLang="en-US" sz="2100" dirty="0">
                <a:latin typeface="Arial" panose="020B0604020202020204" pitchFamily="34" charset="0"/>
                <a:cs typeface="Arial" panose="020B0604020202020204" pitchFamily="34" charset="0"/>
              </a:rPr>
              <a:t> co </a:t>
            </a:r>
            <a:r>
              <a:rPr lang="en-US" altLang="en-US" sz="2100" dirty="0" err="1">
                <a:latin typeface="Arial" panose="020B0604020202020204" pitchFamily="34" charset="0"/>
                <a:cs typeface="Arial" panose="020B0604020202020204" pitchFamily="34" charset="0"/>
              </a:rPr>
              <a:t>đã</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thu</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mình</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lại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phô</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những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dải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sỏi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cuội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nhẵn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nhụi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và</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sạch</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sẽ</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Trên</a:t>
            </a:r>
            <a:endParaRPr lang="en-US" altLang="en-US" sz="2100" dirty="0">
              <a:latin typeface="Arial" panose="020B0604020202020204" pitchFamily="34" charset="0"/>
              <a:cs typeface="Arial" panose="020B0604020202020204" pitchFamily="34" charset="0"/>
            </a:endParaRPr>
          </a:p>
          <a:p>
            <a:pPr>
              <a:lnSpc>
                <a:spcPct val="125000"/>
              </a:lnSpc>
              <a:defRPr/>
            </a:pP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những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ngọn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cơi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già</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nua</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những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chiếc</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lá</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vàng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cuối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cùng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còn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sót</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lại</a:t>
            </a:r>
            <a:endParaRPr lang="en-US" altLang="en-US" sz="2100" dirty="0">
              <a:latin typeface="Arial" panose="020B0604020202020204" pitchFamily="34" charset="0"/>
              <a:cs typeface="Arial" panose="020B0604020202020204" pitchFamily="34" charset="0"/>
            </a:endParaRPr>
          </a:p>
          <a:p>
            <a:pPr>
              <a:lnSpc>
                <a:spcPct val="125000"/>
              </a:lnSpc>
              <a:defRPr/>
            </a:pP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đang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khua</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lao</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xao</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trước</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khi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từ</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giã</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thân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mẹ</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đơn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sơ</a:t>
            </a:r>
            <a:r>
              <a:rPr lang="en-US" altLang="en-US" sz="2100" dirty="0">
                <a:latin typeface="Arial" panose="020B0604020202020204" pitchFamily="34" charset="0"/>
                <a:cs typeface="Arial" panose="020B0604020202020204" pitchFamily="34" charset="0"/>
              </a:rPr>
              <a:t>.</a:t>
            </a:r>
            <a:r>
              <a:rPr lang="en-US" altLang="en-US" sz="2000" i="1" dirty="0">
                <a:latin typeface="Arial" panose="020B0604020202020204" pitchFamily="34" charset="0"/>
                <a:cs typeface="Arial" panose="020B0604020202020204" pitchFamily="34" charset="0"/>
              </a:rPr>
              <a:t>  </a:t>
            </a:r>
          </a:p>
          <a:p>
            <a:pPr>
              <a:lnSpc>
                <a:spcPct val="125000"/>
              </a:lnSpc>
              <a:defRPr/>
            </a:pPr>
            <a:r>
              <a:rPr lang="en-US" altLang="en-US" sz="2000" i="1" dirty="0">
                <a:latin typeface="Arial" panose="020B0604020202020204" pitchFamily="34" charset="0"/>
                <a:cs typeface="Arial" panose="020B0604020202020204" pitchFamily="34" charset="0"/>
              </a:rPr>
              <a:t>								Theo </a:t>
            </a:r>
            <a:r>
              <a:rPr lang="en-US" altLang="en-US" sz="2000" dirty="0">
                <a:latin typeface="Arial" panose="020B0604020202020204" pitchFamily="34" charset="0"/>
                <a:cs typeface="Arial" panose="020B0604020202020204" pitchFamily="34" charset="0"/>
              </a:rPr>
              <a:t>Ma </a:t>
            </a:r>
            <a:r>
              <a:rPr lang="en-US" altLang="en-US" sz="2000" dirty="0" err="1">
                <a:latin typeface="Arial" panose="020B0604020202020204" pitchFamily="34" charset="0"/>
                <a:cs typeface="Arial" panose="020B0604020202020204" pitchFamily="34" charset="0"/>
              </a:rPr>
              <a:t>Văn</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Kháng</a:t>
            </a:r>
            <a:endParaRPr lang="en-US" altLang="en-US" sz="2000" dirty="0">
              <a:solidFill>
                <a:schemeClr val="tx2"/>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00FDD86D-7886-4F91-8F74-4E01BCC6B961}"/>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409700" y="952500"/>
            <a:ext cx="5029200" cy="769582"/>
          </a:xfrm>
          <a:prstGeom prst="rect">
            <a:avLst/>
          </a:prstGeom>
        </p:spPr>
      </p:pic>
      <p:pic>
        <p:nvPicPr>
          <p:cNvPr id="7" name="图片 6">
            <a:extLst>
              <a:ext uri="{FF2B5EF4-FFF2-40B4-BE49-F238E27FC236}">
                <a16:creationId xmlns:a16="http://schemas.microsoft.com/office/drawing/2014/main" id="{F9A2C1A6-9D0E-4C2A-81BE-100888F3CCA6}"/>
              </a:ext>
            </a:extLst>
          </p:cNvPr>
          <p:cNvPicPr>
            <a:picLocks noChangeAspect="1"/>
          </p:cNvPicPr>
          <p:nvPr/>
        </p:nvPicPr>
        <p:blipFill rotWithShape="1">
          <a:blip r:embed="rId16">
            <a:extLst>
              <a:ext uri="{BEBA8EAE-BF5A-486C-A8C5-ECC9F3942E4B}">
                <a14:imgProps xmlns:a14="http://schemas.microsoft.com/office/drawing/2010/main">
                  <a14:imgLayer r:embed="rId17">
                    <a14:imgEffect>
                      <a14:backgroundRemoval t="74297" b="90822" l="45436" r="54622"/>
                    </a14:imgEffect>
                  </a14:imgLayer>
                </a14:imgProps>
              </a:ext>
            </a:extLst>
          </a:blip>
          <a:srcRect l="44288" t="72231" r="44230" b="7112"/>
          <a:stretch/>
        </p:blipFill>
        <p:spPr>
          <a:xfrm>
            <a:off x="-12700" y="3883588"/>
            <a:ext cx="1069279" cy="1088342"/>
          </a:xfrm>
          <a:prstGeom prst="rect">
            <a:avLst/>
          </a:prstGeom>
        </p:spPr>
      </p:pic>
      <p:sp>
        <p:nvSpPr>
          <p:cNvPr id="11" name="Rectangle: Rounded Corners 10">
            <a:extLst>
              <a:ext uri="{FF2B5EF4-FFF2-40B4-BE49-F238E27FC236}">
                <a16:creationId xmlns:a16="http://schemas.microsoft.com/office/drawing/2014/main" id="{DE6A4A53-92C2-445E-9BAC-0919609BCCBA}"/>
              </a:ext>
            </a:extLst>
          </p:cNvPr>
          <p:cNvSpPr/>
          <p:nvPr/>
        </p:nvSpPr>
        <p:spPr>
          <a:xfrm>
            <a:off x="4557808" y="1083019"/>
            <a:ext cx="1731331" cy="469900"/>
          </a:xfrm>
          <a:prstGeom prst="roundRect">
            <a:avLst/>
          </a:prstGeom>
          <a:solidFill>
            <a:schemeClr val="accent2">
              <a:lumMod val="20000"/>
              <a:lumOff val="8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5BC4782A-F56C-4CB5-AF6F-17D80F0B0F0D}"/>
              </a:ext>
            </a:extLst>
          </p:cNvPr>
          <p:cNvPicPr>
            <a:picLocks noChangeAspect="1"/>
          </p:cNvPicPr>
          <p:nvPr/>
        </p:nvPicPr>
        <p:blipFill rotWithShape="1">
          <a:blip r:embed="rId15">
            <a:extLst>
              <a:ext uri="{28A0092B-C50C-407E-A947-70E740481C1C}">
                <a14:useLocalDpi xmlns:a14="http://schemas.microsoft.com/office/drawing/2010/main" val="0"/>
              </a:ext>
            </a:extLst>
          </a:blip>
          <a:srcRect l="62374" b="9236"/>
          <a:stretch/>
        </p:blipFill>
        <p:spPr>
          <a:xfrm>
            <a:off x="4540058" y="952652"/>
            <a:ext cx="1892300" cy="698500"/>
          </a:xfrm>
          <a:prstGeom prst="rect">
            <a:avLst/>
          </a:prstGeom>
        </p:spPr>
      </p:pic>
      <p:sp>
        <p:nvSpPr>
          <p:cNvPr id="19" name="Rectangle: Rounded Corners 18">
            <a:extLst>
              <a:ext uri="{FF2B5EF4-FFF2-40B4-BE49-F238E27FC236}">
                <a16:creationId xmlns:a16="http://schemas.microsoft.com/office/drawing/2014/main" id="{067E79CB-47D2-490A-A7F4-FE1720B2BFAA}"/>
              </a:ext>
            </a:extLst>
          </p:cNvPr>
          <p:cNvSpPr/>
          <p:nvPr/>
        </p:nvSpPr>
        <p:spPr>
          <a:xfrm>
            <a:off x="1816422" y="2349500"/>
            <a:ext cx="787078" cy="377260"/>
          </a:xfrm>
          <a:prstGeom prst="roundRect">
            <a:avLst/>
          </a:prstGeom>
          <a:solidFill>
            <a:schemeClr val="accent2">
              <a:lumMod val="20000"/>
              <a:lumOff val="8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A_矩形 2">
            <a:extLst>
              <a:ext uri="{FF2B5EF4-FFF2-40B4-BE49-F238E27FC236}">
                <a16:creationId xmlns:a16="http://schemas.microsoft.com/office/drawing/2014/main" id="{9B327C5E-DE52-4ED9-9041-080AC74BDC5E}"/>
              </a:ext>
            </a:extLst>
          </p:cNvPr>
          <p:cNvSpPr/>
          <p:nvPr>
            <p:custDataLst>
              <p:tags r:id="rId2"/>
            </p:custDataLst>
          </p:nvPr>
        </p:nvSpPr>
        <p:spPr>
          <a:xfrm>
            <a:off x="1758950" y="2319695"/>
            <a:ext cx="901700" cy="456600"/>
          </a:xfrm>
          <a:prstGeom prst="rect">
            <a:avLst/>
          </a:prstGeom>
        </p:spPr>
        <p:txBody>
          <a:bodyPr wrap="square">
            <a:spAutoFit/>
          </a:bodyPr>
          <a:lstStyle/>
          <a:p>
            <a:pPr>
              <a:lnSpc>
                <a:spcPct val="125000"/>
              </a:lnSpc>
              <a:defRPr/>
            </a:pPr>
            <a:r>
              <a:rPr lang="en-US" altLang="en-US" sz="2100" dirty="0" err="1">
                <a:latin typeface="Arial" panose="020B0604020202020204" pitchFamily="34" charset="0"/>
                <a:cs typeface="Arial" panose="020B0604020202020204" pitchFamily="34" charset="0"/>
              </a:rPr>
              <a:t>lá</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chít</a:t>
            </a:r>
            <a:endParaRPr lang="en-US" altLang="en-US" sz="2000" dirty="0">
              <a:solidFill>
                <a:schemeClr val="tx2"/>
              </a:solidFill>
              <a:latin typeface="Arial" panose="020B0604020202020204" pitchFamily="34" charset="0"/>
              <a:cs typeface="Arial" panose="020B0604020202020204" pitchFamily="34" charset="0"/>
            </a:endParaRPr>
          </a:p>
        </p:txBody>
      </p:sp>
      <p:sp>
        <p:nvSpPr>
          <p:cNvPr id="21" name="Rectangle: Rounded Corners 20">
            <a:extLst>
              <a:ext uri="{FF2B5EF4-FFF2-40B4-BE49-F238E27FC236}">
                <a16:creationId xmlns:a16="http://schemas.microsoft.com/office/drawing/2014/main" id="{3D13917C-60BC-4294-94CB-EFFFE4A5BCE4}"/>
              </a:ext>
            </a:extLst>
          </p:cNvPr>
          <p:cNvSpPr/>
          <p:nvPr/>
        </p:nvSpPr>
        <p:spPr>
          <a:xfrm>
            <a:off x="1460822" y="3594100"/>
            <a:ext cx="1091878" cy="377260"/>
          </a:xfrm>
          <a:prstGeom prst="roundRect">
            <a:avLst/>
          </a:prstGeom>
          <a:solidFill>
            <a:schemeClr val="accent2">
              <a:lumMod val="20000"/>
              <a:lumOff val="8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_矩形 2">
            <a:extLst>
              <a:ext uri="{FF2B5EF4-FFF2-40B4-BE49-F238E27FC236}">
                <a16:creationId xmlns:a16="http://schemas.microsoft.com/office/drawing/2014/main" id="{3C22F35A-6ABB-454E-86D0-2BB3C032BD5E}"/>
              </a:ext>
            </a:extLst>
          </p:cNvPr>
          <p:cNvSpPr/>
          <p:nvPr>
            <p:custDataLst>
              <p:tags r:id="rId3"/>
            </p:custDataLst>
          </p:nvPr>
        </p:nvSpPr>
        <p:spPr>
          <a:xfrm>
            <a:off x="1387475" y="3519845"/>
            <a:ext cx="1308100" cy="456600"/>
          </a:xfrm>
          <a:prstGeom prst="rect">
            <a:avLst/>
          </a:prstGeom>
        </p:spPr>
        <p:txBody>
          <a:bodyPr wrap="square">
            <a:spAutoFit/>
          </a:bodyPr>
          <a:lstStyle/>
          <a:p>
            <a:pPr>
              <a:lnSpc>
                <a:spcPct val="125000"/>
              </a:lnSpc>
              <a:defRPr/>
            </a:pPr>
            <a:r>
              <a:rPr lang="en-US" altLang="en-US" sz="2100" dirty="0" err="1">
                <a:latin typeface="Arial" panose="020B0604020202020204" pitchFamily="34" charset="0"/>
                <a:cs typeface="Arial" panose="020B0604020202020204" pitchFamily="34" charset="0"/>
              </a:rPr>
              <a:t>ngọn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cơi</a:t>
            </a:r>
            <a:endParaRPr lang="en-US" altLang="en-US" sz="20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97032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iterate type="lt">
                                    <p:tmPct val="0"/>
                                  </p:iterate>
                                  <p:childTnLst>
                                    <p:set>
                                      <p:cBhvr>
                                        <p:cTn id="9" dur="1" fill="hold">
                                          <p:stCondLst>
                                            <p:cond delay="0"/>
                                          </p:stCondLst>
                                        </p:cTn>
                                        <p:tgtEl>
                                          <p:spTgt spid="22">
                                            <p:txEl>
                                              <p:pRg st="0" end="0"/>
                                            </p:txEl>
                                          </p:spTgt>
                                        </p:tgtEl>
                                        <p:attrNameLst>
                                          <p:attrName>style.visibility</p:attrName>
                                        </p:attrNameLst>
                                      </p:cBhvr>
                                      <p:to>
                                        <p:strVal val="visible"/>
                                      </p:to>
                                    </p:set>
                                    <p:animEffect transition="in" filter="wipe(left)">
                                      <p:cBhvr>
                                        <p:cTn id="10"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build="allAtOnce"/>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山中访友"/>
</p:tagLst>
</file>

<file path=ppt/tags/tag10.xml><?xml version="1.0" encoding="utf-8"?>
<p:tagLst xmlns:a="http://schemas.openxmlformats.org/drawingml/2006/main" xmlns:r="http://schemas.openxmlformats.org/officeDocument/2006/relationships" xmlns:p="http://schemas.openxmlformats.org/presentationml/2006/main">
  <p:tag name="PA" val="v3.2.0"/>
</p:tagLst>
</file>

<file path=ppt/tags/tag11.xml><?xml version="1.0" encoding="utf-8"?>
<p:tagLst xmlns:a="http://schemas.openxmlformats.org/drawingml/2006/main" xmlns:r="http://schemas.openxmlformats.org/officeDocument/2006/relationships" xmlns:p="http://schemas.openxmlformats.org/presentationml/2006/main">
  <p:tag name="PA" val="v3.2.0"/>
</p:tagLst>
</file>

<file path=ppt/tags/tag12.xml><?xml version="1.0" encoding="utf-8"?>
<p:tagLst xmlns:a="http://schemas.openxmlformats.org/drawingml/2006/main" xmlns:r="http://schemas.openxmlformats.org/officeDocument/2006/relationships" xmlns:p="http://schemas.openxmlformats.org/presentationml/2006/main">
  <p:tag name="PA" val="v3.2.0"/>
</p:tagLst>
</file>

<file path=ppt/tags/tag13.xml><?xml version="1.0" encoding="utf-8"?>
<p:tagLst xmlns:a="http://schemas.openxmlformats.org/drawingml/2006/main" xmlns:r="http://schemas.openxmlformats.org/officeDocument/2006/relationships" xmlns:p="http://schemas.openxmlformats.org/presentationml/2006/main">
  <p:tag name="PA" val="v3.2.0"/>
</p:tagLst>
</file>

<file path=ppt/tags/tag14.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ags/tag8.xml><?xml version="1.0" encoding="utf-8"?>
<p:tagLst xmlns:a="http://schemas.openxmlformats.org/drawingml/2006/main" xmlns:r="http://schemas.openxmlformats.org/officeDocument/2006/relationships" xmlns:p="http://schemas.openxmlformats.org/presentationml/2006/main">
  <p:tag name="PA" val="v3.2.0"/>
</p:tagLst>
</file>

<file path=ppt/tags/tag9.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1235</TotalTime>
  <Words>1359</Words>
  <Application>Microsoft Office PowerPoint</Application>
  <PresentationFormat>On-screen Show (16:9)</PresentationFormat>
  <Paragraphs>139</Paragraphs>
  <Slides>21</Slides>
  <Notes>21</Notes>
  <HiddenSlides>2</HiddenSlides>
  <MMClips>8</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华文琥珀</vt:lpstr>
      <vt:lpstr>#9Slide05 SVNClementine</vt:lpstr>
      <vt:lpstr>Arial</vt:lpstr>
      <vt:lpstr>Times New Roman</vt:lpstr>
      <vt:lpstr>等线</vt:lpstr>
      <vt:lpstr>Verdana</vt:lpstr>
      <vt:lpstr>Calibri</vt:lpstr>
      <vt:lpstr>#9Slide03 Neutra</vt:lpstr>
      <vt:lpstr>Calibri Light</vt:lpstr>
      <vt:lpstr>#9Slide03 AllRoundGothic</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山中访友</dc:title>
  <dc:creator>KTUTS</dc:creator>
  <cp:keywords>Hana</cp:keywords>
  <cp:lastModifiedBy>PHAN HOÀNG PHƯỚC HẠNH</cp:lastModifiedBy>
  <cp:revision>444</cp:revision>
  <dcterms:created xsi:type="dcterms:W3CDTF">2017-08-04T05:43:11Z</dcterms:created>
  <dcterms:modified xsi:type="dcterms:W3CDTF">2021-12-26T08:14:42Z</dcterms:modified>
  <cp:version>T040</cp:version>
</cp:coreProperties>
</file>