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259" r:id="rId3"/>
    <p:sldId id="271" r:id="rId4"/>
    <p:sldId id="258" r:id="rId5"/>
    <p:sldId id="260" r:id="rId6"/>
    <p:sldId id="272" r:id="rId7"/>
    <p:sldId id="261" r:id="rId8"/>
    <p:sldId id="262" r:id="rId9"/>
    <p:sldId id="273" r:id="rId10"/>
    <p:sldId id="263" r:id="rId11"/>
    <p:sldId id="265" r:id="rId12"/>
    <p:sldId id="266" r:id="rId13"/>
    <p:sldId id="283" r:id="rId14"/>
    <p:sldId id="284" r:id="rId15"/>
    <p:sldId id="285" r:id="rId16"/>
    <p:sldId id="267" r:id="rId17"/>
    <p:sldId id="274" r:id="rId18"/>
    <p:sldId id="278" r:id="rId19"/>
    <p:sldId id="268" r:id="rId20"/>
    <p:sldId id="279" r:id="rId21"/>
    <p:sldId id="269" r:id="rId22"/>
    <p:sldId id="280" r:id="rId23"/>
    <p:sldId id="270" r:id="rId24"/>
    <p:sldId id="287" r:id="rId25"/>
    <p:sldId id="281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589"/>
    <a:srgbClr val="FF0066"/>
    <a:srgbClr val="9933FF"/>
    <a:srgbClr val="216C34"/>
    <a:srgbClr val="000099"/>
    <a:srgbClr val="FF3300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r>
              <a:rPr lang="en-US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là chúng mình được đi câu cá với cậu. Thời tiết hôm ấy rất đẹp.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c = 10 và d = 25 thì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55217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– b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a) a = 32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b)a = 45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36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c) a = 18m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10m</a:t>
            </a:r>
          </a:p>
          <a:p>
            <a:pPr algn="ctr">
              <a:lnSpc>
                <a:spcPct val="150000"/>
              </a:lnSpc>
            </a:pP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1595" y="4656002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32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20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7252902" y="3202677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95" y="2843773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4" y="3496911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96" y="3666931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77" y="2078857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01595" y="5254484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45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36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45 - 36 = 9.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C1B42-9780-D546-9FA8-FE4920C53A72}"/>
              </a:ext>
            </a:extLst>
          </p:cNvPr>
          <p:cNvSpPr/>
          <p:nvPr/>
        </p:nvSpPr>
        <p:spPr>
          <a:xfrm>
            <a:off x="-301595" y="5828276"/>
            <a:ext cx="12877800" cy="9050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18m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10m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18m – 10m = 8m</a:t>
            </a: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-1.48148E-6 L 0.29635 0.1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2.96296E-6 L 0.25573 0.059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89422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và a : b là các biểu thức có chứa hai chữ. </a:t>
            </a:r>
          </a:p>
          <a:p>
            <a:pPr algn="ctr"/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giá trị của biểu thức vào ô trống (theo mẫu):</a:t>
            </a:r>
          </a:p>
          <a:p>
            <a:pPr algn="ctr"/>
            <a:endParaRPr lang="en-US" sz="36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5058031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6" y="332935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556503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8">
            <a:extLst>
              <a:ext uri="{FF2B5EF4-FFF2-40B4-BE49-F238E27FC236}">
                <a16:creationId xmlns:a16="http://schemas.microsoft.com/office/drawing/2014/main" id="{E23407FC-029E-DC49-9D36-6D0FC414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524000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 i="1" u="sng">
                <a:solidFill>
                  <a:srgbClr val="000000"/>
                </a:solidFill>
              </a:rPr>
              <a:t>Bài tập 4</a:t>
            </a:r>
            <a:r>
              <a:rPr lang="en-US" altLang="vi-VN" sz="2400" b="1" i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224" name="Text Box 10">
            <a:extLst>
              <a:ext uri="{FF2B5EF4-FFF2-40B4-BE49-F238E27FC236}">
                <a16:creationId xmlns:a16="http://schemas.microsoft.com/office/drawing/2014/main" id="{FF2D035B-B8D2-804D-9EA9-2DA85E40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1905000"/>
            <a:ext cx="640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i="1">
                <a:solidFill>
                  <a:srgbClr val="CC00CC"/>
                </a:solidFill>
              </a:rPr>
              <a:t>Viết giá trị của biểu thức vào chỗ trống (theo mẫu)</a:t>
            </a:r>
          </a:p>
        </p:txBody>
      </p:sp>
      <p:sp>
        <p:nvSpPr>
          <p:cNvPr id="9225" name="Text Box 11">
            <a:extLst>
              <a:ext uri="{FF2B5EF4-FFF2-40B4-BE49-F238E27FC236}">
                <a16:creationId xmlns:a16="http://schemas.microsoft.com/office/drawing/2014/main" id="{C5FC782B-0276-4045-B606-B0807F22D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9" y="260985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.VnCentury Schoolbook" pitchFamily="34" charset="0"/>
              </a:rPr>
              <a:t>a</a:t>
            </a:r>
          </a:p>
        </p:txBody>
      </p:sp>
      <p:graphicFrame>
        <p:nvGraphicFramePr>
          <p:cNvPr id="199692" name="Group 12">
            <a:extLst>
              <a:ext uri="{FF2B5EF4-FFF2-40B4-BE49-F238E27FC236}">
                <a16:creationId xmlns:a16="http://schemas.microsoft.com/office/drawing/2014/main" id="{E139E369-6FE6-C549-9D25-3DBA29707EE6}"/>
              </a:ext>
            </a:extLst>
          </p:cNvPr>
          <p:cNvGraphicFramePr>
            <a:graphicFrameLocks noGrp="1"/>
          </p:cNvGraphicFramePr>
          <p:nvPr/>
        </p:nvGraphicFramePr>
        <p:xfrm>
          <a:off x="1966914" y="2514600"/>
          <a:ext cx="8243887" cy="2681288"/>
        </p:xfrm>
        <a:graphic>
          <a:graphicData uri="http://schemas.openxmlformats.org/drawingml/2006/table">
            <a:tbl>
              <a:tblPr/>
              <a:tblGrid>
                <a:gridCol w="16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8" name="Text Box 44">
            <a:extLst>
              <a:ext uri="{FF2B5EF4-FFF2-40B4-BE49-F238E27FC236}">
                <a16:creationId xmlns:a16="http://schemas.microsoft.com/office/drawing/2014/main" id="{229D4444-0FC9-CB44-96F7-22A5E501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9" y="32813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.VnCentury Schoolbook" pitchFamily="34" charset="0"/>
              </a:rPr>
              <a:t>b</a:t>
            </a:r>
          </a:p>
        </p:txBody>
      </p:sp>
      <p:sp>
        <p:nvSpPr>
          <p:cNvPr id="199725" name="Text Box 45">
            <a:extLst>
              <a:ext uri="{FF2B5EF4-FFF2-40B4-BE49-F238E27FC236}">
                <a16:creationId xmlns:a16="http://schemas.microsoft.com/office/drawing/2014/main" id="{A9CF90F6-B325-6840-9AA8-CE90734A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9" y="3971925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.VnCentury Schoolbook" pitchFamily="34" charset="0"/>
              </a:rPr>
              <a:t>a + b</a:t>
            </a:r>
          </a:p>
        </p:txBody>
      </p:sp>
      <p:sp>
        <p:nvSpPr>
          <p:cNvPr id="199726" name="Text Box 46">
            <a:extLst>
              <a:ext uri="{FF2B5EF4-FFF2-40B4-BE49-F238E27FC236}">
                <a16:creationId xmlns:a16="http://schemas.microsoft.com/office/drawing/2014/main" id="{CC47E4B9-D1D2-6040-B453-D809C1A1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9" y="46212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.VnCentury Schoolbook" pitchFamily="34" charset="0"/>
              </a:rPr>
              <a:t>b + a</a:t>
            </a:r>
          </a:p>
        </p:txBody>
      </p:sp>
      <p:sp>
        <p:nvSpPr>
          <p:cNvPr id="199727" name="Text Box 47">
            <a:extLst>
              <a:ext uri="{FF2B5EF4-FFF2-40B4-BE49-F238E27FC236}">
                <a16:creationId xmlns:a16="http://schemas.microsoft.com/office/drawing/2014/main" id="{F985C770-207E-C244-B3BF-386EEBCC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4" y="260985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300</a:t>
            </a:r>
          </a:p>
        </p:txBody>
      </p:sp>
      <p:sp>
        <p:nvSpPr>
          <p:cNvPr id="199728" name="Text Box 48">
            <a:extLst>
              <a:ext uri="{FF2B5EF4-FFF2-40B4-BE49-F238E27FC236}">
                <a16:creationId xmlns:a16="http://schemas.microsoft.com/office/drawing/2014/main" id="{25C7C968-1BC2-054E-AF66-1D6F647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32813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500</a:t>
            </a:r>
          </a:p>
        </p:txBody>
      </p:sp>
      <p:sp>
        <p:nvSpPr>
          <p:cNvPr id="199729" name="Text Box 49">
            <a:extLst>
              <a:ext uri="{FF2B5EF4-FFF2-40B4-BE49-F238E27FC236}">
                <a16:creationId xmlns:a16="http://schemas.microsoft.com/office/drawing/2014/main" id="{8C3B585A-D632-974C-A3AB-7F4D0050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395128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800</a:t>
            </a:r>
          </a:p>
        </p:txBody>
      </p:sp>
      <p:sp>
        <p:nvSpPr>
          <p:cNvPr id="199730" name="Text Box 50">
            <a:extLst>
              <a:ext uri="{FF2B5EF4-FFF2-40B4-BE49-F238E27FC236}">
                <a16:creationId xmlns:a16="http://schemas.microsoft.com/office/drawing/2014/main" id="{2CEEC3A5-1DD6-4640-8188-C2C8DC55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46212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800</a:t>
            </a:r>
          </a:p>
        </p:txBody>
      </p:sp>
      <p:sp>
        <p:nvSpPr>
          <p:cNvPr id="199731" name="Text Box 51">
            <a:extLst>
              <a:ext uri="{FF2B5EF4-FFF2-40B4-BE49-F238E27FC236}">
                <a16:creationId xmlns:a16="http://schemas.microsoft.com/office/drawing/2014/main" id="{27C92670-CEDD-8D4B-82B9-8E3065291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1" y="25781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3200</a:t>
            </a:r>
          </a:p>
        </p:txBody>
      </p:sp>
      <p:sp>
        <p:nvSpPr>
          <p:cNvPr id="199732" name="Text Box 52">
            <a:extLst>
              <a:ext uri="{FF2B5EF4-FFF2-40B4-BE49-F238E27FC236}">
                <a16:creationId xmlns:a16="http://schemas.microsoft.com/office/drawing/2014/main" id="{DFD6D1E0-395F-AD48-AC3B-527DBDC7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4" y="32813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1800</a:t>
            </a:r>
          </a:p>
        </p:txBody>
      </p:sp>
      <p:sp>
        <p:nvSpPr>
          <p:cNvPr id="199733" name="Text Box 53">
            <a:extLst>
              <a:ext uri="{FF2B5EF4-FFF2-40B4-BE49-F238E27FC236}">
                <a16:creationId xmlns:a16="http://schemas.microsoft.com/office/drawing/2014/main" id="{7F0CC51D-F7B5-BE49-9193-618587B1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1" y="260985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24 687</a:t>
            </a:r>
          </a:p>
        </p:txBody>
      </p:sp>
      <p:sp>
        <p:nvSpPr>
          <p:cNvPr id="199734" name="Text Box 54">
            <a:extLst>
              <a:ext uri="{FF2B5EF4-FFF2-40B4-BE49-F238E27FC236}">
                <a16:creationId xmlns:a16="http://schemas.microsoft.com/office/drawing/2014/main" id="{E879C1A0-0AA8-ED4A-A2CA-F2E11EB9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4" y="32813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63 805</a:t>
            </a:r>
          </a:p>
        </p:txBody>
      </p:sp>
      <p:sp>
        <p:nvSpPr>
          <p:cNvPr id="199735" name="Text Box 55">
            <a:extLst>
              <a:ext uri="{FF2B5EF4-FFF2-40B4-BE49-F238E27FC236}">
                <a16:creationId xmlns:a16="http://schemas.microsoft.com/office/drawing/2014/main" id="{6F2C1DBA-0CEE-8A49-8091-04AA70F8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6" y="260985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54 036</a:t>
            </a:r>
          </a:p>
        </p:txBody>
      </p:sp>
      <p:sp>
        <p:nvSpPr>
          <p:cNvPr id="199736" name="Text Box 56">
            <a:extLst>
              <a:ext uri="{FF2B5EF4-FFF2-40B4-BE49-F238E27FC236}">
                <a16:creationId xmlns:a16="http://schemas.microsoft.com/office/drawing/2014/main" id="{9FADFFE5-D77D-2F4E-A089-653102766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2813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.VnCentury Schoolbook" pitchFamily="34" charset="0"/>
              </a:rPr>
              <a:t>31 894</a:t>
            </a:r>
          </a:p>
        </p:txBody>
      </p:sp>
      <p:sp>
        <p:nvSpPr>
          <p:cNvPr id="199737" name="Text Box 57">
            <a:extLst>
              <a:ext uri="{FF2B5EF4-FFF2-40B4-BE49-F238E27FC236}">
                <a16:creationId xmlns:a16="http://schemas.microsoft.com/office/drawing/2014/main" id="{6905284E-4D60-E948-8576-E91B9AF26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9" y="395128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5000</a:t>
            </a:r>
          </a:p>
        </p:txBody>
      </p:sp>
      <p:sp>
        <p:nvSpPr>
          <p:cNvPr id="199738" name="Text Box 58">
            <a:extLst>
              <a:ext uri="{FF2B5EF4-FFF2-40B4-BE49-F238E27FC236}">
                <a16:creationId xmlns:a16="http://schemas.microsoft.com/office/drawing/2014/main" id="{3803013E-4D5D-A741-B244-F9A8269A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4" y="46212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5000</a:t>
            </a:r>
          </a:p>
        </p:txBody>
      </p:sp>
      <p:sp>
        <p:nvSpPr>
          <p:cNvPr id="199739" name="Text Box 59">
            <a:extLst>
              <a:ext uri="{FF2B5EF4-FFF2-40B4-BE49-F238E27FC236}">
                <a16:creationId xmlns:a16="http://schemas.microsoft.com/office/drawing/2014/main" id="{90CDD4EC-3740-1244-A656-B0B2113C1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1" y="395128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 88 492</a:t>
            </a:r>
          </a:p>
        </p:txBody>
      </p:sp>
      <p:sp>
        <p:nvSpPr>
          <p:cNvPr id="199740" name="Text Box 60">
            <a:extLst>
              <a:ext uri="{FF2B5EF4-FFF2-40B4-BE49-F238E27FC236}">
                <a16:creationId xmlns:a16="http://schemas.microsoft.com/office/drawing/2014/main" id="{02C3577A-842E-874D-9D4C-211782F6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1" y="46212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88 492</a:t>
            </a:r>
          </a:p>
        </p:txBody>
      </p:sp>
      <p:sp>
        <p:nvSpPr>
          <p:cNvPr id="199741" name="Text Box 61">
            <a:extLst>
              <a:ext uri="{FF2B5EF4-FFF2-40B4-BE49-F238E27FC236}">
                <a16:creationId xmlns:a16="http://schemas.microsoft.com/office/drawing/2014/main" id="{2256AE98-2A56-2A4A-90E2-9A1486339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395128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85 930</a:t>
            </a:r>
          </a:p>
        </p:txBody>
      </p:sp>
      <p:sp>
        <p:nvSpPr>
          <p:cNvPr id="199742" name="Text Box 62">
            <a:extLst>
              <a:ext uri="{FF2B5EF4-FFF2-40B4-BE49-F238E27FC236}">
                <a16:creationId xmlns:a16="http://schemas.microsoft.com/office/drawing/2014/main" id="{9A91D84D-EE2B-D543-98BD-960A5AA1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39" y="46212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  <a:latin typeface=".VnCentury Schoolbook" pitchFamily="34" charset="0"/>
              </a:rPr>
              <a:t>85 930</a:t>
            </a:r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4039648D-C74A-EC4D-9F75-33E69D80B85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295900"/>
            <a:ext cx="7391400" cy="1257300"/>
            <a:chOff x="576" y="3336"/>
            <a:chExt cx="4656" cy="792"/>
          </a:xfrm>
        </p:grpSpPr>
        <p:sp>
          <p:nvSpPr>
            <p:cNvPr id="9278" name="AutoShape 64">
              <a:extLst>
                <a:ext uri="{FF2B5EF4-FFF2-40B4-BE49-F238E27FC236}">
                  <a16:creationId xmlns:a16="http://schemas.microsoft.com/office/drawing/2014/main" id="{33563BFB-3C38-C54A-BB67-D4C27FB9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36"/>
              <a:ext cx="4656" cy="792"/>
            </a:xfrm>
            <a:prstGeom prst="star24">
              <a:avLst>
                <a:gd name="adj" fmla="val 37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79" name="Text Box 66">
              <a:extLst>
                <a:ext uri="{FF2B5EF4-FFF2-40B4-BE49-F238E27FC236}">
                  <a16:creationId xmlns:a16="http://schemas.microsoft.com/office/drawing/2014/main" id="{3534B986-1A00-7C4D-9876-A99934C0C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" y="3405"/>
              <a:ext cx="322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2800" b="1">
                  <a:solidFill>
                    <a:srgbClr val="009900"/>
                  </a:solidFill>
                </a:rPr>
                <a:t>Nhận xét gì về giá trị </a:t>
              </a:r>
            </a:p>
            <a:p>
              <a:r>
                <a:rPr lang="en-US" altLang="vi-VN" sz="2800" b="1">
                  <a:solidFill>
                    <a:srgbClr val="009900"/>
                  </a:solidFill>
                </a:rPr>
                <a:t>của hai biểu thức a + b và b + 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949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10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10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0" dur="10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9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autoRev="1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autoRev="1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autoRev="1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autoRev="1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0" dur="10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9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25" grpId="0"/>
      <p:bldP spid="199725" grpId="1"/>
      <p:bldP spid="199725" grpId="2"/>
      <p:bldP spid="199725" grpId="3"/>
      <p:bldP spid="199726" grpId="0"/>
      <p:bldP spid="199726" grpId="1"/>
      <p:bldP spid="199726" grpId="2"/>
      <p:bldP spid="199726" grpId="3"/>
      <p:bldP spid="199727" grpId="0"/>
      <p:bldP spid="199727" grpId="1"/>
      <p:bldP spid="199728" grpId="0"/>
      <p:bldP spid="199728" grpId="1"/>
      <p:bldP spid="199729" grpId="0"/>
      <p:bldP spid="199730" grpId="0"/>
      <p:bldP spid="199731" grpId="0"/>
      <p:bldP spid="199732" grpId="0"/>
      <p:bldP spid="199733" grpId="0"/>
      <p:bldP spid="199734" grpId="0"/>
      <p:bldP spid="199735" grpId="0"/>
      <p:bldP spid="199736" grpId="0"/>
      <p:bldP spid="199737" grpId="0"/>
      <p:bldP spid="199738" grpId="0"/>
      <p:bldP spid="199739" grpId="0"/>
      <p:bldP spid="199740" grpId="0"/>
      <p:bldP spid="199741" grpId="0"/>
      <p:bldP spid="1997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Hãy trân trọng sức khỏe và mỗi ngày bên người thân.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luôn vui khỏe và học tốt!</a:t>
            </a:r>
            <a:endParaRPr lang="en-US" sz="2800" b="1" cap="none" spc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08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… tháng 9 năm 2021 </a:t>
            </a:r>
          </a:p>
          <a:p>
            <a:pPr algn="ctr"/>
            <a:r>
              <a:rPr lang="en-US" sz="3200" b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n</a:t>
            </a:r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 nhà nhỏ thân quen của ông bà ngoại…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1018</Words>
  <Application>Microsoft Macintosh PowerPoint</Application>
  <PresentationFormat>Widescreen</PresentationFormat>
  <Paragraphs>180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UTM Cookies</vt:lpstr>
      <vt:lpstr>UTM American Sans</vt:lpstr>
      <vt:lpstr>Arial</vt:lpstr>
      <vt:lpstr>Verdana</vt:lpstr>
      <vt:lpstr>.VnCentury Schoolbook</vt:lpstr>
      <vt:lpstr>Calibri Light</vt:lpstr>
      <vt:lpstr>UTM Thanh Nhac TL</vt:lpstr>
      <vt:lpstr>Times New Roman</vt:lpstr>
      <vt:lpstr>Calibri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Microsoft Office User</cp:lastModifiedBy>
  <cp:revision>53</cp:revision>
  <dcterms:created xsi:type="dcterms:W3CDTF">2021-10-12T14:21:09Z</dcterms:created>
  <dcterms:modified xsi:type="dcterms:W3CDTF">2021-10-17T13:38:12Z</dcterms:modified>
</cp:coreProperties>
</file>