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</p:sldMasterIdLst>
  <p:notesMasterIdLst>
    <p:notesMasterId r:id="rId27"/>
  </p:notesMasterIdLst>
  <p:sldIdLst>
    <p:sldId id="470" r:id="rId3"/>
    <p:sldId id="513" r:id="rId4"/>
    <p:sldId id="514" r:id="rId5"/>
    <p:sldId id="515" r:id="rId6"/>
    <p:sldId id="353" r:id="rId7"/>
    <p:sldId id="510" r:id="rId8"/>
    <p:sldId id="512" r:id="rId9"/>
    <p:sldId id="259" r:id="rId10"/>
    <p:sldId id="516" r:id="rId11"/>
    <p:sldId id="316" r:id="rId12"/>
    <p:sldId id="317" r:id="rId13"/>
    <p:sldId id="517" r:id="rId14"/>
    <p:sldId id="518" r:id="rId15"/>
    <p:sldId id="525" r:id="rId16"/>
    <p:sldId id="526" r:id="rId17"/>
    <p:sldId id="527" r:id="rId18"/>
    <p:sldId id="528" r:id="rId19"/>
    <p:sldId id="532" r:id="rId20"/>
    <p:sldId id="529" r:id="rId21"/>
    <p:sldId id="520" r:id="rId22"/>
    <p:sldId id="491" r:id="rId23"/>
    <p:sldId id="531" r:id="rId24"/>
    <p:sldId id="530" r:id="rId25"/>
    <p:sldId id="29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8AFF50-1D86-4973-8D6D-A5E6D1143ABC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93CC69-E0E5-4FAA-8709-83A3A5738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17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139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e77a173fb3_2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e77a173fb3_2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e77a173fb3_2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e77a173fb3_2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e77a173fb3_2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e77a173fb3_2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473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388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069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11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674867" y="2107300"/>
            <a:ext cx="4010800" cy="15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5674867" y="3792853"/>
            <a:ext cx="4010800" cy="8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2837100" y="2632067"/>
            <a:ext cx="2045200" cy="15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9333" b="1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/>
          <p:nvPr/>
        </p:nvSpPr>
        <p:spPr>
          <a:xfrm rot="-10422329" flipH="1">
            <a:off x="9396806" y="-1036238"/>
            <a:ext cx="3658591" cy="3277121"/>
          </a:xfrm>
          <a:custGeom>
            <a:avLst/>
            <a:gdLst/>
            <a:ahLst/>
            <a:cxnLst/>
            <a:rect l="l" t="t" r="r" b="b"/>
            <a:pathLst>
              <a:path w="68296" h="61175" extrusionOk="0">
                <a:moveTo>
                  <a:pt x="44601" y="0"/>
                </a:moveTo>
                <a:cubicBezTo>
                  <a:pt x="41724" y="0"/>
                  <a:pt x="39185" y="678"/>
                  <a:pt x="37156" y="2019"/>
                </a:cubicBezTo>
                <a:cubicBezTo>
                  <a:pt x="33334" y="4566"/>
                  <a:pt x="32536" y="8521"/>
                  <a:pt x="31694" y="12709"/>
                </a:cubicBezTo>
                <a:cubicBezTo>
                  <a:pt x="30930" y="16519"/>
                  <a:pt x="30143" y="20463"/>
                  <a:pt x="26931" y="23454"/>
                </a:cubicBezTo>
                <a:cubicBezTo>
                  <a:pt x="25247" y="25022"/>
                  <a:pt x="23392" y="25490"/>
                  <a:pt x="21426" y="25490"/>
                </a:cubicBezTo>
                <a:cubicBezTo>
                  <a:pt x="20003" y="25490"/>
                  <a:pt x="18522" y="25245"/>
                  <a:pt x="17005" y="24994"/>
                </a:cubicBezTo>
                <a:cubicBezTo>
                  <a:pt x="15435" y="24737"/>
                  <a:pt x="13843" y="24476"/>
                  <a:pt x="12257" y="24476"/>
                </a:cubicBezTo>
                <a:cubicBezTo>
                  <a:pt x="10217" y="24476"/>
                  <a:pt x="8185" y="24907"/>
                  <a:pt x="6216" y="26334"/>
                </a:cubicBezTo>
                <a:cubicBezTo>
                  <a:pt x="2493" y="29026"/>
                  <a:pt x="1" y="34155"/>
                  <a:pt x="411" y="38265"/>
                </a:cubicBezTo>
                <a:cubicBezTo>
                  <a:pt x="710" y="41267"/>
                  <a:pt x="2593" y="44601"/>
                  <a:pt x="5839" y="47925"/>
                </a:cubicBezTo>
                <a:cubicBezTo>
                  <a:pt x="9040" y="51192"/>
                  <a:pt x="13272" y="54150"/>
                  <a:pt x="18091" y="56465"/>
                </a:cubicBezTo>
                <a:cubicBezTo>
                  <a:pt x="24592" y="59605"/>
                  <a:pt x="31183" y="61175"/>
                  <a:pt x="37312" y="61175"/>
                </a:cubicBezTo>
                <a:cubicBezTo>
                  <a:pt x="43381" y="61175"/>
                  <a:pt x="48998" y="59635"/>
                  <a:pt x="53628" y="56554"/>
                </a:cubicBezTo>
                <a:cubicBezTo>
                  <a:pt x="60386" y="52068"/>
                  <a:pt x="65349" y="44147"/>
                  <a:pt x="67232" y="34820"/>
                </a:cubicBezTo>
                <a:cubicBezTo>
                  <a:pt x="68240" y="29868"/>
                  <a:pt x="68295" y="24894"/>
                  <a:pt x="67475" y="20430"/>
                </a:cubicBezTo>
                <a:cubicBezTo>
                  <a:pt x="66833" y="16918"/>
                  <a:pt x="65648" y="13706"/>
                  <a:pt x="63964" y="11047"/>
                </a:cubicBezTo>
                <a:cubicBezTo>
                  <a:pt x="60042" y="4866"/>
                  <a:pt x="55157" y="2284"/>
                  <a:pt x="51756" y="1210"/>
                </a:cubicBezTo>
                <a:cubicBezTo>
                  <a:pt x="49224" y="401"/>
                  <a:pt x="46812" y="0"/>
                  <a:pt x="446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 flipH="1">
            <a:off x="8906593" y="-628553"/>
            <a:ext cx="1429152" cy="1438301"/>
          </a:xfrm>
          <a:custGeom>
            <a:avLst/>
            <a:gdLst/>
            <a:ahLst/>
            <a:cxnLst/>
            <a:rect l="l" t="t" r="r" b="b"/>
            <a:pathLst>
              <a:path w="73731" h="74203" extrusionOk="0">
                <a:moveTo>
                  <a:pt x="28358" y="662"/>
                </a:moveTo>
                <a:cubicBezTo>
                  <a:pt x="27980" y="851"/>
                  <a:pt x="27602" y="946"/>
                  <a:pt x="27129" y="946"/>
                </a:cubicBezTo>
                <a:cubicBezTo>
                  <a:pt x="27224" y="1040"/>
                  <a:pt x="27413" y="1135"/>
                  <a:pt x="27602" y="1135"/>
                </a:cubicBezTo>
                <a:cubicBezTo>
                  <a:pt x="27667" y="1151"/>
                  <a:pt x="27726" y="1159"/>
                  <a:pt x="27781" y="1159"/>
                </a:cubicBezTo>
                <a:cubicBezTo>
                  <a:pt x="28045" y="1159"/>
                  <a:pt x="28202" y="975"/>
                  <a:pt x="28358" y="662"/>
                </a:cubicBezTo>
                <a:close/>
                <a:moveTo>
                  <a:pt x="34691" y="0"/>
                </a:moveTo>
                <a:cubicBezTo>
                  <a:pt x="34313" y="0"/>
                  <a:pt x="33935" y="378"/>
                  <a:pt x="33935" y="662"/>
                </a:cubicBezTo>
                <a:cubicBezTo>
                  <a:pt x="33935" y="1040"/>
                  <a:pt x="34219" y="1418"/>
                  <a:pt x="34691" y="1418"/>
                </a:cubicBezTo>
                <a:cubicBezTo>
                  <a:pt x="35070" y="1418"/>
                  <a:pt x="35448" y="1040"/>
                  <a:pt x="35448" y="662"/>
                </a:cubicBezTo>
                <a:cubicBezTo>
                  <a:pt x="35259" y="189"/>
                  <a:pt x="35070" y="0"/>
                  <a:pt x="34691" y="0"/>
                </a:cubicBezTo>
                <a:close/>
                <a:moveTo>
                  <a:pt x="41686" y="0"/>
                </a:moveTo>
                <a:cubicBezTo>
                  <a:pt x="41308" y="0"/>
                  <a:pt x="40930" y="378"/>
                  <a:pt x="40930" y="662"/>
                </a:cubicBezTo>
                <a:cubicBezTo>
                  <a:pt x="40930" y="1040"/>
                  <a:pt x="41214" y="1418"/>
                  <a:pt x="41686" y="1418"/>
                </a:cubicBezTo>
                <a:cubicBezTo>
                  <a:pt x="42064" y="1418"/>
                  <a:pt x="42348" y="1040"/>
                  <a:pt x="42348" y="662"/>
                </a:cubicBezTo>
                <a:cubicBezTo>
                  <a:pt x="42253" y="189"/>
                  <a:pt x="42064" y="0"/>
                  <a:pt x="41686" y="0"/>
                </a:cubicBezTo>
                <a:close/>
                <a:moveTo>
                  <a:pt x="24577" y="1891"/>
                </a:moveTo>
                <a:cubicBezTo>
                  <a:pt x="24388" y="1891"/>
                  <a:pt x="24294" y="1891"/>
                  <a:pt x="24199" y="1985"/>
                </a:cubicBezTo>
                <a:cubicBezTo>
                  <a:pt x="23916" y="2080"/>
                  <a:pt x="23821" y="2080"/>
                  <a:pt x="23632" y="2269"/>
                </a:cubicBezTo>
                <a:lnTo>
                  <a:pt x="23443" y="2363"/>
                </a:lnTo>
                <a:cubicBezTo>
                  <a:pt x="23443" y="2742"/>
                  <a:pt x="23726" y="3025"/>
                  <a:pt x="24199" y="3025"/>
                </a:cubicBezTo>
                <a:cubicBezTo>
                  <a:pt x="24577" y="3025"/>
                  <a:pt x="24861" y="2742"/>
                  <a:pt x="24861" y="2363"/>
                </a:cubicBezTo>
                <a:cubicBezTo>
                  <a:pt x="24861" y="2080"/>
                  <a:pt x="24766" y="1985"/>
                  <a:pt x="24577" y="1891"/>
                </a:cubicBezTo>
                <a:close/>
                <a:moveTo>
                  <a:pt x="31099" y="1607"/>
                </a:moveTo>
                <a:cubicBezTo>
                  <a:pt x="30816" y="1607"/>
                  <a:pt x="30438" y="1985"/>
                  <a:pt x="30438" y="2363"/>
                </a:cubicBezTo>
                <a:cubicBezTo>
                  <a:pt x="30438" y="2742"/>
                  <a:pt x="30627" y="3025"/>
                  <a:pt x="31099" y="3025"/>
                </a:cubicBezTo>
                <a:cubicBezTo>
                  <a:pt x="31478" y="3025"/>
                  <a:pt x="31856" y="2742"/>
                  <a:pt x="31856" y="2363"/>
                </a:cubicBezTo>
                <a:cubicBezTo>
                  <a:pt x="31761" y="1985"/>
                  <a:pt x="31478" y="1607"/>
                  <a:pt x="31099" y="1607"/>
                </a:cubicBezTo>
                <a:close/>
                <a:moveTo>
                  <a:pt x="38094" y="1607"/>
                </a:moveTo>
                <a:cubicBezTo>
                  <a:pt x="37811" y="1607"/>
                  <a:pt x="37433" y="1985"/>
                  <a:pt x="37433" y="2363"/>
                </a:cubicBezTo>
                <a:cubicBezTo>
                  <a:pt x="37433" y="2742"/>
                  <a:pt x="37622" y="3025"/>
                  <a:pt x="38094" y="3025"/>
                </a:cubicBezTo>
                <a:cubicBezTo>
                  <a:pt x="38472" y="3025"/>
                  <a:pt x="38851" y="2742"/>
                  <a:pt x="38851" y="2363"/>
                </a:cubicBezTo>
                <a:cubicBezTo>
                  <a:pt x="38851" y="1985"/>
                  <a:pt x="38472" y="1607"/>
                  <a:pt x="38094" y="1607"/>
                </a:cubicBezTo>
                <a:close/>
                <a:moveTo>
                  <a:pt x="45089" y="1607"/>
                </a:moveTo>
                <a:cubicBezTo>
                  <a:pt x="44711" y="1607"/>
                  <a:pt x="44333" y="1985"/>
                  <a:pt x="44333" y="2363"/>
                </a:cubicBezTo>
                <a:cubicBezTo>
                  <a:pt x="44333" y="2742"/>
                  <a:pt x="44617" y="3025"/>
                  <a:pt x="45089" y="3025"/>
                </a:cubicBezTo>
                <a:cubicBezTo>
                  <a:pt x="45467" y="3025"/>
                  <a:pt x="45845" y="2742"/>
                  <a:pt x="45845" y="2363"/>
                </a:cubicBezTo>
                <a:cubicBezTo>
                  <a:pt x="45845" y="1985"/>
                  <a:pt x="45467" y="1607"/>
                  <a:pt x="45089" y="1607"/>
                </a:cubicBezTo>
                <a:close/>
                <a:moveTo>
                  <a:pt x="51328" y="2363"/>
                </a:moveTo>
                <a:cubicBezTo>
                  <a:pt x="51517" y="2742"/>
                  <a:pt x="51706" y="3025"/>
                  <a:pt x="52084" y="3025"/>
                </a:cubicBezTo>
                <a:cubicBezTo>
                  <a:pt x="52179" y="3025"/>
                  <a:pt x="52462" y="2931"/>
                  <a:pt x="52557" y="2836"/>
                </a:cubicBezTo>
                <a:cubicBezTo>
                  <a:pt x="52368" y="2647"/>
                  <a:pt x="52273" y="2647"/>
                  <a:pt x="52084" y="2553"/>
                </a:cubicBezTo>
                <a:cubicBezTo>
                  <a:pt x="51800" y="2458"/>
                  <a:pt x="51611" y="2363"/>
                  <a:pt x="51328" y="2363"/>
                </a:cubicBezTo>
                <a:close/>
                <a:moveTo>
                  <a:pt x="20796" y="3403"/>
                </a:moveTo>
                <a:cubicBezTo>
                  <a:pt x="20513" y="3498"/>
                  <a:pt x="20418" y="3687"/>
                  <a:pt x="20135" y="3687"/>
                </a:cubicBezTo>
                <a:cubicBezTo>
                  <a:pt x="20040" y="3781"/>
                  <a:pt x="20040" y="3876"/>
                  <a:pt x="20040" y="3970"/>
                </a:cubicBezTo>
                <a:cubicBezTo>
                  <a:pt x="20040" y="4349"/>
                  <a:pt x="20324" y="4727"/>
                  <a:pt x="20796" y="4727"/>
                </a:cubicBezTo>
                <a:cubicBezTo>
                  <a:pt x="21080" y="4727"/>
                  <a:pt x="21458" y="4349"/>
                  <a:pt x="21458" y="3970"/>
                </a:cubicBezTo>
                <a:cubicBezTo>
                  <a:pt x="21363" y="3781"/>
                  <a:pt x="21080" y="3498"/>
                  <a:pt x="20796" y="3403"/>
                </a:cubicBezTo>
                <a:close/>
                <a:moveTo>
                  <a:pt x="54920" y="3970"/>
                </a:moveTo>
                <a:lnTo>
                  <a:pt x="54920" y="4159"/>
                </a:lnTo>
                <a:cubicBezTo>
                  <a:pt x="54920" y="4443"/>
                  <a:pt x="55298" y="4727"/>
                  <a:pt x="55581" y="4727"/>
                </a:cubicBezTo>
                <a:cubicBezTo>
                  <a:pt x="55771" y="4727"/>
                  <a:pt x="55865" y="4632"/>
                  <a:pt x="55960" y="4632"/>
                </a:cubicBezTo>
                <a:cubicBezTo>
                  <a:pt x="55771" y="4443"/>
                  <a:pt x="55392" y="4254"/>
                  <a:pt x="55109" y="4159"/>
                </a:cubicBezTo>
                <a:cubicBezTo>
                  <a:pt x="55109" y="4159"/>
                  <a:pt x="55014" y="4159"/>
                  <a:pt x="54920" y="3970"/>
                </a:cubicBezTo>
                <a:close/>
                <a:moveTo>
                  <a:pt x="27602" y="3403"/>
                </a:moveTo>
                <a:cubicBezTo>
                  <a:pt x="27224" y="3403"/>
                  <a:pt x="26846" y="3781"/>
                  <a:pt x="26846" y="4159"/>
                </a:cubicBezTo>
                <a:cubicBezTo>
                  <a:pt x="26846" y="4443"/>
                  <a:pt x="27129" y="4821"/>
                  <a:pt x="27602" y="4821"/>
                </a:cubicBezTo>
                <a:cubicBezTo>
                  <a:pt x="27980" y="4821"/>
                  <a:pt x="28358" y="4443"/>
                  <a:pt x="28358" y="4159"/>
                </a:cubicBezTo>
                <a:cubicBezTo>
                  <a:pt x="28358" y="3781"/>
                  <a:pt x="28075" y="3403"/>
                  <a:pt x="27602" y="3403"/>
                </a:cubicBezTo>
                <a:close/>
                <a:moveTo>
                  <a:pt x="34691" y="3403"/>
                </a:moveTo>
                <a:cubicBezTo>
                  <a:pt x="34313" y="3403"/>
                  <a:pt x="33935" y="3781"/>
                  <a:pt x="33935" y="4159"/>
                </a:cubicBezTo>
                <a:cubicBezTo>
                  <a:pt x="33935" y="4443"/>
                  <a:pt x="34219" y="4821"/>
                  <a:pt x="34691" y="4821"/>
                </a:cubicBezTo>
                <a:cubicBezTo>
                  <a:pt x="35070" y="4821"/>
                  <a:pt x="35448" y="4443"/>
                  <a:pt x="35448" y="4159"/>
                </a:cubicBezTo>
                <a:cubicBezTo>
                  <a:pt x="35259" y="3781"/>
                  <a:pt x="35070" y="3403"/>
                  <a:pt x="34691" y="3403"/>
                </a:cubicBezTo>
                <a:close/>
                <a:moveTo>
                  <a:pt x="41686" y="3403"/>
                </a:moveTo>
                <a:cubicBezTo>
                  <a:pt x="41308" y="3403"/>
                  <a:pt x="40930" y="3781"/>
                  <a:pt x="40930" y="4159"/>
                </a:cubicBezTo>
                <a:cubicBezTo>
                  <a:pt x="40930" y="4443"/>
                  <a:pt x="41214" y="4821"/>
                  <a:pt x="41686" y="4821"/>
                </a:cubicBezTo>
                <a:cubicBezTo>
                  <a:pt x="42064" y="4821"/>
                  <a:pt x="42348" y="4443"/>
                  <a:pt x="42348" y="4159"/>
                </a:cubicBezTo>
                <a:cubicBezTo>
                  <a:pt x="42253" y="3781"/>
                  <a:pt x="42064" y="3403"/>
                  <a:pt x="41686" y="3403"/>
                </a:cubicBezTo>
                <a:close/>
                <a:moveTo>
                  <a:pt x="48681" y="3403"/>
                </a:moveTo>
                <a:cubicBezTo>
                  <a:pt x="48303" y="3403"/>
                  <a:pt x="47925" y="3781"/>
                  <a:pt x="47925" y="4159"/>
                </a:cubicBezTo>
                <a:cubicBezTo>
                  <a:pt x="47925" y="4443"/>
                  <a:pt x="48114" y="4821"/>
                  <a:pt x="48681" y="4821"/>
                </a:cubicBezTo>
                <a:cubicBezTo>
                  <a:pt x="48965" y="4821"/>
                  <a:pt x="49343" y="4443"/>
                  <a:pt x="49343" y="4159"/>
                </a:cubicBezTo>
                <a:cubicBezTo>
                  <a:pt x="49248" y="3781"/>
                  <a:pt x="48965" y="3403"/>
                  <a:pt x="48681" y="3403"/>
                </a:cubicBezTo>
                <a:close/>
                <a:moveTo>
                  <a:pt x="17488" y="5294"/>
                </a:moveTo>
                <a:cubicBezTo>
                  <a:pt x="17299" y="5294"/>
                  <a:pt x="17204" y="5388"/>
                  <a:pt x="17204" y="5388"/>
                </a:cubicBezTo>
                <a:lnTo>
                  <a:pt x="16543" y="5766"/>
                </a:lnTo>
                <a:cubicBezTo>
                  <a:pt x="16543" y="6144"/>
                  <a:pt x="16732" y="6523"/>
                  <a:pt x="17204" y="6523"/>
                </a:cubicBezTo>
                <a:cubicBezTo>
                  <a:pt x="17582" y="6523"/>
                  <a:pt x="17960" y="6144"/>
                  <a:pt x="17960" y="5766"/>
                </a:cubicBezTo>
                <a:cubicBezTo>
                  <a:pt x="17771" y="5577"/>
                  <a:pt x="17677" y="5388"/>
                  <a:pt x="17488" y="5294"/>
                </a:cubicBezTo>
                <a:close/>
                <a:moveTo>
                  <a:pt x="24199" y="5199"/>
                </a:moveTo>
                <a:cubicBezTo>
                  <a:pt x="23821" y="5199"/>
                  <a:pt x="23443" y="5577"/>
                  <a:pt x="23443" y="5861"/>
                </a:cubicBezTo>
                <a:cubicBezTo>
                  <a:pt x="23443" y="6239"/>
                  <a:pt x="23726" y="6617"/>
                  <a:pt x="24199" y="6617"/>
                </a:cubicBezTo>
                <a:cubicBezTo>
                  <a:pt x="24577" y="6617"/>
                  <a:pt x="24861" y="6239"/>
                  <a:pt x="24861" y="5861"/>
                </a:cubicBezTo>
                <a:cubicBezTo>
                  <a:pt x="24766" y="5388"/>
                  <a:pt x="24577" y="5199"/>
                  <a:pt x="24199" y="5199"/>
                </a:cubicBezTo>
                <a:close/>
                <a:moveTo>
                  <a:pt x="31099" y="5199"/>
                </a:moveTo>
                <a:cubicBezTo>
                  <a:pt x="30816" y="5199"/>
                  <a:pt x="30438" y="5577"/>
                  <a:pt x="30438" y="5861"/>
                </a:cubicBezTo>
                <a:cubicBezTo>
                  <a:pt x="30438" y="6239"/>
                  <a:pt x="30627" y="6617"/>
                  <a:pt x="31099" y="6617"/>
                </a:cubicBezTo>
                <a:cubicBezTo>
                  <a:pt x="31478" y="6617"/>
                  <a:pt x="31856" y="6239"/>
                  <a:pt x="31856" y="5861"/>
                </a:cubicBezTo>
                <a:cubicBezTo>
                  <a:pt x="31761" y="5388"/>
                  <a:pt x="31478" y="5199"/>
                  <a:pt x="31099" y="5199"/>
                </a:cubicBezTo>
                <a:close/>
                <a:moveTo>
                  <a:pt x="38094" y="5199"/>
                </a:moveTo>
                <a:cubicBezTo>
                  <a:pt x="37811" y="5199"/>
                  <a:pt x="37433" y="5577"/>
                  <a:pt x="37433" y="5861"/>
                </a:cubicBezTo>
                <a:cubicBezTo>
                  <a:pt x="37433" y="6239"/>
                  <a:pt x="37622" y="6617"/>
                  <a:pt x="38094" y="6617"/>
                </a:cubicBezTo>
                <a:cubicBezTo>
                  <a:pt x="38472" y="6617"/>
                  <a:pt x="38851" y="6239"/>
                  <a:pt x="38851" y="5861"/>
                </a:cubicBezTo>
                <a:cubicBezTo>
                  <a:pt x="38851" y="5388"/>
                  <a:pt x="38472" y="5199"/>
                  <a:pt x="38094" y="5199"/>
                </a:cubicBezTo>
                <a:close/>
                <a:moveTo>
                  <a:pt x="45089" y="5199"/>
                </a:moveTo>
                <a:cubicBezTo>
                  <a:pt x="44711" y="5199"/>
                  <a:pt x="44333" y="5577"/>
                  <a:pt x="44333" y="5861"/>
                </a:cubicBezTo>
                <a:cubicBezTo>
                  <a:pt x="44333" y="6239"/>
                  <a:pt x="44617" y="6617"/>
                  <a:pt x="45089" y="6617"/>
                </a:cubicBezTo>
                <a:cubicBezTo>
                  <a:pt x="45467" y="6617"/>
                  <a:pt x="45845" y="6239"/>
                  <a:pt x="45845" y="5861"/>
                </a:cubicBezTo>
                <a:cubicBezTo>
                  <a:pt x="45845" y="5388"/>
                  <a:pt x="45467" y="5199"/>
                  <a:pt x="45089" y="5199"/>
                </a:cubicBezTo>
                <a:close/>
                <a:moveTo>
                  <a:pt x="52084" y="5199"/>
                </a:moveTo>
                <a:cubicBezTo>
                  <a:pt x="51706" y="5199"/>
                  <a:pt x="51328" y="5577"/>
                  <a:pt x="51328" y="5861"/>
                </a:cubicBezTo>
                <a:cubicBezTo>
                  <a:pt x="51328" y="6239"/>
                  <a:pt x="51611" y="6617"/>
                  <a:pt x="52084" y="6617"/>
                </a:cubicBezTo>
                <a:cubicBezTo>
                  <a:pt x="52462" y="6617"/>
                  <a:pt x="52746" y="6239"/>
                  <a:pt x="52746" y="5861"/>
                </a:cubicBezTo>
                <a:cubicBezTo>
                  <a:pt x="52746" y="5388"/>
                  <a:pt x="52368" y="5199"/>
                  <a:pt x="52084" y="5199"/>
                </a:cubicBezTo>
                <a:close/>
                <a:moveTo>
                  <a:pt x="14368" y="7468"/>
                </a:moveTo>
                <a:cubicBezTo>
                  <a:pt x="13990" y="7657"/>
                  <a:pt x="13801" y="7940"/>
                  <a:pt x="13423" y="8130"/>
                </a:cubicBezTo>
                <a:cubicBezTo>
                  <a:pt x="13518" y="8130"/>
                  <a:pt x="13518" y="8224"/>
                  <a:pt x="13612" y="8224"/>
                </a:cubicBezTo>
                <a:cubicBezTo>
                  <a:pt x="13990" y="8224"/>
                  <a:pt x="14368" y="7940"/>
                  <a:pt x="14368" y="7562"/>
                </a:cubicBezTo>
                <a:lnTo>
                  <a:pt x="14368" y="7468"/>
                </a:lnTo>
                <a:close/>
                <a:moveTo>
                  <a:pt x="20607" y="6995"/>
                </a:moveTo>
                <a:cubicBezTo>
                  <a:pt x="20324" y="6995"/>
                  <a:pt x="19945" y="7279"/>
                  <a:pt x="19945" y="7657"/>
                </a:cubicBezTo>
                <a:cubicBezTo>
                  <a:pt x="19945" y="8035"/>
                  <a:pt x="20135" y="8413"/>
                  <a:pt x="20607" y="8413"/>
                </a:cubicBezTo>
                <a:cubicBezTo>
                  <a:pt x="20985" y="8413"/>
                  <a:pt x="21363" y="8035"/>
                  <a:pt x="21363" y="7657"/>
                </a:cubicBezTo>
                <a:cubicBezTo>
                  <a:pt x="21363" y="7184"/>
                  <a:pt x="21080" y="6995"/>
                  <a:pt x="20607" y="6995"/>
                </a:cubicBezTo>
                <a:close/>
                <a:moveTo>
                  <a:pt x="27602" y="6995"/>
                </a:moveTo>
                <a:cubicBezTo>
                  <a:pt x="27224" y="6995"/>
                  <a:pt x="26846" y="7279"/>
                  <a:pt x="26846" y="7657"/>
                </a:cubicBezTo>
                <a:cubicBezTo>
                  <a:pt x="26846" y="8035"/>
                  <a:pt x="27129" y="8413"/>
                  <a:pt x="27602" y="8413"/>
                </a:cubicBezTo>
                <a:cubicBezTo>
                  <a:pt x="27980" y="8413"/>
                  <a:pt x="28358" y="8035"/>
                  <a:pt x="28358" y="7657"/>
                </a:cubicBezTo>
                <a:cubicBezTo>
                  <a:pt x="28358" y="7184"/>
                  <a:pt x="28075" y="6995"/>
                  <a:pt x="27602" y="6995"/>
                </a:cubicBezTo>
                <a:close/>
                <a:moveTo>
                  <a:pt x="34691" y="6995"/>
                </a:moveTo>
                <a:cubicBezTo>
                  <a:pt x="34313" y="6995"/>
                  <a:pt x="33935" y="7279"/>
                  <a:pt x="33935" y="7657"/>
                </a:cubicBezTo>
                <a:cubicBezTo>
                  <a:pt x="33935" y="8035"/>
                  <a:pt x="34219" y="8413"/>
                  <a:pt x="34691" y="8413"/>
                </a:cubicBezTo>
                <a:cubicBezTo>
                  <a:pt x="35070" y="8413"/>
                  <a:pt x="35448" y="8035"/>
                  <a:pt x="35448" y="7657"/>
                </a:cubicBezTo>
                <a:cubicBezTo>
                  <a:pt x="35259" y="7184"/>
                  <a:pt x="35070" y="6995"/>
                  <a:pt x="34691" y="6995"/>
                </a:cubicBezTo>
                <a:close/>
                <a:moveTo>
                  <a:pt x="41686" y="6995"/>
                </a:moveTo>
                <a:cubicBezTo>
                  <a:pt x="41308" y="6995"/>
                  <a:pt x="40930" y="7279"/>
                  <a:pt x="40930" y="7657"/>
                </a:cubicBezTo>
                <a:cubicBezTo>
                  <a:pt x="40930" y="8035"/>
                  <a:pt x="41214" y="8413"/>
                  <a:pt x="41686" y="8413"/>
                </a:cubicBezTo>
                <a:cubicBezTo>
                  <a:pt x="42064" y="8413"/>
                  <a:pt x="42348" y="8035"/>
                  <a:pt x="42348" y="7657"/>
                </a:cubicBezTo>
                <a:cubicBezTo>
                  <a:pt x="42253" y="7184"/>
                  <a:pt x="42064" y="6995"/>
                  <a:pt x="41686" y="6995"/>
                </a:cubicBezTo>
                <a:close/>
                <a:moveTo>
                  <a:pt x="48681" y="6995"/>
                </a:moveTo>
                <a:cubicBezTo>
                  <a:pt x="48303" y="6995"/>
                  <a:pt x="47925" y="7279"/>
                  <a:pt x="47925" y="7657"/>
                </a:cubicBezTo>
                <a:cubicBezTo>
                  <a:pt x="47925" y="8035"/>
                  <a:pt x="48114" y="8413"/>
                  <a:pt x="48681" y="8413"/>
                </a:cubicBezTo>
                <a:cubicBezTo>
                  <a:pt x="48965" y="8413"/>
                  <a:pt x="49343" y="8035"/>
                  <a:pt x="49343" y="7657"/>
                </a:cubicBezTo>
                <a:cubicBezTo>
                  <a:pt x="49248" y="7184"/>
                  <a:pt x="48965" y="6995"/>
                  <a:pt x="48681" y="6995"/>
                </a:cubicBezTo>
                <a:close/>
                <a:moveTo>
                  <a:pt x="55581" y="6995"/>
                </a:moveTo>
                <a:cubicBezTo>
                  <a:pt x="55298" y="6995"/>
                  <a:pt x="54920" y="7279"/>
                  <a:pt x="54920" y="7657"/>
                </a:cubicBezTo>
                <a:cubicBezTo>
                  <a:pt x="54920" y="8035"/>
                  <a:pt x="55109" y="8413"/>
                  <a:pt x="55581" y="8413"/>
                </a:cubicBezTo>
                <a:cubicBezTo>
                  <a:pt x="55960" y="8413"/>
                  <a:pt x="56338" y="8035"/>
                  <a:pt x="56338" y="7657"/>
                </a:cubicBezTo>
                <a:cubicBezTo>
                  <a:pt x="56243" y="7184"/>
                  <a:pt x="55960" y="6995"/>
                  <a:pt x="55581" y="6995"/>
                </a:cubicBezTo>
                <a:close/>
                <a:moveTo>
                  <a:pt x="17204" y="8602"/>
                </a:moveTo>
                <a:cubicBezTo>
                  <a:pt x="16826" y="8602"/>
                  <a:pt x="16543" y="8980"/>
                  <a:pt x="16543" y="9358"/>
                </a:cubicBezTo>
                <a:cubicBezTo>
                  <a:pt x="16543" y="9642"/>
                  <a:pt x="16732" y="10020"/>
                  <a:pt x="17204" y="10020"/>
                </a:cubicBezTo>
                <a:cubicBezTo>
                  <a:pt x="17582" y="10020"/>
                  <a:pt x="17960" y="9642"/>
                  <a:pt x="17960" y="9358"/>
                </a:cubicBezTo>
                <a:cubicBezTo>
                  <a:pt x="17771" y="8980"/>
                  <a:pt x="17582" y="8602"/>
                  <a:pt x="17204" y="8602"/>
                </a:cubicBezTo>
                <a:close/>
                <a:moveTo>
                  <a:pt x="24199" y="8602"/>
                </a:moveTo>
                <a:cubicBezTo>
                  <a:pt x="23821" y="8602"/>
                  <a:pt x="23443" y="8980"/>
                  <a:pt x="23443" y="9358"/>
                </a:cubicBezTo>
                <a:cubicBezTo>
                  <a:pt x="23443" y="9642"/>
                  <a:pt x="23726" y="10020"/>
                  <a:pt x="24199" y="10020"/>
                </a:cubicBezTo>
                <a:cubicBezTo>
                  <a:pt x="24577" y="10020"/>
                  <a:pt x="24861" y="9642"/>
                  <a:pt x="24861" y="9358"/>
                </a:cubicBezTo>
                <a:cubicBezTo>
                  <a:pt x="24766" y="8980"/>
                  <a:pt x="24577" y="8602"/>
                  <a:pt x="24199" y="8602"/>
                </a:cubicBezTo>
                <a:close/>
                <a:moveTo>
                  <a:pt x="31099" y="8602"/>
                </a:moveTo>
                <a:cubicBezTo>
                  <a:pt x="30816" y="8602"/>
                  <a:pt x="30438" y="8980"/>
                  <a:pt x="30438" y="9358"/>
                </a:cubicBezTo>
                <a:cubicBezTo>
                  <a:pt x="30438" y="9642"/>
                  <a:pt x="30627" y="10020"/>
                  <a:pt x="31099" y="10020"/>
                </a:cubicBezTo>
                <a:cubicBezTo>
                  <a:pt x="31478" y="10020"/>
                  <a:pt x="31856" y="9642"/>
                  <a:pt x="31856" y="9358"/>
                </a:cubicBezTo>
                <a:cubicBezTo>
                  <a:pt x="31761" y="8980"/>
                  <a:pt x="31478" y="8602"/>
                  <a:pt x="31099" y="8602"/>
                </a:cubicBezTo>
                <a:close/>
                <a:moveTo>
                  <a:pt x="38094" y="8602"/>
                </a:moveTo>
                <a:cubicBezTo>
                  <a:pt x="37811" y="8602"/>
                  <a:pt x="37433" y="8980"/>
                  <a:pt x="37433" y="9358"/>
                </a:cubicBezTo>
                <a:cubicBezTo>
                  <a:pt x="37433" y="9642"/>
                  <a:pt x="37622" y="10020"/>
                  <a:pt x="38094" y="10020"/>
                </a:cubicBezTo>
                <a:cubicBezTo>
                  <a:pt x="38472" y="10020"/>
                  <a:pt x="38851" y="9642"/>
                  <a:pt x="38851" y="9358"/>
                </a:cubicBezTo>
                <a:cubicBezTo>
                  <a:pt x="38851" y="8980"/>
                  <a:pt x="38472" y="8602"/>
                  <a:pt x="38094" y="8602"/>
                </a:cubicBezTo>
                <a:close/>
                <a:moveTo>
                  <a:pt x="45089" y="8602"/>
                </a:moveTo>
                <a:cubicBezTo>
                  <a:pt x="44711" y="8602"/>
                  <a:pt x="44333" y="8980"/>
                  <a:pt x="44333" y="9358"/>
                </a:cubicBezTo>
                <a:cubicBezTo>
                  <a:pt x="44333" y="9642"/>
                  <a:pt x="44617" y="10020"/>
                  <a:pt x="45089" y="10020"/>
                </a:cubicBezTo>
                <a:cubicBezTo>
                  <a:pt x="45467" y="10020"/>
                  <a:pt x="45845" y="9642"/>
                  <a:pt x="45845" y="9358"/>
                </a:cubicBezTo>
                <a:cubicBezTo>
                  <a:pt x="45845" y="8980"/>
                  <a:pt x="45467" y="8602"/>
                  <a:pt x="45089" y="8602"/>
                </a:cubicBezTo>
                <a:close/>
                <a:moveTo>
                  <a:pt x="52084" y="8602"/>
                </a:moveTo>
                <a:cubicBezTo>
                  <a:pt x="51706" y="8602"/>
                  <a:pt x="51328" y="8980"/>
                  <a:pt x="51328" y="9358"/>
                </a:cubicBezTo>
                <a:cubicBezTo>
                  <a:pt x="51328" y="9642"/>
                  <a:pt x="51611" y="10020"/>
                  <a:pt x="52084" y="10020"/>
                </a:cubicBezTo>
                <a:cubicBezTo>
                  <a:pt x="52462" y="10020"/>
                  <a:pt x="52746" y="9642"/>
                  <a:pt x="52746" y="9358"/>
                </a:cubicBezTo>
                <a:cubicBezTo>
                  <a:pt x="52746" y="8980"/>
                  <a:pt x="52368" y="8602"/>
                  <a:pt x="52084" y="8602"/>
                </a:cubicBezTo>
                <a:close/>
                <a:moveTo>
                  <a:pt x="59079" y="8602"/>
                </a:moveTo>
                <a:cubicBezTo>
                  <a:pt x="58701" y="8602"/>
                  <a:pt x="58323" y="8980"/>
                  <a:pt x="58323" y="9358"/>
                </a:cubicBezTo>
                <a:cubicBezTo>
                  <a:pt x="58323" y="9642"/>
                  <a:pt x="58512" y="10020"/>
                  <a:pt x="59079" y="10020"/>
                </a:cubicBezTo>
                <a:cubicBezTo>
                  <a:pt x="59363" y="10020"/>
                  <a:pt x="59741" y="9642"/>
                  <a:pt x="59741" y="9358"/>
                </a:cubicBezTo>
                <a:cubicBezTo>
                  <a:pt x="59741" y="8980"/>
                  <a:pt x="59363" y="8602"/>
                  <a:pt x="59079" y="8602"/>
                </a:cubicBezTo>
                <a:close/>
                <a:moveTo>
                  <a:pt x="13707" y="10398"/>
                </a:moveTo>
                <a:cubicBezTo>
                  <a:pt x="13329" y="10398"/>
                  <a:pt x="12951" y="10682"/>
                  <a:pt x="12951" y="11060"/>
                </a:cubicBezTo>
                <a:cubicBezTo>
                  <a:pt x="12951" y="11438"/>
                  <a:pt x="13234" y="11816"/>
                  <a:pt x="13707" y="11816"/>
                </a:cubicBezTo>
                <a:cubicBezTo>
                  <a:pt x="13990" y="11816"/>
                  <a:pt x="14368" y="11438"/>
                  <a:pt x="14368" y="11060"/>
                </a:cubicBezTo>
                <a:cubicBezTo>
                  <a:pt x="14368" y="10682"/>
                  <a:pt x="13990" y="10398"/>
                  <a:pt x="13707" y="10398"/>
                </a:cubicBezTo>
                <a:close/>
                <a:moveTo>
                  <a:pt x="20607" y="10398"/>
                </a:moveTo>
                <a:cubicBezTo>
                  <a:pt x="20324" y="10398"/>
                  <a:pt x="19945" y="10682"/>
                  <a:pt x="19945" y="11060"/>
                </a:cubicBezTo>
                <a:cubicBezTo>
                  <a:pt x="19945" y="11438"/>
                  <a:pt x="20135" y="11816"/>
                  <a:pt x="20607" y="11816"/>
                </a:cubicBezTo>
                <a:cubicBezTo>
                  <a:pt x="20985" y="11816"/>
                  <a:pt x="21363" y="11438"/>
                  <a:pt x="21363" y="11060"/>
                </a:cubicBezTo>
                <a:cubicBezTo>
                  <a:pt x="21363" y="10682"/>
                  <a:pt x="21080" y="10398"/>
                  <a:pt x="20607" y="10398"/>
                </a:cubicBezTo>
                <a:close/>
                <a:moveTo>
                  <a:pt x="27602" y="10398"/>
                </a:moveTo>
                <a:cubicBezTo>
                  <a:pt x="27224" y="10398"/>
                  <a:pt x="26846" y="10682"/>
                  <a:pt x="26846" y="11060"/>
                </a:cubicBezTo>
                <a:cubicBezTo>
                  <a:pt x="26846" y="11438"/>
                  <a:pt x="27129" y="11816"/>
                  <a:pt x="27602" y="11816"/>
                </a:cubicBezTo>
                <a:cubicBezTo>
                  <a:pt x="27980" y="11816"/>
                  <a:pt x="28358" y="11438"/>
                  <a:pt x="28358" y="11060"/>
                </a:cubicBezTo>
                <a:cubicBezTo>
                  <a:pt x="28358" y="10682"/>
                  <a:pt x="28075" y="10398"/>
                  <a:pt x="27602" y="10398"/>
                </a:cubicBezTo>
                <a:close/>
                <a:moveTo>
                  <a:pt x="34691" y="10398"/>
                </a:moveTo>
                <a:cubicBezTo>
                  <a:pt x="34313" y="10398"/>
                  <a:pt x="33935" y="10682"/>
                  <a:pt x="33935" y="11060"/>
                </a:cubicBezTo>
                <a:cubicBezTo>
                  <a:pt x="33935" y="11438"/>
                  <a:pt x="34219" y="11816"/>
                  <a:pt x="34691" y="11816"/>
                </a:cubicBezTo>
                <a:cubicBezTo>
                  <a:pt x="35070" y="11816"/>
                  <a:pt x="35448" y="11438"/>
                  <a:pt x="35448" y="11060"/>
                </a:cubicBezTo>
                <a:cubicBezTo>
                  <a:pt x="35259" y="10682"/>
                  <a:pt x="35070" y="10398"/>
                  <a:pt x="34691" y="10398"/>
                </a:cubicBezTo>
                <a:close/>
                <a:moveTo>
                  <a:pt x="41686" y="10398"/>
                </a:moveTo>
                <a:cubicBezTo>
                  <a:pt x="41308" y="10398"/>
                  <a:pt x="40930" y="10682"/>
                  <a:pt x="40930" y="11060"/>
                </a:cubicBezTo>
                <a:cubicBezTo>
                  <a:pt x="40930" y="11438"/>
                  <a:pt x="41214" y="11816"/>
                  <a:pt x="41686" y="11816"/>
                </a:cubicBezTo>
                <a:cubicBezTo>
                  <a:pt x="42064" y="11816"/>
                  <a:pt x="42348" y="11438"/>
                  <a:pt x="42348" y="11060"/>
                </a:cubicBezTo>
                <a:cubicBezTo>
                  <a:pt x="42253" y="10682"/>
                  <a:pt x="42064" y="10398"/>
                  <a:pt x="41686" y="10398"/>
                </a:cubicBezTo>
                <a:close/>
                <a:moveTo>
                  <a:pt x="48681" y="10398"/>
                </a:moveTo>
                <a:cubicBezTo>
                  <a:pt x="48303" y="10398"/>
                  <a:pt x="47925" y="10682"/>
                  <a:pt x="47925" y="11060"/>
                </a:cubicBezTo>
                <a:cubicBezTo>
                  <a:pt x="47925" y="11438"/>
                  <a:pt x="48114" y="11816"/>
                  <a:pt x="48681" y="11816"/>
                </a:cubicBezTo>
                <a:cubicBezTo>
                  <a:pt x="48965" y="11816"/>
                  <a:pt x="49343" y="11438"/>
                  <a:pt x="49343" y="11060"/>
                </a:cubicBezTo>
                <a:cubicBezTo>
                  <a:pt x="49248" y="10682"/>
                  <a:pt x="48965" y="10398"/>
                  <a:pt x="48681" y="10398"/>
                </a:cubicBezTo>
                <a:close/>
                <a:moveTo>
                  <a:pt x="55581" y="10398"/>
                </a:moveTo>
                <a:cubicBezTo>
                  <a:pt x="55298" y="10398"/>
                  <a:pt x="54920" y="10682"/>
                  <a:pt x="54920" y="11060"/>
                </a:cubicBezTo>
                <a:cubicBezTo>
                  <a:pt x="54920" y="11438"/>
                  <a:pt x="55109" y="11816"/>
                  <a:pt x="55581" y="11816"/>
                </a:cubicBezTo>
                <a:cubicBezTo>
                  <a:pt x="55960" y="11816"/>
                  <a:pt x="56338" y="11438"/>
                  <a:pt x="56338" y="11060"/>
                </a:cubicBezTo>
                <a:cubicBezTo>
                  <a:pt x="56243" y="10682"/>
                  <a:pt x="55960" y="10398"/>
                  <a:pt x="55581" y="10398"/>
                </a:cubicBezTo>
                <a:close/>
                <a:moveTo>
                  <a:pt x="62576" y="10398"/>
                </a:moveTo>
                <a:cubicBezTo>
                  <a:pt x="62198" y="10398"/>
                  <a:pt x="61820" y="10682"/>
                  <a:pt x="61820" y="11060"/>
                </a:cubicBezTo>
                <a:cubicBezTo>
                  <a:pt x="61820" y="11438"/>
                  <a:pt x="62104" y="11816"/>
                  <a:pt x="62576" y="11816"/>
                </a:cubicBezTo>
                <a:cubicBezTo>
                  <a:pt x="62954" y="11816"/>
                  <a:pt x="63333" y="11438"/>
                  <a:pt x="63333" y="11060"/>
                </a:cubicBezTo>
                <a:cubicBezTo>
                  <a:pt x="63144" y="10682"/>
                  <a:pt x="62954" y="10398"/>
                  <a:pt x="62576" y="10398"/>
                </a:cubicBezTo>
                <a:close/>
                <a:moveTo>
                  <a:pt x="65412" y="12478"/>
                </a:moveTo>
                <a:cubicBezTo>
                  <a:pt x="65318" y="12667"/>
                  <a:pt x="65318" y="12761"/>
                  <a:pt x="65318" y="12856"/>
                </a:cubicBezTo>
                <a:cubicBezTo>
                  <a:pt x="65412" y="13045"/>
                  <a:pt x="65696" y="13423"/>
                  <a:pt x="65979" y="13423"/>
                </a:cubicBezTo>
                <a:cubicBezTo>
                  <a:pt x="66168" y="13423"/>
                  <a:pt x="66168" y="13328"/>
                  <a:pt x="66263" y="13328"/>
                </a:cubicBezTo>
                <a:cubicBezTo>
                  <a:pt x="66074" y="13234"/>
                  <a:pt x="66074" y="13045"/>
                  <a:pt x="65979" y="13045"/>
                </a:cubicBezTo>
                <a:cubicBezTo>
                  <a:pt x="65885" y="12856"/>
                  <a:pt x="65601" y="12761"/>
                  <a:pt x="65412" y="12478"/>
                </a:cubicBezTo>
                <a:close/>
                <a:moveTo>
                  <a:pt x="10209" y="12194"/>
                </a:moveTo>
                <a:cubicBezTo>
                  <a:pt x="9831" y="12194"/>
                  <a:pt x="9548" y="12478"/>
                  <a:pt x="9548" y="12856"/>
                </a:cubicBezTo>
                <a:cubicBezTo>
                  <a:pt x="9548" y="13234"/>
                  <a:pt x="9737" y="13612"/>
                  <a:pt x="10209" y="13612"/>
                </a:cubicBezTo>
                <a:cubicBezTo>
                  <a:pt x="10587" y="13612"/>
                  <a:pt x="10966" y="13234"/>
                  <a:pt x="10966" y="12856"/>
                </a:cubicBezTo>
                <a:cubicBezTo>
                  <a:pt x="10871" y="12383"/>
                  <a:pt x="10587" y="12194"/>
                  <a:pt x="10209" y="12194"/>
                </a:cubicBezTo>
                <a:close/>
                <a:moveTo>
                  <a:pt x="17204" y="12194"/>
                </a:moveTo>
                <a:cubicBezTo>
                  <a:pt x="16826" y="12194"/>
                  <a:pt x="16543" y="12478"/>
                  <a:pt x="16543" y="12856"/>
                </a:cubicBezTo>
                <a:cubicBezTo>
                  <a:pt x="16543" y="13234"/>
                  <a:pt x="16732" y="13612"/>
                  <a:pt x="17204" y="13612"/>
                </a:cubicBezTo>
                <a:cubicBezTo>
                  <a:pt x="17582" y="13612"/>
                  <a:pt x="17960" y="13234"/>
                  <a:pt x="17960" y="12856"/>
                </a:cubicBezTo>
                <a:cubicBezTo>
                  <a:pt x="17771" y="12383"/>
                  <a:pt x="17582" y="12194"/>
                  <a:pt x="17204" y="12194"/>
                </a:cubicBezTo>
                <a:close/>
                <a:moveTo>
                  <a:pt x="24199" y="12194"/>
                </a:moveTo>
                <a:cubicBezTo>
                  <a:pt x="23821" y="12194"/>
                  <a:pt x="23443" y="12478"/>
                  <a:pt x="23443" y="12856"/>
                </a:cubicBezTo>
                <a:cubicBezTo>
                  <a:pt x="23443" y="13234"/>
                  <a:pt x="23726" y="13612"/>
                  <a:pt x="24199" y="13612"/>
                </a:cubicBezTo>
                <a:cubicBezTo>
                  <a:pt x="24577" y="13612"/>
                  <a:pt x="24861" y="13234"/>
                  <a:pt x="24861" y="12856"/>
                </a:cubicBezTo>
                <a:cubicBezTo>
                  <a:pt x="24766" y="12383"/>
                  <a:pt x="24577" y="12194"/>
                  <a:pt x="24199" y="12194"/>
                </a:cubicBezTo>
                <a:close/>
                <a:moveTo>
                  <a:pt x="31099" y="12194"/>
                </a:moveTo>
                <a:cubicBezTo>
                  <a:pt x="30816" y="12194"/>
                  <a:pt x="30438" y="12478"/>
                  <a:pt x="30438" y="12856"/>
                </a:cubicBezTo>
                <a:cubicBezTo>
                  <a:pt x="30438" y="13234"/>
                  <a:pt x="30627" y="13612"/>
                  <a:pt x="31099" y="13612"/>
                </a:cubicBezTo>
                <a:cubicBezTo>
                  <a:pt x="31478" y="13612"/>
                  <a:pt x="31856" y="13234"/>
                  <a:pt x="31856" y="12856"/>
                </a:cubicBezTo>
                <a:cubicBezTo>
                  <a:pt x="31761" y="12383"/>
                  <a:pt x="31478" y="12194"/>
                  <a:pt x="31099" y="12194"/>
                </a:cubicBezTo>
                <a:close/>
                <a:moveTo>
                  <a:pt x="38094" y="12194"/>
                </a:moveTo>
                <a:cubicBezTo>
                  <a:pt x="37811" y="12194"/>
                  <a:pt x="37433" y="12478"/>
                  <a:pt x="37433" y="12856"/>
                </a:cubicBezTo>
                <a:cubicBezTo>
                  <a:pt x="37433" y="13234"/>
                  <a:pt x="37622" y="13612"/>
                  <a:pt x="38094" y="13612"/>
                </a:cubicBezTo>
                <a:cubicBezTo>
                  <a:pt x="38472" y="13612"/>
                  <a:pt x="38851" y="13234"/>
                  <a:pt x="38851" y="12856"/>
                </a:cubicBezTo>
                <a:cubicBezTo>
                  <a:pt x="38851" y="12383"/>
                  <a:pt x="38472" y="12194"/>
                  <a:pt x="38094" y="12194"/>
                </a:cubicBezTo>
                <a:close/>
                <a:moveTo>
                  <a:pt x="45089" y="12194"/>
                </a:moveTo>
                <a:cubicBezTo>
                  <a:pt x="44711" y="12194"/>
                  <a:pt x="44333" y="12478"/>
                  <a:pt x="44333" y="12856"/>
                </a:cubicBezTo>
                <a:cubicBezTo>
                  <a:pt x="44333" y="13234"/>
                  <a:pt x="44617" y="13612"/>
                  <a:pt x="45089" y="13612"/>
                </a:cubicBezTo>
                <a:cubicBezTo>
                  <a:pt x="45467" y="13612"/>
                  <a:pt x="45845" y="13234"/>
                  <a:pt x="45845" y="12856"/>
                </a:cubicBezTo>
                <a:cubicBezTo>
                  <a:pt x="45845" y="12383"/>
                  <a:pt x="45467" y="12194"/>
                  <a:pt x="45089" y="12194"/>
                </a:cubicBezTo>
                <a:close/>
                <a:moveTo>
                  <a:pt x="52084" y="12194"/>
                </a:moveTo>
                <a:cubicBezTo>
                  <a:pt x="51706" y="12194"/>
                  <a:pt x="51328" y="12478"/>
                  <a:pt x="51328" y="12856"/>
                </a:cubicBezTo>
                <a:cubicBezTo>
                  <a:pt x="51328" y="13234"/>
                  <a:pt x="51611" y="13612"/>
                  <a:pt x="52084" y="13612"/>
                </a:cubicBezTo>
                <a:cubicBezTo>
                  <a:pt x="52462" y="13612"/>
                  <a:pt x="52746" y="13234"/>
                  <a:pt x="52746" y="12856"/>
                </a:cubicBezTo>
                <a:cubicBezTo>
                  <a:pt x="52746" y="12383"/>
                  <a:pt x="52368" y="12194"/>
                  <a:pt x="52084" y="12194"/>
                </a:cubicBezTo>
                <a:close/>
                <a:moveTo>
                  <a:pt x="59079" y="12194"/>
                </a:moveTo>
                <a:cubicBezTo>
                  <a:pt x="58701" y="12194"/>
                  <a:pt x="58323" y="12478"/>
                  <a:pt x="58323" y="12856"/>
                </a:cubicBezTo>
                <a:cubicBezTo>
                  <a:pt x="58323" y="13234"/>
                  <a:pt x="58512" y="13612"/>
                  <a:pt x="59079" y="13612"/>
                </a:cubicBezTo>
                <a:cubicBezTo>
                  <a:pt x="59363" y="13612"/>
                  <a:pt x="59741" y="13234"/>
                  <a:pt x="59741" y="12856"/>
                </a:cubicBezTo>
                <a:cubicBezTo>
                  <a:pt x="59741" y="12383"/>
                  <a:pt x="59363" y="12194"/>
                  <a:pt x="59079" y="12194"/>
                </a:cubicBezTo>
                <a:close/>
                <a:moveTo>
                  <a:pt x="7374" y="14557"/>
                </a:moveTo>
                <a:lnTo>
                  <a:pt x="7374" y="14557"/>
                </a:lnTo>
                <a:cubicBezTo>
                  <a:pt x="7279" y="14652"/>
                  <a:pt x="7185" y="14841"/>
                  <a:pt x="7090" y="15030"/>
                </a:cubicBezTo>
                <a:cubicBezTo>
                  <a:pt x="7185" y="15030"/>
                  <a:pt x="7374" y="14841"/>
                  <a:pt x="7374" y="14557"/>
                </a:cubicBezTo>
                <a:close/>
                <a:moveTo>
                  <a:pt x="13707" y="13896"/>
                </a:moveTo>
                <a:cubicBezTo>
                  <a:pt x="13329" y="13896"/>
                  <a:pt x="12951" y="14274"/>
                  <a:pt x="12951" y="14652"/>
                </a:cubicBezTo>
                <a:cubicBezTo>
                  <a:pt x="12951" y="15030"/>
                  <a:pt x="13234" y="15313"/>
                  <a:pt x="13707" y="15313"/>
                </a:cubicBezTo>
                <a:cubicBezTo>
                  <a:pt x="13990" y="15313"/>
                  <a:pt x="14368" y="15030"/>
                  <a:pt x="14368" y="14652"/>
                </a:cubicBezTo>
                <a:cubicBezTo>
                  <a:pt x="14368" y="14179"/>
                  <a:pt x="13990" y="13896"/>
                  <a:pt x="13707" y="13896"/>
                </a:cubicBezTo>
                <a:close/>
                <a:moveTo>
                  <a:pt x="20607" y="13896"/>
                </a:moveTo>
                <a:cubicBezTo>
                  <a:pt x="20324" y="13896"/>
                  <a:pt x="19945" y="14274"/>
                  <a:pt x="19945" y="14652"/>
                </a:cubicBezTo>
                <a:cubicBezTo>
                  <a:pt x="19945" y="15030"/>
                  <a:pt x="20135" y="15313"/>
                  <a:pt x="20607" y="15313"/>
                </a:cubicBezTo>
                <a:cubicBezTo>
                  <a:pt x="20985" y="15313"/>
                  <a:pt x="21363" y="15030"/>
                  <a:pt x="21363" y="14652"/>
                </a:cubicBezTo>
                <a:cubicBezTo>
                  <a:pt x="21363" y="14179"/>
                  <a:pt x="21080" y="13896"/>
                  <a:pt x="20607" y="13896"/>
                </a:cubicBezTo>
                <a:close/>
                <a:moveTo>
                  <a:pt x="27602" y="13896"/>
                </a:moveTo>
                <a:cubicBezTo>
                  <a:pt x="27224" y="13896"/>
                  <a:pt x="26846" y="14274"/>
                  <a:pt x="26846" y="14652"/>
                </a:cubicBezTo>
                <a:cubicBezTo>
                  <a:pt x="26846" y="15030"/>
                  <a:pt x="27129" y="15313"/>
                  <a:pt x="27602" y="15313"/>
                </a:cubicBezTo>
                <a:cubicBezTo>
                  <a:pt x="27980" y="15313"/>
                  <a:pt x="28358" y="15030"/>
                  <a:pt x="28358" y="14652"/>
                </a:cubicBezTo>
                <a:cubicBezTo>
                  <a:pt x="28358" y="14179"/>
                  <a:pt x="28075" y="13896"/>
                  <a:pt x="27602" y="13896"/>
                </a:cubicBezTo>
                <a:close/>
                <a:moveTo>
                  <a:pt x="34691" y="13896"/>
                </a:moveTo>
                <a:cubicBezTo>
                  <a:pt x="34313" y="13896"/>
                  <a:pt x="33935" y="14274"/>
                  <a:pt x="33935" y="14652"/>
                </a:cubicBezTo>
                <a:cubicBezTo>
                  <a:pt x="33935" y="15030"/>
                  <a:pt x="34219" y="15313"/>
                  <a:pt x="34691" y="15313"/>
                </a:cubicBezTo>
                <a:cubicBezTo>
                  <a:pt x="35070" y="15313"/>
                  <a:pt x="35448" y="15030"/>
                  <a:pt x="35448" y="14652"/>
                </a:cubicBezTo>
                <a:cubicBezTo>
                  <a:pt x="35259" y="14179"/>
                  <a:pt x="35070" y="13896"/>
                  <a:pt x="34691" y="13896"/>
                </a:cubicBezTo>
                <a:close/>
                <a:moveTo>
                  <a:pt x="41686" y="13896"/>
                </a:moveTo>
                <a:cubicBezTo>
                  <a:pt x="41308" y="13896"/>
                  <a:pt x="40930" y="14274"/>
                  <a:pt x="40930" y="14652"/>
                </a:cubicBezTo>
                <a:cubicBezTo>
                  <a:pt x="40930" y="15030"/>
                  <a:pt x="41214" y="15313"/>
                  <a:pt x="41686" y="15313"/>
                </a:cubicBezTo>
                <a:cubicBezTo>
                  <a:pt x="42064" y="15313"/>
                  <a:pt x="42348" y="15030"/>
                  <a:pt x="42348" y="14652"/>
                </a:cubicBezTo>
                <a:cubicBezTo>
                  <a:pt x="42253" y="14179"/>
                  <a:pt x="42064" y="13896"/>
                  <a:pt x="41686" y="13896"/>
                </a:cubicBezTo>
                <a:close/>
                <a:moveTo>
                  <a:pt x="48681" y="13896"/>
                </a:moveTo>
                <a:cubicBezTo>
                  <a:pt x="48303" y="13896"/>
                  <a:pt x="47925" y="14274"/>
                  <a:pt x="47925" y="14652"/>
                </a:cubicBezTo>
                <a:cubicBezTo>
                  <a:pt x="47925" y="15030"/>
                  <a:pt x="48114" y="15313"/>
                  <a:pt x="48681" y="15313"/>
                </a:cubicBezTo>
                <a:cubicBezTo>
                  <a:pt x="48965" y="15313"/>
                  <a:pt x="49343" y="15030"/>
                  <a:pt x="49343" y="14652"/>
                </a:cubicBezTo>
                <a:cubicBezTo>
                  <a:pt x="49248" y="14179"/>
                  <a:pt x="48965" y="13896"/>
                  <a:pt x="48681" y="13896"/>
                </a:cubicBezTo>
                <a:close/>
                <a:moveTo>
                  <a:pt x="55581" y="13896"/>
                </a:moveTo>
                <a:cubicBezTo>
                  <a:pt x="55298" y="13896"/>
                  <a:pt x="54920" y="14274"/>
                  <a:pt x="54920" y="14652"/>
                </a:cubicBezTo>
                <a:cubicBezTo>
                  <a:pt x="54920" y="15030"/>
                  <a:pt x="55109" y="15313"/>
                  <a:pt x="55581" y="15313"/>
                </a:cubicBezTo>
                <a:cubicBezTo>
                  <a:pt x="55960" y="15313"/>
                  <a:pt x="56338" y="15030"/>
                  <a:pt x="56338" y="14652"/>
                </a:cubicBezTo>
                <a:cubicBezTo>
                  <a:pt x="56243" y="14179"/>
                  <a:pt x="55960" y="13896"/>
                  <a:pt x="55581" y="13896"/>
                </a:cubicBezTo>
                <a:close/>
                <a:moveTo>
                  <a:pt x="62576" y="13896"/>
                </a:moveTo>
                <a:cubicBezTo>
                  <a:pt x="62198" y="13896"/>
                  <a:pt x="61820" y="14274"/>
                  <a:pt x="61820" y="14652"/>
                </a:cubicBezTo>
                <a:cubicBezTo>
                  <a:pt x="61820" y="15030"/>
                  <a:pt x="62104" y="15313"/>
                  <a:pt x="62576" y="15313"/>
                </a:cubicBezTo>
                <a:cubicBezTo>
                  <a:pt x="62954" y="15313"/>
                  <a:pt x="63333" y="15030"/>
                  <a:pt x="63333" y="14652"/>
                </a:cubicBezTo>
                <a:cubicBezTo>
                  <a:pt x="63144" y="14179"/>
                  <a:pt x="62954" y="13896"/>
                  <a:pt x="62576" y="13896"/>
                </a:cubicBezTo>
                <a:close/>
                <a:moveTo>
                  <a:pt x="10209" y="15597"/>
                </a:moveTo>
                <a:cubicBezTo>
                  <a:pt x="9831" y="15597"/>
                  <a:pt x="9548" y="15881"/>
                  <a:pt x="9548" y="16259"/>
                </a:cubicBezTo>
                <a:cubicBezTo>
                  <a:pt x="9548" y="16637"/>
                  <a:pt x="9737" y="17015"/>
                  <a:pt x="10209" y="17015"/>
                </a:cubicBezTo>
                <a:cubicBezTo>
                  <a:pt x="10587" y="17015"/>
                  <a:pt x="10966" y="16637"/>
                  <a:pt x="10966" y="16259"/>
                </a:cubicBezTo>
                <a:cubicBezTo>
                  <a:pt x="10871" y="15975"/>
                  <a:pt x="10587" y="15597"/>
                  <a:pt x="10209" y="15597"/>
                </a:cubicBezTo>
                <a:close/>
                <a:moveTo>
                  <a:pt x="17204" y="15597"/>
                </a:moveTo>
                <a:cubicBezTo>
                  <a:pt x="16826" y="15597"/>
                  <a:pt x="16543" y="15881"/>
                  <a:pt x="16543" y="16259"/>
                </a:cubicBezTo>
                <a:cubicBezTo>
                  <a:pt x="16543" y="16637"/>
                  <a:pt x="16732" y="17015"/>
                  <a:pt x="17204" y="17015"/>
                </a:cubicBezTo>
                <a:cubicBezTo>
                  <a:pt x="17582" y="17015"/>
                  <a:pt x="17960" y="16637"/>
                  <a:pt x="17960" y="16259"/>
                </a:cubicBezTo>
                <a:cubicBezTo>
                  <a:pt x="17771" y="15975"/>
                  <a:pt x="17582" y="15597"/>
                  <a:pt x="17204" y="15597"/>
                </a:cubicBezTo>
                <a:close/>
                <a:moveTo>
                  <a:pt x="24199" y="15597"/>
                </a:moveTo>
                <a:cubicBezTo>
                  <a:pt x="23821" y="15597"/>
                  <a:pt x="23443" y="15881"/>
                  <a:pt x="23443" y="16259"/>
                </a:cubicBezTo>
                <a:cubicBezTo>
                  <a:pt x="23443" y="16637"/>
                  <a:pt x="23726" y="17015"/>
                  <a:pt x="24199" y="17015"/>
                </a:cubicBezTo>
                <a:cubicBezTo>
                  <a:pt x="24577" y="17015"/>
                  <a:pt x="24861" y="16637"/>
                  <a:pt x="24861" y="16259"/>
                </a:cubicBezTo>
                <a:cubicBezTo>
                  <a:pt x="24766" y="15975"/>
                  <a:pt x="24577" y="15597"/>
                  <a:pt x="24199" y="15597"/>
                </a:cubicBezTo>
                <a:close/>
                <a:moveTo>
                  <a:pt x="31099" y="15597"/>
                </a:moveTo>
                <a:cubicBezTo>
                  <a:pt x="30816" y="15597"/>
                  <a:pt x="30438" y="15881"/>
                  <a:pt x="30438" y="16259"/>
                </a:cubicBezTo>
                <a:cubicBezTo>
                  <a:pt x="30438" y="16637"/>
                  <a:pt x="30627" y="17015"/>
                  <a:pt x="31099" y="17015"/>
                </a:cubicBezTo>
                <a:cubicBezTo>
                  <a:pt x="31478" y="17015"/>
                  <a:pt x="31856" y="16637"/>
                  <a:pt x="31856" y="16259"/>
                </a:cubicBezTo>
                <a:cubicBezTo>
                  <a:pt x="31761" y="15975"/>
                  <a:pt x="31478" y="15597"/>
                  <a:pt x="31099" y="15597"/>
                </a:cubicBezTo>
                <a:close/>
                <a:moveTo>
                  <a:pt x="38094" y="15597"/>
                </a:moveTo>
                <a:cubicBezTo>
                  <a:pt x="37811" y="15597"/>
                  <a:pt x="37433" y="15881"/>
                  <a:pt x="37433" y="16259"/>
                </a:cubicBezTo>
                <a:cubicBezTo>
                  <a:pt x="37433" y="16637"/>
                  <a:pt x="37622" y="17015"/>
                  <a:pt x="38094" y="17015"/>
                </a:cubicBezTo>
                <a:cubicBezTo>
                  <a:pt x="38472" y="17015"/>
                  <a:pt x="38851" y="16637"/>
                  <a:pt x="38851" y="16259"/>
                </a:cubicBezTo>
                <a:cubicBezTo>
                  <a:pt x="38851" y="15975"/>
                  <a:pt x="38472" y="15597"/>
                  <a:pt x="38094" y="15597"/>
                </a:cubicBezTo>
                <a:close/>
                <a:moveTo>
                  <a:pt x="45089" y="15597"/>
                </a:moveTo>
                <a:cubicBezTo>
                  <a:pt x="44711" y="15597"/>
                  <a:pt x="44333" y="15881"/>
                  <a:pt x="44333" y="16259"/>
                </a:cubicBezTo>
                <a:cubicBezTo>
                  <a:pt x="44333" y="16637"/>
                  <a:pt x="44617" y="17015"/>
                  <a:pt x="45089" y="17015"/>
                </a:cubicBezTo>
                <a:cubicBezTo>
                  <a:pt x="45467" y="17015"/>
                  <a:pt x="45845" y="16637"/>
                  <a:pt x="45845" y="16259"/>
                </a:cubicBezTo>
                <a:cubicBezTo>
                  <a:pt x="45845" y="15975"/>
                  <a:pt x="45467" y="15597"/>
                  <a:pt x="45089" y="15597"/>
                </a:cubicBezTo>
                <a:close/>
                <a:moveTo>
                  <a:pt x="52084" y="15597"/>
                </a:moveTo>
                <a:cubicBezTo>
                  <a:pt x="51706" y="15597"/>
                  <a:pt x="51328" y="15881"/>
                  <a:pt x="51328" y="16259"/>
                </a:cubicBezTo>
                <a:cubicBezTo>
                  <a:pt x="51328" y="16637"/>
                  <a:pt x="51611" y="17015"/>
                  <a:pt x="52084" y="17015"/>
                </a:cubicBezTo>
                <a:cubicBezTo>
                  <a:pt x="52462" y="17015"/>
                  <a:pt x="52746" y="16637"/>
                  <a:pt x="52746" y="16259"/>
                </a:cubicBezTo>
                <a:cubicBezTo>
                  <a:pt x="52746" y="15975"/>
                  <a:pt x="52368" y="15597"/>
                  <a:pt x="52084" y="15597"/>
                </a:cubicBezTo>
                <a:close/>
                <a:moveTo>
                  <a:pt x="59079" y="15597"/>
                </a:moveTo>
                <a:cubicBezTo>
                  <a:pt x="58701" y="15597"/>
                  <a:pt x="58323" y="15881"/>
                  <a:pt x="58323" y="16259"/>
                </a:cubicBezTo>
                <a:cubicBezTo>
                  <a:pt x="58323" y="16637"/>
                  <a:pt x="58512" y="17015"/>
                  <a:pt x="59079" y="17015"/>
                </a:cubicBezTo>
                <a:cubicBezTo>
                  <a:pt x="59363" y="17015"/>
                  <a:pt x="59741" y="16637"/>
                  <a:pt x="59741" y="16259"/>
                </a:cubicBezTo>
                <a:cubicBezTo>
                  <a:pt x="59741" y="15975"/>
                  <a:pt x="59363" y="15597"/>
                  <a:pt x="59079" y="15597"/>
                </a:cubicBezTo>
                <a:close/>
                <a:moveTo>
                  <a:pt x="65979" y="15597"/>
                </a:moveTo>
                <a:cubicBezTo>
                  <a:pt x="65601" y="15597"/>
                  <a:pt x="65318" y="15881"/>
                  <a:pt x="65318" y="16259"/>
                </a:cubicBezTo>
                <a:cubicBezTo>
                  <a:pt x="65318" y="16637"/>
                  <a:pt x="65507" y="17015"/>
                  <a:pt x="65979" y="17015"/>
                </a:cubicBezTo>
                <a:cubicBezTo>
                  <a:pt x="66357" y="17015"/>
                  <a:pt x="66735" y="16637"/>
                  <a:pt x="66735" y="16259"/>
                </a:cubicBezTo>
                <a:cubicBezTo>
                  <a:pt x="66735" y="15975"/>
                  <a:pt x="66357" y="15597"/>
                  <a:pt x="65979" y="15597"/>
                </a:cubicBezTo>
                <a:close/>
                <a:moveTo>
                  <a:pt x="69099" y="17487"/>
                </a:moveTo>
                <a:cubicBezTo>
                  <a:pt x="68910" y="17582"/>
                  <a:pt x="68721" y="17677"/>
                  <a:pt x="68721" y="17960"/>
                </a:cubicBezTo>
                <a:cubicBezTo>
                  <a:pt x="68815" y="18433"/>
                  <a:pt x="69193" y="18622"/>
                  <a:pt x="69571" y="18622"/>
                </a:cubicBezTo>
                <a:cubicBezTo>
                  <a:pt x="69666" y="18622"/>
                  <a:pt x="69760" y="18527"/>
                  <a:pt x="69760" y="18527"/>
                </a:cubicBezTo>
                <a:cubicBezTo>
                  <a:pt x="69666" y="18244"/>
                  <a:pt x="69571" y="18149"/>
                  <a:pt x="69382" y="17960"/>
                </a:cubicBezTo>
                <a:cubicBezTo>
                  <a:pt x="69288" y="17771"/>
                  <a:pt x="69193" y="17582"/>
                  <a:pt x="69099" y="17487"/>
                </a:cubicBezTo>
                <a:close/>
                <a:moveTo>
                  <a:pt x="6712" y="17393"/>
                </a:moveTo>
                <a:cubicBezTo>
                  <a:pt x="6334" y="17393"/>
                  <a:pt x="5956" y="17677"/>
                  <a:pt x="5956" y="18055"/>
                </a:cubicBezTo>
                <a:cubicBezTo>
                  <a:pt x="5956" y="18433"/>
                  <a:pt x="6239" y="18811"/>
                  <a:pt x="6712" y="18811"/>
                </a:cubicBezTo>
                <a:cubicBezTo>
                  <a:pt x="7090" y="18811"/>
                  <a:pt x="7374" y="18433"/>
                  <a:pt x="7374" y="18055"/>
                </a:cubicBezTo>
                <a:cubicBezTo>
                  <a:pt x="7374" y="17677"/>
                  <a:pt x="7090" y="17393"/>
                  <a:pt x="6712" y="17393"/>
                </a:cubicBezTo>
                <a:close/>
                <a:moveTo>
                  <a:pt x="13707" y="17393"/>
                </a:moveTo>
                <a:cubicBezTo>
                  <a:pt x="13329" y="17393"/>
                  <a:pt x="12951" y="17677"/>
                  <a:pt x="12951" y="18055"/>
                </a:cubicBezTo>
                <a:cubicBezTo>
                  <a:pt x="12951" y="18433"/>
                  <a:pt x="13234" y="18811"/>
                  <a:pt x="13707" y="18811"/>
                </a:cubicBezTo>
                <a:cubicBezTo>
                  <a:pt x="13990" y="18811"/>
                  <a:pt x="14368" y="18433"/>
                  <a:pt x="14368" y="18055"/>
                </a:cubicBezTo>
                <a:cubicBezTo>
                  <a:pt x="14368" y="17677"/>
                  <a:pt x="13990" y="17393"/>
                  <a:pt x="13707" y="17393"/>
                </a:cubicBezTo>
                <a:close/>
                <a:moveTo>
                  <a:pt x="20607" y="17393"/>
                </a:moveTo>
                <a:cubicBezTo>
                  <a:pt x="20324" y="17393"/>
                  <a:pt x="19945" y="17677"/>
                  <a:pt x="19945" y="18055"/>
                </a:cubicBezTo>
                <a:cubicBezTo>
                  <a:pt x="19945" y="18433"/>
                  <a:pt x="20135" y="18811"/>
                  <a:pt x="20607" y="18811"/>
                </a:cubicBezTo>
                <a:cubicBezTo>
                  <a:pt x="20985" y="18811"/>
                  <a:pt x="21363" y="18433"/>
                  <a:pt x="21363" y="18055"/>
                </a:cubicBezTo>
                <a:cubicBezTo>
                  <a:pt x="21363" y="17677"/>
                  <a:pt x="21080" y="17393"/>
                  <a:pt x="20607" y="17393"/>
                </a:cubicBezTo>
                <a:close/>
                <a:moveTo>
                  <a:pt x="27602" y="17393"/>
                </a:moveTo>
                <a:cubicBezTo>
                  <a:pt x="27224" y="17393"/>
                  <a:pt x="26846" y="17677"/>
                  <a:pt x="26846" y="18055"/>
                </a:cubicBezTo>
                <a:cubicBezTo>
                  <a:pt x="26846" y="18433"/>
                  <a:pt x="27129" y="18811"/>
                  <a:pt x="27602" y="18811"/>
                </a:cubicBezTo>
                <a:cubicBezTo>
                  <a:pt x="27980" y="18811"/>
                  <a:pt x="28358" y="18433"/>
                  <a:pt x="28358" y="18055"/>
                </a:cubicBezTo>
                <a:cubicBezTo>
                  <a:pt x="28358" y="17677"/>
                  <a:pt x="28075" y="17393"/>
                  <a:pt x="27602" y="17393"/>
                </a:cubicBezTo>
                <a:close/>
                <a:moveTo>
                  <a:pt x="34691" y="17393"/>
                </a:moveTo>
                <a:cubicBezTo>
                  <a:pt x="34313" y="17393"/>
                  <a:pt x="33935" y="17677"/>
                  <a:pt x="33935" y="18055"/>
                </a:cubicBezTo>
                <a:cubicBezTo>
                  <a:pt x="33935" y="18433"/>
                  <a:pt x="34219" y="18811"/>
                  <a:pt x="34691" y="18811"/>
                </a:cubicBezTo>
                <a:cubicBezTo>
                  <a:pt x="35070" y="18811"/>
                  <a:pt x="35448" y="18433"/>
                  <a:pt x="35448" y="18055"/>
                </a:cubicBezTo>
                <a:cubicBezTo>
                  <a:pt x="35259" y="17677"/>
                  <a:pt x="35070" y="17393"/>
                  <a:pt x="34691" y="17393"/>
                </a:cubicBezTo>
                <a:close/>
                <a:moveTo>
                  <a:pt x="41686" y="17393"/>
                </a:moveTo>
                <a:cubicBezTo>
                  <a:pt x="41308" y="17393"/>
                  <a:pt x="40930" y="17677"/>
                  <a:pt x="40930" y="18055"/>
                </a:cubicBezTo>
                <a:cubicBezTo>
                  <a:pt x="40930" y="18433"/>
                  <a:pt x="41214" y="18811"/>
                  <a:pt x="41686" y="18811"/>
                </a:cubicBezTo>
                <a:cubicBezTo>
                  <a:pt x="42064" y="18811"/>
                  <a:pt x="42348" y="18433"/>
                  <a:pt x="42348" y="18055"/>
                </a:cubicBezTo>
                <a:cubicBezTo>
                  <a:pt x="42253" y="17677"/>
                  <a:pt x="42064" y="17393"/>
                  <a:pt x="41686" y="17393"/>
                </a:cubicBezTo>
                <a:close/>
                <a:moveTo>
                  <a:pt x="48681" y="17393"/>
                </a:moveTo>
                <a:cubicBezTo>
                  <a:pt x="48303" y="17393"/>
                  <a:pt x="47925" y="17677"/>
                  <a:pt x="47925" y="18055"/>
                </a:cubicBezTo>
                <a:cubicBezTo>
                  <a:pt x="47925" y="18433"/>
                  <a:pt x="48114" y="18811"/>
                  <a:pt x="48681" y="18811"/>
                </a:cubicBezTo>
                <a:cubicBezTo>
                  <a:pt x="48965" y="18811"/>
                  <a:pt x="49343" y="18433"/>
                  <a:pt x="49343" y="18055"/>
                </a:cubicBezTo>
                <a:cubicBezTo>
                  <a:pt x="49248" y="17677"/>
                  <a:pt x="48965" y="17393"/>
                  <a:pt x="48681" y="17393"/>
                </a:cubicBezTo>
                <a:close/>
                <a:moveTo>
                  <a:pt x="55581" y="17393"/>
                </a:moveTo>
                <a:cubicBezTo>
                  <a:pt x="55298" y="17393"/>
                  <a:pt x="54920" y="17677"/>
                  <a:pt x="54920" y="18055"/>
                </a:cubicBezTo>
                <a:cubicBezTo>
                  <a:pt x="54920" y="18433"/>
                  <a:pt x="55109" y="18811"/>
                  <a:pt x="55581" y="18811"/>
                </a:cubicBezTo>
                <a:cubicBezTo>
                  <a:pt x="55960" y="18811"/>
                  <a:pt x="56338" y="18433"/>
                  <a:pt x="56338" y="18055"/>
                </a:cubicBezTo>
                <a:cubicBezTo>
                  <a:pt x="56243" y="17677"/>
                  <a:pt x="55960" y="17393"/>
                  <a:pt x="55581" y="17393"/>
                </a:cubicBezTo>
                <a:close/>
                <a:moveTo>
                  <a:pt x="62576" y="17393"/>
                </a:moveTo>
                <a:cubicBezTo>
                  <a:pt x="62198" y="17393"/>
                  <a:pt x="61820" y="17677"/>
                  <a:pt x="61820" y="18055"/>
                </a:cubicBezTo>
                <a:cubicBezTo>
                  <a:pt x="61820" y="18433"/>
                  <a:pt x="62104" y="18811"/>
                  <a:pt x="62576" y="18811"/>
                </a:cubicBezTo>
                <a:cubicBezTo>
                  <a:pt x="62954" y="18811"/>
                  <a:pt x="63333" y="18433"/>
                  <a:pt x="63333" y="18055"/>
                </a:cubicBezTo>
                <a:cubicBezTo>
                  <a:pt x="63144" y="17677"/>
                  <a:pt x="62954" y="17393"/>
                  <a:pt x="62576" y="17393"/>
                </a:cubicBezTo>
                <a:close/>
                <a:moveTo>
                  <a:pt x="10209" y="19094"/>
                </a:moveTo>
                <a:cubicBezTo>
                  <a:pt x="9831" y="19094"/>
                  <a:pt x="9548" y="19473"/>
                  <a:pt x="9548" y="19851"/>
                </a:cubicBezTo>
                <a:cubicBezTo>
                  <a:pt x="9548" y="20134"/>
                  <a:pt x="9737" y="20512"/>
                  <a:pt x="10209" y="20512"/>
                </a:cubicBezTo>
                <a:cubicBezTo>
                  <a:pt x="10587" y="20512"/>
                  <a:pt x="10966" y="20229"/>
                  <a:pt x="10966" y="19851"/>
                </a:cubicBezTo>
                <a:cubicBezTo>
                  <a:pt x="10871" y="19378"/>
                  <a:pt x="10587" y="19094"/>
                  <a:pt x="10209" y="19094"/>
                </a:cubicBezTo>
                <a:close/>
                <a:moveTo>
                  <a:pt x="17204" y="19094"/>
                </a:moveTo>
                <a:cubicBezTo>
                  <a:pt x="16826" y="19094"/>
                  <a:pt x="16543" y="19473"/>
                  <a:pt x="16543" y="19851"/>
                </a:cubicBezTo>
                <a:cubicBezTo>
                  <a:pt x="16543" y="20134"/>
                  <a:pt x="16732" y="20512"/>
                  <a:pt x="17204" y="20512"/>
                </a:cubicBezTo>
                <a:cubicBezTo>
                  <a:pt x="17582" y="20512"/>
                  <a:pt x="17960" y="20229"/>
                  <a:pt x="17960" y="19851"/>
                </a:cubicBezTo>
                <a:cubicBezTo>
                  <a:pt x="17771" y="19378"/>
                  <a:pt x="17582" y="19094"/>
                  <a:pt x="17204" y="19094"/>
                </a:cubicBezTo>
                <a:close/>
                <a:moveTo>
                  <a:pt x="24199" y="19094"/>
                </a:moveTo>
                <a:cubicBezTo>
                  <a:pt x="23821" y="19094"/>
                  <a:pt x="23443" y="19473"/>
                  <a:pt x="23443" y="19851"/>
                </a:cubicBezTo>
                <a:cubicBezTo>
                  <a:pt x="23443" y="20134"/>
                  <a:pt x="23726" y="20512"/>
                  <a:pt x="24199" y="20512"/>
                </a:cubicBezTo>
                <a:cubicBezTo>
                  <a:pt x="24577" y="20512"/>
                  <a:pt x="24861" y="20229"/>
                  <a:pt x="24861" y="19851"/>
                </a:cubicBezTo>
                <a:cubicBezTo>
                  <a:pt x="24766" y="19378"/>
                  <a:pt x="24577" y="19094"/>
                  <a:pt x="24199" y="19094"/>
                </a:cubicBezTo>
                <a:close/>
                <a:moveTo>
                  <a:pt x="31099" y="19094"/>
                </a:moveTo>
                <a:cubicBezTo>
                  <a:pt x="30816" y="19094"/>
                  <a:pt x="30438" y="19473"/>
                  <a:pt x="30438" y="19851"/>
                </a:cubicBezTo>
                <a:cubicBezTo>
                  <a:pt x="30438" y="20134"/>
                  <a:pt x="30627" y="20512"/>
                  <a:pt x="31099" y="20512"/>
                </a:cubicBezTo>
                <a:cubicBezTo>
                  <a:pt x="31478" y="20512"/>
                  <a:pt x="31856" y="20229"/>
                  <a:pt x="31856" y="19851"/>
                </a:cubicBezTo>
                <a:cubicBezTo>
                  <a:pt x="31761" y="19378"/>
                  <a:pt x="31478" y="19094"/>
                  <a:pt x="31099" y="19094"/>
                </a:cubicBezTo>
                <a:close/>
                <a:moveTo>
                  <a:pt x="38094" y="19094"/>
                </a:moveTo>
                <a:cubicBezTo>
                  <a:pt x="37811" y="19094"/>
                  <a:pt x="37433" y="19473"/>
                  <a:pt x="37433" y="19851"/>
                </a:cubicBezTo>
                <a:cubicBezTo>
                  <a:pt x="37433" y="20134"/>
                  <a:pt x="37622" y="20512"/>
                  <a:pt x="38094" y="20512"/>
                </a:cubicBezTo>
                <a:cubicBezTo>
                  <a:pt x="38472" y="20512"/>
                  <a:pt x="38851" y="20229"/>
                  <a:pt x="38851" y="19851"/>
                </a:cubicBezTo>
                <a:cubicBezTo>
                  <a:pt x="38851" y="19378"/>
                  <a:pt x="38472" y="19094"/>
                  <a:pt x="38094" y="19094"/>
                </a:cubicBezTo>
                <a:close/>
                <a:moveTo>
                  <a:pt x="45089" y="19094"/>
                </a:moveTo>
                <a:cubicBezTo>
                  <a:pt x="44711" y="19094"/>
                  <a:pt x="44333" y="19473"/>
                  <a:pt x="44333" y="19851"/>
                </a:cubicBezTo>
                <a:cubicBezTo>
                  <a:pt x="44333" y="20134"/>
                  <a:pt x="44617" y="20512"/>
                  <a:pt x="45089" y="20512"/>
                </a:cubicBezTo>
                <a:cubicBezTo>
                  <a:pt x="45467" y="20512"/>
                  <a:pt x="45845" y="20229"/>
                  <a:pt x="45845" y="19851"/>
                </a:cubicBezTo>
                <a:cubicBezTo>
                  <a:pt x="45845" y="19378"/>
                  <a:pt x="45467" y="19094"/>
                  <a:pt x="45089" y="19094"/>
                </a:cubicBezTo>
                <a:close/>
                <a:moveTo>
                  <a:pt x="52084" y="19094"/>
                </a:moveTo>
                <a:cubicBezTo>
                  <a:pt x="51706" y="19094"/>
                  <a:pt x="51328" y="19473"/>
                  <a:pt x="51328" y="19851"/>
                </a:cubicBezTo>
                <a:cubicBezTo>
                  <a:pt x="51328" y="20134"/>
                  <a:pt x="51611" y="20512"/>
                  <a:pt x="52084" y="20512"/>
                </a:cubicBezTo>
                <a:cubicBezTo>
                  <a:pt x="52462" y="20512"/>
                  <a:pt x="52746" y="20229"/>
                  <a:pt x="52746" y="19851"/>
                </a:cubicBezTo>
                <a:cubicBezTo>
                  <a:pt x="52746" y="19378"/>
                  <a:pt x="52368" y="19094"/>
                  <a:pt x="52084" y="19094"/>
                </a:cubicBezTo>
                <a:close/>
                <a:moveTo>
                  <a:pt x="59079" y="19094"/>
                </a:moveTo>
                <a:cubicBezTo>
                  <a:pt x="58701" y="19094"/>
                  <a:pt x="58323" y="19473"/>
                  <a:pt x="58323" y="19851"/>
                </a:cubicBezTo>
                <a:cubicBezTo>
                  <a:pt x="58323" y="20134"/>
                  <a:pt x="58512" y="20512"/>
                  <a:pt x="59079" y="20512"/>
                </a:cubicBezTo>
                <a:cubicBezTo>
                  <a:pt x="59363" y="20512"/>
                  <a:pt x="59741" y="20229"/>
                  <a:pt x="59741" y="19851"/>
                </a:cubicBezTo>
                <a:cubicBezTo>
                  <a:pt x="59741" y="19378"/>
                  <a:pt x="59363" y="19094"/>
                  <a:pt x="59079" y="19094"/>
                </a:cubicBezTo>
                <a:close/>
                <a:moveTo>
                  <a:pt x="65979" y="19094"/>
                </a:moveTo>
                <a:cubicBezTo>
                  <a:pt x="65601" y="19094"/>
                  <a:pt x="65318" y="19473"/>
                  <a:pt x="65318" y="19851"/>
                </a:cubicBezTo>
                <a:cubicBezTo>
                  <a:pt x="65318" y="20134"/>
                  <a:pt x="65507" y="20512"/>
                  <a:pt x="65979" y="20512"/>
                </a:cubicBezTo>
                <a:cubicBezTo>
                  <a:pt x="66357" y="20512"/>
                  <a:pt x="66735" y="20229"/>
                  <a:pt x="66735" y="19851"/>
                </a:cubicBezTo>
                <a:cubicBezTo>
                  <a:pt x="66735" y="19378"/>
                  <a:pt x="66357" y="19094"/>
                  <a:pt x="65979" y="19094"/>
                </a:cubicBezTo>
                <a:close/>
                <a:moveTo>
                  <a:pt x="6712" y="20890"/>
                </a:moveTo>
                <a:cubicBezTo>
                  <a:pt x="6334" y="20890"/>
                  <a:pt x="5956" y="21268"/>
                  <a:pt x="5956" y="21647"/>
                </a:cubicBezTo>
                <a:cubicBezTo>
                  <a:pt x="5956" y="21930"/>
                  <a:pt x="6239" y="22308"/>
                  <a:pt x="6712" y="22308"/>
                </a:cubicBezTo>
                <a:cubicBezTo>
                  <a:pt x="7090" y="22308"/>
                  <a:pt x="7374" y="21930"/>
                  <a:pt x="7374" y="21647"/>
                </a:cubicBezTo>
                <a:cubicBezTo>
                  <a:pt x="7374" y="21174"/>
                  <a:pt x="7090" y="20890"/>
                  <a:pt x="6712" y="20890"/>
                </a:cubicBezTo>
                <a:close/>
                <a:moveTo>
                  <a:pt x="13707" y="20890"/>
                </a:moveTo>
                <a:cubicBezTo>
                  <a:pt x="13329" y="20890"/>
                  <a:pt x="12951" y="21268"/>
                  <a:pt x="12951" y="21647"/>
                </a:cubicBezTo>
                <a:cubicBezTo>
                  <a:pt x="12951" y="21930"/>
                  <a:pt x="13234" y="22308"/>
                  <a:pt x="13707" y="22308"/>
                </a:cubicBezTo>
                <a:cubicBezTo>
                  <a:pt x="13990" y="22308"/>
                  <a:pt x="14368" y="21930"/>
                  <a:pt x="14368" y="21647"/>
                </a:cubicBezTo>
                <a:cubicBezTo>
                  <a:pt x="14368" y="21174"/>
                  <a:pt x="13990" y="20890"/>
                  <a:pt x="13707" y="20890"/>
                </a:cubicBezTo>
                <a:close/>
                <a:moveTo>
                  <a:pt x="20607" y="20890"/>
                </a:moveTo>
                <a:cubicBezTo>
                  <a:pt x="20324" y="20890"/>
                  <a:pt x="19945" y="21268"/>
                  <a:pt x="19945" y="21647"/>
                </a:cubicBezTo>
                <a:cubicBezTo>
                  <a:pt x="19945" y="21930"/>
                  <a:pt x="20135" y="22308"/>
                  <a:pt x="20607" y="22308"/>
                </a:cubicBezTo>
                <a:cubicBezTo>
                  <a:pt x="20985" y="22308"/>
                  <a:pt x="21363" y="21930"/>
                  <a:pt x="21363" y="21647"/>
                </a:cubicBezTo>
                <a:cubicBezTo>
                  <a:pt x="21363" y="21174"/>
                  <a:pt x="21080" y="20890"/>
                  <a:pt x="20607" y="20890"/>
                </a:cubicBezTo>
                <a:close/>
                <a:moveTo>
                  <a:pt x="27602" y="20890"/>
                </a:moveTo>
                <a:cubicBezTo>
                  <a:pt x="27224" y="20890"/>
                  <a:pt x="26846" y="21268"/>
                  <a:pt x="26846" y="21647"/>
                </a:cubicBezTo>
                <a:cubicBezTo>
                  <a:pt x="26846" y="21930"/>
                  <a:pt x="27129" y="22308"/>
                  <a:pt x="27602" y="22308"/>
                </a:cubicBezTo>
                <a:cubicBezTo>
                  <a:pt x="27980" y="22308"/>
                  <a:pt x="28358" y="21930"/>
                  <a:pt x="28358" y="21647"/>
                </a:cubicBezTo>
                <a:cubicBezTo>
                  <a:pt x="28358" y="21174"/>
                  <a:pt x="28075" y="20890"/>
                  <a:pt x="27602" y="20890"/>
                </a:cubicBezTo>
                <a:close/>
                <a:moveTo>
                  <a:pt x="34691" y="20890"/>
                </a:moveTo>
                <a:cubicBezTo>
                  <a:pt x="34313" y="20890"/>
                  <a:pt x="33935" y="21268"/>
                  <a:pt x="33935" y="21647"/>
                </a:cubicBezTo>
                <a:cubicBezTo>
                  <a:pt x="33935" y="21930"/>
                  <a:pt x="34219" y="22308"/>
                  <a:pt x="34691" y="22308"/>
                </a:cubicBezTo>
                <a:cubicBezTo>
                  <a:pt x="35070" y="22308"/>
                  <a:pt x="35448" y="21930"/>
                  <a:pt x="35448" y="21647"/>
                </a:cubicBezTo>
                <a:cubicBezTo>
                  <a:pt x="35259" y="21174"/>
                  <a:pt x="35070" y="20890"/>
                  <a:pt x="34691" y="20890"/>
                </a:cubicBezTo>
                <a:close/>
                <a:moveTo>
                  <a:pt x="41686" y="20890"/>
                </a:moveTo>
                <a:cubicBezTo>
                  <a:pt x="41308" y="20890"/>
                  <a:pt x="40930" y="21268"/>
                  <a:pt x="40930" y="21647"/>
                </a:cubicBezTo>
                <a:cubicBezTo>
                  <a:pt x="40930" y="21930"/>
                  <a:pt x="41214" y="22308"/>
                  <a:pt x="41686" y="22308"/>
                </a:cubicBezTo>
                <a:cubicBezTo>
                  <a:pt x="42064" y="22308"/>
                  <a:pt x="42348" y="21930"/>
                  <a:pt x="42348" y="21647"/>
                </a:cubicBezTo>
                <a:cubicBezTo>
                  <a:pt x="42253" y="21174"/>
                  <a:pt x="42064" y="20890"/>
                  <a:pt x="41686" y="20890"/>
                </a:cubicBezTo>
                <a:close/>
                <a:moveTo>
                  <a:pt x="48681" y="20890"/>
                </a:moveTo>
                <a:cubicBezTo>
                  <a:pt x="48303" y="20890"/>
                  <a:pt x="47925" y="21268"/>
                  <a:pt x="47925" y="21647"/>
                </a:cubicBezTo>
                <a:cubicBezTo>
                  <a:pt x="47925" y="21930"/>
                  <a:pt x="48114" y="22308"/>
                  <a:pt x="48681" y="22308"/>
                </a:cubicBezTo>
                <a:cubicBezTo>
                  <a:pt x="48965" y="22308"/>
                  <a:pt x="49343" y="21930"/>
                  <a:pt x="49343" y="21647"/>
                </a:cubicBezTo>
                <a:cubicBezTo>
                  <a:pt x="49248" y="21174"/>
                  <a:pt x="48965" y="20890"/>
                  <a:pt x="48681" y="20890"/>
                </a:cubicBezTo>
                <a:close/>
                <a:moveTo>
                  <a:pt x="55581" y="20890"/>
                </a:moveTo>
                <a:cubicBezTo>
                  <a:pt x="55298" y="20890"/>
                  <a:pt x="54920" y="21268"/>
                  <a:pt x="54920" y="21647"/>
                </a:cubicBezTo>
                <a:cubicBezTo>
                  <a:pt x="54920" y="21930"/>
                  <a:pt x="55109" y="22308"/>
                  <a:pt x="55581" y="22308"/>
                </a:cubicBezTo>
                <a:cubicBezTo>
                  <a:pt x="55960" y="22308"/>
                  <a:pt x="56338" y="21930"/>
                  <a:pt x="56338" y="21647"/>
                </a:cubicBezTo>
                <a:cubicBezTo>
                  <a:pt x="56243" y="21174"/>
                  <a:pt x="55960" y="20890"/>
                  <a:pt x="55581" y="20890"/>
                </a:cubicBezTo>
                <a:close/>
                <a:moveTo>
                  <a:pt x="62576" y="20890"/>
                </a:moveTo>
                <a:cubicBezTo>
                  <a:pt x="62198" y="20890"/>
                  <a:pt x="61820" y="21268"/>
                  <a:pt x="61820" y="21647"/>
                </a:cubicBezTo>
                <a:cubicBezTo>
                  <a:pt x="61820" y="21930"/>
                  <a:pt x="62104" y="22308"/>
                  <a:pt x="62576" y="22308"/>
                </a:cubicBezTo>
                <a:cubicBezTo>
                  <a:pt x="62954" y="22308"/>
                  <a:pt x="63333" y="21930"/>
                  <a:pt x="63333" y="21647"/>
                </a:cubicBezTo>
                <a:cubicBezTo>
                  <a:pt x="63144" y="21174"/>
                  <a:pt x="62954" y="20890"/>
                  <a:pt x="62576" y="20890"/>
                </a:cubicBezTo>
                <a:close/>
                <a:moveTo>
                  <a:pt x="69571" y="20890"/>
                </a:moveTo>
                <a:cubicBezTo>
                  <a:pt x="69193" y="20890"/>
                  <a:pt x="68815" y="21268"/>
                  <a:pt x="68815" y="21647"/>
                </a:cubicBezTo>
                <a:cubicBezTo>
                  <a:pt x="68815" y="21930"/>
                  <a:pt x="69099" y="22308"/>
                  <a:pt x="69571" y="22308"/>
                </a:cubicBezTo>
                <a:cubicBezTo>
                  <a:pt x="69949" y="22308"/>
                  <a:pt x="70233" y="21930"/>
                  <a:pt x="70233" y="21647"/>
                </a:cubicBezTo>
                <a:cubicBezTo>
                  <a:pt x="70138" y="21174"/>
                  <a:pt x="69949" y="20890"/>
                  <a:pt x="69571" y="20890"/>
                </a:cubicBezTo>
                <a:close/>
                <a:moveTo>
                  <a:pt x="3309" y="22497"/>
                </a:moveTo>
                <a:cubicBezTo>
                  <a:pt x="2931" y="22497"/>
                  <a:pt x="2553" y="22875"/>
                  <a:pt x="2553" y="23254"/>
                </a:cubicBezTo>
                <a:cubicBezTo>
                  <a:pt x="2553" y="23632"/>
                  <a:pt x="2742" y="24010"/>
                  <a:pt x="3309" y="24010"/>
                </a:cubicBezTo>
                <a:cubicBezTo>
                  <a:pt x="3593" y="24010"/>
                  <a:pt x="3971" y="23632"/>
                  <a:pt x="3971" y="23254"/>
                </a:cubicBezTo>
                <a:cubicBezTo>
                  <a:pt x="3876" y="22875"/>
                  <a:pt x="3593" y="22497"/>
                  <a:pt x="3309" y="22497"/>
                </a:cubicBezTo>
                <a:close/>
                <a:moveTo>
                  <a:pt x="10209" y="22497"/>
                </a:moveTo>
                <a:cubicBezTo>
                  <a:pt x="9831" y="22497"/>
                  <a:pt x="9548" y="22875"/>
                  <a:pt x="9548" y="23254"/>
                </a:cubicBezTo>
                <a:cubicBezTo>
                  <a:pt x="9548" y="23632"/>
                  <a:pt x="9737" y="24010"/>
                  <a:pt x="10209" y="24010"/>
                </a:cubicBezTo>
                <a:cubicBezTo>
                  <a:pt x="10587" y="24010"/>
                  <a:pt x="10966" y="23632"/>
                  <a:pt x="10966" y="23254"/>
                </a:cubicBezTo>
                <a:cubicBezTo>
                  <a:pt x="10871" y="22875"/>
                  <a:pt x="10587" y="22497"/>
                  <a:pt x="10209" y="22497"/>
                </a:cubicBezTo>
                <a:close/>
                <a:moveTo>
                  <a:pt x="17204" y="22497"/>
                </a:moveTo>
                <a:cubicBezTo>
                  <a:pt x="16826" y="22497"/>
                  <a:pt x="16543" y="22875"/>
                  <a:pt x="16543" y="23254"/>
                </a:cubicBezTo>
                <a:cubicBezTo>
                  <a:pt x="16543" y="23632"/>
                  <a:pt x="16732" y="24010"/>
                  <a:pt x="17204" y="24010"/>
                </a:cubicBezTo>
                <a:cubicBezTo>
                  <a:pt x="17582" y="24010"/>
                  <a:pt x="17960" y="23632"/>
                  <a:pt x="17960" y="23254"/>
                </a:cubicBezTo>
                <a:cubicBezTo>
                  <a:pt x="17771" y="22875"/>
                  <a:pt x="17582" y="22497"/>
                  <a:pt x="17204" y="22497"/>
                </a:cubicBezTo>
                <a:close/>
                <a:moveTo>
                  <a:pt x="24199" y="22497"/>
                </a:moveTo>
                <a:cubicBezTo>
                  <a:pt x="23821" y="22497"/>
                  <a:pt x="23443" y="22875"/>
                  <a:pt x="23443" y="23254"/>
                </a:cubicBezTo>
                <a:cubicBezTo>
                  <a:pt x="23443" y="23632"/>
                  <a:pt x="23726" y="24010"/>
                  <a:pt x="24199" y="24010"/>
                </a:cubicBezTo>
                <a:cubicBezTo>
                  <a:pt x="24577" y="24010"/>
                  <a:pt x="24861" y="23632"/>
                  <a:pt x="24861" y="23254"/>
                </a:cubicBezTo>
                <a:cubicBezTo>
                  <a:pt x="24766" y="22875"/>
                  <a:pt x="24577" y="22497"/>
                  <a:pt x="24199" y="22497"/>
                </a:cubicBezTo>
                <a:close/>
                <a:moveTo>
                  <a:pt x="31099" y="22497"/>
                </a:moveTo>
                <a:cubicBezTo>
                  <a:pt x="30816" y="22497"/>
                  <a:pt x="30438" y="22875"/>
                  <a:pt x="30438" y="23254"/>
                </a:cubicBezTo>
                <a:cubicBezTo>
                  <a:pt x="30438" y="23632"/>
                  <a:pt x="30627" y="24010"/>
                  <a:pt x="31099" y="24010"/>
                </a:cubicBezTo>
                <a:cubicBezTo>
                  <a:pt x="31478" y="24010"/>
                  <a:pt x="31856" y="23632"/>
                  <a:pt x="31856" y="23254"/>
                </a:cubicBezTo>
                <a:cubicBezTo>
                  <a:pt x="31761" y="22875"/>
                  <a:pt x="31478" y="22497"/>
                  <a:pt x="31099" y="22497"/>
                </a:cubicBezTo>
                <a:close/>
                <a:moveTo>
                  <a:pt x="38094" y="22497"/>
                </a:moveTo>
                <a:cubicBezTo>
                  <a:pt x="37811" y="22497"/>
                  <a:pt x="37433" y="22875"/>
                  <a:pt x="37433" y="23254"/>
                </a:cubicBezTo>
                <a:cubicBezTo>
                  <a:pt x="37433" y="23632"/>
                  <a:pt x="37622" y="24010"/>
                  <a:pt x="38094" y="24010"/>
                </a:cubicBezTo>
                <a:cubicBezTo>
                  <a:pt x="38472" y="24010"/>
                  <a:pt x="38851" y="23632"/>
                  <a:pt x="38851" y="23254"/>
                </a:cubicBezTo>
                <a:cubicBezTo>
                  <a:pt x="38851" y="22875"/>
                  <a:pt x="38472" y="22497"/>
                  <a:pt x="38094" y="22497"/>
                </a:cubicBezTo>
                <a:close/>
                <a:moveTo>
                  <a:pt x="45089" y="22497"/>
                </a:moveTo>
                <a:cubicBezTo>
                  <a:pt x="44711" y="22497"/>
                  <a:pt x="44333" y="22875"/>
                  <a:pt x="44333" y="23254"/>
                </a:cubicBezTo>
                <a:cubicBezTo>
                  <a:pt x="44333" y="23632"/>
                  <a:pt x="44617" y="24010"/>
                  <a:pt x="45089" y="24010"/>
                </a:cubicBezTo>
                <a:cubicBezTo>
                  <a:pt x="45467" y="24010"/>
                  <a:pt x="45845" y="23632"/>
                  <a:pt x="45845" y="23254"/>
                </a:cubicBezTo>
                <a:cubicBezTo>
                  <a:pt x="45845" y="22875"/>
                  <a:pt x="45467" y="22497"/>
                  <a:pt x="45089" y="22497"/>
                </a:cubicBezTo>
                <a:close/>
                <a:moveTo>
                  <a:pt x="52084" y="22497"/>
                </a:moveTo>
                <a:cubicBezTo>
                  <a:pt x="51706" y="22497"/>
                  <a:pt x="51328" y="22875"/>
                  <a:pt x="51328" y="23254"/>
                </a:cubicBezTo>
                <a:cubicBezTo>
                  <a:pt x="51328" y="23632"/>
                  <a:pt x="51611" y="24010"/>
                  <a:pt x="52084" y="24010"/>
                </a:cubicBezTo>
                <a:cubicBezTo>
                  <a:pt x="52462" y="24010"/>
                  <a:pt x="52746" y="23632"/>
                  <a:pt x="52746" y="23254"/>
                </a:cubicBezTo>
                <a:cubicBezTo>
                  <a:pt x="52746" y="22875"/>
                  <a:pt x="52368" y="22497"/>
                  <a:pt x="52084" y="22497"/>
                </a:cubicBezTo>
                <a:close/>
                <a:moveTo>
                  <a:pt x="59079" y="22497"/>
                </a:moveTo>
                <a:cubicBezTo>
                  <a:pt x="58701" y="22497"/>
                  <a:pt x="58323" y="22875"/>
                  <a:pt x="58323" y="23254"/>
                </a:cubicBezTo>
                <a:cubicBezTo>
                  <a:pt x="58323" y="23632"/>
                  <a:pt x="58512" y="24010"/>
                  <a:pt x="59079" y="24010"/>
                </a:cubicBezTo>
                <a:cubicBezTo>
                  <a:pt x="59363" y="24010"/>
                  <a:pt x="59741" y="23632"/>
                  <a:pt x="59741" y="23254"/>
                </a:cubicBezTo>
                <a:cubicBezTo>
                  <a:pt x="59741" y="22875"/>
                  <a:pt x="59363" y="22497"/>
                  <a:pt x="59079" y="22497"/>
                </a:cubicBezTo>
                <a:close/>
                <a:moveTo>
                  <a:pt x="65979" y="22497"/>
                </a:moveTo>
                <a:cubicBezTo>
                  <a:pt x="65601" y="22497"/>
                  <a:pt x="65318" y="22875"/>
                  <a:pt x="65318" y="23254"/>
                </a:cubicBezTo>
                <a:cubicBezTo>
                  <a:pt x="65318" y="23632"/>
                  <a:pt x="65507" y="24010"/>
                  <a:pt x="65979" y="24010"/>
                </a:cubicBezTo>
                <a:cubicBezTo>
                  <a:pt x="66357" y="24010"/>
                  <a:pt x="66735" y="23632"/>
                  <a:pt x="66735" y="23254"/>
                </a:cubicBezTo>
                <a:cubicBezTo>
                  <a:pt x="66735" y="22875"/>
                  <a:pt x="66357" y="22497"/>
                  <a:pt x="65979" y="22497"/>
                </a:cubicBezTo>
                <a:close/>
                <a:moveTo>
                  <a:pt x="6712" y="24293"/>
                </a:moveTo>
                <a:cubicBezTo>
                  <a:pt x="6334" y="24293"/>
                  <a:pt x="5956" y="24671"/>
                  <a:pt x="5956" y="25049"/>
                </a:cubicBezTo>
                <a:cubicBezTo>
                  <a:pt x="5956" y="25333"/>
                  <a:pt x="6239" y="25711"/>
                  <a:pt x="6712" y="25711"/>
                </a:cubicBezTo>
                <a:cubicBezTo>
                  <a:pt x="7090" y="25711"/>
                  <a:pt x="7374" y="25428"/>
                  <a:pt x="7374" y="25049"/>
                </a:cubicBezTo>
                <a:cubicBezTo>
                  <a:pt x="7374" y="24671"/>
                  <a:pt x="7090" y="24293"/>
                  <a:pt x="6712" y="24293"/>
                </a:cubicBezTo>
                <a:close/>
                <a:moveTo>
                  <a:pt x="13707" y="24293"/>
                </a:moveTo>
                <a:cubicBezTo>
                  <a:pt x="13329" y="24293"/>
                  <a:pt x="12951" y="24671"/>
                  <a:pt x="12951" y="25049"/>
                </a:cubicBezTo>
                <a:cubicBezTo>
                  <a:pt x="12951" y="25333"/>
                  <a:pt x="13234" y="25711"/>
                  <a:pt x="13707" y="25711"/>
                </a:cubicBezTo>
                <a:cubicBezTo>
                  <a:pt x="13990" y="25711"/>
                  <a:pt x="14368" y="25428"/>
                  <a:pt x="14368" y="25049"/>
                </a:cubicBezTo>
                <a:cubicBezTo>
                  <a:pt x="14368" y="24671"/>
                  <a:pt x="13990" y="24293"/>
                  <a:pt x="13707" y="24293"/>
                </a:cubicBezTo>
                <a:close/>
                <a:moveTo>
                  <a:pt x="20607" y="24293"/>
                </a:moveTo>
                <a:cubicBezTo>
                  <a:pt x="20324" y="24293"/>
                  <a:pt x="19945" y="24671"/>
                  <a:pt x="19945" y="25049"/>
                </a:cubicBezTo>
                <a:cubicBezTo>
                  <a:pt x="19945" y="25333"/>
                  <a:pt x="20135" y="25711"/>
                  <a:pt x="20607" y="25711"/>
                </a:cubicBezTo>
                <a:cubicBezTo>
                  <a:pt x="20985" y="25711"/>
                  <a:pt x="21363" y="25428"/>
                  <a:pt x="21363" y="25049"/>
                </a:cubicBezTo>
                <a:cubicBezTo>
                  <a:pt x="21363" y="24671"/>
                  <a:pt x="21080" y="24293"/>
                  <a:pt x="20607" y="24293"/>
                </a:cubicBezTo>
                <a:close/>
                <a:moveTo>
                  <a:pt x="27602" y="24293"/>
                </a:moveTo>
                <a:cubicBezTo>
                  <a:pt x="27224" y="24293"/>
                  <a:pt x="26846" y="24671"/>
                  <a:pt x="26846" y="25049"/>
                </a:cubicBezTo>
                <a:cubicBezTo>
                  <a:pt x="26846" y="25333"/>
                  <a:pt x="27129" y="25711"/>
                  <a:pt x="27602" y="25711"/>
                </a:cubicBezTo>
                <a:cubicBezTo>
                  <a:pt x="27980" y="25711"/>
                  <a:pt x="28358" y="25428"/>
                  <a:pt x="28358" y="25049"/>
                </a:cubicBezTo>
                <a:cubicBezTo>
                  <a:pt x="28358" y="24671"/>
                  <a:pt x="28075" y="24293"/>
                  <a:pt x="27602" y="24293"/>
                </a:cubicBezTo>
                <a:close/>
                <a:moveTo>
                  <a:pt x="34691" y="24293"/>
                </a:moveTo>
                <a:cubicBezTo>
                  <a:pt x="34313" y="24293"/>
                  <a:pt x="33935" y="24671"/>
                  <a:pt x="33935" y="25049"/>
                </a:cubicBezTo>
                <a:cubicBezTo>
                  <a:pt x="33935" y="25333"/>
                  <a:pt x="34219" y="25711"/>
                  <a:pt x="34691" y="25711"/>
                </a:cubicBezTo>
                <a:cubicBezTo>
                  <a:pt x="35070" y="25711"/>
                  <a:pt x="35448" y="25428"/>
                  <a:pt x="35448" y="25049"/>
                </a:cubicBezTo>
                <a:cubicBezTo>
                  <a:pt x="35259" y="24671"/>
                  <a:pt x="35070" y="24293"/>
                  <a:pt x="34691" y="24293"/>
                </a:cubicBezTo>
                <a:close/>
                <a:moveTo>
                  <a:pt x="41686" y="24293"/>
                </a:moveTo>
                <a:cubicBezTo>
                  <a:pt x="41308" y="24293"/>
                  <a:pt x="40930" y="24671"/>
                  <a:pt x="40930" y="25049"/>
                </a:cubicBezTo>
                <a:cubicBezTo>
                  <a:pt x="40930" y="25333"/>
                  <a:pt x="41214" y="25711"/>
                  <a:pt x="41686" y="25711"/>
                </a:cubicBezTo>
                <a:cubicBezTo>
                  <a:pt x="42064" y="25711"/>
                  <a:pt x="42348" y="25428"/>
                  <a:pt x="42348" y="25049"/>
                </a:cubicBezTo>
                <a:cubicBezTo>
                  <a:pt x="42253" y="24671"/>
                  <a:pt x="42064" y="24293"/>
                  <a:pt x="41686" y="24293"/>
                </a:cubicBezTo>
                <a:close/>
                <a:moveTo>
                  <a:pt x="48681" y="24293"/>
                </a:moveTo>
                <a:cubicBezTo>
                  <a:pt x="48303" y="24293"/>
                  <a:pt x="47925" y="24671"/>
                  <a:pt x="47925" y="25049"/>
                </a:cubicBezTo>
                <a:cubicBezTo>
                  <a:pt x="47925" y="25333"/>
                  <a:pt x="48114" y="25711"/>
                  <a:pt x="48681" y="25711"/>
                </a:cubicBezTo>
                <a:cubicBezTo>
                  <a:pt x="48965" y="25711"/>
                  <a:pt x="49343" y="25428"/>
                  <a:pt x="49343" y="25049"/>
                </a:cubicBezTo>
                <a:cubicBezTo>
                  <a:pt x="49248" y="24671"/>
                  <a:pt x="48965" y="24293"/>
                  <a:pt x="48681" y="24293"/>
                </a:cubicBezTo>
                <a:close/>
                <a:moveTo>
                  <a:pt x="55581" y="24293"/>
                </a:moveTo>
                <a:cubicBezTo>
                  <a:pt x="55298" y="24293"/>
                  <a:pt x="54920" y="24671"/>
                  <a:pt x="54920" y="25049"/>
                </a:cubicBezTo>
                <a:cubicBezTo>
                  <a:pt x="54920" y="25333"/>
                  <a:pt x="55109" y="25711"/>
                  <a:pt x="55581" y="25711"/>
                </a:cubicBezTo>
                <a:cubicBezTo>
                  <a:pt x="55960" y="25711"/>
                  <a:pt x="56338" y="25428"/>
                  <a:pt x="56338" y="25049"/>
                </a:cubicBezTo>
                <a:cubicBezTo>
                  <a:pt x="56243" y="24671"/>
                  <a:pt x="55960" y="24293"/>
                  <a:pt x="55581" y="24293"/>
                </a:cubicBezTo>
                <a:close/>
                <a:moveTo>
                  <a:pt x="62576" y="24293"/>
                </a:moveTo>
                <a:cubicBezTo>
                  <a:pt x="62198" y="24293"/>
                  <a:pt x="61820" y="24671"/>
                  <a:pt x="61820" y="25049"/>
                </a:cubicBezTo>
                <a:cubicBezTo>
                  <a:pt x="61820" y="25333"/>
                  <a:pt x="62104" y="25711"/>
                  <a:pt x="62576" y="25711"/>
                </a:cubicBezTo>
                <a:cubicBezTo>
                  <a:pt x="62954" y="25711"/>
                  <a:pt x="63333" y="25428"/>
                  <a:pt x="63333" y="25049"/>
                </a:cubicBezTo>
                <a:cubicBezTo>
                  <a:pt x="63144" y="24671"/>
                  <a:pt x="62954" y="24293"/>
                  <a:pt x="62576" y="24293"/>
                </a:cubicBezTo>
                <a:close/>
                <a:moveTo>
                  <a:pt x="69571" y="24293"/>
                </a:moveTo>
                <a:cubicBezTo>
                  <a:pt x="69193" y="24293"/>
                  <a:pt x="68815" y="24671"/>
                  <a:pt x="68815" y="25049"/>
                </a:cubicBezTo>
                <a:cubicBezTo>
                  <a:pt x="68815" y="25333"/>
                  <a:pt x="69099" y="25711"/>
                  <a:pt x="69571" y="25711"/>
                </a:cubicBezTo>
                <a:cubicBezTo>
                  <a:pt x="69949" y="25711"/>
                  <a:pt x="70233" y="25428"/>
                  <a:pt x="70233" y="25049"/>
                </a:cubicBezTo>
                <a:cubicBezTo>
                  <a:pt x="70138" y="24671"/>
                  <a:pt x="69949" y="24293"/>
                  <a:pt x="69571" y="24293"/>
                </a:cubicBezTo>
                <a:close/>
                <a:moveTo>
                  <a:pt x="72974" y="26089"/>
                </a:moveTo>
                <a:cubicBezTo>
                  <a:pt x="72596" y="26089"/>
                  <a:pt x="72312" y="26467"/>
                  <a:pt x="72312" y="26845"/>
                </a:cubicBezTo>
                <a:cubicBezTo>
                  <a:pt x="72407" y="27129"/>
                  <a:pt x="72596" y="27413"/>
                  <a:pt x="72974" y="27413"/>
                </a:cubicBezTo>
                <a:cubicBezTo>
                  <a:pt x="73069" y="27413"/>
                  <a:pt x="73258" y="27224"/>
                  <a:pt x="73352" y="27224"/>
                </a:cubicBezTo>
                <a:cubicBezTo>
                  <a:pt x="73258" y="26940"/>
                  <a:pt x="73069" y="26467"/>
                  <a:pt x="72974" y="26089"/>
                </a:cubicBezTo>
                <a:close/>
                <a:moveTo>
                  <a:pt x="3309" y="26089"/>
                </a:moveTo>
                <a:cubicBezTo>
                  <a:pt x="2931" y="26089"/>
                  <a:pt x="2553" y="26467"/>
                  <a:pt x="2553" y="26845"/>
                </a:cubicBezTo>
                <a:cubicBezTo>
                  <a:pt x="2553" y="27129"/>
                  <a:pt x="2742" y="27507"/>
                  <a:pt x="3309" y="27507"/>
                </a:cubicBezTo>
                <a:cubicBezTo>
                  <a:pt x="3593" y="27507"/>
                  <a:pt x="3971" y="27129"/>
                  <a:pt x="3971" y="26845"/>
                </a:cubicBezTo>
                <a:cubicBezTo>
                  <a:pt x="3876" y="26373"/>
                  <a:pt x="3593" y="26089"/>
                  <a:pt x="3309" y="26089"/>
                </a:cubicBezTo>
                <a:close/>
                <a:moveTo>
                  <a:pt x="10209" y="26089"/>
                </a:moveTo>
                <a:cubicBezTo>
                  <a:pt x="9831" y="26089"/>
                  <a:pt x="9548" y="26467"/>
                  <a:pt x="9548" y="26845"/>
                </a:cubicBezTo>
                <a:cubicBezTo>
                  <a:pt x="9548" y="27129"/>
                  <a:pt x="9737" y="27507"/>
                  <a:pt x="10209" y="27507"/>
                </a:cubicBezTo>
                <a:cubicBezTo>
                  <a:pt x="10587" y="27507"/>
                  <a:pt x="10966" y="27129"/>
                  <a:pt x="10966" y="26845"/>
                </a:cubicBezTo>
                <a:cubicBezTo>
                  <a:pt x="10871" y="26373"/>
                  <a:pt x="10587" y="26089"/>
                  <a:pt x="10209" y="26089"/>
                </a:cubicBezTo>
                <a:close/>
                <a:moveTo>
                  <a:pt x="17204" y="26089"/>
                </a:moveTo>
                <a:cubicBezTo>
                  <a:pt x="16826" y="26089"/>
                  <a:pt x="16543" y="26467"/>
                  <a:pt x="16543" y="26845"/>
                </a:cubicBezTo>
                <a:cubicBezTo>
                  <a:pt x="16543" y="27129"/>
                  <a:pt x="16732" y="27507"/>
                  <a:pt x="17204" y="27507"/>
                </a:cubicBezTo>
                <a:cubicBezTo>
                  <a:pt x="17582" y="27507"/>
                  <a:pt x="17960" y="27129"/>
                  <a:pt x="17960" y="26845"/>
                </a:cubicBezTo>
                <a:cubicBezTo>
                  <a:pt x="17771" y="26373"/>
                  <a:pt x="17582" y="26089"/>
                  <a:pt x="17204" y="26089"/>
                </a:cubicBezTo>
                <a:close/>
                <a:moveTo>
                  <a:pt x="24199" y="26089"/>
                </a:moveTo>
                <a:cubicBezTo>
                  <a:pt x="23821" y="26089"/>
                  <a:pt x="23443" y="26467"/>
                  <a:pt x="23443" y="26845"/>
                </a:cubicBezTo>
                <a:cubicBezTo>
                  <a:pt x="23443" y="27129"/>
                  <a:pt x="23726" y="27507"/>
                  <a:pt x="24199" y="27507"/>
                </a:cubicBezTo>
                <a:cubicBezTo>
                  <a:pt x="24577" y="27507"/>
                  <a:pt x="24861" y="27129"/>
                  <a:pt x="24861" y="26845"/>
                </a:cubicBezTo>
                <a:cubicBezTo>
                  <a:pt x="24766" y="26373"/>
                  <a:pt x="24577" y="26089"/>
                  <a:pt x="24199" y="26089"/>
                </a:cubicBezTo>
                <a:close/>
                <a:moveTo>
                  <a:pt x="31099" y="26089"/>
                </a:moveTo>
                <a:cubicBezTo>
                  <a:pt x="30816" y="26089"/>
                  <a:pt x="30438" y="26467"/>
                  <a:pt x="30438" y="26845"/>
                </a:cubicBezTo>
                <a:cubicBezTo>
                  <a:pt x="30438" y="27129"/>
                  <a:pt x="30627" y="27507"/>
                  <a:pt x="31099" y="27507"/>
                </a:cubicBezTo>
                <a:cubicBezTo>
                  <a:pt x="31478" y="27507"/>
                  <a:pt x="31856" y="27129"/>
                  <a:pt x="31856" y="26845"/>
                </a:cubicBezTo>
                <a:cubicBezTo>
                  <a:pt x="31761" y="26373"/>
                  <a:pt x="31478" y="26089"/>
                  <a:pt x="31099" y="26089"/>
                </a:cubicBezTo>
                <a:close/>
                <a:moveTo>
                  <a:pt x="38094" y="26089"/>
                </a:moveTo>
                <a:cubicBezTo>
                  <a:pt x="37811" y="26089"/>
                  <a:pt x="37433" y="26467"/>
                  <a:pt x="37433" y="26845"/>
                </a:cubicBezTo>
                <a:cubicBezTo>
                  <a:pt x="37433" y="27129"/>
                  <a:pt x="37622" y="27507"/>
                  <a:pt x="38094" y="27507"/>
                </a:cubicBezTo>
                <a:cubicBezTo>
                  <a:pt x="38472" y="27507"/>
                  <a:pt x="38851" y="27129"/>
                  <a:pt x="38851" y="26845"/>
                </a:cubicBezTo>
                <a:cubicBezTo>
                  <a:pt x="38851" y="26373"/>
                  <a:pt x="38472" y="26089"/>
                  <a:pt x="38094" y="26089"/>
                </a:cubicBezTo>
                <a:close/>
                <a:moveTo>
                  <a:pt x="45089" y="26089"/>
                </a:moveTo>
                <a:cubicBezTo>
                  <a:pt x="44711" y="26089"/>
                  <a:pt x="44333" y="26467"/>
                  <a:pt x="44333" y="26845"/>
                </a:cubicBezTo>
                <a:cubicBezTo>
                  <a:pt x="44333" y="27129"/>
                  <a:pt x="44617" y="27507"/>
                  <a:pt x="45089" y="27507"/>
                </a:cubicBezTo>
                <a:cubicBezTo>
                  <a:pt x="45467" y="27507"/>
                  <a:pt x="45845" y="27129"/>
                  <a:pt x="45845" y="26845"/>
                </a:cubicBezTo>
                <a:cubicBezTo>
                  <a:pt x="45845" y="26373"/>
                  <a:pt x="45467" y="26089"/>
                  <a:pt x="45089" y="26089"/>
                </a:cubicBezTo>
                <a:close/>
                <a:moveTo>
                  <a:pt x="52084" y="26089"/>
                </a:moveTo>
                <a:cubicBezTo>
                  <a:pt x="51706" y="26089"/>
                  <a:pt x="51328" y="26467"/>
                  <a:pt x="51328" y="26845"/>
                </a:cubicBezTo>
                <a:cubicBezTo>
                  <a:pt x="51328" y="27129"/>
                  <a:pt x="51611" y="27507"/>
                  <a:pt x="52084" y="27507"/>
                </a:cubicBezTo>
                <a:cubicBezTo>
                  <a:pt x="52462" y="27507"/>
                  <a:pt x="52746" y="27129"/>
                  <a:pt x="52746" y="26845"/>
                </a:cubicBezTo>
                <a:cubicBezTo>
                  <a:pt x="52746" y="26373"/>
                  <a:pt x="52368" y="26089"/>
                  <a:pt x="52084" y="26089"/>
                </a:cubicBezTo>
                <a:close/>
                <a:moveTo>
                  <a:pt x="59079" y="26089"/>
                </a:moveTo>
                <a:cubicBezTo>
                  <a:pt x="58701" y="26089"/>
                  <a:pt x="58323" y="26467"/>
                  <a:pt x="58323" y="26845"/>
                </a:cubicBezTo>
                <a:cubicBezTo>
                  <a:pt x="58323" y="27129"/>
                  <a:pt x="58512" y="27507"/>
                  <a:pt x="59079" y="27507"/>
                </a:cubicBezTo>
                <a:cubicBezTo>
                  <a:pt x="59363" y="27507"/>
                  <a:pt x="59741" y="27129"/>
                  <a:pt x="59741" y="26845"/>
                </a:cubicBezTo>
                <a:cubicBezTo>
                  <a:pt x="59741" y="26373"/>
                  <a:pt x="59363" y="26089"/>
                  <a:pt x="59079" y="26089"/>
                </a:cubicBezTo>
                <a:close/>
                <a:moveTo>
                  <a:pt x="65979" y="26089"/>
                </a:moveTo>
                <a:cubicBezTo>
                  <a:pt x="65601" y="26089"/>
                  <a:pt x="65318" y="26467"/>
                  <a:pt x="65318" y="26845"/>
                </a:cubicBezTo>
                <a:cubicBezTo>
                  <a:pt x="65318" y="27129"/>
                  <a:pt x="65507" y="27507"/>
                  <a:pt x="65979" y="27507"/>
                </a:cubicBezTo>
                <a:cubicBezTo>
                  <a:pt x="66357" y="27507"/>
                  <a:pt x="66735" y="27129"/>
                  <a:pt x="66735" y="26845"/>
                </a:cubicBezTo>
                <a:cubicBezTo>
                  <a:pt x="66735" y="26373"/>
                  <a:pt x="66357" y="26089"/>
                  <a:pt x="65979" y="26089"/>
                </a:cubicBezTo>
                <a:close/>
                <a:moveTo>
                  <a:pt x="6712" y="27885"/>
                </a:moveTo>
                <a:cubicBezTo>
                  <a:pt x="6334" y="27885"/>
                  <a:pt x="5956" y="28169"/>
                  <a:pt x="5956" y="28547"/>
                </a:cubicBezTo>
                <a:cubicBezTo>
                  <a:pt x="5956" y="28925"/>
                  <a:pt x="6239" y="29303"/>
                  <a:pt x="6712" y="29303"/>
                </a:cubicBezTo>
                <a:cubicBezTo>
                  <a:pt x="7090" y="29303"/>
                  <a:pt x="7374" y="28925"/>
                  <a:pt x="7374" y="28547"/>
                </a:cubicBezTo>
                <a:cubicBezTo>
                  <a:pt x="7374" y="28074"/>
                  <a:pt x="7090" y="27885"/>
                  <a:pt x="6712" y="27885"/>
                </a:cubicBezTo>
                <a:close/>
                <a:moveTo>
                  <a:pt x="13707" y="27885"/>
                </a:moveTo>
                <a:cubicBezTo>
                  <a:pt x="13329" y="27885"/>
                  <a:pt x="12951" y="28169"/>
                  <a:pt x="12951" y="28547"/>
                </a:cubicBezTo>
                <a:cubicBezTo>
                  <a:pt x="12951" y="28925"/>
                  <a:pt x="13234" y="29303"/>
                  <a:pt x="13707" y="29303"/>
                </a:cubicBezTo>
                <a:cubicBezTo>
                  <a:pt x="13990" y="29303"/>
                  <a:pt x="14368" y="28925"/>
                  <a:pt x="14368" y="28547"/>
                </a:cubicBezTo>
                <a:cubicBezTo>
                  <a:pt x="14368" y="28074"/>
                  <a:pt x="13990" y="27885"/>
                  <a:pt x="13707" y="27885"/>
                </a:cubicBezTo>
                <a:close/>
                <a:moveTo>
                  <a:pt x="20607" y="27885"/>
                </a:moveTo>
                <a:cubicBezTo>
                  <a:pt x="20324" y="27885"/>
                  <a:pt x="19945" y="28169"/>
                  <a:pt x="19945" y="28547"/>
                </a:cubicBezTo>
                <a:cubicBezTo>
                  <a:pt x="19945" y="28925"/>
                  <a:pt x="20135" y="29303"/>
                  <a:pt x="20607" y="29303"/>
                </a:cubicBezTo>
                <a:cubicBezTo>
                  <a:pt x="20985" y="29303"/>
                  <a:pt x="21363" y="28925"/>
                  <a:pt x="21363" y="28547"/>
                </a:cubicBezTo>
                <a:cubicBezTo>
                  <a:pt x="21363" y="28074"/>
                  <a:pt x="21080" y="27885"/>
                  <a:pt x="20607" y="27885"/>
                </a:cubicBezTo>
                <a:close/>
                <a:moveTo>
                  <a:pt x="27602" y="27885"/>
                </a:moveTo>
                <a:cubicBezTo>
                  <a:pt x="27224" y="27885"/>
                  <a:pt x="26846" y="28169"/>
                  <a:pt x="26846" y="28547"/>
                </a:cubicBezTo>
                <a:cubicBezTo>
                  <a:pt x="26846" y="28925"/>
                  <a:pt x="27129" y="29303"/>
                  <a:pt x="27602" y="29303"/>
                </a:cubicBezTo>
                <a:cubicBezTo>
                  <a:pt x="27980" y="29303"/>
                  <a:pt x="28358" y="28925"/>
                  <a:pt x="28358" y="28547"/>
                </a:cubicBezTo>
                <a:cubicBezTo>
                  <a:pt x="28358" y="28074"/>
                  <a:pt x="28075" y="27885"/>
                  <a:pt x="27602" y="27885"/>
                </a:cubicBezTo>
                <a:close/>
                <a:moveTo>
                  <a:pt x="34691" y="27885"/>
                </a:moveTo>
                <a:cubicBezTo>
                  <a:pt x="34313" y="27885"/>
                  <a:pt x="33935" y="28169"/>
                  <a:pt x="33935" y="28547"/>
                </a:cubicBezTo>
                <a:cubicBezTo>
                  <a:pt x="33935" y="28925"/>
                  <a:pt x="34219" y="29303"/>
                  <a:pt x="34691" y="29303"/>
                </a:cubicBezTo>
                <a:cubicBezTo>
                  <a:pt x="35070" y="29303"/>
                  <a:pt x="35448" y="28925"/>
                  <a:pt x="35448" y="28547"/>
                </a:cubicBezTo>
                <a:cubicBezTo>
                  <a:pt x="35259" y="28074"/>
                  <a:pt x="35070" y="27885"/>
                  <a:pt x="34691" y="27885"/>
                </a:cubicBezTo>
                <a:close/>
                <a:moveTo>
                  <a:pt x="41686" y="27885"/>
                </a:moveTo>
                <a:cubicBezTo>
                  <a:pt x="41308" y="27885"/>
                  <a:pt x="40930" y="28169"/>
                  <a:pt x="40930" y="28547"/>
                </a:cubicBezTo>
                <a:cubicBezTo>
                  <a:pt x="40930" y="28925"/>
                  <a:pt x="41214" y="29303"/>
                  <a:pt x="41686" y="29303"/>
                </a:cubicBezTo>
                <a:cubicBezTo>
                  <a:pt x="42064" y="29303"/>
                  <a:pt x="42348" y="28925"/>
                  <a:pt x="42348" y="28547"/>
                </a:cubicBezTo>
                <a:cubicBezTo>
                  <a:pt x="42253" y="28074"/>
                  <a:pt x="42064" y="27885"/>
                  <a:pt x="41686" y="27885"/>
                </a:cubicBezTo>
                <a:close/>
                <a:moveTo>
                  <a:pt x="48681" y="27885"/>
                </a:moveTo>
                <a:cubicBezTo>
                  <a:pt x="48303" y="27885"/>
                  <a:pt x="47925" y="28169"/>
                  <a:pt x="47925" y="28547"/>
                </a:cubicBezTo>
                <a:cubicBezTo>
                  <a:pt x="47925" y="28925"/>
                  <a:pt x="48114" y="29303"/>
                  <a:pt x="48681" y="29303"/>
                </a:cubicBezTo>
                <a:cubicBezTo>
                  <a:pt x="48965" y="29303"/>
                  <a:pt x="49343" y="28925"/>
                  <a:pt x="49343" y="28547"/>
                </a:cubicBezTo>
                <a:cubicBezTo>
                  <a:pt x="49248" y="28074"/>
                  <a:pt x="48965" y="27885"/>
                  <a:pt x="48681" y="27885"/>
                </a:cubicBezTo>
                <a:close/>
                <a:moveTo>
                  <a:pt x="55581" y="27885"/>
                </a:moveTo>
                <a:cubicBezTo>
                  <a:pt x="55298" y="27885"/>
                  <a:pt x="54920" y="28169"/>
                  <a:pt x="54920" y="28547"/>
                </a:cubicBezTo>
                <a:cubicBezTo>
                  <a:pt x="54920" y="28925"/>
                  <a:pt x="55109" y="29303"/>
                  <a:pt x="55581" y="29303"/>
                </a:cubicBezTo>
                <a:cubicBezTo>
                  <a:pt x="55960" y="29303"/>
                  <a:pt x="56338" y="28925"/>
                  <a:pt x="56338" y="28547"/>
                </a:cubicBezTo>
                <a:cubicBezTo>
                  <a:pt x="56243" y="28074"/>
                  <a:pt x="55960" y="27885"/>
                  <a:pt x="55581" y="27885"/>
                </a:cubicBezTo>
                <a:close/>
                <a:moveTo>
                  <a:pt x="62576" y="27885"/>
                </a:moveTo>
                <a:cubicBezTo>
                  <a:pt x="62198" y="27885"/>
                  <a:pt x="61820" y="28169"/>
                  <a:pt x="61820" y="28547"/>
                </a:cubicBezTo>
                <a:cubicBezTo>
                  <a:pt x="61820" y="28925"/>
                  <a:pt x="62104" y="29303"/>
                  <a:pt x="62576" y="29303"/>
                </a:cubicBezTo>
                <a:cubicBezTo>
                  <a:pt x="62954" y="29303"/>
                  <a:pt x="63333" y="28925"/>
                  <a:pt x="63333" y="28547"/>
                </a:cubicBezTo>
                <a:cubicBezTo>
                  <a:pt x="63144" y="28074"/>
                  <a:pt x="62954" y="27885"/>
                  <a:pt x="62576" y="27885"/>
                </a:cubicBezTo>
                <a:close/>
                <a:moveTo>
                  <a:pt x="69571" y="27885"/>
                </a:moveTo>
                <a:cubicBezTo>
                  <a:pt x="69193" y="27885"/>
                  <a:pt x="68815" y="28169"/>
                  <a:pt x="68815" y="28547"/>
                </a:cubicBezTo>
                <a:cubicBezTo>
                  <a:pt x="68815" y="28925"/>
                  <a:pt x="69099" y="29303"/>
                  <a:pt x="69571" y="29303"/>
                </a:cubicBezTo>
                <a:cubicBezTo>
                  <a:pt x="69949" y="29303"/>
                  <a:pt x="70233" y="28925"/>
                  <a:pt x="70233" y="28547"/>
                </a:cubicBezTo>
                <a:cubicBezTo>
                  <a:pt x="70138" y="28074"/>
                  <a:pt x="69949" y="27885"/>
                  <a:pt x="69571" y="27885"/>
                </a:cubicBezTo>
                <a:close/>
                <a:moveTo>
                  <a:pt x="3309" y="29492"/>
                </a:moveTo>
                <a:cubicBezTo>
                  <a:pt x="2931" y="29492"/>
                  <a:pt x="2553" y="29870"/>
                  <a:pt x="2553" y="30248"/>
                </a:cubicBezTo>
                <a:cubicBezTo>
                  <a:pt x="2553" y="30626"/>
                  <a:pt x="2742" y="30910"/>
                  <a:pt x="3309" y="30910"/>
                </a:cubicBezTo>
                <a:cubicBezTo>
                  <a:pt x="3593" y="30910"/>
                  <a:pt x="3971" y="30626"/>
                  <a:pt x="3971" y="30248"/>
                </a:cubicBezTo>
                <a:cubicBezTo>
                  <a:pt x="3876" y="29870"/>
                  <a:pt x="3593" y="29492"/>
                  <a:pt x="3309" y="29492"/>
                </a:cubicBezTo>
                <a:close/>
                <a:moveTo>
                  <a:pt x="10209" y="29492"/>
                </a:moveTo>
                <a:cubicBezTo>
                  <a:pt x="9831" y="29492"/>
                  <a:pt x="9548" y="29870"/>
                  <a:pt x="9548" y="30248"/>
                </a:cubicBezTo>
                <a:cubicBezTo>
                  <a:pt x="9548" y="30626"/>
                  <a:pt x="9737" y="30910"/>
                  <a:pt x="10209" y="30910"/>
                </a:cubicBezTo>
                <a:cubicBezTo>
                  <a:pt x="10587" y="30910"/>
                  <a:pt x="10966" y="30626"/>
                  <a:pt x="10966" y="30248"/>
                </a:cubicBezTo>
                <a:cubicBezTo>
                  <a:pt x="10871" y="29870"/>
                  <a:pt x="10587" y="29492"/>
                  <a:pt x="10209" y="29492"/>
                </a:cubicBezTo>
                <a:close/>
                <a:moveTo>
                  <a:pt x="17204" y="29492"/>
                </a:moveTo>
                <a:cubicBezTo>
                  <a:pt x="16826" y="29492"/>
                  <a:pt x="16543" y="29870"/>
                  <a:pt x="16543" y="30248"/>
                </a:cubicBezTo>
                <a:cubicBezTo>
                  <a:pt x="16543" y="30626"/>
                  <a:pt x="16732" y="30910"/>
                  <a:pt x="17204" y="30910"/>
                </a:cubicBezTo>
                <a:cubicBezTo>
                  <a:pt x="17582" y="30910"/>
                  <a:pt x="17960" y="30626"/>
                  <a:pt x="17960" y="30248"/>
                </a:cubicBezTo>
                <a:cubicBezTo>
                  <a:pt x="17771" y="29870"/>
                  <a:pt x="17582" y="29492"/>
                  <a:pt x="17204" y="29492"/>
                </a:cubicBezTo>
                <a:close/>
                <a:moveTo>
                  <a:pt x="24199" y="29492"/>
                </a:moveTo>
                <a:cubicBezTo>
                  <a:pt x="23821" y="29492"/>
                  <a:pt x="23443" y="29870"/>
                  <a:pt x="23443" y="30248"/>
                </a:cubicBezTo>
                <a:cubicBezTo>
                  <a:pt x="23443" y="30626"/>
                  <a:pt x="23726" y="30910"/>
                  <a:pt x="24199" y="30910"/>
                </a:cubicBezTo>
                <a:cubicBezTo>
                  <a:pt x="24577" y="30910"/>
                  <a:pt x="24861" y="30626"/>
                  <a:pt x="24861" y="30248"/>
                </a:cubicBezTo>
                <a:cubicBezTo>
                  <a:pt x="24766" y="29870"/>
                  <a:pt x="24577" y="29492"/>
                  <a:pt x="24199" y="29492"/>
                </a:cubicBezTo>
                <a:close/>
                <a:moveTo>
                  <a:pt x="31099" y="29492"/>
                </a:moveTo>
                <a:cubicBezTo>
                  <a:pt x="30816" y="29492"/>
                  <a:pt x="30438" y="29870"/>
                  <a:pt x="30438" y="30248"/>
                </a:cubicBezTo>
                <a:cubicBezTo>
                  <a:pt x="30438" y="30626"/>
                  <a:pt x="30627" y="30910"/>
                  <a:pt x="31099" y="30910"/>
                </a:cubicBezTo>
                <a:cubicBezTo>
                  <a:pt x="31478" y="30910"/>
                  <a:pt x="31856" y="30626"/>
                  <a:pt x="31856" y="30248"/>
                </a:cubicBezTo>
                <a:cubicBezTo>
                  <a:pt x="31761" y="29870"/>
                  <a:pt x="31478" y="29492"/>
                  <a:pt x="31099" y="29492"/>
                </a:cubicBezTo>
                <a:close/>
                <a:moveTo>
                  <a:pt x="38094" y="29492"/>
                </a:moveTo>
                <a:cubicBezTo>
                  <a:pt x="37811" y="29492"/>
                  <a:pt x="37433" y="29870"/>
                  <a:pt x="37433" y="30248"/>
                </a:cubicBezTo>
                <a:cubicBezTo>
                  <a:pt x="37433" y="30626"/>
                  <a:pt x="37622" y="30910"/>
                  <a:pt x="38094" y="30910"/>
                </a:cubicBezTo>
                <a:cubicBezTo>
                  <a:pt x="38472" y="30910"/>
                  <a:pt x="38851" y="30626"/>
                  <a:pt x="38851" y="30248"/>
                </a:cubicBezTo>
                <a:cubicBezTo>
                  <a:pt x="38851" y="29870"/>
                  <a:pt x="38472" y="29492"/>
                  <a:pt x="38094" y="29492"/>
                </a:cubicBezTo>
                <a:close/>
                <a:moveTo>
                  <a:pt x="45089" y="29492"/>
                </a:moveTo>
                <a:cubicBezTo>
                  <a:pt x="44711" y="29492"/>
                  <a:pt x="44333" y="29870"/>
                  <a:pt x="44333" y="30248"/>
                </a:cubicBezTo>
                <a:cubicBezTo>
                  <a:pt x="44333" y="30626"/>
                  <a:pt x="44617" y="30910"/>
                  <a:pt x="45089" y="30910"/>
                </a:cubicBezTo>
                <a:cubicBezTo>
                  <a:pt x="45467" y="30910"/>
                  <a:pt x="45845" y="30626"/>
                  <a:pt x="45845" y="30248"/>
                </a:cubicBezTo>
                <a:cubicBezTo>
                  <a:pt x="45845" y="29870"/>
                  <a:pt x="45467" y="29492"/>
                  <a:pt x="45089" y="29492"/>
                </a:cubicBezTo>
                <a:close/>
                <a:moveTo>
                  <a:pt x="52084" y="29492"/>
                </a:moveTo>
                <a:cubicBezTo>
                  <a:pt x="51706" y="29492"/>
                  <a:pt x="51328" y="29870"/>
                  <a:pt x="51328" y="30248"/>
                </a:cubicBezTo>
                <a:cubicBezTo>
                  <a:pt x="51328" y="30626"/>
                  <a:pt x="51611" y="30910"/>
                  <a:pt x="52084" y="30910"/>
                </a:cubicBezTo>
                <a:cubicBezTo>
                  <a:pt x="52462" y="30910"/>
                  <a:pt x="52746" y="30626"/>
                  <a:pt x="52746" y="30248"/>
                </a:cubicBezTo>
                <a:cubicBezTo>
                  <a:pt x="52746" y="29870"/>
                  <a:pt x="52368" y="29492"/>
                  <a:pt x="52084" y="29492"/>
                </a:cubicBezTo>
                <a:close/>
                <a:moveTo>
                  <a:pt x="59079" y="29492"/>
                </a:moveTo>
                <a:cubicBezTo>
                  <a:pt x="58701" y="29492"/>
                  <a:pt x="58323" y="29870"/>
                  <a:pt x="58323" y="30248"/>
                </a:cubicBezTo>
                <a:cubicBezTo>
                  <a:pt x="58323" y="30626"/>
                  <a:pt x="58512" y="30910"/>
                  <a:pt x="59079" y="30910"/>
                </a:cubicBezTo>
                <a:cubicBezTo>
                  <a:pt x="59363" y="30910"/>
                  <a:pt x="59741" y="30626"/>
                  <a:pt x="59741" y="30248"/>
                </a:cubicBezTo>
                <a:cubicBezTo>
                  <a:pt x="59741" y="29870"/>
                  <a:pt x="59363" y="29492"/>
                  <a:pt x="59079" y="29492"/>
                </a:cubicBezTo>
                <a:close/>
                <a:moveTo>
                  <a:pt x="65979" y="29492"/>
                </a:moveTo>
                <a:cubicBezTo>
                  <a:pt x="65601" y="29492"/>
                  <a:pt x="65318" y="29870"/>
                  <a:pt x="65318" y="30248"/>
                </a:cubicBezTo>
                <a:cubicBezTo>
                  <a:pt x="65318" y="30626"/>
                  <a:pt x="65507" y="30910"/>
                  <a:pt x="65979" y="30910"/>
                </a:cubicBezTo>
                <a:cubicBezTo>
                  <a:pt x="66357" y="30910"/>
                  <a:pt x="66735" y="30626"/>
                  <a:pt x="66735" y="30248"/>
                </a:cubicBezTo>
                <a:cubicBezTo>
                  <a:pt x="66735" y="29870"/>
                  <a:pt x="66357" y="29492"/>
                  <a:pt x="65979" y="29492"/>
                </a:cubicBezTo>
                <a:close/>
                <a:moveTo>
                  <a:pt x="72974" y="29492"/>
                </a:moveTo>
                <a:cubicBezTo>
                  <a:pt x="72596" y="29492"/>
                  <a:pt x="72312" y="29870"/>
                  <a:pt x="72312" y="30248"/>
                </a:cubicBezTo>
                <a:cubicBezTo>
                  <a:pt x="72407" y="30626"/>
                  <a:pt x="72596" y="30910"/>
                  <a:pt x="72974" y="30910"/>
                </a:cubicBezTo>
                <a:cubicBezTo>
                  <a:pt x="73352" y="30910"/>
                  <a:pt x="73730" y="30626"/>
                  <a:pt x="73730" y="30248"/>
                </a:cubicBezTo>
                <a:cubicBezTo>
                  <a:pt x="73730" y="29870"/>
                  <a:pt x="73447" y="29492"/>
                  <a:pt x="72974" y="29492"/>
                </a:cubicBezTo>
                <a:close/>
                <a:moveTo>
                  <a:pt x="284" y="31761"/>
                </a:moveTo>
                <a:lnTo>
                  <a:pt x="284" y="31950"/>
                </a:lnTo>
                <a:cubicBezTo>
                  <a:pt x="284" y="32139"/>
                  <a:pt x="284" y="32328"/>
                  <a:pt x="190" y="32422"/>
                </a:cubicBezTo>
                <a:cubicBezTo>
                  <a:pt x="284" y="32328"/>
                  <a:pt x="379" y="32233"/>
                  <a:pt x="379" y="31950"/>
                </a:cubicBezTo>
                <a:cubicBezTo>
                  <a:pt x="379" y="31855"/>
                  <a:pt x="284" y="31855"/>
                  <a:pt x="284" y="31761"/>
                </a:cubicBezTo>
                <a:close/>
                <a:moveTo>
                  <a:pt x="6712" y="31288"/>
                </a:moveTo>
                <a:cubicBezTo>
                  <a:pt x="6334" y="31288"/>
                  <a:pt x="5956" y="31666"/>
                  <a:pt x="5956" y="32044"/>
                </a:cubicBezTo>
                <a:cubicBezTo>
                  <a:pt x="5956" y="32328"/>
                  <a:pt x="6239" y="32706"/>
                  <a:pt x="6712" y="32706"/>
                </a:cubicBezTo>
                <a:cubicBezTo>
                  <a:pt x="7090" y="32706"/>
                  <a:pt x="7374" y="32328"/>
                  <a:pt x="7374" y="32044"/>
                </a:cubicBezTo>
                <a:cubicBezTo>
                  <a:pt x="7374" y="31666"/>
                  <a:pt x="7090" y="31288"/>
                  <a:pt x="6712" y="31288"/>
                </a:cubicBezTo>
                <a:close/>
                <a:moveTo>
                  <a:pt x="13707" y="31288"/>
                </a:moveTo>
                <a:cubicBezTo>
                  <a:pt x="13329" y="31288"/>
                  <a:pt x="12951" y="31666"/>
                  <a:pt x="12951" y="32044"/>
                </a:cubicBezTo>
                <a:cubicBezTo>
                  <a:pt x="12951" y="32328"/>
                  <a:pt x="13234" y="32706"/>
                  <a:pt x="13707" y="32706"/>
                </a:cubicBezTo>
                <a:cubicBezTo>
                  <a:pt x="13990" y="32706"/>
                  <a:pt x="14368" y="32328"/>
                  <a:pt x="14368" y="32044"/>
                </a:cubicBezTo>
                <a:cubicBezTo>
                  <a:pt x="14368" y="31666"/>
                  <a:pt x="13990" y="31288"/>
                  <a:pt x="13707" y="31288"/>
                </a:cubicBezTo>
                <a:close/>
                <a:moveTo>
                  <a:pt x="20607" y="31288"/>
                </a:moveTo>
                <a:cubicBezTo>
                  <a:pt x="20324" y="31288"/>
                  <a:pt x="19945" y="31666"/>
                  <a:pt x="19945" y="32044"/>
                </a:cubicBezTo>
                <a:cubicBezTo>
                  <a:pt x="19945" y="32328"/>
                  <a:pt x="20135" y="32706"/>
                  <a:pt x="20607" y="32706"/>
                </a:cubicBezTo>
                <a:cubicBezTo>
                  <a:pt x="20985" y="32706"/>
                  <a:pt x="21363" y="32328"/>
                  <a:pt x="21363" y="32044"/>
                </a:cubicBezTo>
                <a:cubicBezTo>
                  <a:pt x="21363" y="31666"/>
                  <a:pt x="21080" y="31288"/>
                  <a:pt x="20607" y="31288"/>
                </a:cubicBezTo>
                <a:close/>
                <a:moveTo>
                  <a:pt x="27602" y="31288"/>
                </a:moveTo>
                <a:cubicBezTo>
                  <a:pt x="27224" y="31288"/>
                  <a:pt x="26846" y="31666"/>
                  <a:pt x="26846" y="32044"/>
                </a:cubicBezTo>
                <a:cubicBezTo>
                  <a:pt x="26846" y="32328"/>
                  <a:pt x="27129" y="32706"/>
                  <a:pt x="27602" y="32706"/>
                </a:cubicBezTo>
                <a:cubicBezTo>
                  <a:pt x="27980" y="32706"/>
                  <a:pt x="28358" y="32328"/>
                  <a:pt x="28358" y="32044"/>
                </a:cubicBezTo>
                <a:cubicBezTo>
                  <a:pt x="28358" y="31666"/>
                  <a:pt x="28075" y="31288"/>
                  <a:pt x="27602" y="31288"/>
                </a:cubicBezTo>
                <a:close/>
                <a:moveTo>
                  <a:pt x="34691" y="31288"/>
                </a:moveTo>
                <a:cubicBezTo>
                  <a:pt x="34313" y="31288"/>
                  <a:pt x="33935" y="31666"/>
                  <a:pt x="33935" y="32044"/>
                </a:cubicBezTo>
                <a:cubicBezTo>
                  <a:pt x="33935" y="32328"/>
                  <a:pt x="34219" y="32706"/>
                  <a:pt x="34691" y="32706"/>
                </a:cubicBezTo>
                <a:cubicBezTo>
                  <a:pt x="35070" y="32706"/>
                  <a:pt x="35448" y="32328"/>
                  <a:pt x="35448" y="32044"/>
                </a:cubicBezTo>
                <a:cubicBezTo>
                  <a:pt x="35259" y="31666"/>
                  <a:pt x="35070" y="31288"/>
                  <a:pt x="34691" y="31288"/>
                </a:cubicBezTo>
                <a:close/>
                <a:moveTo>
                  <a:pt x="41686" y="31288"/>
                </a:moveTo>
                <a:cubicBezTo>
                  <a:pt x="41308" y="31288"/>
                  <a:pt x="40930" y="31666"/>
                  <a:pt x="40930" y="32044"/>
                </a:cubicBezTo>
                <a:cubicBezTo>
                  <a:pt x="40930" y="32328"/>
                  <a:pt x="41214" y="32706"/>
                  <a:pt x="41686" y="32706"/>
                </a:cubicBezTo>
                <a:cubicBezTo>
                  <a:pt x="42064" y="32706"/>
                  <a:pt x="42348" y="32328"/>
                  <a:pt x="42348" y="32044"/>
                </a:cubicBezTo>
                <a:cubicBezTo>
                  <a:pt x="42253" y="31666"/>
                  <a:pt x="42064" y="31288"/>
                  <a:pt x="41686" y="31288"/>
                </a:cubicBezTo>
                <a:close/>
                <a:moveTo>
                  <a:pt x="48681" y="31288"/>
                </a:moveTo>
                <a:cubicBezTo>
                  <a:pt x="48303" y="31288"/>
                  <a:pt x="47925" y="31666"/>
                  <a:pt x="47925" y="32044"/>
                </a:cubicBezTo>
                <a:cubicBezTo>
                  <a:pt x="47925" y="32328"/>
                  <a:pt x="48114" y="32706"/>
                  <a:pt x="48681" y="32706"/>
                </a:cubicBezTo>
                <a:cubicBezTo>
                  <a:pt x="48965" y="32706"/>
                  <a:pt x="49343" y="32328"/>
                  <a:pt x="49343" y="32044"/>
                </a:cubicBezTo>
                <a:cubicBezTo>
                  <a:pt x="49248" y="31666"/>
                  <a:pt x="48965" y="31288"/>
                  <a:pt x="48681" y="31288"/>
                </a:cubicBezTo>
                <a:close/>
                <a:moveTo>
                  <a:pt x="55581" y="31288"/>
                </a:moveTo>
                <a:cubicBezTo>
                  <a:pt x="55298" y="31288"/>
                  <a:pt x="54920" y="31666"/>
                  <a:pt x="54920" y="32044"/>
                </a:cubicBezTo>
                <a:cubicBezTo>
                  <a:pt x="54920" y="32328"/>
                  <a:pt x="55109" y="32706"/>
                  <a:pt x="55581" y="32706"/>
                </a:cubicBezTo>
                <a:cubicBezTo>
                  <a:pt x="55960" y="32706"/>
                  <a:pt x="56338" y="32328"/>
                  <a:pt x="56338" y="32044"/>
                </a:cubicBezTo>
                <a:cubicBezTo>
                  <a:pt x="56243" y="31666"/>
                  <a:pt x="55960" y="31288"/>
                  <a:pt x="55581" y="31288"/>
                </a:cubicBezTo>
                <a:close/>
                <a:moveTo>
                  <a:pt x="62576" y="31288"/>
                </a:moveTo>
                <a:cubicBezTo>
                  <a:pt x="62198" y="31288"/>
                  <a:pt x="61820" y="31666"/>
                  <a:pt x="61820" y="32044"/>
                </a:cubicBezTo>
                <a:cubicBezTo>
                  <a:pt x="61820" y="32328"/>
                  <a:pt x="62104" y="32706"/>
                  <a:pt x="62576" y="32706"/>
                </a:cubicBezTo>
                <a:cubicBezTo>
                  <a:pt x="62954" y="32706"/>
                  <a:pt x="63333" y="32328"/>
                  <a:pt x="63333" y="32044"/>
                </a:cubicBezTo>
                <a:cubicBezTo>
                  <a:pt x="63144" y="31666"/>
                  <a:pt x="62954" y="31288"/>
                  <a:pt x="62576" y="31288"/>
                </a:cubicBezTo>
                <a:close/>
                <a:moveTo>
                  <a:pt x="69571" y="31288"/>
                </a:moveTo>
                <a:cubicBezTo>
                  <a:pt x="69193" y="31288"/>
                  <a:pt x="68815" y="31666"/>
                  <a:pt x="68815" y="32044"/>
                </a:cubicBezTo>
                <a:cubicBezTo>
                  <a:pt x="68815" y="32328"/>
                  <a:pt x="69099" y="32706"/>
                  <a:pt x="69571" y="32706"/>
                </a:cubicBezTo>
                <a:cubicBezTo>
                  <a:pt x="69949" y="32706"/>
                  <a:pt x="70233" y="32328"/>
                  <a:pt x="70233" y="32044"/>
                </a:cubicBezTo>
                <a:cubicBezTo>
                  <a:pt x="70138" y="31666"/>
                  <a:pt x="69949" y="31288"/>
                  <a:pt x="69571" y="31288"/>
                </a:cubicBezTo>
                <a:close/>
                <a:moveTo>
                  <a:pt x="3309" y="33084"/>
                </a:moveTo>
                <a:cubicBezTo>
                  <a:pt x="2931" y="33084"/>
                  <a:pt x="2553" y="33462"/>
                  <a:pt x="2553" y="33746"/>
                </a:cubicBezTo>
                <a:cubicBezTo>
                  <a:pt x="2553" y="34124"/>
                  <a:pt x="2742" y="34502"/>
                  <a:pt x="3309" y="34502"/>
                </a:cubicBezTo>
                <a:cubicBezTo>
                  <a:pt x="3593" y="34502"/>
                  <a:pt x="3971" y="34124"/>
                  <a:pt x="3971" y="33746"/>
                </a:cubicBezTo>
                <a:cubicBezTo>
                  <a:pt x="3876" y="33273"/>
                  <a:pt x="3593" y="33084"/>
                  <a:pt x="3309" y="33084"/>
                </a:cubicBezTo>
                <a:close/>
                <a:moveTo>
                  <a:pt x="10209" y="33084"/>
                </a:moveTo>
                <a:cubicBezTo>
                  <a:pt x="9831" y="33084"/>
                  <a:pt x="9548" y="33462"/>
                  <a:pt x="9548" y="33746"/>
                </a:cubicBezTo>
                <a:cubicBezTo>
                  <a:pt x="9548" y="34124"/>
                  <a:pt x="9737" y="34502"/>
                  <a:pt x="10209" y="34502"/>
                </a:cubicBezTo>
                <a:cubicBezTo>
                  <a:pt x="10587" y="34502"/>
                  <a:pt x="10966" y="34124"/>
                  <a:pt x="10966" y="33746"/>
                </a:cubicBezTo>
                <a:cubicBezTo>
                  <a:pt x="10871" y="33273"/>
                  <a:pt x="10587" y="33084"/>
                  <a:pt x="10209" y="33084"/>
                </a:cubicBezTo>
                <a:close/>
                <a:moveTo>
                  <a:pt x="17204" y="33084"/>
                </a:moveTo>
                <a:cubicBezTo>
                  <a:pt x="16826" y="33084"/>
                  <a:pt x="16543" y="33462"/>
                  <a:pt x="16543" y="33746"/>
                </a:cubicBezTo>
                <a:cubicBezTo>
                  <a:pt x="16543" y="34124"/>
                  <a:pt x="16732" y="34502"/>
                  <a:pt x="17204" y="34502"/>
                </a:cubicBezTo>
                <a:cubicBezTo>
                  <a:pt x="17582" y="34502"/>
                  <a:pt x="17960" y="34124"/>
                  <a:pt x="17960" y="33746"/>
                </a:cubicBezTo>
                <a:cubicBezTo>
                  <a:pt x="17771" y="33273"/>
                  <a:pt x="17582" y="33084"/>
                  <a:pt x="17204" y="33084"/>
                </a:cubicBezTo>
                <a:close/>
                <a:moveTo>
                  <a:pt x="24199" y="33084"/>
                </a:moveTo>
                <a:cubicBezTo>
                  <a:pt x="23821" y="33084"/>
                  <a:pt x="23443" y="33462"/>
                  <a:pt x="23443" y="33746"/>
                </a:cubicBezTo>
                <a:cubicBezTo>
                  <a:pt x="23443" y="34124"/>
                  <a:pt x="23726" y="34502"/>
                  <a:pt x="24199" y="34502"/>
                </a:cubicBezTo>
                <a:cubicBezTo>
                  <a:pt x="24577" y="34502"/>
                  <a:pt x="24861" y="34124"/>
                  <a:pt x="24861" y="33746"/>
                </a:cubicBezTo>
                <a:cubicBezTo>
                  <a:pt x="24766" y="33273"/>
                  <a:pt x="24577" y="33084"/>
                  <a:pt x="24199" y="33084"/>
                </a:cubicBezTo>
                <a:close/>
                <a:moveTo>
                  <a:pt x="31099" y="33084"/>
                </a:moveTo>
                <a:cubicBezTo>
                  <a:pt x="30816" y="33084"/>
                  <a:pt x="30438" y="33462"/>
                  <a:pt x="30438" y="33746"/>
                </a:cubicBezTo>
                <a:cubicBezTo>
                  <a:pt x="30438" y="34124"/>
                  <a:pt x="30627" y="34502"/>
                  <a:pt x="31099" y="34502"/>
                </a:cubicBezTo>
                <a:cubicBezTo>
                  <a:pt x="31478" y="34502"/>
                  <a:pt x="31856" y="34124"/>
                  <a:pt x="31856" y="33746"/>
                </a:cubicBezTo>
                <a:cubicBezTo>
                  <a:pt x="31761" y="33273"/>
                  <a:pt x="31478" y="33084"/>
                  <a:pt x="31099" y="33084"/>
                </a:cubicBezTo>
                <a:close/>
                <a:moveTo>
                  <a:pt x="38094" y="33084"/>
                </a:moveTo>
                <a:cubicBezTo>
                  <a:pt x="37811" y="33084"/>
                  <a:pt x="37433" y="33462"/>
                  <a:pt x="37433" y="33746"/>
                </a:cubicBezTo>
                <a:cubicBezTo>
                  <a:pt x="37433" y="34124"/>
                  <a:pt x="37622" y="34502"/>
                  <a:pt x="38094" y="34502"/>
                </a:cubicBezTo>
                <a:cubicBezTo>
                  <a:pt x="38472" y="34502"/>
                  <a:pt x="38851" y="34124"/>
                  <a:pt x="38851" y="33746"/>
                </a:cubicBezTo>
                <a:cubicBezTo>
                  <a:pt x="38851" y="33273"/>
                  <a:pt x="38472" y="33084"/>
                  <a:pt x="38094" y="33084"/>
                </a:cubicBezTo>
                <a:close/>
                <a:moveTo>
                  <a:pt x="45089" y="33084"/>
                </a:moveTo>
                <a:cubicBezTo>
                  <a:pt x="44711" y="33084"/>
                  <a:pt x="44333" y="33462"/>
                  <a:pt x="44333" y="33746"/>
                </a:cubicBezTo>
                <a:cubicBezTo>
                  <a:pt x="44333" y="34124"/>
                  <a:pt x="44617" y="34502"/>
                  <a:pt x="45089" y="34502"/>
                </a:cubicBezTo>
                <a:cubicBezTo>
                  <a:pt x="45467" y="34502"/>
                  <a:pt x="45845" y="34124"/>
                  <a:pt x="45845" y="33746"/>
                </a:cubicBezTo>
                <a:cubicBezTo>
                  <a:pt x="45845" y="33273"/>
                  <a:pt x="45467" y="33084"/>
                  <a:pt x="45089" y="33084"/>
                </a:cubicBezTo>
                <a:close/>
                <a:moveTo>
                  <a:pt x="52084" y="33084"/>
                </a:moveTo>
                <a:cubicBezTo>
                  <a:pt x="51706" y="33084"/>
                  <a:pt x="51328" y="33462"/>
                  <a:pt x="51328" y="33746"/>
                </a:cubicBezTo>
                <a:cubicBezTo>
                  <a:pt x="51328" y="34124"/>
                  <a:pt x="51611" y="34502"/>
                  <a:pt x="52084" y="34502"/>
                </a:cubicBezTo>
                <a:cubicBezTo>
                  <a:pt x="52462" y="34502"/>
                  <a:pt x="52746" y="34124"/>
                  <a:pt x="52746" y="33746"/>
                </a:cubicBezTo>
                <a:cubicBezTo>
                  <a:pt x="52746" y="33273"/>
                  <a:pt x="52368" y="33084"/>
                  <a:pt x="52084" y="33084"/>
                </a:cubicBezTo>
                <a:close/>
                <a:moveTo>
                  <a:pt x="59079" y="33084"/>
                </a:moveTo>
                <a:cubicBezTo>
                  <a:pt x="58701" y="33084"/>
                  <a:pt x="58323" y="33462"/>
                  <a:pt x="58323" y="33746"/>
                </a:cubicBezTo>
                <a:cubicBezTo>
                  <a:pt x="58323" y="34124"/>
                  <a:pt x="58512" y="34502"/>
                  <a:pt x="59079" y="34502"/>
                </a:cubicBezTo>
                <a:cubicBezTo>
                  <a:pt x="59363" y="34502"/>
                  <a:pt x="59741" y="34124"/>
                  <a:pt x="59741" y="33746"/>
                </a:cubicBezTo>
                <a:cubicBezTo>
                  <a:pt x="59741" y="33273"/>
                  <a:pt x="59363" y="33084"/>
                  <a:pt x="59079" y="33084"/>
                </a:cubicBezTo>
                <a:close/>
                <a:moveTo>
                  <a:pt x="65979" y="33084"/>
                </a:moveTo>
                <a:cubicBezTo>
                  <a:pt x="65601" y="33084"/>
                  <a:pt x="65318" y="33462"/>
                  <a:pt x="65318" y="33746"/>
                </a:cubicBezTo>
                <a:cubicBezTo>
                  <a:pt x="65318" y="34124"/>
                  <a:pt x="65507" y="34502"/>
                  <a:pt x="65979" y="34502"/>
                </a:cubicBezTo>
                <a:cubicBezTo>
                  <a:pt x="66357" y="34502"/>
                  <a:pt x="66735" y="34124"/>
                  <a:pt x="66735" y="33746"/>
                </a:cubicBezTo>
                <a:cubicBezTo>
                  <a:pt x="66735" y="33273"/>
                  <a:pt x="66357" y="33084"/>
                  <a:pt x="65979" y="33084"/>
                </a:cubicBezTo>
                <a:close/>
                <a:moveTo>
                  <a:pt x="72974" y="33084"/>
                </a:moveTo>
                <a:cubicBezTo>
                  <a:pt x="72596" y="33084"/>
                  <a:pt x="72312" y="33462"/>
                  <a:pt x="72312" y="33746"/>
                </a:cubicBezTo>
                <a:cubicBezTo>
                  <a:pt x="72312" y="34124"/>
                  <a:pt x="72502" y="34502"/>
                  <a:pt x="72974" y="34502"/>
                </a:cubicBezTo>
                <a:cubicBezTo>
                  <a:pt x="73352" y="34502"/>
                  <a:pt x="73730" y="34124"/>
                  <a:pt x="73730" y="33746"/>
                </a:cubicBezTo>
                <a:cubicBezTo>
                  <a:pt x="73730" y="33273"/>
                  <a:pt x="73352" y="33084"/>
                  <a:pt x="72974" y="33084"/>
                </a:cubicBezTo>
                <a:close/>
                <a:moveTo>
                  <a:pt x="1" y="34975"/>
                </a:moveTo>
                <a:lnTo>
                  <a:pt x="1" y="36109"/>
                </a:lnTo>
                <a:cubicBezTo>
                  <a:pt x="190" y="36014"/>
                  <a:pt x="379" y="35825"/>
                  <a:pt x="379" y="35542"/>
                </a:cubicBezTo>
                <a:cubicBezTo>
                  <a:pt x="379" y="35164"/>
                  <a:pt x="190" y="34975"/>
                  <a:pt x="1" y="34975"/>
                </a:cubicBezTo>
                <a:close/>
                <a:moveTo>
                  <a:pt x="6712" y="34880"/>
                </a:moveTo>
                <a:cubicBezTo>
                  <a:pt x="6334" y="34880"/>
                  <a:pt x="5956" y="35164"/>
                  <a:pt x="5956" y="35542"/>
                </a:cubicBezTo>
                <a:cubicBezTo>
                  <a:pt x="5956" y="35920"/>
                  <a:pt x="6239" y="36298"/>
                  <a:pt x="6712" y="36298"/>
                </a:cubicBezTo>
                <a:cubicBezTo>
                  <a:pt x="7090" y="36298"/>
                  <a:pt x="7374" y="35920"/>
                  <a:pt x="7374" y="35542"/>
                </a:cubicBezTo>
                <a:cubicBezTo>
                  <a:pt x="7374" y="35069"/>
                  <a:pt x="7090" y="34880"/>
                  <a:pt x="6712" y="34880"/>
                </a:cubicBezTo>
                <a:close/>
                <a:moveTo>
                  <a:pt x="13707" y="34880"/>
                </a:moveTo>
                <a:cubicBezTo>
                  <a:pt x="13329" y="34880"/>
                  <a:pt x="12951" y="35164"/>
                  <a:pt x="12951" y="35542"/>
                </a:cubicBezTo>
                <a:cubicBezTo>
                  <a:pt x="12951" y="35920"/>
                  <a:pt x="13234" y="36298"/>
                  <a:pt x="13707" y="36298"/>
                </a:cubicBezTo>
                <a:cubicBezTo>
                  <a:pt x="13990" y="36298"/>
                  <a:pt x="14368" y="35920"/>
                  <a:pt x="14368" y="35542"/>
                </a:cubicBezTo>
                <a:cubicBezTo>
                  <a:pt x="14368" y="35069"/>
                  <a:pt x="13990" y="34880"/>
                  <a:pt x="13707" y="34880"/>
                </a:cubicBezTo>
                <a:close/>
                <a:moveTo>
                  <a:pt x="20607" y="34880"/>
                </a:moveTo>
                <a:cubicBezTo>
                  <a:pt x="20324" y="34880"/>
                  <a:pt x="19945" y="35164"/>
                  <a:pt x="19945" y="35542"/>
                </a:cubicBezTo>
                <a:cubicBezTo>
                  <a:pt x="19945" y="35920"/>
                  <a:pt x="20135" y="36298"/>
                  <a:pt x="20607" y="36298"/>
                </a:cubicBezTo>
                <a:cubicBezTo>
                  <a:pt x="20985" y="36298"/>
                  <a:pt x="21363" y="35920"/>
                  <a:pt x="21363" y="35542"/>
                </a:cubicBezTo>
                <a:cubicBezTo>
                  <a:pt x="21363" y="35069"/>
                  <a:pt x="21080" y="34880"/>
                  <a:pt x="20607" y="34880"/>
                </a:cubicBezTo>
                <a:close/>
                <a:moveTo>
                  <a:pt x="27602" y="34880"/>
                </a:moveTo>
                <a:cubicBezTo>
                  <a:pt x="27224" y="34880"/>
                  <a:pt x="26846" y="35164"/>
                  <a:pt x="26846" y="35542"/>
                </a:cubicBezTo>
                <a:cubicBezTo>
                  <a:pt x="26846" y="35920"/>
                  <a:pt x="27129" y="36298"/>
                  <a:pt x="27602" y="36298"/>
                </a:cubicBezTo>
                <a:cubicBezTo>
                  <a:pt x="27980" y="36298"/>
                  <a:pt x="28358" y="35920"/>
                  <a:pt x="28358" y="35542"/>
                </a:cubicBezTo>
                <a:cubicBezTo>
                  <a:pt x="28358" y="35069"/>
                  <a:pt x="28075" y="34880"/>
                  <a:pt x="27602" y="34880"/>
                </a:cubicBezTo>
                <a:close/>
                <a:moveTo>
                  <a:pt x="34691" y="34880"/>
                </a:moveTo>
                <a:cubicBezTo>
                  <a:pt x="34313" y="34880"/>
                  <a:pt x="33935" y="35164"/>
                  <a:pt x="33935" y="35542"/>
                </a:cubicBezTo>
                <a:cubicBezTo>
                  <a:pt x="33935" y="35920"/>
                  <a:pt x="34219" y="36298"/>
                  <a:pt x="34691" y="36298"/>
                </a:cubicBezTo>
                <a:cubicBezTo>
                  <a:pt x="35070" y="36298"/>
                  <a:pt x="35448" y="35920"/>
                  <a:pt x="35448" y="35542"/>
                </a:cubicBezTo>
                <a:cubicBezTo>
                  <a:pt x="35259" y="35069"/>
                  <a:pt x="35070" y="34880"/>
                  <a:pt x="34691" y="34880"/>
                </a:cubicBezTo>
                <a:close/>
                <a:moveTo>
                  <a:pt x="41686" y="34880"/>
                </a:moveTo>
                <a:cubicBezTo>
                  <a:pt x="41308" y="34880"/>
                  <a:pt x="40930" y="35164"/>
                  <a:pt x="40930" y="35542"/>
                </a:cubicBezTo>
                <a:cubicBezTo>
                  <a:pt x="40930" y="35920"/>
                  <a:pt x="41214" y="36298"/>
                  <a:pt x="41686" y="36298"/>
                </a:cubicBezTo>
                <a:cubicBezTo>
                  <a:pt x="42064" y="36298"/>
                  <a:pt x="42348" y="35920"/>
                  <a:pt x="42348" y="35542"/>
                </a:cubicBezTo>
                <a:cubicBezTo>
                  <a:pt x="42253" y="35069"/>
                  <a:pt x="42064" y="34880"/>
                  <a:pt x="41686" y="34880"/>
                </a:cubicBezTo>
                <a:close/>
                <a:moveTo>
                  <a:pt x="48681" y="34880"/>
                </a:moveTo>
                <a:cubicBezTo>
                  <a:pt x="48303" y="34880"/>
                  <a:pt x="47925" y="35164"/>
                  <a:pt x="47925" y="35542"/>
                </a:cubicBezTo>
                <a:cubicBezTo>
                  <a:pt x="47925" y="35920"/>
                  <a:pt x="48114" y="36298"/>
                  <a:pt x="48681" y="36298"/>
                </a:cubicBezTo>
                <a:cubicBezTo>
                  <a:pt x="48965" y="36298"/>
                  <a:pt x="49343" y="35920"/>
                  <a:pt x="49343" y="35542"/>
                </a:cubicBezTo>
                <a:cubicBezTo>
                  <a:pt x="49248" y="35069"/>
                  <a:pt x="48965" y="34880"/>
                  <a:pt x="48681" y="34880"/>
                </a:cubicBezTo>
                <a:close/>
                <a:moveTo>
                  <a:pt x="55581" y="34880"/>
                </a:moveTo>
                <a:cubicBezTo>
                  <a:pt x="55298" y="34880"/>
                  <a:pt x="54920" y="35164"/>
                  <a:pt x="54920" y="35542"/>
                </a:cubicBezTo>
                <a:cubicBezTo>
                  <a:pt x="54920" y="35920"/>
                  <a:pt x="55109" y="36298"/>
                  <a:pt x="55581" y="36298"/>
                </a:cubicBezTo>
                <a:cubicBezTo>
                  <a:pt x="55960" y="36298"/>
                  <a:pt x="56338" y="35920"/>
                  <a:pt x="56338" y="35542"/>
                </a:cubicBezTo>
                <a:cubicBezTo>
                  <a:pt x="56243" y="35069"/>
                  <a:pt x="55960" y="34880"/>
                  <a:pt x="55581" y="34880"/>
                </a:cubicBezTo>
                <a:close/>
                <a:moveTo>
                  <a:pt x="62576" y="34880"/>
                </a:moveTo>
                <a:cubicBezTo>
                  <a:pt x="62198" y="34880"/>
                  <a:pt x="61820" y="35164"/>
                  <a:pt x="61820" y="35542"/>
                </a:cubicBezTo>
                <a:cubicBezTo>
                  <a:pt x="61820" y="35920"/>
                  <a:pt x="62104" y="36298"/>
                  <a:pt x="62576" y="36298"/>
                </a:cubicBezTo>
                <a:cubicBezTo>
                  <a:pt x="62954" y="36298"/>
                  <a:pt x="63333" y="35920"/>
                  <a:pt x="63333" y="35542"/>
                </a:cubicBezTo>
                <a:cubicBezTo>
                  <a:pt x="63144" y="35069"/>
                  <a:pt x="62954" y="34880"/>
                  <a:pt x="62576" y="34880"/>
                </a:cubicBezTo>
                <a:close/>
                <a:moveTo>
                  <a:pt x="69571" y="34880"/>
                </a:moveTo>
                <a:cubicBezTo>
                  <a:pt x="69193" y="34880"/>
                  <a:pt x="68815" y="35164"/>
                  <a:pt x="68815" y="35542"/>
                </a:cubicBezTo>
                <a:cubicBezTo>
                  <a:pt x="68815" y="35920"/>
                  <a:pt x="69099" y="36298"/>
                  <a:pt x="69571" y="36298"/>
                </a:cubicBezTo>
                <a:cubicBezTo>
                  <a:pt x="69949" y="36298"/>
                  <a:pt x="70233" y="35920"/>
                  <a:pt x="70233" y="35542"/>
                </a:cubicBezTo>
                <a:cubicBezTo>
                  <a:pt x="70138" y="35069"/>
                  <a:pt x="69949" y="34880"/>
                  <a:pt x="69571" y="34880"/>
                </a:cubicBezTo>
                <a:close/>
                <a:moveTo>
                  <a:pt x="3309" y="36487"/>
                </a:moveTo>
                <a:cubicBezTo>
                  <a:pt x="2931" y="36487"/>
                  <a:pt x="2553" y="36865"/>
                  <a:pt x="2553" y="37243"/>
                </a:cubicBezTo>
                <a:cubicBezTo>
                  <a:pt x="2553" y="37527"/>
                  <a:pt x="2742" y="37905"/>
                  <a:pt x="3309" y="37905"/>
                </a:cubicBezTo>
                <a:cubicBezTo>
                  <a:pt x="3593" y="37905"/>
                  <a:pt x="3971" y="37527"/>
                  <a:pt x="3971" y="37243"/>
                </a:cubicBezTo>
                <a:cubicBezTo>
                  <a:pt x="3876" y="36865"/>
                  <a:pt x="3593" y="36487"/>
                  <a:pt x="3309" y="36487"/>
                </a:cubicBezTo>
                <a:close/>
                <a:moveTo>
                  <a:pt x="10209" y="36487"/>
                </a:moveTo>
                <a:cubicBezTo>
                  <a:pt x="9831" y="36487"/>
                  <a:pt x="9548" y="36865"/>
                  <a:pt x="9548" y="37243"/>
                </a:cubicBezTo>
                <a:cubicBezTo>
                  <a:pt x="9548" y="37527"/>
                  <a:pt x="9737" y="37905"/>
                  <a:pt x="10209" y="37905"/>
                </a:cubicBezTo>
                <a:cubicBezTo>
                  <a:pt x="10587" y="37905"/>
                  <a:pt x="10966" y="37527"/>
                  <a:pt x="10966" y="37243"/>
                </a:cubicBezTo>
                <a:cubicBezTo>
                  <a:pt x="10871" y="36865"/>
                  <a:pt x="10587" y="36487"/>
                  <a:pt x="10209" y="36487"/>
                </a:cubicBezTo>
                <a:close/>
                <a:moveTo>
                  <a:pt x="17204" y="36487"/>
                </a:moveTo>
                <a:cubicBezTo>
                  <a:pt x="16826" y="36487"/>
                  <a:pt x="16543" y="36865"/>
                  <a:pt x="16543" y="37243"/>
                </a:cubicBezTo>
                <a:cubicBezTo>
                  <a:pt x="16543" y="37527"/>
                  <a:pt x="16732" y="37905"/>
                  <a:pt x="17204" y="37905"/>
                </a:cubicBezTo>
                <a:cubicBezTo>
                  <a:pt x="17582" y="37905"/>
                  <a:pt x="17960" y="37527"/>
                  <a:pt x="17960" y="37243"/>
                </a:cubicBezTo>
                <a:cubicBezTo>
                  <a:pt x="17771" y="36865"/>
                  <a:pt x="17582" y="36487"/>
                  <a:pt x="17204" y="36487"/>
                </a:cubicBezTo>
                <a:close/>
                <a:moveTo>
                  <a:pt x="24199" y="36487"/>
                </a:moveTo>
                <a:cubicBezTo>
                  <a:pt x="23821" y="36487"/>
                  <a:pt x="23443" y="36865"/>
                  <a:pt x="23443" y="37243"/>
                </a:cubicBezTo>
                <a:cubicBezTo>
                  <a:pt x="23443" y="37527"/>
                  <a:pt x="23726" y="37905"/>
                  <a:pt x="24199" y="37905"/>
                </a:cubicBezTo>
                <a:cubicBezTo>
                  <a:pt x="24577" y="37905"/>
                  <a:pt x="24861" y="37527"/>
                  <a:pt x="24861" y="37243"/>
                </a:cubicBezTo>
                <a:cubicBezTo>
                  <a:pt x="24766" y="36865"/>
                  <a:pt x="24577" y="36487"/>
                  <a:pt x="24199" y="36487"/>
                </a:cubicBezTo>
                <a:close/>
                <a:moveTo>
                  <a:pt x="31099" y="36487"/>
                </a:moveTo>
                <a:cubicBezTo>
                  <a:pt x="30816" y="36487"/>
                  <a:pt x="30438" y="36865"/>
                  <a:pt x="30438" y="37243"/>
                </a:cubicBezTo>
                <a:cubicBezTo>
                  <a:pt x="30438" y="37527"/>
                  <a:pt x="30627" y="37905"/>
                  <a:pt x="31099" y="37905"/>
                </a:cubicBezTo>
                <a:cubicBezTo>
                  <a:pt x="31478" y="37905"/>
                  <a:pt x="31856" y="37527"/>
                  <a:pt x="31856" y="37243"/>
                </a:cubicBezTo>
                <a:cubicBezTo>
                  <a:pt x="31761" y="36865"/>
                  <a:pt x="31478" y="36487"/>
                  <a:pt x="31099" y="36487"/>
                </a:cubicBezTo>
                <a:close/>
                <a:moveTo>
                  <a:pt x="38094" y="36487"/>
                </a:moveTo>
                <a:cubicBezTo>
                  <a:pt x="37811" y="36487"/>
                  <a:pt x="37433" y="36865"/>
                  <a:pt x="37433" y="37243"/>
                </a:cubicBezTo>
                <a:cubicBezTo>
                  <a:pt x="37433" y="37527"/>
                  <a:pt x="37622" y="37905"/>
                  <a:pt x="38094" y="37905"/>
                </a:cubicBezTo>
                <a:cubicBezTo>
                  <a:pt x="38472" y="37905"/>
                  <a:pt x="38851" y="37527"/>
                  <a:pt x="38851" y="37243"/>
                </a:cubicBezTo>
                <a:cubicBezTo>
                  <a:pt x="38851" y="36865"/>
                  <a:pt x="38472" y="36487"/>
                  <a:pt x="38094" y="36487"/>
                </a:cubicBezTo>
                <a:close/>
                <a:moveTo>
                  <a:pt x="45089" y="36487"/>
                </a:moveTo>
                <a:cubicBezTo>
                  <a:pt x="44711" y="36487"/>
                  <a:pt x="44333" y="36865"/>
                  <a:pt x="44333" y="37243"/>
                </a:cubicBezTo>
                <a:cubicBezTo>
                  <a:pt x="44333" y="37527"/>
                  <a:pt x="44617" y="37905"/>
                  <a:pt x="45089" y="37905"/>
                </a:cubicBezTo>
                <a:cubicBezTo>
                  <a:pt x="45467" y="37905"/>
                  <a:pt x="45845" y="37527"/>
                  <a:pt x="45845" y="37243"/>
                </a:cubicBezTo>
                <a:cubicBezTo>
                  <a:pt x="45845" y="36865"/>
                  <a:pt x="45467" y="36487"/>
                  <a:pt x="45089" y="36487"/>
                </a:cubicBezTo>
                <a:close/>
                <a:moveTo>
                  <a:pt x="52084" y="36487"/>
                </a:moveTo>
                <a:cubicBezTo>
                  <a:pt x="51706" y="36487"/>
                  <a:pt x="51328" y="36865"/>
                  <a:pt x="51328" y="37243"/>
                </a:cubicBezTo>
                <a:cubicBezTo>
                  <a:pt x="51328" y="37527"/>
                  <a:pt x="51611" y="37905"/>
                  <a:pt x="52084" y="37905"/>
                </a:cubicBezTo>
                <a:cubicBezTo>
                  <a:pt x="52462" y="37905"/>
                  <a:pt x="52746" y="37527"/>
                  <a:pt x="52746" y="37243"/>
                </a:cubicBezTo>
                <a:cubicBezTo>
                  <a:pt x="52746" y="36865"/>
                  <a:pt x="52368" y="36487"/>
                  <a:pt x="52084" y="36487"/>
                </a:cubicBezTo>
                <a:close/>
                <a:moveTo>
                  <a:pt x="59079" y="36487"/>
                </a:moveTo>
                <a:cubicBezTo>
                  <a:pt x="58701" y="36487"/>
                  <a:pt x="58323" y="36865"/>
                  <a:pt x="58323" y="37243"/>
                </a:cubicBezTo>
                <a:cubicBezTo>
                  <a:pt x="58323" y="37527"/>
                  <a:pt x="58512" y="37905"/>
                  <a:pt x="59079" y="37905"/>
                </a:cubicBezTo>
                <a:cubicBezTo>
                  <a:pt x="59363" y="37905"/>
                  <a:pt x="59741" y="37527"/>
                  <a:pt x="59741" y="37243"/>
                </a:cubicBezTo>
                <a:cubicBezTo>
                  <a:pt x="59741" y="36865"/>
                  <a:pt x="59363" y="36487"/>
                  <a:pt x="59079" y="36487"/>
                </a:cubicBezTo>
                <a:close/>
                <a:moveTo>
                  <a:pt x="65979" y="36487"/>
                </a:moveTo>
                <a:cubicBezTo>
                  <a:pt x="65601" y="36487"/>
                  <a:pt x="65318" y="36865"/>
                  <a:pt x="65318" y="37243"/>
                </a:cubicBezTo>
                <a:cubicBezTo>
                  <a:pt x="65318" y="37527"/>
                  <a:pt x="65507" y="37905"/>
                  <a:pt x="65979" y="37905"/>
                </a:cubicBezTo>
                <a:cubicBezTo>
                  <a:pt x="66357" y="37905"/>
                  <a:pt x="66735" y="37527"/>
                  <a:pt x="66735" y="37243"/>
                </a:cubicBezTo>
                <a:cubicBezTo>
                  <a:pt x="66735" y="36865"/>
                  <a:pt x="66357" y="36487"/>
                  <a:pt x="65979" y="36487"/>
                </a:cubicBezTo>
                <a:close/>
                <a:moveTo>
                  <a:pt x="72974" y="36487"/>
                </a:moveTo>
                <a:cubicBezTo>
                  <a:pt x="72596" y="36487"/>
                  <a:pt x="72218" y="36865"/>
                  <a:pt x="72218" y="37243"/>
                </a:cubicBezTo>
                <a:cubicBezTo>
                  <a:pt x="72407" y="37527"/>
                  <a:pt x="72596" y="37905"/>
                  <a:pt x="72974" y="37905"/>
                </a:cubicBezTo>
                <a:cubicBezTo>
                  <a:pt x="73352" y="37905"/>
                  <a:pt x="73730" y="37527"/>
                  <a:pt x="73730" y="37243"/>
                </a:cubicBezTo>
                <a:cubicBezTo>
                  <a:pt x="73730" y="36865"/>
                  <a:pt x="73352" y="36487"/>
                  <a:pt x="72974" y="36487"/>
                </a:cubicBezTo>
                <a:close/>
                <a:moveTo>
                  <a:pt x="1" y="38378"/>
                </a:moveTo>
                <a:lnTo>
                  <a:pt x="1" y="38945"/>
                </a:lnTo>
                <a:lnTo>
                  <a:pt x="1" y="39606"/>
                </a:lnTo>
                <a:cubicBezTo>
                  <a:pt x="190" y="39417"/>
                  <a:pt x="284" y="39323"/>
                  <a:pt x="284" y="38945"/>
                </a:cubicBezTo>
                <a:cubicBezTo>
                  <a:pt x="379" y="38661"/>
                  <a:pt x="190" y="38472"/>
                  <a:pt x="1" y="38378"/>
                </a:cubicBezTo>
                <a:close/>
                <a:moveTo>
                  <a:pt x="6712" y="38283"/>
                </a:moveTo>
                <a:cubicBezTo>
                  <a:pt x="6334" y="38283"/>
                  <a:pt x="5956" y="38661"/>
                  <a:pt x="5956" y="38945"/>
                </a:cubicBezTo>
                <a:cubicBezTo>
                  <a:pt x="5956" y="39323"/>
                  <a:pt x="6239" y="39701"/>
                  <a:pt x="6712" y="39701"/>
                </a:cubicBezTo>
                <a:cubicBezTo>
                  <a:pt x="7090" y="39701"/>
                  <a:pt x="7374" y="39323"/>
                  <a:pt x="7374" y="38945"/>
                </a:cubicBezTo>
                <a:cubicBezTo>
                  <a:pt x="7374" y="38661"/>
                  <a:pt x="7090" y="38283"/>
                  <a:pt x="6712" y="38283"/>
                </a:cubicBezTo>
                <a:close/>
                <a:moveTo>
                  <a:pt x="13707" y="38283"/>
                </a:moveTo>
                <a:cubicBezTo>
                  <a:pt x="13329" y="38283"/>
                  <a:pt x="12951" y="38661"/>
                  <a:pt x="12951" y="38945"/>
                </a:cubicBezTo>
                <a:cubicBezTo>
                  <a:pt x="12951" y="39323"/>
                  <a:pt x="13234" y="39701"/>
                  <a:pt x="13707" y="39701"/>
                </a:cubicBezTo>
                <a:cubicBezTo>
                  <a:pt x="13990" y="39701"/>
                  <a:pt x="14368" y="39323"/>
                  <a:pt x="14368" y="38945"/>
                </a:cubicBezTo>
                <a:cubicBezTo>
                  <a:pt x="14368" y="38661"/>
                  <a:pt x="13990" y="38283"/>
                  <a:pt x="13707" y="38283"/>
                </a:cubicBezTo>
                <a:close/>
                <a:moveTo>
                  <a:pt x="20607" y="38283"/>
                </a:moveTo>
                <a:cubicBezTo>
                  <a:pt x="20324" y="38283"/>
                  <a:pt x="19945" y="38661"/>
                  <a:pt x="19945" y="38945"/>
                </a:cubicBezTo>
                <a:cubicBezTo>
                  <a:pt x="19945" y="39323"/>
                  <a:pt x="20135" y="39701"/>
                  <a:pt x="20607" y="39701"/>
                </a:cubicBezTo>
                <a:cubicBezTo>
                  <a:pt x="20985" y="39701"/>
                  <a:pt x="21363" y="39323"/>
                  <a:pt x="21363" y="38945"/>
                </a:cubicBezTo>
                <a:cubicBezTo>
                  <a:pt x="21363" y="38661"/>
                  <a:pt x="21080" y="38283"/>
                  <a:pt x="20607" y="38283"/>
                </a:cubicBezTo>
                <a:close/>
                <a:moveTo>
                  <a:pt x="27602" y="38283"/>
                </a:moveTo>
                <a:cubicBezTo>
                  <a:pt x="27224" y="38283"/>
                  <a:pt x="26846" y="38661"/>
                  <a:pt x="26846" y="38945"/>
                </a:cubicBezTo>
                <a:cubicBezTo>
                  <a:pt x="26846" y="39323"/>
                  <a:pt x="27129" y="39701"/>
                  <a:pt x="27602" y="39701"/>
                </a:cubicBezTo>
                <a:cubicBezTo>
                  <a:pt x="27980" y="39701"/>
                  <a:pt x="28358" y="39323"/>
                  <a:pt x="28358" y="38945"/>
                </a:cubicBezTo>
                <a:cubicBezTo>
                  <a:pt x="28358" y="38661"/>
                  <a:pt x="28075" y="38283"/>
                  <a:pt x="27602" y="38283"/>
                </a:cubicBezTo>
                <a:close/>
                <a:moveTo>
                  <a:pt x="34691" y="38283"/>
                </a:moveTo>
                <a:cubicBezTo>
                  <a:pt x="34313" y="38283"/>
                  <a:pt x="33935" y="38661"/>
                  <a:pt x="33935" y="38945"/>
                </a:cubicBezTo>
                <a:cubicBezTo>
                  <a:pt x="33935" y="39323"/>
                  <a:pt x="34219" y="39701"/>
                  <a:pt x="34691" y="39701"/>
                </a:cubicBezTo>
                <a:cubicBezTo>
                  <a:pt x="35070" y="39701"/>
                  <a:pt x="35448" y="39323"/>
                  <a:pt x="35448" y="38945"/>
                </a:cubicBezTo>
                <a:cubicBezTo>
                  <a:pt x="35259" y="38661"/>
                  <a:pt x="35070" y="38283"/>
                  <a:pt x="34691" y="38283"/>
                </a:cubicBezTo>
                <a:close/>
                <a:moveTo>
                  <a:pt x="41686" y="38283"/>
                </a:moveTo>
                <a:cubicBezTo>
                  <a:pt x="41308" y="38283"/>
                  <a:pt x="40930" y="38661"/>
                  <a:pt x="40930" y="38945"/>
                </a:cubicBezTo>
                <a:cubicBezTo>
                  <a:pt x="40930" y="39323"/>
                  <a:pt x="41214" y="39701"/>
                  <a:pt x="41686" y="39701"/>
                </a:cubicBezTo>
                <a:cubicBezTo>
                  <a:pt x="42064" y="39701"/>
                  <a:pt x="42348" y="39323"/>
                  <a:pt x="42348" y="38945"/>
                </a:cubicBezTo>
                <a:cubicBezTo>
                  <a:pt x="42253" y="38661"/>
                  <a:pt x="42064" y="38283"/>
                  <a:pt x="41686" y="38283"/>
                </a:cubicBezTo>
                <a:close/>
                <a:moveTo>
                  <a:pt x="48681" y="38283"/>
                </a:moveTo>
                <a:cubicBezTo>
                  <a:pt x="48303" y="38283"/>
                  <a:pt x="47925" y="38661"/>
                  <a:pt x="47925" y="38945"/>
                </a:cubicBezTo>
                <a:cubicBezTo>
                  <a:pt x="47925" y="39323"/>
                  <a:pt x="48114" y="39701"/>
                  <a:pt x="48681" y="39701"/>
                </a:cubicBezTo>
                <a:cubicBezTo>
                  <a:pt x="48965" y="39701"/>
                  <a:pt x="49343" y="39323"/>
                  <a:pt x="49343" y="38945"/>
                </a:cubicBezTo>
                <a:cubicBezTo>
                  <a:pt x="49248" y="38661"/>
                  <a:pt x="48965" y="38283"/>
                  <a:pt x="48681" y="38283"/>
                </a:cubicBezTo>
                <a:close/>
                <a:moveTo>
                  <a:pt x="55581" y="38283"/>
                </a:moveTo>
                <a:cubicBezTo>
                  <a:pt x="55298" y="38283"/>
                  <a:pt x="54920" y="38661"/>
                  <a:pt x="54920" y="38945"/>
                </a:cubicBezTo>
                <a:cubicBezTo>
                  <a:pt x="54920" y="39323"/>
                  <a:pt x="55109" y="39701"/>
                  <a:pt x="55581" y="39701"/>
                </a:cubicBezTo>
                <a:cubicBezTo>
                  <a:pt x="55960" y="39701"/>
                  <a:pt x="56338" y="39323"/>
                  <a:pt x="56338" y="38945"/>
                </a:cubicBezTo>
                <a:cubicBezTo>
                  <a:pt x="56243" y="38661"/>
                  <a:pt x="55960" y="38283"/>
                  <a:pt x="55581" y="38283"/>
                </a:cubicBezTo>
                <a:close/>
                <a:moveTo>
                  <a:pt x="62576" y="38283"/>
                </a:moveTo>
                <a:cubicBezTo>
                  <a:pt x="62198" y="38283"/>
                  <a:pt x="61820" y="38661"/>
                  <a:pt x="61820" y="38945"/>
                </a:cubicBezTo>
                <a:cubicBezTo>
                  <a:pt x="61820" y="39323"/>
                  <a:pt x="62104" y="39701"/>
                  <a:pt x="62576" y="39701"/>
                </a:cubicBezTo>
                <a:cubicBezTo>
                  <a:pt x="62954" y="39701"/>
                  <a:pt x="63333" y="39323"/>
                  <a:pt x="63333" y="38945"/>
                </a:cubicBezTo>
                <a:cubicBezTo>
                  <a:pt x="63144" y="38661"/>
                  <a:pt x="62954" y="38283"/>
                  <a:pt x="62576" y="38283"/>
                </a:cubicBezTo>
                <a:close/>
                <a:moveTo>
                  <a:pt x="69571" y="38283"/>
                </a:moveTo>
                <a:cubicBezTo>
                  <a:pt x="69193" y="38283"/>
                  <a:pt x="68815" y="38661"/>
                  <a:pt x="68815" y="38945"/>
                </a:cubicBezTo>
                <a:cubicBezTo>
                  <a:pt x="68815" y="39323"/>
                  <a:pt x="69099" y="39701"/>
                  <a:pt x="69571" y="39701"/>
                </a:cubicBezTo>
                <a:cubicBezTo>
                  <a:pt x="69949" y="39701"/>
                  <a:pt x="70233" y="39323"/>
                  <a:pt x="70233" y="38945"/>
                </a:cubicBezTo>
                <a:cubicBezTo>
                  <a:pt x="70138" y="38661"/>
                  <a:pt x="69949" y="38283"/>
                  <a:pt x="69571" y="38283"/>
                </a:cubicBezTo>
                <a:close/>
                <a:moveTo>
                  <a:pt x="3309" y="40079"/>
                </a:moveTo>
                <a:cubicBezTo>
                  <a:pt x="2931" y="40079"/>
                  <a:pt x="2553" y="40363"/>
                  <a:pt x="2553" y="40741"/>
                </a:cubicBezTo>
                <a:cubicBezTo>
                  <a:pt x="2553" y="41119"/>
                  <a:pt x="2742" y="41497"/>
                  <a:pt x="3309" y="41497"/>
                </a:cubicBezTo>
                <a:cubicBezTo>
                  <a:pt x="3593" y="41497"/>
                  <a:pt x="3971" y="41119"/>
                  <a:pt x="3971" y="40741"/>
                </a:cubicBezTo>
                <a:cubicBezTo>
                  <a:pt x="3876" y="40268"/>
                  <a:pt x="3593" y="40079"/>
                  <a:pt x="3309" y="40079"/>
                </a:cubicBezTo>
                <a:close/>
                <a:moveTo>
                  <a:pt x="10209" y="40079"/>
                </a:moveTo>
                <a:cubicBezTo>
                  <a:pt x="9831" y="40079"/>
                  <a:pt x="9548" y="40363"/>
                  <a:pt x="9548" y="40741"/>
                </a:cubicBezTo>
                <a:cubicBezTo>
                  <a:pt x="9548" y="41119"/>
                  <a:pt x="9737" y="41497"/>
                  <a:pt x="10209" y="41497"/>
                </a:cubicBezTo>
                <a:cubicBezTo>
                  <a:pt x="10587" y="41497"/>
                  <a:pt x="10966" y="41119"/>
                  <a:pt x="10966" y="40741"/>
                </a:cubicBezTo>
                <a:cubicBezTo>
                  <a:pt x="10871" y="40268"/>
                  <a:pt x="10587" y="40079"/>
                  <a:pt x="10209" y="40079"/>
                </a:cubicBezTo>
                <a:close/>
                <a:moveTo>
                  <a:pt x="17204" y="40079"/>
                </a:moveTo>
                <a:cubicBezTo>
                  <a:pt x="16826" y="40079"/>
                  <a:pt x="16543" y="40363"/>
                  <a:pt x="16543" y="40741"/>
                </a:cubicBezTo>
                <a:cubicBezTo>
                  <a:pt x="16543" y="41119"/>
                  <a:pt x="16732" y="41497"/>
                  <a:pt x="17204" y="41497"/>
                </a:cubicBezTo>
                <a:cubicBezTo>
                  <a:pt x="17582" y="41497"/>
                  <a:pt x="17960" y="41119"/>
                  <a:pt x="17960" y="40741"/>
                </a:cubicBezTo>
                <a:cubicBezTo>
                  <a:pt x="17771" y="40268"/>
                  <a:pt x="17582" y="40079"/>
                  <a:pt x="17204" y="40079"/>
                </a:cubicBezTo>
                <a:close/>
                <a:moveTo>
                  <a:pt x="24199" y="40079"/>
                </a:moveTo>
                <a:cubicBezTo>
                  <a:pt x="23821" y="40079"/>
                  <a:pt x="23443" y="40363"/>
                  <a:pt x="23443" y="40741"/>
                </a:cubicBezTo>
                <a:cubicBezTo>
                  <a:pt x="23443" y="41119"/>
                  <a:pt x="23726" y="41497"/>
                  <a:pt x="24199" y="41497"/>
                </a:cubicBezTo>
                <a:cubicBezTo>
                  <a:pt x="24577" y="41497"/>
                  <a:pt x="24861" y="41119"/>
                  <a:pt x="24861" y="40741"/>
                </a:cubicBezTo>
                <a:cubicBezTo>
                  <a:pt x="24766" y="40268"/>
                  <a:pt x="24577" y="40079"/>
                  <a:pt x="24199" y="40079"/>
                </a:cubicBezTo>
                <a:close/>
                <a:moveTo>
                  <a:pt x="31099" y="40079"/>
                </a:moveTo>
                <a:cubicBezTo>
                  <a:pt x="30816" y="40079"/>
                  <a:pt x="30438" y="40363"/>
                  <a:pt x="30438" y="40741"/>
                </a:cubicBezTo>
                <a:cubicBezTo>
                  <a:pt x="30438" y="41119"/>
                  <a:pt x="30627" y="41497"/>
                  <a:pt x="31099" y="41497"/>
                </a:cubicBezTo>
                <a:cubicBezTo>
                  <a:pt x="31478" y="41497"/>
                  <a:pt x="31856" y="41119"/>
                  <a:pt x="31856" y="40741"/>
                </a:cubicBezTo>
                <a:cubicBezTo>
                  <a:pt x="31761" y="40268"/>
                  <a:pt x="31478" y="40079"/>
                  <a:pt x="31099" y="40079"/>
                </a:cubicBezTo>
                <a:close/>
                <a:moveTo>
                  <a:pt x="38094" y="40079"/>
                </a:moveTo>
                <a:cubicBezTo>
                  <a:pt x="37811" y="40079"/>
                  <a:pt x="37433" y="40363"/>
                  <a:pt x="37433" y="40741"/>
                </a:cubicBezTo>
                <a:cubicBezTo>
                  <a:pt x="37433" y="41119"/>
                  <a:pt x="37622" y="41497"/>
                  <a:pt x="38094" y="41497"/>
                </a:cubicBezTo>
                <a:cubicBezTo>
                  <a:pt x="38472" y="41497"/>
                  <a:pt x="38851" y="41119"/>
                  <a:pt x="38851" y="40741"/>
                </a:cubicBezTo>
                <a:cubicBezTo>
                  <a:pt x="38851" y="40268"/>
                  <a:pt x="38472" y="40079"/>
                  <a:pt x="38094" y="40079"/>
                </a:cubicBezTo>
                <a:close/>
                <a:moveTo>
                  <a:pt x="45089" y="40079"/>
                </a:moveTo>
                <a:cubicBezTo>
                  <a:pt x="44711" y="40079"/>
                  <a:pt x="44333" y="40363"/>
                  <a:pt x="44333" y="40741"/>
                </a:cubicBezTo>
                <a:cubicBezTo>
                  <a:pt x="44333" y="41119"/>
                  <a:pt x="44617" y="41497"/>
                  <a:pt x="45089" y="41497"/>
                </a:cubicBezTo>
                <a:cubicBezTo>
                  <a:pt x="45467" y="41497"/>
                  <a:pt x="45845" y="41119"/>
                  <a:pt x="45845" y="40741"/>
                </a:cubicBezTo>
                <a:cubicBezTo>
                  <a:pt x="45845" y="40268"/>
                  <a:pt x="45467" y="40079"/>
                  <a:pt x="45089" y="40079"/>
                </a:cubicBezTo>
                <a:close/>
                <a:moveTo>
                  <a:pt x="52084" y="40079"/>
                </a:moveTo>
                <a:cubicBezTo>
                  <a:pt x="51706" y="40079"/>
                  <a:pt x="51328" y="40363"/>
                  <a:pt x="51328" y="40741"/>
                </a:cubicBezTo>
                <a:cubicBezTo>
                  <a:pt x="51328" y="41119"/>
                  <a:pt x="51611" y="41497"/>
                  <a:pt x="52084" y="41497"/>
                </a:cubicBezTo>
                <a:cubicBezTo>
                  <a:pt x="52462" y="41497"/>
                  <a:pt x="52746" y="41119"/>
                  <a:pt x="52746" y="40741"/>
                </a:cubicBezTo>
                <a:cubicBezTo>
                  <a:pt x="52746" y="40268"/>
                  <a:pt x="52368" y="40079"/>
                  <a:pt x="52084" y="40079"/>
                </a:cubicBezTo>
                <a:close/>
                <a:moveTo>
                  <a:pt x="59079" y="40079"/>
                </a:moveTo>
                <a:cubicBezTo>
                  <a:pt x="58701" y="40079"/>
                  <a:pt x="58323" y="40363"/>
                  <a:pt x="58323" y="40741"/>
                </a:cubicBezTo>
                <a:cubicBezTo>
                  <a:pt x="58323" y="41119"/>
                  <a:pt x="58512" y="41497"/>
                  <a:pt x="59079" y="41497"/>
                </a:cubicBezTo>
                <a:cubicBezTo>
                  <a:pt x="59363" y="41497"/>
                  <a:pt x="59741" y="41119"/>
                  <a:pt x="59741" y="40741"/>
                </a:cubicBezTo>
                <a:cubicBezTo>
                  <a:pt x="59741" y="40268"/>
                  <a:pt x="59363" y="40079"/>
                  <a:pt x="59079" y="40079"/>
                </a:cubicBezTo>
                <a:close/>
                <a:moveTo>
                  <a:pt x="65979" y="40079"/>
                </a:moveTo>
                <a:cubicBezTo>
                  <a:pt x="65601" y="40079"/>
                  <a:pt x="65318" y="40363"/>
                  <a:pt x="65318" y="40741"/>
                </a:cubicBezTo>
                <a:cubicBezTo>
                  <a:pt x="65318" y="41119"/>
                  <a:pt x="65507" y="41497"/>
                  <a:pt x="65979" y="41497"/>
                </a:cubicBezTo>
                <a:cubicBezTo>
                  <a:pt x="66357" y="41497"/>
                  <a:pt x="66735" y="41119"/>
                  <a:pt x="66735" y="40741"/>
                </a:cubicBezTo>
                <a:cubicBezTo>
                  <a:pt x="66735" y="40268"/>
                  <a:pt x="66357" y="40079"/>
                  <a:pt x="65979" y="40079"/>
                </a:cubicBezTo>
                <a:close/>
                <a:moveTo>
                  <a:pt x="72974" y="40079"/>
                </a:moveTo>
                <a:cubicBezTo>
                  <a:pt x="72596" y="40079"/>
                  <a:pt x="72312" y="40363"/>
                  <a:pt x="72312" y="40741"/>
                </a:cubicBezTo>
                <a:cubicBezTo>
                  <a:pt x="72312" y="41119"/>
                  <a:pt x="72502" y="41497"/>
                  <a:pt x="72974" y="41497"/>
                </a:cubicBezTo>
                <a:cubicBezTo>
                  <a:pt x="73352" y="41497"/>
                  <a:pt x="73730" y="41119"/>
                  <a:pt x="73730" y="40741"/>
                </a:cubicBezTo>
                <a:cubicBezTo>
                  <a:pt x="73730" y="40268"/>
                  <a:pt x="73352" y="40079"/>
                  <a:pt x="72974" y="40079"/>
                </a:cubicBezTo>
                <a:close/>
                <a:moveTo>
                  <a:pt x="6712" y="41780"/>
                </a:moveTo>
                <a:cubicBezTo>
                  <a:pt x="6334" y="41780"/>
                  <a:pt x="5956" y="42159"/>
                  <a:pt x="5956" y="42537"/>
                </a:cubicBezTo>
                <a:cubicBezTo>
                  <a:pt x="5956" y="42915"/>
                  <a:pt x="6239" y="43198"/>
                  <a:pt x="6712" y="43198"/>
                </a:cubicBezTo>
                <a:cubicBezTo>
                  <a:pt x="7090" y="43198"/>
                  <a:pt x="7374" y="42915"/>
                  <a:pt x="7374" y="42537"/>
                </a:cubicBezTo>
                <a:cubicBezTo>
                  <a:pt x="7374" y="42064"/>
                  <a:pt x="7090" y="41780"/>
                  <a:pt x="6712" y="41780"/>
                </a:cubicBezTo>
                <a:close/>
                <a:moveTo>
                  <a:pt x="13707" y="41780"/>
                </a:moveTo>
                <a:cubicBezTo>
                  <a:pt x="13329" y="41780"/>
                  <a:pt x="12951" y="42159"/>
                  <a:pt x="12951" y="42537"/>
                </a:cubicBezTo>
                <a:cubicBezTo>
                  <a:pt x="12951" y="42915"/>
                  <a:pt x="13234" y="43198"/>
                  <a:pt x="13707" y="43198"/>
                </a:cubicBezTo>
                <a:cubicBezTo>
                  <a:pt x="13990" y="43198"/>
                  <a:pt x="14368" y="42915"/>
                  <a:pt x="14368" y="42537"/>
                </a:cubicBezTo>
                <a:cubicBezTo>
                  <a:pt x="14368" y="42064"/>
                  <a:pt x="13990" y="41780"/>
                  <a:pt x="13707" y="41780"/>
                </a:cubicBezTo>
                <a:close/>
                <a:moveTo>
                  <a:pt x="20607" y="41780"/>
                </a:moveTo>
                <a:cubicBezTo>
                  <a:pt x="20324" y="41780"/>
                  <a:pt x="19945" y="42159"/>
                  <a:pt x="19945" y="42537"/>
                </a:cubicBezTo>
                <a:cubicBezTo>
                  <a:pt x="19945" y="42915"/>
                  <a:pt x="20135" y="43198"/>
                  <a:pt x="20607" y="43198"/>
                </a:cubicBezTo>
                <a:cubicBezTo>
                  <a:pt x="20985" y="43198"/>
                  <a:pt x="21363" y="42915"/>
                  <a:pt x="21363" y="42537"/>
                </a:cubicBezTo>
                <a:cubicBezTo>
                  <a:pt x="21363" y="42064"/>
                  <a:pt x="21080" y="41780"/>
                  <a:pt x="20607" y="41780"/>
                </a:cubicBezTo>
                <a:close/>
                <a:moveTo>
                  <a:pt x="27602" y="41780"/>
                </a:moveTo>
                <a:cubicBezTo>
                  <a:pt x="27224" y="41780"/>
                  <a:pt x="26846" y="42159"/>
                  <a:pt x="26846" y="42537"/>
                </a:cubicBezTo>
                <a:cubicBezTo>
                  <a:pt x="26846" y="42915"/>
                  <a:pt x="27129" y="43198"/>
                  <a:pt x="27602" y="43198"/>
                </a:cubicBezTo>
                <a:cubicBezTo>
                  <a:pt x="27980" y="43198"/>
                  <a:pt x="28358" y="42915"/>
                  <a:pt x="28358" y="42537"/>
                </a:cubicBezTo>
                <a:cubicBezTo>
                  <a:pt x="28358" y="42064"/>
                  <a:pt x="28075" y="41780"/>
                  <a:pt x="27602" y="41780"/>
                </a:cubicBezTo>
                <a:close/>
                <a:moveTo>
                  <a:pt x="34691" y="41780"/>
                </a:moveTo>
                <a:cubicBezTo>
                  <a:pt x="34313" y="41780"/>
                  <a:pt x="33935" y="42159"/>
                  <a:pt x="33935" y="42537"/>
                </a:cubicBezTo>
                <a:cubicBezTo>
                  <a:pt x="33935" y="42915"/>
                  <a:pt x="34219" y="43198"/>
                  <a:pt x="34691" y="43198"/>
                </a:cubicBezTo>
                <a:cubicBezTo>
                  <a:pt x="35070" y="43198"/>
                  <a:pt x="35448" y="42915"/>
                  <a:pt x="35448" y="42537"/>
                </a:cubicBezTo>
                <a:cubicBezTo>
                  <a:pt x="35259" y="42064"/>
                  <a:pt x="35070" y="41780"/>
                  <a:pt x="34691" y="41780"/>
                </a:cubicBezTo>
                <a:close/>
                <a:moveTo>
                  <a:pt x="41686" y="41780"/>
                </a:moveTo>
                <a:cubicBezTo>
                  <a:pt x="41308" y="41780"/>
                  <a:pt x="40930" y="42159"/>
                  <a:pt x="40930" y="42537"/>
                </a:cubicBezTo>
                <a:cubicBezTo>
                  <a:pt x="40930" y="42915"/>
                  <a:pt x="41214" y="43198"/>
                  <a:pt x="41686" y="43198"/>
                </a:cubicBezTo>
                <a:cubicBezTo>
                  <a:pt x="42064" y="43198"/>
                  <a:pt x="42348" y="42915"/>
                  <a:pt x="42348" y="42537"/>
                </a:cubicBezTo>
                <a:cubicBezTo>
                  <a:pt x="42253" y="42064"/>
                  <a:pt x="42064" y="41780"/>
                  <a:pt x="41686" y="41780"/>
                </a:cubicBezTo>
                <a:close/>
                <a:moveTo>
                  <a:pt x="48681" y="41780"/>
                </a:moveTo>
                <a:cubicBezTo>
                  <a:pt x="48303" y="41780"/>
                  <a:pt x="47925" y="42159"/>
                  <a:pt x="47925" y="42537"/>
                </a:cubicBezTo>
                <a:cubicBezTo>
                  <a:pt x="47925" y="42915"/>
                  <a:pt x="48114" y="43198"/>
                  <a:pt x="48681" y="43198"/>
                </a:cubicBezTo>
                <a:cubicBezTo>
                  <a:pt x="48965" y="43198"/>
                  <a:pt x="49343" y="42915"/>
                  <a:pt x="49343" y="42537"/>
                </a:cubicBezTo>
                <a:cubicBezTo>
                  <a:pt x="49248" y="42064"/>
                  <a:pt x="48965" y="41780"/>
                  <a:pt x="48681" y="41780"/>
                </a:cubicBezTo>
                <a:close/>
                <a:moveTo>
                  <a:pt x="55581" y="41780"/>
                </a:moveTo>
                <a:cubicBezTo>
                  <a:pt x="55298" y="41780"/>
                  <a:pt x="54920" y="42159"/>
                  <a:pt x="54920" y="42537"/>
                </a:cubicBezTo>
                <a:cubicBezTo>
                  <a:pt x="54920" y="42915"/>
                  <a:pt x="55109" y="43198"/>
                  <a:pt x="55581" y="43198"/>
                </a:cubicBezTo>
                <a:cubicBezTo>
                  <a:pt x="55960" y="43198"/>
                  <a:pt x="56338" y="42915"/>
                  <a:pt x="56338" y="42537"/>
                </a:cubicBezTo>
                <a:cubicBezTo>
                  <a:pt x="56243" y="42064"/>
                  <a:pt x="55960" y="41780"/>
                  <a:pt x="55581" y="41780"/>
                </a:cubicBezTo>
                <a:close/>
                <a:moveTo>
                  <a:pt x="62576" y="41780"/>
                </a:moveTo>
                <a:cubicBezTo>
                  <a:pt x="62198" y="41780"/>
                  <a:pt x="61820" y="42159"/>
                  <a:pt x="61820" y="42537"/>
                </a:cubicBezTo>
                <a:cubicBezTo>
                  <a:pt x="61820" y="42915"/>
                  <a:pt x="62104" y="43198"/>
                  <a:pt x="62576" y="43198"/>
                </a:cubicBezTo>
                <a:cubicBezTo>
                  <a:pt x="62954" y="43198"/>
                  <a:pt x="63333" y="42915"/>
                  <a:pt x="63333" y="42537"/>
                </a:cubicBezTo>
                <a:cubicBezTo>
                  <a:pt x="63144" y="42064"/>
                  <a:pt x="62954" y="41780"/>
                  <a:pt x="62576" y="41780"/>
                </a:cubicBezTo>
                <a:close/>
                <a:moveTo>
                  <a:pt x="69571" y="41780"/>
                </a:moveTo>
                <a:cubicBezTo>
                  <a:pt x="69193" y="41780"/>
                  <a:pt x="68815" y="42159"/>
                  <a:pt x="68815" y="42537"/>
                </a:cubicBezTo>
                <a:cubicBezTo>
                  <a:pt x="68815" y="42915"/>
                  <a:pt x="69099" y="43198"/>
                  <a:pt x="69571" y="43198"/>
                </a:cubicBezTo>
                <a:cubicBezTo>
                  <a:pt x="69949" y="43198"/>
                  <a:pt x="70233" y="42915"/>
                  <a:pt x="70233" y="42537"/>
                </a:cubicBezTo>
                <a:cubicBezTo>
                  <a:pt x="70138" y="42064"/>
                  <a:pt x="69949" y="41780"/>
                  <a:pt x="69571" y="41780"/>
                </a:cubicBezTo>
                <a:close/>
                <a:moveTo>
                  <a:pt x="3309" y="43482"/>
                </a:moveTo>
                <a:cubicBezTo>
                  <a:pt x="2931" y="43482"/>
                  <a:pt x="2553" y="43765"/>
                  <a:pt x="2553" y="44144"/>
                </a:cubicBezTo>
                <a:cubicBezTo>
                  <a:pt x="2553" y="44522"/>
                  <a:pt x="2742" y="44900"/>
                  <a:pt x="3309" y="44900"/>
                </a:cubicBezTo>
                <a:cubicBezTo>
                  <a:pt x="3593" y="44900"/>
                  <a:pt x="3971" y="44522"/>
                  <a:pt x="3971" y="44144"/>
                </a:cubicBezTo>
                <a:cubicBezTo>
                  <a:pt x="3876" y="43765"/>
                  <a:pt x="3593" y="43482"/>
                  <a:pt x="3309" y="43482"/>
                </a:cubicBezTo>
                <a:close/>
                <a:moveTo>
                  <a:pt x="10209" y="43482"/>
                </a:moveTo>
                <a:cubicBezTo>
                  <a:pt x="9831" y="43482"/>
                  <a:pt x="9548" y="43765"/>
                  <a:pt x="9548" y="44144"/>
                </a:cubicBezTo>
                <a:cubicBezTo>
                  <a:pt x="9548" y="44522"/>
                  <a:pt x="9737" y="44900"/>
                  <a:pt x="10209" y="44900"/>
                </a:cubicBezTo>
                <a:cubicBezTo>
                  <a:pt x="10587" y="44900"/>
                  <a:pt x="10966" y="44522"/>
                  <a:pt x="10966" y="44144"/>
                </a:cubicBezTo>
                <a:cubicBezTo>
                  <a:pt x="10871" y="43765"/>
                  <a:pt x="10587" y="43482"/>
                  <a:pt x="10209" y="43482"/>
                </a:cubicBezTo>
                <a:close/>
                <a:moveTo>
                  <a:pt x="17204" y="43482"/>
                </a:moveTo>
                <a:cubicBezTo>
                  <a:pt x="16826" y="43482"/>
                  <a:pt x="16543" y="43765"/>
                  <a:pt x="16543" y="44144"/>
                </a:cubicBezTo>
                <a:cubicBezTo>
                  <a:pt x="16543" y="44522"/>
                  <a:pt x="16732" y="44900"/>
                  <a:pt x="17204" y="44900"/>
                </a:cubicBezTo>
                <a:cubicBezTo>
                  <a:pt x="17582" y="44900"/>
                  <a:pt x="17960" y="44522"/>
                  <a:pt x="17960" y="44144"/>
                </a:cubicBezTo>
                <a:cubicBezTo>
                  <a:pt x="17771" y="43765"/>
                  <a:pt x="17582" y="43482"/>
                  <a:pt x="17204" y="43482"/>
                </a:cubicBezTo>
                <a:close/>
                <a:moveTo>
                  <a:pt x="24199" y="43482"/>
                </a:moveTo>
                <a:cubicBezTo>
                  <a:pt x="23821" y="43482"/>
                  <a:pt x="23443" y="43765"/>
                  <a:pt x="23443" y="44144"/>
                </a:cubicBezTo>
                <a:cubicBezTo>
                  <a:pt x="23443" y="44522"/>
                  <a:pt x="23726" y="44900"/>
                  <a:pt x="24199" y="44900"/>
                </a:cubicBezTo>
                <a:cubicBezTo>
                  <a:pt x="24577" y="44900"/>
                  <a:pt x="24861" y="44522"/>
                  <a:pt x="24861" y="44144"/>
                </a:cubicBezTo>
                <a:cubicBezTo>
                  <a:pt x="24766" y="43765"/>
                  <a:pt x="24577" y="43482"/>
                  <a:pt x="24199" y="43482"/>
                </a:cubicBezTo>
                <a:close/>
                <a:moveTo>
                  <a:pt x="31099" y="43482"/>
                </a:moveTo>
                <a:cubicBezTo>
                  <a:pt x="30816" y="43482"/>
                  <a:pt x="30438" y="43765"/>
                  <a:pt x="30438" y="44144"/>
                </a:cubicBezTo>
                <a:cubicBezTo>
                  <a:pt x="30438" y="44522"/>
                  <a:pt x="30627" y="44900"/>
                  <a:pt x="31099" y="44900"/>
                </a:cubicBezTo>
                <a:cubicBezTo>
                  <a:pt x="31478" y="44900"/>
                  <a:pt x="31856" y="44522"/>
                  <a:pt x="31856" y="44144"/>
                </a:cubicBezTo>
                <a:cubicBezTo>
                  <a:pt x="31761" y="43765"/>
                  <a:pt x="31478" y="43482"/>
                  <a:pt x="31099" y="43482"/>
                </a:cubicBezTo>
                <a:close/>
                <a:moveTo>
                  <a:pt x="38094" y="43482"/>
                </a:moveTo>
                <a:cubicBezTo>
                  <a:pt x="37811" y="43482"/>
                  <a:pt x="37433" y="43765"/>
                  <a:pt x="37433" y="44144"/>
                </a:cubicBezTo>
                <a:cubicBezTo>
                  <a:pt x="37433" y="44522"/>
                  <a:pt x="37622" y="44900"/>
                  <a:pt x="38094" y="44900"/>
                </a:cubicBezTo>
                <a:cubicBezTo>
                  <a:pt x="38472" y="44900"/>
                  <a:pt x="38851" y="44522"/>
                  <a:pt x="38851" y="44144"/>
                </a:cubicBezTo>
                <a:cubicBezTo>
                  <a:pt x="38851" y="43765"/>
                  <a:pt x="38472" y="43482"/>
                  <a:pt x="38094" y="43482"/>
                </a:cubicBezTo>
                <a:close/>
                <a:moveTo>
                  <a:pt x="45089" y="43482"/>
                </a:moveTo>
                <a:cubicBezTo>
                  <a:pt x="44711" y="43482"/>
                  <a:pt x="44333" y="43765"/>
                  <a:pt x="44333" y="44144"/>
                </a:cubicBezTo>
                <a:cubicBezTo>
                  <a:pt x="44333" y="44522"/>
                  <a:pt x="44617" y="44900"/>
                  <a:pt x="45089" y="44900"/>
                </a:cubicBezTo>
                <a:cubicBezTo>
                  <a:pt x="45467" y="44900"/>
                  <a:pt x="45845" y="44522"/>
                  <a:pt x="45845" y="44144"/>
                </a:cubicBezTo>
                <a:cubicBezTo>
                  <a:pt x="45845" y="43765"/>
                  <a:pt x="45467" y="43482"/>
                  <a:pt x="45089" y="43482"/>
                </a:cubicBezTo>
                <a:close/>
                <a:moveTo>
                  <a:pt x="52084" y="43482"/>
                </a:moveTo>
                <a:cubicBezTo>
                  <a:pt x="51706" y="43482"/>
                  <a:pt x="51328" y="43765"/>
                  <a:pt x="51328" y="44144"/>
                </a:cubicBezTo>
                <a:cubicBezTo>
                  <a:pt x="51328" y="44522"/>
                  <a:pt x="51611" y="44900"/>
                  <a:pt x="52084" y="44900"/>
                </a:cubicBezTo>
                <a:cubicBezTo>
                  <a:pt x="52462" y="44900"/>
                  <a:pt x="52746" y="44522"/>
                  <a:pt x="52746" y="44144"/>
                </a:cubicBezTo>
                <a:cubicBezTo>
                  <a:pt x="52746" y="43765"/>
                  <a:pt x="52368" y="43482"/>
                  <a:pt x="52084" y="43482"/>
                </a:cubicBezTo>
                <a:close/>
                <a:moveTo>
                  <a:pt x="59079" y="43482"/>
                </a:moveTo>
                <a:cubicBezTo>
                  <a:pt x="58701" y="43482"/>
                  <a:pt x="58323" y="43765"/>
                  <a:pt x="58323" y="44144"/>
                </a:cubicBezTo>
                <a:cubicBezTo>
                  <a:pt x="58323" y="44522"/>
                  <a:pt x="58512" y="44900"/>
                  <a:pt x="59079" y="44900"/>
                </a:cubicBezTo>
                <a:cubicBezTo>
                  <a:pt x="59363" y="44900"/>
                  <a:pt x="59741" y="44522"/>
                  <a:pt x="59741" y="44144"/>
                </a:cubicBezTo>
                <a:cubicBezTo>
                  <a:pt x="59741" y="43765"/>
                  <a:pt x="59363" y="43482"/>
                  <a:pt x="59079" y="43482"/>
                </a:cubicBezTo>
                <a:close/>
                <a:moveTo>
                  <a:pt x="65979" y="43482"/>
                </a:moveTo>
                <a:cubicBezTo>
                  <a:pt x="65601" y="43482"/>
                  <a:pt x="65318" y="43765"/>
                  <a:pt x="65318" y="44144"/>
                </a:cubicBezTo>
                <a:cubicBezTo>
                  <a:pt x="65318" y="44522"/>
                  <a:pt x="65507" y="44900"/>
                  <a:pt x="65979" y="44900"/>
                </a:cubicBezTo>
                <a:cubicBezTo>
                  <a:pt x="66357" y="44900"/>
                  <a:pt x="66735" y="44522"/>
                  <a:pt x="66735" y="44144"/>
                </a:cubicBezTo>
                <a:cubicBezTo>
                  <a:pt x="66735" y="43765"/>
                  <a:pt x="66357" y="43482"/>
                  <a:pt x="65979" y="43482"/>
                </a:cubicBezTo>
                <a:close/>
                <a:moveTo>
                  <a:pt x="72974" y="43482"/>
                </a:moveTo>
                <a:cubicBezTo>
                  <a:pt x="72596" y="43482"/>
                  <a:pt x="72312" y="43765"/>
                  <a:pt x="72312" y="44144"/>
                </a:cubicBezTo>
                <a:cubicBezTo>
                  <a:pt x="72312" y="44522"/>
                  <a:pt x="72502" y="44900"/>
                  <a:pt x="72974" y="44900"/>
                </a:cubicBezTo>
                <a:cubicBezTo>
                  <a:pt x="73352" y="44900"/>
                  <a:pt x="73730" y="44522"/>
                  <a:pt x="73730" y="44144"/>
                </a:cubicBezTo>
                <a:cubicBezTo>
                  <a:pt x="73730" y="43765"/>
                  <a:pt x="73352" y="43482"/>
                  <a:pt x="72974" y="43482"/>
                </a:cubicBezTo>
                <a:close/>
                <a:moveTo>
                  <a:pt x="6712" y="45278"/>
                </a:moveTo>
                <a:cubicBezTo>
                  <a:pt x="6334" y="45278"/>
                  <a:pt x="5956" y="45561"/>
                  <a:pt x="5956" y="45939"/>
                </a:cubicBezTo>
                <a:cubicBezTo>
                  <a:pt x="5956" y="46318"/>
                  <a:pt x="6239" y="46696"/>
                  <a:pt x="6712" y="46696"/>
                </a:cubicBezTo>
                <a:cubicBezTo>
                  <a:pt x="7090" y="46696"/>
                  <a:pt x="7374" y="46318"/>
                  <a:pt x="7374" y="45939"/>
                </a:cubicBezTo>
                <a:cubicBezTo>
                  <a:pt x="7374" y="45561"/>
                  <a:pt x="7090" y="45278"/>
                  <a:pt x="6712" y="45278"/>
                </a:cubicBezTo>
                <a:close/>
                <a:moveTo>
                  <a:pt x="13707" y="45278"/>
                </a:moveTo>
                <a:cubicBezTo>
                  <a:pt x="13329" y="45278"/>
                  <a:pt x="12951" y="45561"/>
                  <a:pt x="12951" y="45939"/>
                </a:cubicBezTo>
                <a:cubicBezTo>
                  <a:pt x="12951" y="46318"/>
                  <a:pt x="13234" y="46696"/>
                  <a:pt x="13707" y="46696"/>
                </a:cubicBezTo>
                <a:cubicBezTo>
                  <a:pt x="13990" y="46696"/>
                  <a:pt x="14368" y="46318"/>
                  <a:pt x="14368" y="45939"/>
                </a:cubicBezTo>
                <a:cubicBezTo>
                  <a:pt x="14368" y="45561"/>
                  <a:pt x="13990" y="45278"/>
                  <a:pt x="13707" y="45278"/>
                </a:cubicBezTo>
                <a:close/>
                <a:moveTo>
                  <a:pt x="20607" y="45278"/>
                </a:moveTo>
                <a:cubicBezTo>
                  <a:pt x="20324" y="45278"/>
                  <a:pt x="19945" y="45561"/>
                  <a:pt x="19945" y="45939"/>
                </a:cubicBezTo>
                <a:cubicBezTo>
                  <a:pt x="19945" y="46318"/>
                  <a:pt x="20135" y="46696"/>
                  <a:pt x="20607" y="46696"/>
                </a:cubicBezTo>
                <a:cubicBezTo>
                  <a:pt x="20985" y="46696"/>
                  <a:pt x="21363" y="46318"/>
                  <a:pt x="21363" y="45939"/>
                </a:cubicBezTo>
                <a:cubicBezTo>
                  <a:pt x="21363" y="45561"/>
                  <a:pt x="21080" y="45278"/>
                  <a:pt x="20607" y="45278"/>
                </a:cubicBezTo>
                <a:close/>
                <a:moveTo>
                  <a:pt x="27602" y="45278"/>
                </a:moveTo>
                <a:cubicBezTo>
                  <a:pt x="27224" y="45278"/>
                  <a:pt x="26846" y="45561"/>
                  <a:pt x="26846" y="45939"/>
                </a:cubicBezTo>
                <a:cubicBezTo>
                  <a:pt x="26846" y="46318"/>
                  <a:pt x="27129" y="46696"/>
                  <a:pt x="27602" y="46696"/>
                </a:cubicBezTo>
                <a:cubicBezTo>
                  <a:pt x="27980" y="46696"/>
                  <a:pt x="28358" y="46318"/>
                  <a:pt x="28358" y="45939"/>
                </a:cubicBezTo>
                <a:cubicBezTo>
                  <a:pt x="28358" y="45561"/>
                  <a:pt x="28075" y="45278"/>
                  <a:pt x="27602" y="45278"/>
                </a:cubicBezTo>
                <a:close/>
                <a:moveTo>
                  <a:pt x="34691" y="45278"/>
                </a:moveTo>
                <a:cubicBezTo>
                  <a:pt x="34313" y="45278"/>
                  <a:pt x="33935" y="45561"/>
                  <a:pt x="33935" y="45939"/>
                </a:cubicBezTo>
                <a:cubicBezTo>
                  <a:pt x="33935" y="46318"/>
                  <a:pt x="34219" y="46696"/>
                  <a:pt x="34691" y="46696"/>
                </a:cubicBezTo>
                <a:cubicBezTo>
                  <a:pt x="35070" y="46696"/>
                  <a:pt x="35448" y="46318"/>
                  <a:pt x="35448" y="45939"/>
                </a:cubicBezTo>
                <a:cubicBezTo>
                  <a:pt x="35259" y="45561"/>
                  <a:pt x="35070" y="45278"/>
                  <a:pt x="34691" y="45278"/>
                </a:cubicBezTo>
                <a:close/>
                <a:moveTo>
                  <a:pt x="41686" y="45278"/>
                </a:moveTo>
                <a:cubicBezTo>
                  <a:pt x="41308" y="45278"/>
                  <a:pt x="40930" y="45561"/>
                  <a:pt x="40930" y="45939"/>
                </a:cubicBezTo>
                <a:cubicBezTo>
                  <a:pt x="40930" y="46318"/>
                  <a:pt x="41214" y="46696"/>
                  <a:pt x="41686" y="46696"/>
                </a:cubicBezTo>
                <a:cubicBezTo>
                  <a:pt x="42064" y="46696"/>
                  <a:pt x="42348" y="46318"/>
                  <a:pt x="42348" y="45939"/>
                </a:cubicBezTo>
                <a:cubicBezTo>
                  <a:pt x="42253" y="45561"/>
                  <a:pt x="42064" y="45278"/>
                  <a:pt x="41686" y="45278"/>
                </a:cubicBezTo>
                <a:close/>
                <a:moveTo>
                  <a:pt x="48681" y="45278"/>
                </a:moveTo>
                <a:cubicBezTo>
                  <a:pt x="48303" y="45278"/>
                  <a:pt x="47925" y="45561"/>
                  <a:pt x="47925" y="45939"/>
                </a:cubicBezTo>
                <a:cubicBezTo>
                  <a:pt x="47925" y="46318"/>
                  <a:pt x="48114" y="46696"/>
                  <a:pt x="48681" y="46696"/>
                </a:cubicBezTo>
                <a:cubicBezTo>
                  <a:pt x="48965" y="46696"/>
                  <a:pt x="49343" y="46318"/>
                  <a:pt x="49343" y="45939"/>
                </a:cubicBezTo>
                <a:cubicBezTo>
                  <a:pt x="49248" y="45561"/>
                  <a:pt x="48965" y="45278"/>
                  <a:pt x="48681" y="45278"/>
                </a:cubicBezTo>
                <a:close/>
                <a:moveTo>
                  <a:pt x="55581" y="45278"/>
                </a:moveTo>
                <a:cubicBezTo>
                  <a:pt x="55298" y="45278"/>
                  <a:pt x="54920" y="45561"/>
                  <a:pt x="54920" y="45939"/>
                </a:cubicBezTo>
                <a:cubicBezTo>
                  <a:pt x="54920" y="46318"/>
                  <a:pt x="55109" y="46696"/>
                  <a:pt x="55581" y="46696"/>
                </a:cubicBezTo>
                <a:cubicBezTo>
                  <a:pt x="55960" y="46696"/>
                  <a:pt x="56338" y="46318"/>
                  <a:pt x="56338" y="45939"/>
                </a:cubicBezTo>
                <a:cubicBezTo>
                  <a:pt x="56243" y="45561"/>
                  <a:pt x="55960" y="45278"/>
                  <a:pt x="55581" y="45278"/>
                </a:cubicBezTo>
                <a:close/>
                <a:moveTo>
                  <a:pt x="62576" y="45278"/>
                </a:moveTo>
                <a:cubicBezTo>
                  <a:pt x="62198" y="45278"/>
                  <a:pt x="61820" y="45561"/>
                  <a:pt x="61820" y="45939"/>
                </a:cubicBezTo>
                <a:cubicBezTo>
                  <a:pt x="61820" y="46318"/>
                  <a:pt x="62104" y="46696"/>
                  <a:pt x="62576" y="46696"/>
                </a:cubicBezTo>
                <a:cubicBezTo>
                  <a:pt x="62954" y="46696"/>
                  <a:pt x="63333" y="46318"/>
                  <a:pt x="63333" y="45939"/>
                </a:cubicBezTo>
                <a:cubicBezTo>
                  <a:pt x="63144" y="45561"/>
                  <a:pt x="62954" y="45278"/>
                  <a:pt x="62576" y="45278"/>
                </a:cubicBezTo>
                <a:close/>
                <a:moveTo>
                  <a:pt x="69571" y="45278"/>
                </a:moveTo>
                <a:cubicBezTo>
                  <a:pt x="69193" y="45278"/>
                  <a:pt x="68815" y="45561"/>
                  <a:pt x="68815" y="45939"/>
                </a:cubicBezTo>
                <a:cubicBezTo>
                  <a:pt x="68815" y="46318"/>
                  <a:pt x="69099" y="46696"/>
                  <a:pt x="69571" y="46696"/>
                </a:cubicBezTo>
                <a:cubicBezTo>
                  <a:pt x="69949" y="46696"/>
                  <a:pt x="70233" y="46318"/>
                  <a:pt x="70233" y="45939"/>
                </a:cubicBezTo>
                <a:cubicBezTo>
                  <a:pt x="70138" y="45561"/>
                  <a:pt x="69949" y="45278"/>
                  <a:pt x="69571" y="45278"/>
                </a:cubicBezTo>
                <a:close/>
                <a:moveTo>
                  <a:pt x="72974" y="46979"/>
                </a:moveTo>
                <a:cubicBezTo>
                  <a:pt x="72596" y="46979"/>
                  <a:pt x="72407" y="47263"/>
                  <a:pt x="72407" y="47735"/>
                </a:cubicBezTo>
                <a:cubicBezTo>
                  <a:pt x="72407" y="48114"/>
                  <a:pt x="72596" y="48208"/>
                  <a:pt x="72880" y="48303"/>
                </a:cubicBezTo>
                <a:cubicBezTo>
                  <a:pt x="72880" y="48208"/>
                  <a:pt x="72974" y="47925"/>
                  <a:pt x="72974" y="47830"/>
                </a:cubicBezTo>
                <a:cubicBezTo>
                  <a:pt x="73069" y="47641"/>
                  <a:pt x="73069" y="47357"/>
                  <a:pt x="73258" y="47168"/>
                </a:cubicBezTo>
                <a:cubicBezTo>
                  <a:pt x="73069" y="47168"/>
                  <a:pt x="73069" y="46979"/>
                  <a:pt x="72974" y="46979"/>
                </a:cubicBezTo>
                <a:close/>
                <a:moveTo>
                  <a:pt x="3309" y="46979"/>
                </a:moveTo>
                <a:cubicBezTo>
                  <a:pt x="2931" y="46979"/>
                  <a:pt x="2553" y="47357"/>
                  <a:pt x="2553" y="47735"/>
                </a:cubicBezTo>
                <a:cubicBezTo>
                  <a:pt x="2553" y="48114"/>
                  <a:pt x="2742" y="48397"/>
                  <a:pt x="3309" y="48397"/>
                </a:cubicBezTo>
                <a:cubicBezTo>
                  <a:pt x="3593" y="48397"/>
                  <a:pt x="3971" y="48114"/>
                  <a:pt x="3971" y="47735"/>
                </a:cubicBezTo>
                <a:cubicBezTo>
                  <a:pt x="3876" y="47263"/>
                  <a:pt x="3593" y="46979"/>
                  <a:pt x="3309" y="46979"/>
                </a:cubicBezTo>
                <a:close/>
                <a:moveTo>
                  <a:pt x="10209" y="46979"/>
                </a:moveTo>
                <a:cubicBezTo>
                  <a:pt x="9831" y="46979"/>
                  <a:pt x="9548" y="47357"/>
                  <a:pt x="9548" y="47735"/>
                </a:cubicBezTo>
                <a:cubicBezTo>
                  <a:pt x="9548" y="48114"/>
                  <a:pt x="9737" y="48397"/>
                  <a:pt x="10209" y="48397"/>
                </a:cubicBezTo>
                <a:cubicBezTo>
                  <a:pt x="10587" y="48397"/>
                  <a:pt x="10966" y="48114"/>
                  <a:pt x="10966" y="47735"/>
                </a:cubicBezTo>
                <a:cubicBezTo>
                  <a:pt x="10871" y="47263"/>
                  <a:pt x="10587" y="46979"/>
                  <a:pt x="10209" y="46979"/>
                </a:cubicBezTo>
                <a:close/>
                <a:moveTo>
                  <a:pt x="17204" y="46979"/>
                </a:moveTo>
                <a:cubicBezTo>
                  <a:pt x="16826" y="46979"/>
                  <a:pt x="16543" y="47357"/>
                  <a:pt x="16543" y="47735"/>
                </a:cubicBezTo>
                <a:cubicBezTo>
                  <a:pt x="16543" y="48114"/>
                  <a:pt x="16732" y="48397"/>
                  <a:pt x="17204" y="48397"/>
                </a:cubicBezTo>
                <a:cubicBezTo>
                  <a:pt x="17582" y="48397"/>
                  <a:pt x="17960" y="48114"/>
                  <a:pt x="17960" y="47735"/>
                </a:cubicBezTo>
                <a:cubicBezTo>
                  <a:pt x="17771" y="47263"/>
                  <a:pt x="17582" y="46979"/>
                  <a:pt x="17204" y="46979"/>
                </a:cubicBezTo>
                <a:close/>
                <a:moveTo>
                  <a:pt x="24199" y="46979"/>
                </a:moveTo>
                <a:cubicBezTo>
                  <a:pt x="23821" y="46979"/>
                  <a:pt x="23443" y="47357"/>
                  <a:pt x="23443" y="47735"/>
                </a:cubicBezTo>
                <a:cubicBezTo>
                  <a:pt x="23443" y="48114"/>
                  <a:pt x="23726" y="48397"/>
                  <a:pt x="24199" y="48397"/>
                </a:cubicBezTo>
                <a:cubicBezTo>
                  <a:pt x="24577" y="48397"/>
                  <a:pt x="24861" y="48114"/>
                  <a:pt x="24861" y="47735"/>
                </a:cubicBezTo>
                <a:cubicBezTo>
                  <a:pt x="24766" y="47263"/>
                  <a:pt x="24577" y="46979"/>
                  <a:pt x="24199" y="46979"/>
                </a:cubicBezTo>
                <a:close/>
                <a:moveTo>
                  <a:pt x="31099" y="46979"/>
                </a:moveTo>
                <a:cubicBezTo>
                  <a:pt x="30816" y="46979"/>
                  <a:pt x="30438" y="47357"/>
                  <a:pt x="30438" y="47735"/>
                </a:cubicBezTo>
                <a:cubicBezTo>
                  <a:pt x="30438" y="48114"/>
                  <a:pt x="30627" y="48397"/>
                  <a:pt x="31099" y="48397"/>
                </a:cubicBezTo>
                <a:cubicBezTo>
                  <a:pt x="31478" y="48397"/>
                  <a:pt x="31856" y="48114"/>
                  <a:pt x="31856" y="47735"/>
                </a:cubicBezTo>
                <a:cubicBezTo>
                  <a:pt x="31761" y="47263"/>
                  <a:pt x="31478" y="46979"/>
                  <a:pt x="31099" y="46979"/>
                </a:cubicBezTo>
                <a:close/>
                <a:moveTo>
                  <a:pt x="38094" y="46979"/>
                </a:moveTo>
                <a:cubicBezTo>
                  <a:pt x="37811" y="46979"/>
                  <a:pt x="37433" y="47357"/>
                  <a:pt x="37433" y="47735"/>
                </a:cubicBezTo>
                <a:cubicBezTo>
                  <a:pt x="37433" y="48114"/>
                  <a:pt x="37622" y="48397"/>
                  <a:pt x="38094" y="48397"/>
                </a:cubicBezTo>
                <a:cubicBezTo>
                  <a:pt x="38472" y="48397"/>
                  <a:pt x="38851" y="48114"/>
                  <a:pt x="38851" y="47735"/>
                </a:cubicBezTo>
                <a:cubicBezTo>
                  <a:pt x="38851" y="47263"/>
                  <a:pt x="38472" y="46979"/>
                  <a:pt x="38094" y="46979"/>
                </a:cubicBezTo>
                <a:close/>
                <a:moveTo>
                  <a:pt x="45089" y="46979"/>
                </a:moveTo>
                <a:cubicBezTo>
                  <a:pt x="44711" y="46979"/>
                  <a:pt x="44333" y="47357"/>
                  <a:pt x="44333" y="47735"/>
                </a:cubicBezTo>
                <a:cubicBezTo>
                  <a:pt x="44333" y="48114"/>
                  <a:pt x="44617" y="48397"/>
                  <a:pt x="45089" y="48397"/>
                </a:cubicBezTo>
                <a:cubicBezTo>
                  <a:pt x="45467" y="48397"/>
                  <a:pt x="45845" y="48114"/>
                  <a:pt x="45845" y="47735"/>
                </a:cubicBezTo>
                <a:cubicBezTo>
                  <a:pt x="45845" y="47263"/>
                  <a:pt x="45467" y="46979"/>
                  <a:pt x="45089" y="46979"/>
                </a:cubicBezTo>
                <a:close/>
                <a:moveTo>
                  <a:pt x="52084" y="46979"/>
                </a:moveTo>
                <a:cubicBezTo>
                  <a:pt x="51706" y="46979"/>
                  <a:pt x="51328" y="47357"/>
                  <a:pt x="51328" y="47735"/>
                </a:cubicBezTo>
                <a:cubicBezTo>
                  <a:pt x="51328" y="48114"/>
                  <a:pt x="51611" y="48397"/>
                  <a:pt x="52084" y="48397"/>
                </a:cubicBezTo>
                <a:cubicBezTo>
                  <a:pt x="52462" y="48397"/>
                  <a:pt x="52746" y="48114"/>
                  <a:pt x="52746" y="47735"/>
                </a:cubicBezTo>
                <a:cubicBezTo>
                  <a:pt x="52746" y="47263"/>
                  <a:pt x="52368" y="46979"/>
                  <a:pt x="52084" y="46979"/>
                </a:cubicBezTo>
                <a:close/>
                <a:moveTo>
                  <a:pt x="59079" y="46979"/>
                </a:moveTo>
                <a:cubicBezTo>
                  <a:pt x="58701" y="46979"/>
                  <a:pt x="58323" y="47357"/>
                  <a:pt x="58323" y="47735"/>
                </a:cubicBezTo>
                <a:cubicBezTo>
                  <a:pt x="58323" y="48114"/>
                  <a:pt x="58512" y="48397"/>
                  <a:pt x="59079" y="48397"/>
                </a:cubicBezTo>
                <a:cubicBezTo>
                  <a:pt x="59363" y="48397"/>
                  <a:pt x="59741" y="48114"/>
                  <a:pt x="59741" y="47735"/>
                </a:cubicBezTo>
                <a:cubicBezTo>
                  <a:pt x="59741" y="47263"/>
                  <a:pt x="59363" y="46979"/>
                  <a:pt x="59079" y="46979"/>
                </a:cubicBezTo>
                <a:close/>
                <a:moveTo>
                  <a:pt x="65979" y="46979"/>
                </a:moveTo>
                <a:cubicBezTo>
                  <a:pt x="65601" y="46979"/>
                  <a:pt x="65318" y="47357"/>
                  <a:pt x="65318" y="47735"/>
                </a:cubicBezTo>
                <a:cubicBezTo>
                  <a:pt x="65318" y="48114"/>
                  <a:pt x="65507" y="48397"/>
                  <a:pt x="65979" y="48397"/>
                </a:cubicBezTo>
                <a:cubicBezTo>
                  <a:pt x="66357" y="48397"/>
                  <a:pt x="66735" y="48114"/>
                  <a:pt x="66735" y="47735"/>
                </a:cubicBezTo>
                <a:cubicBezTo>
                  <a:pt x="66735" y="47263"/>
                  <a:pt x="66357" y="46979"/>
                  <a:pt x="65979" y="46979"/>
                </a:cubicBezTo>
                <a:close/>
                <a:moveTo>
                  <a:pt x="6712" y="48775"/>
                </a:moveTo>
                <a:cubicBezTo>
                  <a:pt x="6334" y="48775"/>
                  <a:pt x="5956" y="49153"/>
                  <a:pt x="5956" y="49531"/>
                </a:cubicBezTo>
                <a:cubicBezTo>
                  <a:pt x="5956" y="49815"/>
                  <a:pt x="6239" y="50193"/>
                  <a:pt x="6712" y="50193"/>
                </a:cubicBezTo>
                <a:cubicBezTo>
                  <a:pt x="7090" y="50193"/>
                  <a:pt x="7374" y="49815"/>
                  <a:pt x="7374" y="49531"/>
                </a:cubicBezTo>
                <a:cubicBezTo>
                  <a:pt x="7374" y="49059"/>
                  <a:pt x="7090" y="48775"/>
                  <a:pt x="6712" y="48775"/>
                </a:cubicBezTo>
                <a:close/>
                <a:moveTo>
                  <a:pt x="13707" y="48775"/>
                </a:moveTo>
                <a:cubicBezTo>
                  <a:pt x="13329" y="48775"/>
                  <a:pt x="12951" y="49153"/>
                  <a:pt x="12951" y="49531"/>
                </a:cubicBezTo>
                <a:cubicBezTo>
                  <a:pt x="12951" y="49815"/>
                  <a:pt x="13234" y="50193"/>
                  <a:pt x="13707" y="50193"/>
                </a:cubicBezTo>
                <a:cubicBezTo>
                  <a:pt x="13990" y="50193"/>
                  <a:pt x="14368" y="49815"/>
                  <a:pt x="14368" y="49531"/>
                </a:cubicBezTo>
                <a:cubicBezTo>
                  <a:pt x="14368" y="49059"/>
                  <a:pt x="13990" y="48775"/>
                  <a:pt x="13707" y="48775"/>
                </a:cubicBezTo>
                <a:close/>
                <a:moveTo>
                  <a:pt x="20607" y="48775"/>
                </a:moveTo>
                <a:cubicBezTo>
                  <a:pt x="20324" y="48775"/>
                  <a:pt x="19945" y="49153"/>
                  <a:pt x="19945" y="49531"/>
                </a:cubicBezTo>
                <a:cubicBezTo>
                  <a:pt x="19945" y="49815"/>
                  <a:pt x="20135" y="50193"/>
                  <a:pt x="20607" y="50193"/>
                </a:cubicBezTo>
                <a:cubicBezTo>
                  <a:pt x="20985" y="50193"/>
                  <a:pt x="21363" y="49815"/>
                  <a:pt x="21363" y="49531"/>
                </a:cubicBezTo>
                <a:cubicBezTo>
                  <a:pt x="21363" y="49059"/>
                  <a:pt x="21080" y="48775"/>
                  <a:pt x="20607" y="48775"/>
                </a:cubicBezTo>
                <a:close/>
                <a:moveTo>
                  <a:pt x="27602" y="48775"/>
                </a:moveTo>
                <a:cubicBezTo>
                  <a:pt x="27224" y="48775"/>
                  <a:pt x="26846" y="49153"/>
                  <a:pt x="26846" y="49531"/>
                </a:cubicBezTo>
                <a:cubicBezTo>
                  <a:pt x="26846" y="49815"/>
                  <a:pt x="27129" y="50193"/>
                  <a:pt x="27602" y="50193"/>
                </a:cubicBezTo>
                <a:cubicBezTo>
                  <a:pt x="27980" y="50193"/>
                  <a:pt x="28358" y="49815"/>
                  <a:pt x="28358" y="49531"/>
                </a:cubicBezTo>
                <a:cubicBezTo>
                  <a:pt x="28358" y="49059"/>
                  <a:pt x="28075" y="48775"/>
                  <a:pt x="27602" y="48775"/>
                </a:cubicBezTo>
                <a:close/>
                <a:moveTo>
                  <a:pt x="34691" y="48775"/>
                </a:moveTo>
                <a:cubicBezTo>
                  <a:pt x="34313" y="48775"/>
                  <a:pt x="33935" y="49153"/>
                  <a:pt x="33935" y="49531"/>
                </a:cubicBezTo>
                <a:cubicBezTo>
                  <a:pt x="33935" y="49815"/>
                  <a:pt x="34219" y="50193"/>
                  <a:pt x="34691" y="50193"/>
                </a:cubicBezTo>
                <a:cubicBezTo>
                  <a:pt x="35070" y="50193"/>
                  <a:pt x="35448" y="49815"/>
                  <a:pt x="35448" y="49531"/>
                </a:cubicBezTo>
                <a:cubicBezTo>
                  <a:pt x="35259" y="49059"/>
                  <a:pt x="35070" y="48775"/>
                  <a:pt x="34691" y="48775"/>
                </a:cubicBezTo>
                <a:close/>
                <a:moveTo>
                  <a:pt x="41686" y="48775"/>
                </a:moveTo>
                <a:cubicBezTo>
                  <a:pt x="41308" y="48775"/>
                  <a:pt x="40930" y="49153"/>
                  <a:pt x="40930" y="49531"/>
                </a:cubicBezTo>
                <a:cubicBezTo>
                  <a:pt x="40930" y="49815"/>
                  <a:pt x="41214" y="50193"/>
                  <a:pt x="41686" y="50193"/>
                </a:cubicBezTo>
                <a:cubicBezTo>
                  <a:pt x="42064" y="50193"/>
                  <a:pt x="42348" y="49815"/>
                  <a:pt x="42348" y="49531"/>
                </a:cubicBezTo>
                <a:cubicBezTo>
                  <a:pt x="42253" y="49059"/>
                  <a:pt x="42064" y="48775"/>
                  <a:pt x="41686" y="48775"/>
                </a:cubicBezTo>
                <a:close/>
                <a:moveTo>
                  <a:pt x="48681" y="48775"/>
                </a:moveTo>
                <a:cubicBezTo>
                  <a:pt x="48303" y="48775"/>
                  <a:pt x="47925" y="49153"/>
                  <a:pt x="47925" y="49531"/>
                </a:cubicBezTo>
                <a:cubicBezTo>
                  <a:pt x="47925" y="49815"/>
                  <a:pt x="48114" y="50193"/>
                  <a:pt x="48681" y="50193"/>
                </a:cubicBezTo>
                <a:cubicBezTo>
                  <a:pt x="48965" y="50193"/>
                  <a:pt x="49343" y="49815"/>
                  <a:pt x="49343" y="49531"/>
                </a:cubicBezTo>
                <a:cubicBezTo>
                  <a:pt x="49248" y="49059"/>
                  <a:pt x="48965" y="48775"/>
                  <a:pt x="48681" y="48775"/>
                </a:cubicBezTo>
                <a:close/>
                <a:moveTo>
                  <a:pt x="55581" y="48775"/>
                </a:moveTo>
                <a:cubicBezTo>
                  <a:pt x="55298" y="48775"/>
                  <a:pt x="54920" y="49153"/>
                  <a:pt x="54920" y="49531"/>
                </a:cubicBezTo>
                <a:cubicBezTo>
                  <a:pt x="54920" y="49815"/>
                  <a:pt x="55109" y="50193"/>
                  <a:pt x="55581" y="50193"/>
                </a:cubicBezTo>
                <a:cubicBezTo>
                  <a:pt x="55960" y="50193"/>
                  <a:pt x="56338" y="49815"/>
                  <a:pt x="56338" y="49531"/>
                </a:cubicBezTo>
                <a:cubicBezTo>
                  <a:pt x="56243" y="49059"/>
                  <a:pt x="55960" y="48775"/>
                  <a:pt x="55581" y="48775"/>
                </a:cubicBezTo>
                <a:close/>
                <a:moveTo>
                  <a:pt x="62576" y="48775"/>
                </a:moveTo>
                <a:cubicBezTo>
                  <a:pt x="62198" y="48775"/>
                  <a:pt x="61820" y="49153"/>
                  <a:pt x="61820" y="49531"/>
                </a:cubicBezTo>
                <a:cubicBezTo>
                  <a:pt x="61820" y="49815"/>
                  <a:pt x="62104" y="50193"/>
                  <a:pt x="62576" y="50193"/>
                </a:cubicBezTo>
                <a:cubicBezTo>
                  <a:pt x="62954" y="50193"/>
                  <a:pt x="63333" y="49815"/>
                  <a:pt x="63333" y="49531"/>
                </a:cubicBezTo>
                <a:cubicBezTo>
                  <a:pt x="63144" y="49059"/>
                  <a:pt x="62954" y="48775"/>
                  <a:pt x="62576" y="48775"/>
                </a:cubicBezTo>
                <a:close/>
                <a:moveTo>
                  <a:pt x="69571" y="48775"/>
                </a:moveTo>
                <a:cubicBezTo>
                  <a:pt x="69193" y="48775"/>
                  <a:pt x="68815" y="49153"/>
                  <a:pt x="68815" y="49531"/>
                </a:cubicBezTo>
                <a:cubicBezTo>
                  <a:pt x="68815" y="49815"/>
                  <a:pt x="69099" y="50193"/>
                  <a:pt x="69571" y="50193"/>
                </a:cubicBezTo>
                <a:cubicBezTo>
                  <a:pt x="69949" y="50193"/>
                  <a:pt x="70233" y="49815"/>
                  <a:pt x="70233" y="49531"/>
                </a:cubicBezTo>
                <a:cubicBezTo>
                  <a:pt x="70138" y="49059"/>
                  <a:pt x="69949" y="48775"/>
                  <a:pt x="69571" y="48775"/>
                </a:cubicBezTo>
                <a:close/>
                <a:moveTo>
                  <a:pt x="3309" y="50477"/>
                </a:moveTo>
                <a:cubicBezTo>
                  <a:pt x="3025" y="50477"/>
                  <a:pt x="2836" y="50666"/>
                  <a:pt x="2647" y="50855"/>
                </a:cubicBezTo>
                <a:lnTo>
                  <a:pt x="3025" y="51611"/>
                </a:lnTo>
                <a:cubicBezTo>
                  <a:pt x="3120" y="51611"/>
                  <a:pt x="3120" y="51706"/>
                  <a:pt x="3309" y="51706"/>
                </a:cubicBezTo>
                <a:cubicBezTo>
                  <a:pt x="3593" y="51706"/>
                  <a:pt x="3971" y="51422"/>
                  <a:pt x="3971" y="51044"/>
                </a:cubicBezTo>
                <a:cubicBezTo>
                  <a:pt x="3876" y="50760"/>
                  <a:pt x="3593" y="50477"/>
                  <a:pt x="3309" y="50477"/>
                </a:cubicBezTo>
                <a:close/>
                <a:moveTo>
                  <a:pt x="10209" y="50477"/>
                </a:moveTo>
                <a:cubicBezTo>
                  <a:pt x="9831" y="50477"/>
                  <a:pt x="9548" y="50760"/>
                  <a:pt x="9548" y="51138"/>
                </a:cubicBezTo>
                <a:cubicBezTo>
                  <a:pt x="9548" y="51516"/>
                  <a:pt x="9737" y="51895"/>
                  <a:pt x="10209" y="51895"/>
                </a:cubicBezTo>
                <a:cubicBezTo>
                  <a:pt x="10587" y="51895"/>
                  <a:pt x="10966" y="51516"/>
                  <a:pt x="10966" y="51138"/>
                </a:cubicBezTo>
                <a:cubicBezTo>
                  <a:pt x="10871" y="50760"/>
                  <a:pt x="10587" y="50477"/>
                  <a:pt x="10209" y="50477"/>
                </a:cubicBezTo>
                <a:close/>
                <a:moveTo>
                  <a:pt x="17204" y="50477"/>
                </a:moveTo>
                <a:cubicBezTo>
                  <a:pt x="16826" y="50477"/>
                  <a:pt x="16543" y="50760"/>
                  <a:pt x="16543" y="51138"/>
                </a:cubicBezTo>
                <a:cubicBezTo>
                  <a:pt x="16543" y="51516"/>
                  <a:pt x="16732" y="51895"/>
                  <a:pt x="17204" y="51895"/>
                </a:cubicBezTo>
                <a:cubicBezTo>
                  <a:pt x="17582" y="51895"/>
                  <a:pt x="17960" y="51516"/>
                  <a:pt x="17960" y="51138"/>
                </a:cubicBezTo>
                <a:cubicBezTo>
                  <a:pt x="17771" y="50760"/>
                  <a:pt x="17582" y="50477"/>
                  <a:pt x="17204" y="50477"/>
                </a:cubicBezTo>
                <a:close/>
                <a:moveTo>
                  <a:pt x="24199" y="50477"/>
                </a:moveTo>
                <a:cubicBezTo>
                  <a:pt x="23821" y="50477"/>
                  <a:pt x="23443" y="50760"/>
                  <a:pt x="23443" y="51138"/>
                </a:cubicBezTo>
                <a:cubicBezTo>
                  <a:pt x="23443" y="51516"/>
                  <a:pt x="23726" y="51895"/>
                  <a:pt x="24199" y="51895"/>
                </a:cubicBezTo>
                <a:cubicBezTo>
                  <a:pt x="24577" y="51895"/>
                  <a:pt x="24861" y="51516"/>
                  <a:pt x="24861" y="51138"/>
                </a:cubicBezTo>
                <a:cubicBezTo>
                  <a:pt x="24766" y="50760"/>
                  <a:pt x="24577" y="50477"/>
                  <a:pt x="24199" y="50477"/>
                </a:cubicBezTo>
                <a:close/>
                <a:moveTo>
                  <a:pt x="31099" y="50477"/>
                </a:moveTo>
                <a:cubicBezTo>
                  <a:pt x="30816" y="50477"/>
                  <a:pt x="30438" y="50760"/>
                  <a:pt x="30438" y="51138"/>
                </a:cubicBezTo>
                <a:cubicBezTo>
                  <a:pt x="30438" y="51516"/>
                  <a:pt x="30627" y="51895"/>
                  <a:pt x="31099" y="51895"/>
                </a:cubicBezTo>
                <a:cubicBezTo>
                  <a:pt x="31478" y="51895"/>
                  <a:pt x="31856" y="51516"/>
                  <a:pt x="31856" y="51138"/>
                </a:cubicBezTo>
                <a:cubicBezTo>
                  <a:pt x="31761" y="50760"/>
                  <a:pt x="31478" y="50477"/>
                  <a:pt x="31099" y="50477"/>
                </a:cubicBezTo>
                <a:close/>
                <a:moveTo>
                  <a:pt x="38094" y="50477"/>
                </a:moveTo>
                <a:cubicBezTo>
                  <a:pt x="37811" y="50477"/>
                  <a:pt x="37433" y="50760"/>
                  <a:pt x="37433" y="51138"/>
                </a:cubicBezTo>
                <a:cubicBezTo>
                  <a:pt x="37433" y="51516"/>
                  <a:pt x="37622" y="51895"/>
                  <a:pt x="38094" y="51895"/>
                </a:cubicBezTo>
                <a:cubicBezTo>
                  <a:pt x="38472" y="51895"/>
                  <a:pt x="38851" y="51516"/>
                  <a:pt x="38851" y="51138"/>
                </a:cubicBezTo>
                <a:cubicBezTo>
                  <a:pt x="38851" y="50760"/>
                  <a:pt x="38472" y="50477"/>
                  <a:pt x="38094" y="50477"/>
                </a:cubicBezTo>
                <a:close/>
                <a:moveTo>
                  <a:pt x="45089" y="50477"/>
                </a:moveTo>
                <a:cubicBezTo>
                  <a:pt x="44711" y="50477"/>
                  <a:pt x="44333" y="50760"/>
                  <a:pt x="44333" y="51138"/>
                </a:cubicBezTo>
                <a:cubicBezTo>
                  <a:pt x="44333" y="51516"/>
                  <a:pt x="44617" y="51895"/>
                  <a:pt x="45089" y="51895"/>
                </a:cubicBezTo>
                <a:cubicBezTo>
                  <a:pt x="45467" y="51895"/>
                  <a:pt x="45845" y="51516"/>
                  <a:pt x="45845" y="51138"/>
                </a:cubicBezTo>
                <a:cubicBezTo>
                  <a:pt x="45845" y="50760"/>
                  <a:pt x="45467" y="50477"/>
                  <a:pt x="45089" y="50477"/>
                </a:cubicBezTo>
                <a:close/>
                <a:moveTo>
                  <a:pt x="52084" y="50477"/>
                </a:moveTo>
                <a:cubicBezTo>
                  <a:pt x="51706" y="50477"/>
                  <a:pt x="51328" y="50760"/>
                  <a:pt x="51328" y="51138"/>
                </a:cubicBezTo>
                <a:cubicBezTo>
                  <a:pt x="51328" y="51516"/>
                  <a:pt x="51611" y="51895"/>
                  <a:pt x="52084" y="51895"/>
                </a:cubicBezTo>
                <a:cubicBezTo>
                  <a:pt x="52462" y="51895"/>
                  <a:pt x="52746" y="51516"/>
                  <a:pt x="52746" y="51138"/>
                </a:cubicBezTo>
                <a:cubicBezTo>
                  <a:pt x="52746" y="50760"/>
                  <a:pt x="52368" y="50477"/>
                  <a:pt x="52084" y="50477"/>
                </a:cubicBezTo>
                <a:close/>
                <a:moveTo>
                  <a:pt x="59079" y="50477"/>
                </a:moveTo>
                <a:cubicBezTo>
                  <a:pt x="58701" y="50477"/>
                  <a:pt x="58323" y="50760"/>
                  <a:pt x="58323" y="51138"/>
                </a:cubicBezTo>
                <a:cubicBezTo>
                  <a:pt x="58323" y="51516"/>
                  <a:pt x="58512" y="51895"/>
                  <a:pt x="59079" y="51895"/>
                </a:cubicBezTo>
                <a:cubicBezTo>
                  <a:pt x="59363" y="51895"/>
                  <a:pt x="59741" y="51516"/>
                  <a:pt x="59741" y="51138"/>
                </a:cubicBezTo>
                <a:cubicBezTo>
                  <a:pt x="59741" y="50760"/>
                  <a:pt x="59363" y="50477"/>
                  <a:pt x="59079" y="50477"/>
                </a:cubicBezTo>
                <a:close/>
                <a:moveTo>
                  <a:pt x="65979" y="50477"/>
                </a:moveTo>
                <a:cubicBezTo>
                  <a:pt x="65601" y="50477"/>
                  <a:pt x="65318" y="50760"/>
                  <a:pt x="65318" y="51138"/>
                </a:cubicBezTo>
                <a:cubicBezTo>
                  <a:pt x="65318" y="51516"/>
                  <a:pt x="65507" y="51895"/>
                  <a:pt x="65979" y="51895"/>
                </a:cubicBezTo>
                <a:cubicBezTo>
                  <a:pt x="66357" y="51895"/>
                  <a:pt x="66735" y="51516"/>
                  <a:pt x="66735" y="51138"/>
                </a:cubicBezTo>
                <a:cubicBezTo>
                  <a:pt x="66735" y="50760"/>
                  <a:pt x="66357" y="50477"/>
                  <a:pt x="65979" y="50477"/>
                </a:cubicBezTo>
                <a:close/>
                <a:moveTo>
                  <a:pt x="6712" y="52178"/>
                </a:moveTo>
                <a:cubicBezTo>
                  <a:pt x="6334" y="52178"/>
                  <a:pt x="5956" y="52556"/>
                  <a:pt x="5956" y="52934"/>
                </a:cubicBezTo>
                <a:cubicBezTo>
                  <a:pt x="5956" y="53218"/>
                  <a:pt x="6239" y="53596"/>
                  <a:pt x="6712" y="53596"/>
                </a:cubicBezTo>
                <a:cubicBezTo>
                  <a:pt x="7090" y="53596"/>
                  <a:pt x="7374" y="53312"/>
                  <a:pt x="7374" y="52934"/>
                </a:cubicBezTo>
                <a:cubicBezTo>
                  <a:pt x="7374" y="52556"/>
                  <a:pt x="7090" y="52178"/>
                  <a:pt x="6712" y="52178"/>
                </a:cubicBezTo>
                <a:close/>
                <a:moveTo>
                  <a:pt x="13707" y="52178"/>
                </a:moveTo>
                <a:cubicBezTo>
                  <a:pt x="13329" y="52178"/>
                  <a:pt x="12951" y="52556"/>
                  <a:pt x="12951" y="52934"/>
                </a:cubicBezTo>
                <a:cubicBezTo>
                  <a:pt x="12951" y="53218"/>
                  <a:pt x="13234" y="53596"/>
                  <a:pt x="13707" y="53596"/>
                </a:cubicBezTo>
                <a:cubicBezTo>
                  <a:pt x="13990" y="53596"/>
                  <a:pt x="14368" y="53312"/>
                  <a:pt x="14368" y="52934"/>
                </a:cubicBezTo>
                <a:cubicBezTo>
                  <a:pt x="14368" y="52556"/>
                  <a:pt x="13990" y="52178"/>
                  <a:pt x="13707" y="52178"/>
                </a:cubicBezTo>
                <a:close/>
                <a:moveTo>
                  <a:pt x="20607" y="52178"/>
                </a:moveTo>
                <a:cubicBezTo>
                  <a:pt x="20324" y="52178"/>
                  <a:pt x="19945" y="52556"/>
                  <a:pt x="19945" y="52934"/>
                </a:cubicBezTo>
                <a:cubicBezTo>
                  <a:pt x="19945" y="53218"/>
                  <a:pt x="20135" y="53596"/>
                  <a:pt x="20607" y="53596"/>
                </a:cubicBezTo>
                <a:cubicBezTo>
                  <a:pt x="20985" y="53596"/>
                  <a:pt x="21363" y="53312"/>
                  <a:pt x="21363" y="52934"/>
                </a:cubicBezTo>
                <a:cubicBezTo>
                  <a:pt x="21363" y="52556"/>
                  <a:pt x="21080" y="52178"/>
                  <a:pt x="20607" y="52178"/>
                </a:cubicBezTo>
                <a:close/>
                <a:moveTo>
                  <a:pt x="27602" y="52178"/>
                </a:moveTo>
                <a:cubicBezTo>
                  <a:pt x="27224" y="52178"/>
                  <a:pt x="26846" y="52556"/>
                  <a:pt x="26846" y="52934"/>
                </a:cubicBezTo>
                <a:cubicBezTo>
                  <a:pt x="26846" y="53218"/>
                  <a:pt x="27129" y="53596"/>
                  <a:pt x="27602" y="53596"/>
                </a:cubicBezTo>
                <a:cubicBezTo>
                  <a:pt x="27980" y="53596"/>
                  <a:pt x="28358" y="53312"/>
                  <a:pt x="28358" y="52934"/>
                </a:cubicBezTo>
                <a:cubicBezTo>
                  <a:pt x="28358" y="52556"/>
                  <a:pt x="28075" y="52178"/>
                  <a:pt x="27602" y="52178"/>
                </a:cubicBezTo>
                <a:close/>
                <a:moveTo>
                  <a:pt x="34691" y="52178"/>
                </a:moveTo>
                <a:cubicBezTo>
                  <a:pt x="34313" y="52178"/>
                  <a:pt x="33935" y="52556"/>
                  <a:pt x="33935" y="52934"/>
                </a:cubicBezTo>
                <a:cubicBezTo>
                  <a:pt x="33935" y="53218"/>
                  <a:pt x="34219" y="53596"/>
                  <a:pt x="34691" y="53596"/>
                </a:cubicBezTo>
                <a:cubicBezTo>
                  <a:pt x="35070" y="53596"/>
                  <a:pt x="35448" y="53312"/>
                  <a:pt x="35448" y="52934"/>
                </a:cubicBezTo>
                <a:cubicBezTo>
                  <a:pt x="35259" y="52556"/>
                  <a:pt x="35070" y="52178"/>
                  <a:pt x="34691" y="52178"/>
                </a:cubicBezTo>
                <a:close/>
                <a:moveTo>
                  <a:pt x="41686" y="52178"/>
                </a:moveTo>
                <a:cubicBezTo>
                  <a:pt x="41308" y="52178"/>
                  <a:pt x="40930" y="52556"/>
                  <a:pt x="40930" y="52934"/>
                </a:cubicBezTo>
                <a:cubicBezTo>
                  <a:pt x="40930" y="53218"/>
                  <a:pt x="41214" y="53596"/>
                  <a:pt x="41686" y="53596"/>
                </a:cubicBezTo>
                <a:cubicBezTo>
                  <a:pt x="42064" y="53596"/>
                  <a:pt x="42348" y="53312"/>
                  <a:pt x="42348" y="52934"/>
                </a:cubicBezTo>
                <a:cubicBezTo>
                  <a:pt x="42253" y="52556"/>
                  <a:pt x="42064" y="52178"/>
                  <a:pt x="41686" y="52178"/>
                </a:cubicBezTo>
                <a:close/>
                <a:moveTo>
                  <a:pt x="48681" y="52178"/>
                </a:moveTo>
                <a:cubicBezTo>
                  <a:pt x="48303" y="52178"/>
                  <a:pt x="47925" y="52556"/>
                  <a:pt x="47925" y="52934"/>
                </a:cubicBezTo>
                <a:cubicBezTo>
                  <a:pt x="47925" y="53218"/>
                  <a:pt x="48114" y="53596"/>
                  <a:pt x="48681" y="53596"/>
                </a:cubicBezTo>
                <a:cubicBezTo>
                  <a:pt x="48965" y="53596"/>
                  <a:pt x="49343" y="53312"/>
                  <a:pt x="49343" y="52934"/>
                </a:cubicBezTo>
                <a:cubicBezTo>
                  <a:pt x="49248" y="52556"/>
                  <a:pt x="48965" y="52178"/>
                  <a:pt x="48681" y="52178"/>
                </a:cubicBezTo>
                <a:close/>
                <a:moveTo>
                  <a:pt x="55581" y="52178"/>
                </a:moveTo>
                <a:cubicBezTo>
                  <a:pt x="55298" y="52178"/>
                  <a:pt x="54920" y="52556"/>
                  <a:pt x="54920" y="52934"/>
                </a:cubicBezTo>
                <a:cubicBezTo>
                  <a:pt x="54920" y="53218"/>
                  <a:pt x="55109" y="53596"/>
                  <a:pt x="55581" y="53596"/>
                </a:cubicBezTo>
                <a:cubicBezTo>
                  <a:pt x="55960" y="53596"/>
                  <a:pt x="56338" y="53312"/>
                  <a:pt x="56338" y="52934"/>
                </a:cubicBezTo>
                <a:cubicBezTo>
                  <a:pt x="56243" y="52556"/>
                  <a:pt x="55960" y="52178"/>
                  <a:pt x="55581" y="52178"/>
                </a:cubicBezTo>
                <a:close/>
                <a:moveTo>
                  <a:pt x="62576" y="52178"/>
                </a:moveTo>
                <a:cubicBezTo>
                  <a:pt x="62198" y="52178"/>
                  <a:pt x="61820" y="52556"/>
                  <a:pt x="61820" y="52934"/>
                </a:cubicBezTo>
                <a:cubicBezTo>
                  <a:pt x="61820" y="53218"/>
                  <a:pt x="62104" y="53596"/>
                  <a:pt x="62576" y="53596"/>
                </a:cubicBezTo>
                <a:cubicBezTo>
                  <a:pt x="62954" y="53596"/>
                  <a:pt x="63333" y="53312"/>
                  <a:pt x="63333" y="52934"/>
                </a:cubicBezTo>
                <a:cubicBezTo>
                  <a:pt x="63144" y="52556"/>
                  <a:pt x="62954" y="52178"/>
                  <a:pt x="62576" y="52178"/>
                </a:cubicBezTo>
                <a:close/>
                <a:moveTo>
                  <a:pt x="69571" y="52178"/>
                </a:moveTo>
                <a:cubicBezTo>
                  <a:pt x="69193" y="52178"/>
                  <a:pt x="68815" y="52556"/>
                  <a:pt x="68815" y="52934"/>
                </a:cubicBezTo>
                <a:cubicBezTo>
                  <a:pt x="68815" y="53218"/>
                  <a:pt x="69099" y="53596"/>
                  <a:pt x="69571" y="53596"/>
                </a:cubicBezTo>
                <a:cubicBezTo>
                  <a:pt x="69949" y="53596"/>
                  <a:pt x="70233" y="53312"/>
                  <a:pt x="70233" y="52934"/>
                </a:cubicBezTo>
                <a:cubicBezTo>
                  <a:pt x="70138" y="52556"/>
                  <a:pt x="69949" y="52178"/>
                  <a:pt x="69571" y="52178"/>
                </a:cubicBezTo>
                <a:close/>
                <a:moveTo>
                  <a:pt x="10209" y="53974"/>
                </a:moveTo>
                <a:cubicBezTo>
                  <a:pt x="9831" y="53974"/>
                  <a:pt x="9548" y="54352"/>
                  <a:pt x="9548" y="54730"/>
                </a:cubicBezTo>
                <a:cubicBezTo>
                  <a:pt x="9548" y="55014"/>
                  <a:pt x="9737" y="55392"/>
                  <a:pt x="10209" y="55392"/>
                </a:cubicBezTo>
                <a:cubicBezTo>
                  <a:pt x="10587" y="55392"/>
                  <a:pt x="10966" y="55014"/>
                  <a:pt x="10966" y="54730"/>
                </a:cubicBezTo>
                <a:cubicBezTo>
                  <a:pt x="10871" y="54258"/>
                  <a:pt x="10587" y="53974"/>
                  <a:pt x="10209" y="53974"/>
                </a:cubicBezTo>
                <a:close/>
                <a:moveTo>
                  <a:pt x="17204" y="53974"/>
                </a:moveTo>
                <a:cubicBezTo>
                  <a:pt x="16826" y="53974"/>
                  <a:pt x="16543" y="54352"/>
                  <a:pt x="16543" y="54730"/>
                </a:cubicBezTo>
                <a:cubicBezTo>
                  <a:pt x="16543" y="55014"/>
                  <a:pt x="16732" y="55392"/>
                  <a:pt x="17204" y="55392"/>
                </a:cubicBezTo>
                <a:cubicBezTo>
                  <a:pt x="17582" y="55392"/>
                  <a:pt x="17960" y="55014"/>
                  <a:pt x="17960" y="54730"/>
                </a:cubicBezTo>
                <a:cubicBezTo>
                  <a:pt x="17771" y="54258"/>
                  <a:pt x="17582" y="53974"/>
                  <a:pt x="17204" y="53974"/>
                </a:cubicBezTo>
                <a:close/>
                <a:moveTo>
                  <a:pt x="24199" y="53974"/>
                </a:moveTo>
                <a:cubicBezTo>
                  <a:pt x="23821" y="53974"/>
                  <a:pt x="23443" y="54352"/>
                  <a:pt x="23443" y="54730"/>
                </a:cubicBezTo>
                <a:cubicBezTo>
                  <a:pt x="23443" y="55014"/>
                  <a:pt x="23726" y="55392"/>
                  <a:pt x="24199" y="55392"/>
                </a:cubicBezTo>
                <a:cubicBezTo>
                  <a:pt x="24577" y="55392"/>
                  <a:pt x="24861" y="55014"/>
                  <a:pt x="24861" y="54730"/>
                </a:cubicBezTo>
                <a:cubicBezTo>
                  <a:pt x="24766" y="54258"/>
                  <a:pt x="24577" y="53974"/>
                  <a:pt x="24199" y="53974"/>
                </a:cubicBezTo>
                <a:close/>
                <a:moveTo>
                  <a:pt x="31099" y="53974"/>
                </a:moveTo>
                <a:cubicBezTo>
                  <a:pt x="30816" y="53974"/>
                  <a:pt x="30438" y="54352"/>
                  <a:pt x="30438" y="54730"/>
                </a:cubicBezTo>
                <a:cubicBezTo>
                  <a:pt x="30438" y="55014"/>
                  <a:pt x="30627" y="55392"/>
                  <a:pt x="31099" y="55392"/>
                </a:cubicBezTo>
                <a:cubicBezTo>
                  <a:pt x="31478" y="55392"/>
                  <a:pt x="31856" y="55014"/>
                  <a:pt x="31856" y="54730"/>
                </a:cubicBezTo>
                <a:cubicBezTo>
                  <a:pt x="31761" y="54258"/>
                  <a:pt x="31478" y="53974"/>
                  <a:pt x="31099" y="53974"/>
                </a:cubicBezTo>
                <a:close/>
                <a:moveTo>
                  <a:pt x="38094" y="53974"/>
                </a:moveTo>
                <a:cubicBezTo>
                  <a:pt x="37811" y="53974"/>
                  <a:pt x="37433" y="54352"/>
                  <a:pt x="37433" y="54730"/>
                </a:cubicBezTo>
                <a:cubicBezTo>
                  <a:pt x="37433" y="55014"/>
                  <a:pt x="37622" y="55392"/>
                  <a:pt x="38094" y="55392"/>
                </a:cubicBezTo>
                <a:cubicBezTo>
                  <a:pt x="38472" y="55392"/>
                  <a:pt x="38851" y="55014"/>
                  <a:pt x="38851" y="54730"/>
                </a:cubicBezTo>
                <a:cubicBezTo>
                  <a:pt x="38851" y="54258"/>
                  <a:pt x="38472" y="53974"/>
                  <a:pt x="38094" y="53974"/>
                </a:cubicBezTo>
                <a:close/>
                <a:moveTo>
                  <a:pt x="45089" y="53974"/>
                </a:moveTo>
                <a:cubicBezTo>
                  <a:pt x="44711" y="53974"/>
                  <a:pt x="44333" y="54352"/>
                  <a:pt x="44333" y="54730"/>
                </a:cubicBezTo>
                <a:cubicBezTo>
                  <a:pt x="44333" y="55014"/>
                  <a:pt x="44617" y="55392"/>
                  <a:pt x="45089" y="55392"/>
                </a:cubicBezTo>
                <a:cubicBezTo>
                  <a:pt x="45467" y="55392"/>
                  <a:pt x="45845" y="55014"/>
                  <a:pt x="45845" y="54730"/>
                </a:cubicBezTo>
                <a:cubicBezTo>
                  <a:pt x="45845" y="54258"/>
                  <a:pt x="45467" y="53974"/>
                  <a:pt x="45089" y="53974"/>
                </a:cubicBezTo>
                <a:close/>
                <a:moveTo>
                  <a:pt x="52084" y="53974"/>
                </a:moveTo>
                <a:cubicBezTo>
                  <a:pt x="51706" y="53974"/>
                  <a:pt x="51328" y="54352"/>
                  <a:pt x="51328" y="54730"/>
                </a:cubicBezTo>
                <a:cubicBezTo>
                  <a:pt x="51328" y="55014"/>
                  <a:pt x="51611" y="55392"/>
                  <a:pt x="52084" y="55392"/>
                </a:cubicBezTo>
                <a:cubicBezTo>
                  <a:pt x="52462" y="55392"/>
                  <a:pt x="52746" y="55014"/>
                  <a:pt x="52746" y="54730"/>
                </a:cubicBezTo>
                <a:cubicBezTo>
                  <a:pt x="52746" y="54258"/>
                  <a:pt x="52368" y="53974"/>
                  <a:pt x="52084" y="53974"/>
                </a:cubicBezTo>
                <a:close/>
                <a:moveTo>
                  <a:pt x="59079" y="53974"/>
                </a:moveTo>
                <a:cubicBezTo>
                  <a:pt x="58701" y="53974"/>
                  <a:pt x="58323" y="54352"/>
                  <a:pt x="58323" y="54730"/>
                </a:cubicBezTo>
                <a:cubicBezTo>
                  <a:pt x="58323" y="55014"/>
                  <a:pt x="58512" y="55392"/>
                  <a:pt x="59079" y="55392"/>
                </a:cubicBezTo>
                <a:cubicBezTo>
                  <a:pt x="59363" y="55392"/>
                  <a:pt x="59741" y="55014"/>
                  <a:pt x="59741" y="54730"/>
                </a:cubicBezTo>
                <a:cubicBezTo>
                  <a:pt x="59741" y="54258"/>
                  <a:pt x="59363" y="53974"/>
                  <a:pt x="59079" y="53974"/>
                </a:cubicBezTo>
                <a:close/>
                <a:moveTo>
                  <a:pt x="65979" y="53974"/>
                </a:moveTo>
                <a:cubicBezTo>
                  <a:pt x="65601" y="53974"/>
                  <a:pt x="65318" y="54352"/>
                  <a:pt x="65318" y="54730"/>
                </a:cubicBezTo>
                <a:cubicBezTo>
                  <a:pt x="65318" y="55014"/>
                  <a:pt x="65507" y="55392"/>
                  <a:pt x="65979" y="55392"/>
                </a:cubicBezTo>
                <a:cubicBezTo>
                  <a:pt x="66357" y="55392"/>
                  <a:pt x="66735" y="55014"/>
                  <a:pt x="66735" y="54730"/>
                </a:cubicBezTo>
                <a:cubicBezTo>
                  <a:pt x="66735" y="54258"/>
                  <a:pt x="66357" y="53974"/>
                  <a:pt x="65979" y="53974"/>
                </a:cubicBezTo>
                <a:close/>
                <a:moveTo>
                  <a:pt x="69571" y="55676"/>
                </a:moveTo>
                <a:lnTo>
                  <a:pt x="69571" y="55676"/>
                </a:lnTo>
                <a:cubicBezTo>
                  <a:pt x="69193" y="55770"/>
                  <a:pt x="68815" y="55959"/>
                  <a:pt x="68815" y="56337"/>
                </a:cubicBezTo>
                <a:cubicBezTo>
                  <a:pt x="68815" y="56432"/>
                  <a:pt x="69004" y="56432"/>
                  <a:pt x="69004" y="56621"/>
                </a:cubicBezTo>
                <a:cubicBezTo>
                  <a:pt x="69193" y="56243"/>
                  <a:pt x="69288" y="55959"/>
                  <a:pt x="69571" y="55676"/>
                </a:cubicBezTo>
                <a:close/>
                <a:moveTo>
                  <a:pt x="6712" y="55770"/>
                </a:moveTo>
                <a:cubicBezTo>
                  <a:pt x="6334" y="55770"/>
                  <a:pt x="5956" y="56054"/>
                  <a:pt x="5956" y="56432"/>
                </a:cubicBezTo>
                <a:cubicBezTo>
                  <a:pt x="5956" y="56810"/>
                  <a:pt x="6239" y="57188"/>
                  <a:pt x="6712" y="57188"/>
                </a:cubicBezTo>
                <a:cubicBezTo>
                  <a:pt x="7090" y="57188"/>
                  <a:pt x="7374" y="56810"/>
                  <a:pt x="7374" y="56432"/>
                </a:cubicBezTo>
                <a:cubicBezTo>
                  <a:pt x="7374" y="55959"/>
                  <a:pt x="7090" y="55770"/>
                  <a:pt x="6712" y="55770"/>
                </a:cubicBezTo>
                <a:close/>
                <a:moveTo>
                  <a:pt x="13707" y="55770"/>
                </a:moveTo>
                <a:cubicBezTo>
                  <a:pt x="13329" y="55770"/>
                  <a:pt x="12951" y="56054"/>
                  <a:pt x="12951" y="56432"/>
                </a:cubicBezTo>
                <a:cubicBezTo>
                  <a:pt x="12951" y="56810"/>
                  <a:pt x="13234" y="57188"/>
                  <a:pt x="13707" y="57188"/>
                </a:cubicBezTo>
                <a:cubicBezTo>
                  <a:pt x="13990" y="57188"/>
                  <a:pt x="14368" y="56810"/>
                  <a:pt x="14368" y="56432"/>
                </a:cubicBezTo>
                <a:cubicBezTo>
                  <a:pt x="14368" y="55959"/>
                  <a:pt x="13990" y="55770"/>
                  <a:pt x="13707" y="55770"/>
                </a:cubicBezTo>
                <a:close/>
                <a:moveTo>
                  <a:pt x="20607" y="55770"/>
                </a:moveTo>
                <a:cubicBezTo>
                  <a:pt x="20324" y="55770"/>
                  <a:pt x="19945" y="56054"/>
                  <a:pt x="19945" y="56432"/>
                </a:cubicBezTo>
                <a:cubicBezTo>
                  <a:pt x="19945" y="56810"/>
                  <a:pt x="20135" y="57188"/>
                  <a:pt x="20607" y="57188"/>
                </a:cubicBezTo>
                <a:cubicBezTo>
                  <a:pt x="20985" y="57188"/>
                  <a:pt x="21363" y="56810"/>
                  <a:pt x="21363" y="56432"/>
                </a:cubicBezTo>
                <a:cubicBezTo>
                  <a:pt x="21363" y="55959"/>
                  <a:pt x="21080" y="55770"/>
                  <a:pt x="20607" y="55770"/>
                </a:cubicBezTo>
                <a:close/>
                <a:moveTo>
                  <a:pt x="27602" y="55770"/>
                </a:moveTo>
                <a:cubicBezTo>
                  <a:pt x="27224" y="55770"/>
                  <a:pt x="26846" y="56054"/>
                  <a:pt x="26846" y="56432"/>
                </a:cubicBezTo>
                <a:cubicBezTo>
                  <a:pt x="26846" y="56810"/>
                  <a:pt x="27129" y="57188"/>
                  <a:pt x="27602" y="57188"/>
                </a:cubicBezTo>
                <a:cubicBezTo>
                  <a:pt x="27980" y="57188"/>
                  <a:pt x="28358" y="56810"/>
                  <a:pt x="28358" y="56432"/>
                </a:cubicBezTo>
                <a:cubicBezTo>
                  <a:pt x="28358" y="55959"/>
                  <a:pt x="28075" y="55770"/>
                  <a:pt x="27602" y="55770"/>
                </a:cubicBezTo>
                <a:close/>
                <a:moveTo>
                  <a:pt x="34691" y="55770"/>
                </a:moveTo>
                <a:cubicBezTo>
                  <a:pt x="34313" y="55770"/>
                  <a:pt x="33935" y="56054"/>
                  <a:pt x="33935" y="56432"/>
                </a:cubicBezTo>
                <a:cubicBezTo>
                  <a:pt x="33935" y="56810"/>
                  <a:pt x="34219" y="57188"/>
                  <a:pt x="34691" y="57188"/>
                </a:cubicBezTo>
                <a:cubicBezTo>
                  <a:pt x="35070" y="57188"/>
                  <a:pt x="35448" y="56810"/>
                  <a:pt x="35448" y="56432"/>
                </a:cubicBezTo>
                <a:cubicBezTo>
                  <a:pt x="35259" y="55959"/>
                  <a:pt x="35070" y="55770"/>
                  <a:pt x="34691" y="55770"/>
                </a:cubicBezTo>
                <a:close/>
                <a:moveTo>
                  <a:pt x="41686" y="55770"/>
                </a:moveTo>
                <a:cubicBezTo>
                  <a:pt x="41308" y="55770"/>
                  <a:pt x="40930" y="56054"/>
                  <a:pt x="40930" y="56432"/>
                </a:cubicBezTo>
                <a:cubicBezTo>
                  <a:pt x="40930" y="56810"/>
                  <a:pt x="41214" y="57188"/>
                  <a:pt x="41686" y="57188"/>
                </a:cubicBezTo>
                <a:cubicBezTo>
                  <a:pt x="42064" y="57188"/>
                  <a:pt x="42348" y="56810"/>
                  <a:pt x="42348" y="56432"/>
                </a:cubicBezTo>
                <a:cubicBezTo>
                  <a:pt x="42253" y="55959"/>
                  <a:pt x="42064" y="55770"/>
                  <a:pt x="41686" y="55770"/>
                </a:cubicBezTo>
                <a:close/>
                <a:moveTo>
                  <a:pt x="48681" y="55770"/>
                </a:moveTo>
                <a:cubicBezTo>
                  <a:pt x="48303" y="55770"/>
                  <a:pt x="47925" y="56054"/>
                  <a:pt x="47925" y="56432"/>
                </a:cubicBezTo>
                <a:cubicBezTo>
                  <a:pt x="47925" y="56810"/>
                  <a:pt x="48114" y="57188"/>
                  <a:pt x="48681" y="57188"/>
                </a:cubicBezTo>
                <a:cubicBezTo>
                  <a:pt x="48965" y="57188"/>
                  <a:pt x="49343" y="56810"/>
                  <a:pt x="49343" y="56432"/>
                </a:cubicBezTo>
                <a:cubicBezTo>
                  <a:pt x="49248" y="55959"/>
                  <a:pt x="48965" y="55770"/>
                  <a:pt x="48681" y="55770"/>
                </a:cubicBezTo>
                <a:close/>
                <a:moveTo>
                  <a:pt x="55581" y="55770"/>
                </a:moveTo>
                <a:cubicBezTo>
                  <a:pt x="55298" y="55770"/>
                  <a:pt x="54920" y="56054"/>
                  <a:pt x="54920" y="56432"/>
                </a:cubicBezTo>
                <a:cubicBezTo>
                  <a:pt x="54920" y="56810"/>
                  <a:pt x="55109" y="57188"/>
                  <a:pt x="55581" y="57188"/>
                </a:cubicBezTo>
                <a:cubicBezTo>
                  <a:pt x="55960" y="57188"/>
                  <a:pt x="56338" y="56810"/>
                  <a:pt x="56338" y="56432"/>
                </a:cubicBezTo>
                <a:cubicBezTo>
                  <a:pt x="56243" y="55959"/>
                  <a:pt x="55960" y="55770"/>
                  <a:pt x="55581" y="55770"/>
                </a:cubicBezTo>
                <a:close/>
                <a:moveTo>
                  <a:pt x="62576" y="55770"/>
                </a:moveTo>
                <a:cubicBezTo>
                  <a:pt x="62198" y="55770"/>
                  <a:pt x="61820" y="56054"/>
                  <a:pt x="61820" y="56432"/>
                </a:cubicBezTo>
                <a:cubicBezTo>
                  <a:pt x="61820" y="56810"/>
                  <a:pt x="62104" y="57188"/>
                  <a:pt x="62576" y="57188"/>
                </a:cubicBezTo>
                <a:cubicBezTo>
                  <a:pt x="62954" y="57188"/>
                  <a:pt x="63333" y="56810"/>
                  <a:pt x="63333" y="56432"/>
                </a:cubicBezTo>
                <a:cubicBezTo>
                  <a:pt x="63144" y="55959"/>
                  <a:pt x="62954" y="55770"/>
                  <a:pt x="62576" y="55770"/>
                </a:cubicBezTo>
                <a:close/>
                <a:moveTo>
                  <a:pt x="10209" y="57377"/>
                </a:moveTo>
                <a:cubicBezTo>
                  <a:pt x="9831" y="57377"/>
                  <a:pt x="9548" y="57755"/>
                  <a:pt x="9548" y="58133"/>
                </a:cubicBezTo>
                <a:cubicBezTo>
                  <a:pt x="9548" y="58417"/>
                  <a:pt x="9737" y="58795"/>
                  <a:pt x="10209" y="58795"/>
                </a:cubicBezTo>
                <a:cubicBezTo>
                  <a:pt x="10587" y="58795"/>
                  <a:pt x="10966" y="58511"/>
                  <a:pt x="10966" y="58133"/>
                </a:cubicBezTo>
                <a:cubicBezTo>
                  <a:pt x="10871" y="57755"/>
                  <a:pt x="10587" y="57377"/>
                  <a:pt x="10209" y="57377"/>
                </a:cubicBezTo>
                <a:close/>
                <a:moveTo>
                  <a:pt x="17204" y="57377"/>
                </a:moveTo>
                <a:cubicBezTo>
                  <a:pt x="16826" y="57377"/>
                  <a:pt x="16543" y="57755"/>
                  <a:pt x="16543" y="58133"/>
                </a:cubicBezTo>
                <a:cubicBezTo>
                  <a:pt x="16543" y="58417"/>
                  <a:pt x="16732" y="58795"/>
                  <a:pt x="17204" y="58795"/>
                </a:cubicBezTo>
                <a:cubicBezTo>
                  <a:pt x="17582" y="58795"/>
                  <a:pt x="17960" y="58511"/>
                  <a:pt x="17960" y="58133"/>
                </a:cubicBezTo>
                <a:cubicBezTo>
                  <a:pt x="17771" y="57755"/>
                  <a:pt x="17582" y="57377"/>
                  <a:pt x="17204" y="57377"/>
                </a:cubicBezTo>
                <a:close/>
                <a:moveTo>
                  <a:pt x="24199" y="57377"/>
                </a:moveTo>
                <a:cubicBezTo>
                  <a:pt x="23821" y="57377"/>
                  <a:pt x="23443" y="57755"/>
                  <a:pt x="23443" y="58133"/>
                </a:cubicBezTo>
                <a:cubicBezTo>
                  <a:pt x="23443" y="58417"/>
                  <a:pt x="23726" y="58795"/>
                  <a:pt x="24199" y="58795"/>
                </a:cubicBezTo>
                <a:cubicBezTo>
                  <a:pt x="24577" y="58795"/>
                  <a:pt x="24861" y="58511"/>
                  <a:pt x="24861" y="58133"/>
                </a:cubicBezTo>
                <a:cubicBezTo>
                  <a:pt x="24766" y="57755"/>
                  <a:pt x="24577" y="57377"/>
                  <a:pt x="24199" y="57377"/>
                </a:cubicBezTo>
                <a:close/>
                <a:moveTo>
                  <a:pt x="31099" y="57377"/>
                </a:moveTo>
                <a:cubicBezTo>
                  <a:pt x="30816" y="57377"/>
                  <a:pt x="30438" y="57755"/>
                  <a:pt x="30438" y="58133"/>
                </a:cubicBezTo>
                <a:cubicBezTo>
                  <a:pt x="30438" y="58417"/>
                  <a:pt x="30627" y="58795"/>
                  <a:pt x="31099" y="58795"/>
                </a:cubicBezTo>
                <a:cubicBezTo>
                  <a:pt x="31478" y="58795"/>
                  <a:pt x="31856" y="58511"/>
                  <a:pt x="31856" y="58133"/>
                </a:cubicBezTo>
                <a:cubicBezTo>
                  <a:pt x="31761" y="57755"/>
                  <a:pt x="31478" y="57377"/>
                  <a:pt x="31099" y="57377"/>
                </a:cubicBezTo>
                <a:close/>
                <a:moveTo>
                  <a:pt x="38094" y="57377"/>
                </a:moveTo>
                <a:cubicBezTo>
                  <a:pt x="37811" y="57377"/>
                  <a:pt x="37433" y="57755"/>
                  <a:pt x="37433" y="58133"/>
                </a:cubicBezTo>
                <a:cubicBezTo>
                  <a:pt x="37433" y="58417"/>
                  <a:pt x="37622" y="58795"/>
                  <a:pt x="38094" y="58795"/>
                </a:cubicBezTo>
                <a:cubicBezTo>
                  <a:pt x="38472" y="58795"/>
                  <a:pt x="38851" y="58511"/>
                  <a:pt x="38851" y="58133"/>
                </a:cubicBezTo>
                <a:cubicBezTo>
                  <a:pt x="38851" y="57755"/>
                  <a:pt x="38472" y="57377"/>
                  <a:pt x="38094" y="57377"/>
                </a:cubicBezTo>
                <a:close/>
                <a:moveTo>
                  <a:pt x="45089" y="57377"/>
                </a:moveTo>
                <a:cubicBezTo>
                  <a:pt x="44711" y="57377"/>
                  <a:pt x="44333" y="57755"/>
                  <a:pt x="44333" y="58133"/>
                </a:cubicBezTo>
                <a:cubicBezTo>
                  <a:pt x="44333" y="58417"/>
                  <a:pt x="44617" y="58795"/>
                  <a:pt x="45089" y="58795"/>
                </a:cubicBezTo>
                <a:cubicBezTo>
                  <a:pt x="45467" y="58795"/>
                  <a:pt x="45845" y="58511"/>
                  <a:pt x="45845" y="58133"/>
                </a:cubicBezTo>
                <a:cubicBezTo>
                  <a:pt x="45845" y="57755"/>
                  <a:pt x="45467" y="57377"/>
                  <a:pt x="45089" y="57377"/>
                </a:cubicBezTo>
                <a:close/>
                <a:moveTo>
                  <a:pt x="52084" y="57377"/>
                </a:moveTo>
                <a:cubicBezTo>
                  <a:pt x="51706" y="57377"/>
                  <a:pt x="51328" y="57755"/>
                  <a:pt x="51328" y="58133"/>
                </a:cubicBezTo>
                <a:cubicBezTo>
                  <a:pt x="51328" y="58417"/>
                  <a:pt x="51611" y="58795"/>
                  <a:pt x="52084" y="58795"/>
                </a:cubicBezTo>
                <a:cubicBezTo>
                  <a:pt x="52462" y="58795"/>
                  <a:pt x="52746" y="58511"/>
                  <a:pt x="52746" y="58133"/>
                </a:cubicBezTo>
                <a:cubicBezTo>
                  <a:pt x="52746" y="57755"/>
                  <a:pt x="52368" y="57377"/>
                  <a:pt x="52084" y="57377"/>
                </a:cubicBezTo>
                <a:close/>
                <a:moveTo>
                  <a:pt x="59079" y="57377"/>
                </a:moveTo>
                <a:cubicBezTo>
                  <a:pt x="58701" y="57377"/>
                  <a:pt x="58323" y="57755"/>
                  <a:pt x="58323" y="58133"/>
                </a:cubicBezTo>
                <a:cubicBezTo>
                  <a:pt x="58323" y="58417"/>
                  <a:pt x="58512" y="58795"/>
                  <a:pt x="59079" y="58795"/>
                </a:cubicBezTo>
                <a:cubicBezTo>
                  <a:pt x="59363" y="58795"/>
                  <a:pt x="59741" y="58511"/>
                  <a:pt x="59741" y="58133"/>
                </a:cubicBezTo>
                <a:cubicBezTo>
                  <a:pt x="59741" y="57755"/>
                  <a:pt x="59363" y="57377"/>
                  <a:pt x="59079" y="57377"/>
                </a:cubicBezTo>
                <a:close/>
                <a:moveTo>
                  <a:pt x="65979" y="57377"/>
                </a:moveTo>
                <a:cubicBezTo>
                  <a:pt x="65601" y="57377"/>
                  <a:pt x="65318" y="57755"/>
                  <a:pt x="65318" y="58133"/>
                </a:cubicBezTo>
                <a:cubicBezTo>
                  <a:pt x="65318" y="58417"/>
                  <a:pt x="65507" y="58795"/>
                  <a:pt x="65979" y="58795"/>
                </a:cubicBezTo>
                <a:cubicBezTo>
                  <a:pt x="66357" y="58795"/>
                  <a:pt x="66735" y="58511"/>
                  <a:pt x="66735" y="58133"/>
                </a:cubicBezTo>
                <a:cubicBezTo>
                  <a:pt x="66735" y="57755"/>
                  <a:pt x="66357" y="57377"/>
                  <a:pt x="65979" y="57377"/>
                </a:cubicBezTo>
                <a:close/>
                <a:moveTo>
                  <a:pt x="13707" y="59173"/>
                </a:moveTo>
                <a:cubicBezTo>
                  <a:pt x="13329" y="59173"/>
                  <a:pt x="12951" y="59551"/>
                  <a:pt x="12951" y="59929"/>
                </a:cubicBezTo>
                <a:cubicBezTo>
                  <a:pt x="12951" y="60213"/>
                  <a:pt x="13234" y="60591"/>
                  <a:pt x="13707" y="60591"/>
                </a:cubicBezTo>
                <a:cubicBezTo>
                  <a:pt x="13990" y="60591"/>
                  <a:pt x="14368" y="60213"/>
                  <a:pt x="14368" y="59929"/>
                </a:cubicBezTo>
                <a:cubicBezTo>
                  <a:pt x="14368" y="59551"/>
                  <a:pt x="13990" y="59173"/>
                  <a:pt x="13707" y="59173"/>
                </a:cubicBezTo>
                <a:close/>
                <a:moveTo>
                  <a:pt x="20607" y="59173"/>
                </a:moveTo>
                <a:cubicBezTo>
                  <a:pt x="20324" y="59173"/>
                  <a:pt x="19945" y="59551"/>
                  <a:pt x="19945" y="59929"/>
                </a:cubicBezTo>
                <a:cubicBezTo>
                  <a:pt x="19945" y="60213"/>
                  <a:pt x="20135" y="60591"/>
                  <a:pt x="20607" y="60591"/>
                </a:cubicBezTo>
                <a:cubicBezTo>
                  <a:pt x="20985" y="60591"/>
                  <a:pt x="21363" y="60213"/>
                  <a:pt x="21363" y="59929"/>
                </a:cubicBezTo>
                <a:cubicBezTo>
                  <a:pt x="21363" y="59551"/>
                  <a:pt x="21080" y="59173"/>
                  <a:pt x="20607" y="59173"/>
                </a:cubicBezTo>
                <a:close/>
                <a:moveTo>
                  <a:pt x="27602" y="59173"/>
                </a:moveTo>
                <a:cubicBezTo>
                  <a:pt x="27224" y="59173"/>
                  <a:pt x="26846" y="59551"/>
                  <a:pt x="26846" y="59929"/>
                </a:cubicBezTo>
                <a:cubicBezTo>
                  <a:pt x="26846" y="60213"/>
                  <a:pt x="27129" y="60591"/>
                  <a:pt x="27602" y="60591"/>
                </a:cubicBezTo>
                <a:cubicBezTo>
                  <a:pt x="27980" y="60591"/>
                  <a:pt x="28358" y="60213"/>
                  <a:pt x="28358" y="59929"/>
                </a:cubicBezTo>
                <a:cubicBezTo>
                  <a:pt x="28358" y="59551"/>
                  <a:pt x="28075" y="59173"/>
                  <a:pt x="27602" y="59173"/>
                </a:cubicBezTo>
                <a:close/>
                <a:moveTo>
                  <a:pt x="34691" y="59173"/>
                </a:moveTo>
                <a:cubicBezTo>
                  <a:pt x="34313" y="59173"/>
                  <a:pt x="33935" y="59551"/>
                  <a:pt x="33935" y="59929"/>
                </a:cubicBezTo>
                <a:cubicBezTo>
                  <a:pt x="33935" y="60213"/>
                  <a:pt x="34219" y="60591"/>
                  <a:pt x="34691" y="60591"/>
                </a:cubicBezTo>
                <a:cubicBezTo>
                  <a:pt x="35070" y="60591"/>
                  <a:pt x="35448" y="60213"/>
                  <a:pt x="35448" y="59929"/>
                </a:cubicBezTo>
                <a:cubicBezTo>
                  <a:pt x="35259" y="59551"/>
                  <a:pt x="35070" y="59173"/>
                  <a:pt x="34691" y="59173"/>
                </a:cubicBezTo>
                <a:close/>
                <a:moveTo>
                  <a:pt x="41686" y="59173"/>
                </a:moveTo>
                <a:cubicBezTo>
                  <a:pt x="41308" y="59173"/>
                  <a:pt x="40930" y="59551"/>
                  <a:pt x="40930" y="59929"/>
                </a:cubicBezTo>
                <a:cubicBezTo>
                  <a:pt x="40930" y="60213"/>
                  <a:pt x="41214" y="60591"/>
                  <a:pt x="41686" y="60591"/>
                </a:cubicBezTo>
                <a:cubicBezTo>
                  <a:pt x="42064" y="60591"/>
                  <a:pt x="42348" y="60213"/>
                  <a:pt x="42348" y="59929"/>
                </a:cubicBezTo>
                <a:cubicBezTo>
                  <a:pt x="42253" y="59551"/>
                  <a:pt x="42064" y="59173"/>
                  <a:pt x="41686" y="59173"/>
                </a:cubicBezTo>
                <a:close/>
                <a:moveTo>
                  <a:pt x="48681" y="59173"/>
                </a:moveTo>
                <a:cubicBezTo>
                  <a:pt x="48303" y="59173"/>
                  <a:pt x="47925" y="59551"/>
                  <a:pt x="47925" y="59929"/>
                </a:cubicBezTo>
                <a:cubicBezTo>
                  <a:pt x="47925" y="60213"/>
                  <a:pt x="48114" y="60591"/>
                  <a:pt x="48681" y="60591"/>
                </a:cubicBezTo>
                <a:cubicBezTo>
                  <a:pt x="48965" y="60591"/>
                  <a:pt x="49343" y="60213"/>
                  <a:pt x="49343" y="59929"/>
                </a:cubicBezTo>
                <a:cubicBezTo>
                  <a:pt x="49248" y="59551"/>
                  <a:pt x="48965" y="59173"/>
                  <a:pt x="48681" y="59173"/>
                </a:cubicBezTo>
                <a:close/>
                <a:moveTo>
                  <a:pt x="55581" y="59173"/>
                </a:moveTo>
                <a:cubicBezTo>
                  <a:pt x="55298" y="59173"/>
                  <a:pt x="54920" y="59551"/>
                  <a:pt x="54920" y="59929"/>
                </a:cubicBezTo>
                <a:cubicBezTo>
                  <a:pt x="54920" y="60213"/>
                  <a:pt x="55109" y="60591"/>
                  <a:pt x="55581" y="60591"/>
                </a:cubicBezTo>
                <a:cubicBezTo>
                  <a:pt x="55960" y="60591"/>
                  <a:pt x="56338" y="60213"/>
                  <a:pt x="56338" y="59929"/>
                </a:cubicBezTo>
                <a:cubicBezTo>
                  <a:pt x="56243" y="59551"/>
                  <a:pt x="55960" y="59173"/>
                  <a:pt x="55581" y="59173"/>
                </a:cubicBezTo>
                <a:close/>
                <a:moveTo>
                  <a:pt x="62576" y="59173"/>
                </a:moveTo>
                <a:cubicBezTo>
                  <a:pt x="62198" y="59173"/>
                  <a:pt x="61820" y="59551"/>
                  <a:pt x="61820" y="59929"/>
                </a:cubicBezTo>
                <a:cubicBezTo>
                  <a:pt x="61820" y="60213"/>
                  <a:pt x="62104" y="60591"/>
                  <a:pt x="62576" y="60591"/>
                </a:cubicBezTo>
                <a:cubicBezTo>
                  <a:pt x="62954" y="60591"/>
                  <a:pt x="63333" y="60213"/>
                  <a:pt x="63333" y="59929"/>
                </a:cubicBezTo>
                <a:cubicBezTo>
                  <a:pt x="63144" y="59551"/>
                  <a:pt x="62954" y="59173"/>
                  <a:pt x="62576" y="59173"/>
                </a:cubicBezTo>
                <a:close/>
                <a:moveTo>
                  <a:pt x="10209" y="60969"/>
                </a:moveTo>
                <a:cubicBezTo>
                  <a:pt x="9831" y="60969"/>
                  <a:pt x="9548" y="61253"/>
                  <a:pt x="9548" y="61631"/>
                </a:cubicBezTo>
                <a:cubicBezTo>
                  <a:pt x="9548" y="62009"/>
                  <a:pt x="9737" y="62387"/>
                  <a:pt x="10209" y="62387"/>
                </a:cubicBezTo>
                <a:cubicBezTo>
                  <a:pt x="10587" y="62387"/>
                  <a:pt x="10966" y="62009"/>
                  <a:pt x="10966" y="61631"/>
                </a:cubicBezTo>
                <a:cubicBezTo>
                  <a:pt x="10871" y="61158"/>
                  <a:pt x="10587" y="60969"/>
                  <a:pt x="10209" y="60969"/>
                </a:cubicBezTo>
                <a:close/>
                <a:moveTo>
                  <a:pt x="17204" y="60969"/>
                </a:moveTo>
                <a:cubicBezTo>
                  <a:pt x="16826" y="60969"/>
                  <a:pt x="16543" y="61253"/>
                  <a:pt x="16543" y="61631"/>
                </a:cubicBezTo>
                <a:cubicBezTo>
                  <a:pt x="16543" y="62009"/>
                  <a:pt x="16732" y="62387"/>
                  <a:pt x="17204" y="62387"/>
                </a:cubicBezTo>
                <a:cubicBezTo>
                  <a:pt x="17582" y="62387"/>
                  <a:pt x="17960" y="62009"/>
                  <a:pt x="17960" y="61631"/>
                </a:cubicBezTo>
                <a:cubicBezTo>
                  <a:pt x="17771" y="61158"/>
                  <a:pt x="17582" y="60969"/>
                  <a:pt x="17204" y="60969"/>
                </a:cubicBezTo>
                <a:close/>
                <a:moveTo>
                  <a:pt x="24199" y="60969"/>
                </a:moveTo>
                <a:cubicBezTo>
                  <a:pt x="23821" y="60969"/>
                  <a:pt x="23443" y="61253"/>
                  <a:pt x="23443" y="61631"/>
                </a:cubicBezTo>
                <a:cubicBezTo>
                  <a:pt x="23443" y="62009"/>
                  <a:pt x="23726" y="62387"/>
                  <a:pt x="24199" y="62387"/>
                </a:cubicBezTo>
                <a:cubicBezTo>
                  <a:pt x="24577" y="62387"/>
                  <a:pt x="24861" y="62009"/>
                  <a:pt x="24861" y="61631"/>
                </a:cubicBezTo>
                <a:cubicBezTo>
                  <a:pt x="24766" y="61158"/>
                  <a:pt x="24577" y="60969"/>
                  <a:pt x="24199" y="60969"/>
                </a:cubicBezTo>
                <a:close/>
                <a:moveTo>
                  <a:pt x="31099" y="60969"/>
                </a:moveTo>
                <a:cubicBezTo>
                  <a:pt x="30816" y="60969"/>
                  <a:pt x="30438" y="61253"/>
                  <a:pt x="30438" y="61631"/>
                </a:cubicBezTo>
                <a:cubicBezTo>
                  <a:pt x="30438" y="62009"/>
                  <a:pt x="30627" y="62387"/>
                  <a:pt x="31099" y="62387"/>
                </a:cubicBezTo>
                <a:cubicBezTo>
                  <a:pt x="31478" y="62387"/>
                  <a:pt x="31856" y="62009"/>
                  <a:pt x="31856" y="61631"/>
                </a:cubicBezTo>
                <a:cubicBezTo>
                  <a:pt x="31761" y="61158"/>
                  <a:pt x="31478" y="60969"/>
                  <a:pt x="31099" y="60969"/>
                </a:cubicBezTo>
                <a:close/>
                <a:moveTo>
                  <a:pt x="38094" y="60969"/>
                </a:moveTo>
                <a:cubicBezTo>
                  <a:pt x="37811" y="60969"/>
                  <a:pt x="37433" y="61253"/>
                  <a:pt x="37433" y="61631"/>
                </a:cubicBezTo>
                <a:cubicBezTo>
                  <a:pt x="37433" y="62009"/>
                  <a:pt x="37622" y="62387"/>
                  <a:pt x="38094" y="62387"/>
                </a:cubicBezTo>
                <a:cubicBezTo>
                  <a:pt x="38472" y="62387"/>
                  <a:pt x="38851" y="62009"/>
                  <a:pt x="38851" y="61631"/>
                </a:cubicBezTo>
                <a:cubicBezTo>
                  <a:pt x="38851" y="61158"/>
                  <a:pt x="38472" y="60969"/>
                  <a:pt x="38094" y="60969"/>
                </a:cubicBezTo>
                <a:close/>
                <a:moveTo>
                  <a:pt x="45089" y="60969"/>
                </a:moveTo>
                <a:cubicBezTo>
                  <a:pt x="44711" y="60969"/>
                  <a:pt x="44333" y="61253"/>
                  <a:pt x="44333" y="61631"/>
                </a:cubicBezTo>
                <a:cubicBezTo>
                  <a:pt x="44333" y="62009"/>
                  <a:pt x="44617" y="62387"/>
                  <a:pt x="45089" y="62387"/>
                </a:cubicBezTo>
                <a:cubicBezTo>
                  <a:pt x="45467" y="62387"/>
                  <a:pt x="45845" y="62009"/>
                  <a:pt x="45845" y="61631"/>
                </a:cubicBezTo>
                <a:cubicBezTo>
                  <a:pt x="45845" y="61158"/>
                  <a:pt x="45467" y="60969"/>
                  <a:pt x="45089" y="60969"/>
                </a:cubicBezTo>
                <a:close/>
                <a:moveTo>
                  <a:pt x="52084" y="60969"/>
                </a:moveTo>
                <a:cubicBezTo>
                  <a:pt x="51706" y="60969"/>
                  <a:pt x="51328" y="61253"/>
                  <a:pt x="51328" y="61631"/>
                </a:cubicBezTo>
                <a:cubicBezTo>
                  <a:pt x="51328" y="62009"/>
                  <a:pt x="51611" y="62387"/>
                  <a:pt x="52084" y="62387"/>
                </a:cubicBezTo>
                <a:cubicBezTo>
                  <a:pt x="52462" y="62387"/>
                  <a:pt x="52746" y="62009"/>
                  <a:pt x="52746" y="61631"/>
                </a:cubicBezTo>
                <a:cubicBezTo>
                  <a:pt x="52746" y="61158"/>
                  <a:pt x="52368" y="60969"/>
                  <a:pt x="52084" y="60969"/>
                </a:cubicBezTo>
                <a:close/>
                <a:moveTo>
                  <a:pt x="59079" y="60969"/>
                </a:moveTo>
                <a:cubicBezTo>
                  <a:pt x="58701" y="60969"/>
                  <a:pt x="58323" y="61253"/>
                  <a:pt x="58323" y="61631"/>
                </a:cubicBezTo>
                <a:cubicBezTo>
                  <a:pt x="58323" y="62009"/>
                  <a:pt x="58512" y="62387"/>
                  <a:pt x="59079" y="62387"/>
                </a:cubicBezTo>
                <a:cubicBezTo>
                  <a:pt x="59363" y="62387"/>
                  <a:pt x="59741" y="62009"/>
                  <a:pt x="59741" y="61631"/>
                </a:cubicBezTo>
                <a:cubicBezTo>
                  <a:pt x="59741" y="61158"/>
                  <a:pt x="59363" y="60969"/>
                  <a:pt x="59079" y="60969"/>
                </a:cubicBezTo>
                <a:close/>
                <a:moveTo>
                  <a:pt x="13707" y="62670"/>
                </a:moveTo>
                <a:cubicBezTo>
                  <a:pt x="13329" y="62670"/>
                  <a:pt x="12951" y="63049"/>
                  <a:pt x="12951" y="63427"/>
                </a:cubicBezTo>
                <a:cubicBezTo>
                  <a:pt x="12951" y="63805"/>
                  <a:pt x="13234" y="64183"/>
                  <a:pt x="13707" y="64183"/>
                </a:cubicBezTo>
                <a:cubicBezTo>
                  <a:pt x="13990" y="64183"/>
                  <a:pt x="14368" y="63805"/>
                  <a:pt x="14368" y="63427"/>
                </a:cubicBezTo>
                <a:cubicBezTo>
                  <a:pt x="14368" y="62954"/>
                  <a:pt x="13990" y="62670"/>
                  <a:pt x="13707" y="62670"/>
                </a:cubicBezTo>
                <a:close/>
                <a:moveTo>
                  <a:pt x="20607" y="62670"/>
                </a:moveTo>
                <a:cubicBezTo>
                  <a:pt x="20324" y="62670"/>
                  <a:pt x="19945" y="63049"/>
                  <a:pt x="19945" y="63427"/>
                </a:cubicBezTo>
                <a:cubicBezTo>
                  <a:pt x="19945" y="63805"/>
                  <a:pt x="20135" y="64183"/>
                  <a:pt x="20607" y="64183"/>
                </a:cubicBezTo>
                <a:cubicBezTo>
                  <a:pt x="20985" y="64183"/>
                  <a:pt x="21363" y="63805"/>
                  <a:pt x="21363" y="63427"/>
                </a:cubicBezTo>
                <a:cubicBezTo>
                  <a:pt x="21363" y="62954"/>
                  <a:pt x="21080" y="62670"/>
                  <a:pt x="20607" y="62670"/>
                </a:cubicBezTo>
                <a:close/>
                <a:moveTo>
                  <a:pt x="27602" y="62670"/>
                </a:moveTo>
                <a:cubicBezTo>
                  <a:pt x="27224" y="62670"/>
                  <a:pt x="26846" y="63049"/>
                  <a:pt x="26846" y="63427"/>
                </a:cubicBezTo>
                <a:cubicBezTo>
                  <a:pt x="26846" y="63805"/>
                  <a:pt x="27129" y="64183"/>
                  <a:pt x="27602" y="64183"/>
                </a:cubicBezTo>
                <a:cubicBezTo>
                  <a:pt x="27980" y="64183"/>
                  <a:pt x="28358" y="63805"/>
                  <a:pt x="28358" y="63427"/>
                </a:cubicBezTo>
                <a:cubicBezTo>
                  <a:pt x="28358" y="62954"/>
                  <a:pt x="28075" y="62670"/>
                  <a:pt x="27602" y="62670"/>
                </a:cubicBezTo>
                <a:close/>
                <a:moveTo>
                  <a:pt x="34691" y="62670"/>
                </a:moveTo>
                <a:cubicBezTo>
                  <a:pt x="34313" y="62670"/>
                  <a:pt x="33935" y="63049"/>
                  <a:pt x="33935" y="63427"/>
                </a:cubicBezTo>
                <a:cubicBezTo>
                  <a:pt x="33935" y="63805"/>
                  <a:pt x="34219" y="64183"/>
                  <a:pt x="34691" y="64183"/>
                </a:cubicBezTo>
                <a:cubicBezTo>
                  <a:pt x="35070" y="64183"/>
                  <a:pt x="35448" y="63805"/>
                  <a:pt x="35448" y="63427"/>
                </a:cubicBezTo>
                <a:cubicBezTo>
                  <a:pt x="35259" y="62954"/>
                  <a:pt x="35070" y="62670"/>
                  <a:pt x="34691" y="62670"/>
                </a:cubicBezTo>
                <a:close/>
                <a:moveTo>
                  <a:pt x="41686" y="62670"/>
                </a:moveTo>
                <a:cubicBezTo>
                  <a:pt x="41308" y="62670"/>
                  <a:pt x="40930" y="63049"/>
                  <a:pt x="40930" y="63427"/>
                </a:cubicBezTo>
                <a:cubicBezTo>
                  <a:pt x="40930" y="63805"/>
                  <a:pt x="41214" y="64183"/>
                  <a:pt x="41686" y="64183"/>
                </a:cubicBezTo>
                <a:cubicBezTo>
                  <a:pt x="42064" y="64183"/>
                  <a:pt x="42348" y="63805"/>
                  <a:pt x="42348" y="63427"/>
                </a:cubicBezTo>
                <a:cubicBezTo>
                  <a:pt x="42253" y="62954"/>
                  <a:pt x="42064" y="62670"/>
                  <a:pt x="41686" y="62670"/>
                </a:cubicBezTo>
                <a:close/>
                <a:moveTo>
                  <a:pt x="48681" y="62670"/>
                </a:moveTo>
                <a:cubicBezTo>
                  <a:pt x="48303" y="62670"/>
                  <a:pt x="47925" y="63049"/>
                  <a:pt x="47925" y="63427"/>
                </a:cubicBezTo>
                <a:cubicBezTo>
                  <a:pt x="47925" y="63805"/>
                  <a:pt x="48114" y="64183"/>
                  <a:pt x="48681" y="64183"/>
                </a:cubicBezTo>
                <a:cubicBezTo>
                  <a:pt x="48965" y="64183"/>
                  <a:pt x="49343" y="63805"/>
                  <a:pt x="49343" y="63427"/>
                </a:cubicBezTo>
                <a:cubicBezTo>
                  <a:pt x="49248" y="62954"/>
                  <a:pt x="48965" y="62670"/>
                  <a:pt x="48681" y="62670"/>
                </a:cubicBezTo>
                <a:close/>
                <a:moveTo>
                  <a:pt x="55581" y="62670"/>
                </a:moveTo>
                <a:cubicBezTo>
                  <a:pt x="55298" y="62670"/>
                  <a:pt x="54920" y="63049"/>
                  <a:pt x="54920" y="63427"/>
                </a:cubicBezTo>
                <a:cubicBezTo>
                  <a:pt x="54920" y="63805"/>
                  <a:pt x="55109" y="64183"/>
                  <a:pt x="55581" y="64183"/>
                </a:cubicBezTo>
                <a:cubicBezTo>
                  <a:pt x="55960" y="64183"/>
                  <a:pt x="56338" y="63805"/>
                  <a:pt x="56338" y="63427"/>
                </a:cubicBezTo>
                <a:cubicBezTo>
                  <a:pt x="56243" y="62954"/>
                  <a:pt x="55960" y="62670"/>
                  <a:pt x="55581" y="62670"/>
                </a:cubicBezTo>
                <a:close/>
                <a:moveTo>
                  <a:pt x="62576" y="62670"/>
                </a:moveTo>
                <a:cubicBezTo>
                  <a:pt x="62198" y="62670"/>
                  <a:pt x="61820" y="63049"/>
                  <a:pt x="61820" y="63427"/>
                </a:cubicBezTo>
                <a:cubicBezTo>
                  <a:pt x="61820" y="63805"/>
                  <a:pt x="62104" y="64183"/>
                  <a:pt x="62576" y="64183"/>
                </a:cubicBezTo>
                <a:cubicBezTo>
                  <a:pt x="62954" y="64183"/>
                  <a:pt x="63333" y="63805"/>
                  <a:pt x="63333" y="63427"/>
                </a:cubicBezTo>
                <a:cubicBezTo>
                  <a:pt x="63144" y="62954"/>
                  <a:pt x="62954" y="62670"/>
                  <a:pt x="62576" y="62670"/>
                </a:cubicBezTo>
                <a:close/>
                <a:moveTo>
                  <a:pt x="17204" y="64372"/>
                </a:moveTo>
                <a:cubicBezTo>
                  <a:pt x="16826" y="64372"/>
                  <a:pt x="16543" y="64750"/>
                  <a:pt x="16543" y="65128"/>
                </a:cubicBezTo>
                <a:cubicBezTo>
                  <a:pt x="16543" y="65412"/>
                  <a:pt x="16732" y="65790"/>
                  <a:pt x="17204" y="65790"/>
                </a:cubicBezTo>
                <a:cubicBezTo>
                  <a:pt x="17582" y="65790"/>
                  <a:pt x="17960" y="65412"/>
                  <a:pt x="17960" y="65128"/>
                </a:cubicBezTo>
                <a:cubicBezTo>
                  <a:pt x="17771" y="64750"/>
                  <a:pt x="17582" y="64372"/>
                  <a:pt x="17204" y="64372"/>
                </a:cubicBezTo>
                <a:close/>
                <a:moveTo>
                  <a:pt x="24199" y="64372"/>
                </a:moveTo>
                <a:cubicBezTo>
                  <a:pt x="23821" y="64372"/>
                  <a:pt x="23443" y="64750"/>
                  <a:pt x="23443" y="65128"/>
                </a:cubicBezTo>
                <a:cubicBezTo>
                  <a:pt x="23443" y="65412"/>
                  <a:pt x="23726" y="65790"/>
                  <a:pt x="24199" y="65790"/>
                </a:cubicBezTo>
                <a:cubicBezTo>
                  <a:pt x="24577" y="65790"/>
                  <a:pt x="24861" y="65412"/>
                  <a:pt x="24861" y="65128"/>
                </a:cubicBezTo>
                <a:cubicBezTo>
                  <a:pt x="24766" y="64750"/>
                  <a:pt x="24577" y="64372"/>
                  <a:pt x="24199" y="64372"/>
                </a:cubicBezTo>
                <a:close/>
                <a:moveTo>
                  <a:pt x="31099" y="64372"/>
                </a:moveTo>
                <a:cubicBezTo>
                  <a:pt x="30816" y="64372"/>
                  <a:pt x="30438" y="64750"/>
                  <a:pt x="30438" y="65128"/>
                </a:cubicBezTo>
                <a:cubicBezTo>
                  <a:pt x="30438" y="65412"/>
                  <a:pt x="30627" y="65790"/>
                  <a:pt x="31099" y="65790"/>
                </a:cubicBezTo>
                <a:cubicBezTo>
                  <a:pt x="31478" y="65790"/>
                  <a:pt x="31856" y="65412"/>
                  <a:pt x="31856" y="65128"/>
                </a:cubicBezTo>
                <a:cubicBezTo>
                  <a:pt x="31761" y="64750"/>
                  <a:pt x="31478" y="64372"/>
                  <a:pt x="31099" y="64372"/>
                </a:cubicBezTo>
                <a:close/>
                <a:moveTo>
                  <a:pt x="38094" y="64372"/>
                </a:moveTo>
                <a:cubicBezTo>
                  <a:pt x="37811" y="64372"/>
                  <a:pt x="37433" y="64750"/>
                  <a:pt x="37433" y="65128"/>
                </a:cubicBezTo>
                <a:cubicBezTo>
                  <a:pt x="37433" y="65412"/>
                  <a:pt x="37622" y="65790"/>
                  <a:pt x="38094" y="65790"/>
                </a:cubicBezTo>
                <a:cubicBezTo>
                  <a:pt x="38472" y="65790"/>
                  <a:pt x="38851" y="65412"/>
                  <a:pt x="38851" y="65128"/>
                </a:cubicBezTo>
                <a:cubicBezTo>
                  <a:pt x="38851" y="64750"/>
                  <a:pt x="38472" y="64372"/>
                  <a:pt x="38094" y="64372"/>
                </a:cubicBezTo>
                <a:close/>
                <a:moveTo>
                  <a:pt x="45089" y="64372"/>
                </a:moveTo>
                <a:cubicBezTo>
                  <a:pt x="44711" y="64372"/>
                  <a:pt x="44333" y="64750"/>
                  <a:pt x="44333" y="65128"/>
                </a:cubicBezTo>
                <a:cubicBezTo>
                  <a:pt x="44333" y="65412"/>
                  <a:pt x="44617" y="65790"/>
                  <a:pt x="45089" y="65790"/>
                </a:cubicBezTo>
                <a:cubicBezTo>
                  <a:pt x="45467" y="65790"/>
                  <a:pt x="45845" y="65412"/>
                  <a:pt x="45845" y="65128"/>
                </a:cubicBezTo>
                <a:cubicBezTo>
                  <a:pt x="45845" y="64750"/>
                  <a:pt x="45467" y="64372"/>
                  <a:pt x="45089" y="64372"/>
                </a:cubicBezTo>
                <a:close/>
                <a:moveTo>
                  <a:pt x="52084" y="64372"/>
                </a:moveTo>
                <a:cubicBezTo>
                  <a:pt x="51706" y="64372"/>
                  <a:pt x="51328" y="64750"/>
                  <a:pt x="51328" y="65128"/>
                </a:cubicBezTo>
                <a:cubicBezTo>
                  <a:pt x="51328" y="65412"/>
                  <a:pt x="51611" y="65790"/>
                  <a:pt x="52084" y="65790"/>
                </a:cubicBezTo>
                <a:cubicBezTo>
                  <a:pt x="52462" y="65790"/>
                  <a:pt x="52746" y="65412"/>
                  <a:pt x="52746" y="65128"/>
                </a:cubicBezTo>
                <a:cubicBezTo>
                  <a:pt x="52746" y="64750"/>
                  <a:pt x="52368" y="64372"/>
                  <a:pt x="52084" y="64372"/>
                </a:cubicBezTo>
                <a:close/>
                <a:moveTo>
                  <a:pt x="59079" y="64372"/>
                </a:moveTo>
                <a:cubicBezTo>
                  <a:pt x="58701" y="64372"/>
                  <a:pt x="58323" y="64750"/>
                  <a:pt x="58323" y="65128"/>
                </a:cubicBezTo>
                <a:cubicBezTo>
                  <a:pt x="58323" y="65412"/>
                  <a:pt x="58512" y="65790"/>
                  <a:pt x="59079" y="65790"/>
                </a:cubicBezTo>
                <a:cubicBezTo>
                  <a:pt x="59363" y="65790"/>
                  <a:pt x="59741" y="65412"/>
                  <a:pt x="59741" y="65128"/>
                </a:cubicBezTo>
                <a:cubicBezTo>
                  <a:pt x="59741" y="64750"/>
                  <a:pt x="59363" y="64372"/>
                  <a:pt x="59079" y="64372"/>
                </a:cubicBezTo>
                <a:close/>
                <a:moveTo>
                  <a:pt x="20607" y="66168"/>
                </a:moveTo>
                <a:cubicBezTo>
                  <a:pt x="20324" y="66168"/>
                  <a:pt x="19945" y="66546"/>
                  <a:pt x="19945" y="66830"/>
                </a:cubicBezTo>
                <a:cubicBezTo>
                  <a:pt x="19945" y="67208"/>
                  <a:pt x="20135" y="67586"/>
                  <a:pt x="20607" y="67586"/>
                </a:cubicBezTo>
                <a:cubicBezTo>
                  <a:pt x="20985" y="67586"/>
                  <a:pt x="21363" y="67208"/>
                  <a:pt x="21363" y="66830"/>
                </a:cubicBezTo>
                <a:cubicBezTo>
                  <a:pt x="21363" y="66546"/>
                  <a:pt x="21080" y="66168"/>
                  <a:pt x="20607" y="66168"/>
                </a:cubicBezTo>
                <a:close/>
                <a:moveTo>
                  <a:pt x="27602" y="66168"/>
                </a:moveTo>
                <a:cubicBezTo>
                  <a:pt x="27224" y="66168"/>
                  <a:pt x="26846" y="66546"/>
                  <a:pt x="26846" y="66830"/>
                </a:cubicBezTo>
                <a:cubicBezTo>
                  <a:pt x="26846" y="67208"/>
                  <a:pt x="27129" y="67586"/>
                  <a:pt x="27602" y="67586"/>
                </a:cubicBezTo>
                <a:cubicBezTo>
                  <a:pt x="27980" y="67586"/>
                  <a:pt x="28358" y="67208"/>
                  <a:pt x="28358" y="66830"/>
                </a:cubicBezTo>
                <a:cubicBezTo>
                  <a:pt x="28358" y="66546"/>
                  <a:pt x="28075" y="66168"/>
                  <a:pt x="27602" y="66168"/>
                </a:cubicBezTo>
                <a:close/>
                <a:moveTo>
                  <a:pt x="34691" y="66168"/>
                </a:moveTo>
                <a:cubicBezTo>
                  <a:pt x="34313" y="66168"/>
                  <a:pt x="33935" y="66546"/>
                  <a:pt x="33935" y="66830"/>
                </a:cubicBezTo>
                <a:cubicBezTo>
                  <a:pt x="33935" y="67208"/>
                  <a:pt x="34219" y="67586"/>
                  <a:pt x="34691" y="67586"/>
                </a:cubicBezTo>
                <a:cubicBezTo>
                  <a:pt x="35070" y="67586"/>
                  <a:pt x="35448" y="67208"/>
                  <a:pt x="35448" y="66830"/>
                </a:cubicBezTo>
                <a:cubicBezTo>
                  <a:pt x="35259" y="66546"/>
                  <a:pt x="35070" y="66168"/>
                  <a:pt x="34691" y="66168"/>
                </a:cubicBezTo>
                <a:close/>
                <a:moveTo>
                  <a:pt x="41686" y="66168"/>
                </a:moveTo>
                <a:cubicBezTo>
                  <a:pt x="41308" y="66168"/>
                  <a:pt x="40930" y="66546"/>
                  <a:pt x="40930" y="66830"/>
                </a:cubicBezTo>
                <a:cubicBezTo>
                  <a:pt x="40930" y="67208"/>
                  <a:pt x="41214" y="67586"/>
                  <a:pt x="41686" y="67586"/>
                </a:cubicBezTo>
                <a:cubicBezTo>
                  <a:pt x="42064" y="67586"/>
                  <a:pt x="42348" y="67208"/>
                  <a:pt x="42348" y="66830"/>
                </a:cubicBezTo>
                <a:cubicBezTo>
                  <a:pt x="42253" y="66546"/>
                  <a:pt x="42064" y="66168"/>
                  <a:pt x="41686" y="66168"/>
                </a:cubicBezTo>
                <a:close/>
                <a:moveTo>
                  <a:pt x="48681" y="66168"/>
                </a:moveTo>
                <a:cubicBezTo>
                  <a:pt x="48303" y="66168"/>
                  <a:pt x="47925" y="66546"/>
                  <a:pt x="47925" y="66830"/>
                </a:cubicBezTo>
                <a:cubicBezTo>
                  <a:pt x="47925" y="67208"/>
                  <a:pt x="48114" y="67586"/>
                  <a:pt x="48681" y="67586"/>
                </a:cubicBezTo>
                <a:cubicBezTo>
                  <a:pt x="48965" y="67586"/>
                  <a:pt x="49343" y="67208"/>
                  <a:pt x="49343" y="66830"/>
                </a:cubicBezTo>
                <a:cubicBezTo>
                  <a:pt x="49248" y="66546"/>
                  <a:pt x="48965" y="66168"/>
                  <a:pt x="48681" y="66168"/>
                </a:cubicBezTo>
                <a:close/>
                <a:moveTo>
                  <a:pt x="55581" y="66168"/>
                </a:moveTo>
                <a:cubicBezTo>
                  <a:pt x="55298" y="66168"/>
                  <a:pt x="54920" y="66546"/>
                  <a:pt x="54920" y="66830"/>
                </a:cubicBezTo>
                <a:cubicBezTo>
                  <a:pt x="54920" y="67208"/>
                  <a:pt x="55109" y="67586"/>
                  <a:pt x="55581" y="67586"/>
                </a:cubicBezTo>
                <a:cubicBezTo>
                  <a:pt x="55960" y="67586"/>
                  <a:pt x="56338" y="67208"/>
                  <a:pt x="56338" y="66830"/>
                </a:cubicBezTo>
                <a:cubicBezTo>
                  <a:pt x="56243" y="66546"/>
                  <a:pt x="55960" y="66168"/>
                  <a:pt x="55581" y="66168"/>
                </a:cubicBezTo>
                <a:close/>
                <a:moveTo>
                  <a:pt x="17204" y="67964"/>
                </a:moveTo>
                <a:cubicBezTo>
                  <a:pt x="17110" y="67964"/>
                  <a:pt x="16826" y="68058"/>
                  <a:pt x="16732" y="68153"/>
                </a:cubicBezTo>
                <a:cubicBezTo>
                  <a:pt x="16826" y="68247"/>
                  <a:pt x="17110" y="68436"/>
                  <a:pt x="17204" y="68436"/>
                </a:cubicBezTo>
                <a:cubicBezTo>
                  <a:pt x="17488" y="68531"/>
                  <a:pt x="17582" y="68625"/>
                  <a:pt x="17771" y="68720"/>
                </a:cubicBezTo>
                <a:cubicBezTo>
                  <a:pt x="17771" y="68625"/>
                  <a:pt x="17960" y="68625"/>
                  <a:pt x="17960" y="68625"/>
                </a:cubicBezTo>
                <a:cubicBezTo>
                  <a:pt x="17771" y="68247"/>
                  <a:pt x="17582" y="67964"/>
                  <a:pt x="17204" y="67964"/>
                </a:cubicBezTo>
                <a:close/>
                <a:moveTo>
                  <a:pt x="24199" y="67964"/>
                </a:moveTo>
                <a:cubicBezTo>
                  <a:pt x="23821" y="67964"/>
                  <a:pt x="23443" y="68247"/>
                  <a:pt x="23443" y="68625"/>
                </a:cubicBezTo>
                <a:cubicBezTo>
                  <a:pt x="23443" y="69004"/>
                  <a:pt x="23726" y="69382"/>
                  <a:pt x="24199" y="69382"/>
                </a:cubicBezTo>
                <a:cubicBezTo>
                  <a:pt x="24577" y="69382"/>
                  <a:pt x="24861" y="69004"/>
                  <a:pt x="24861" y="68625"/>
                </a:cubicBezTo>
                <a:cubicBezTo>
                  <a:pt x="24766" y="68247"/>
                  <a:pt x="24577" y="67964"/>
                  <a:pt x="24199" y="67964"/>
                </a:cubicBezTo>
                <a:close/>
                <a:moveTo>
                  <a:pt x="31099" y="67964"/>
                </a:moveTo>
                <a:cubicBezTo>
                  <a:pt x="30816" y="67964"/>
                  <a:pt x="30438" y="68247"/>
                  <a:pt x="30438" y="68625"/>
                </a:cubicBezTo>
                <a:cubicBezTo>
                  <a:pt x="30438" y="69004"/>
                  <a:pt x="30627" y="69382"/>
                  <a:pt x="31099" y="69382"/>
                </a:cubicBezTo>
                <a:cubicBezTo>
                  <a:pt x="31478" y="69382"/>
                  <a:pt x="31856" y="69004"/>
                  <a:pt x="31856" y="68625"/>
                </a:cubicBezTo>
                <a:cubicBezTo>
                  <a:pt x="31761" y="68247"/>
                  <a:pt x="31478" y="67964"/>
                  <a:pt x="31099" y="67964"/>
                </a:cubicBezTo>
                <a:close/>
                <a:moveTo>
                  <a:pt x="38094" y="67964"/>
                </a:moveTo>
                <a:cubicBezTo>
                  <a:pt x="37811" y="67964"/>
                  <a:pt x="37433" y="68247"/>
                  <a:pt x="37433" y="68625"/>
                </a:cubicBezTo>
                <a:cubicBezTo>
                  <a:pt x="37433" y="69004"/>
                  <a:pt x="37622" y="69382"/>
                  <a:pt x="38094" y="69382"/>
                </a:cubicBezTo>
                <a:cubicBezTo>
                  <a:pt x="38472" y="69382"/>
                  <a:pt x="38851" y="69004"/>
                  <a:pt x="38851" y="68625"/>
                </a:cubicBezTo>
                <a:cubicBezTo>
                  <a:pt x="38851" y="68247"/>
                  <a:pt x="38472" y="67964"/>
                  <a:pt x="38094" y="67964"/>
                </a:cubicBezTo>
                <a:close/>
                <a:moveTo>
                  <a:pt x="45089" y="67964"/>
                </a:moveTo>
                <a:cubicBezTo>
                  <a:pt x="44711" y="67964"/>
                  <a:pt x="44333" y="68247"/>
                  <a:pt x="44333" y="68625"/>
                </a:cubicBezTo>
                <a:cubicBezTo>
                  <a:pt x="44333" y="69004"/>
                  <a:pt x="44617" y="69382"/>
                  <a:pt x="45089" y="69382"/>
                </a:cubicBezTo>
                <a:cubicBezTo>
                  <a:pt x="45467" y="69382"/>
                  <a:pt x="45845" y="69004"/>
                  <a:pt x="45845" y="68625"/>
                </a:cubicBezTo>
                <a:cubicBezTo>
                  <a:pt x="45845" y="68247"/>
                  <a:pt x="45467" y="67964"/>
                  <a:pt x="45089" y="67964"/>
                </a:cubicBezTo>
                <a:close/>
                <a:moveTo>
                  <a:pt x="52084" y="67964"/>
                </a:moveTo>
                <a:cubicBezTo>
                  <a:pt x="51706" y="67964"/>
                  <a:pt x="51328" y="68247"/>
                  <a:pt x="51328" y="68625"/>
                </a:cubicBezTo>
                <a:cubicBezTo>
                  <a:pt x="51328" y="69004"/>
                  <a:pt x="51611" y="69382"/>
                  <a:pt x="52084" y="69382"/>
                </a:cubicBezTo>
                <a:cubicBezTo>
                  <a:pt x="52462" y="69382"/>
                  <a:pt x="52746" y="69004"/>
                  <a:pt x="52746" y="68625"/>
                </a:cubicBezTo>
                <a:cubicBezTo>
                  <a:pt x="52746" y="68247"/>
                  <a:pt x="52368" y="67964"/>
                  <a:pt x="52084" y="67964"/>
                </a:cubicBezTo>
                <a:close/>
                <a:moveTo>
                  <a:pt x="20607" y="69665"/>
                </a:moveTo>
                <a:cubicBezTo>
                  <a:pt x="20418" y="69665"/>
                  <a:pt x="20135" y="69949"/>
                  <a:pt x="20040" y="70138"/>
                </a:cubicBezTo>
                <a:cubicBezTo>
                  <a:pt x="20418" y="70421"/>
                  <a:pt x="20796" y="70516"/>
                  <a:pt x="21080" y="70611"/>
                </a:cubicBezTo>
                <a:cubicBezTo>
                  <a:pt x="21080" y="70516"/>
                  <a:pt x="21269" y="70421"/>
                  <a:pt x="21269" y="70327"/>
                </a:cubicBezTo>
                <a:cubicBezTo>
                  <a:pt x="21363" y="69949"/>
                  <a:pt x="21080" y="69665"/>
                  <a:pt x="20607" y="69665"/>
                </a:cubicBezTo>
                <a:close/>
                <a:moveTo>
                  <a:pt x="27602" y="69665"/>
                </a:moveTo>
                <a:cubicBezTo>
                  <a:pt x="27224" y="69665"/>
                  <a:pt x="26846" y="70043"/>
                  <a:pt x="26846" y="70421"/>
                </a:cubicBezTo>
                <a:cubicBezTo>
                  <a:pt x="26846" y="70800"/>
                  <a:pt x="27129" y="71083"/>
                  <a:pt x="27602" y="71083"/>
                </a:cubicBezTo>
                <a:cubicBezTo>
                  <a:pt x="27980" y="71083"/>
                  <a:pt x="28358" y="70800"/>
                  <a:pt x="28358" y="70421"/>
                </a:cubicBezTo>
                <a:cubicBezTo>
                  <a:pt x="28358" y="69949"/>
                  <a:pt x="28075" y="69665"/>
                  <a:pt x="27602" y="69665"/>
                </a:cubicBezTo>
                <a:close/>
                <a:moveTo>
                  <a:pt x="34691" y="69665"/>
                </a:moveTo>
                <a:cubicBezTo>
                  <a:pt x="34313" y="69665"/>
                  <a:pt x="33935" y="70043"/>
                  <a:pt x="33935" y="70421"/>
                </a:cubicBezTo>
                <a:cubicBezTo>
                  <a:pt x="33935" y="70800"/>
                  <a:pt x="34219" y="71083"/>
                  <a:pt x="34691" y="71083"/>
                </a:cubicBezTo>
                <a:cubicBezTo>
                  <a:pt x="35070" y="71083"/>
                  <a:pt x="35448" y="70800"/>
                  <a:pt x="35448" y="70421"/>
                </a:cubicBezTo>
                <a:cubicBezTo>
                  <a:pt x="35259" y="69949"/>
                  <a:pt x="35070" y="69665"/>
                  <a:pt x="34691" y="69665"/>
                </a:cubicBezTo>
                <a:close/>
                <a:moveTo>
                  <a:pt x="41686" y="69665"/>
                </a:moveTo>
                <a:cubicBezTo>
                  <a:pt x="41308" y="69665"/>
                  <a:pt x="40930" y="70043"/>
                  <a:pt x="40930" y="70421"/>
                </a:cubicBezTo>
                <a:cubicBezTo>
                  <a:pt x="40930" y="70800"/>
                  <a:pt x="41214" y="71083"/>
                  <a:pt x="41686" y="71083"/>
                </a:cubicBezTo>
                <a:cubicBezTo>
                  <a:pt x="42064" y="71083"/>
                  <a:pt x="42348" y="70800"/>
                  <a:pt x="42348" y="70421"/>
                </a:cubicBezTo>
                <a:cubicBezTo>
                  <a:pt x="42253" y="69949"/>
                  <a:pt x="42064" y="69665"/>
                  <a:pt x="41686" y="69665"/>
                </a:cubicBezTo>
                <a:close/>
                <a:moveTo>
                  <a:pt x="48681" y="69665"/>
                </a:moveTo>
                <a:cubicBezTo>
                  <a:pt x="48303" y="69665"/>
                  <a:pt x="47925" y="70043"/>
                  <a:pt x="47925" y="70421"/>
                </a:cubicBezTo>
                <a:cubicBezTo>
                  <a:pt x="47925" y="70800"/>
                  <a:pt x="48114" y="71083"/>
                  <a:pt x="48681" y="71083"/>
                </a:cubicBezTo>
                <a:cubicBezTo>
                  <a:pt x="48965" y="71083"/>
                  <a:pt x="49343" y="70800"/>
                  <a:pt x="49343" y="70421"/>
                </a:cubicBezTo>
                <a:cubicBezTo>
                  <a:pt x="49248" y="69949"/>
                  <a:pt x="48965" y="69665"/>
                  <a:pt x="48681" y="69665"/>
                </a:cubicBezTo>
                <a:close/>
                <a:moveTo>
                  <a:pt x="24199" y="71367"/>
                </a:moveTo>
                <a:cubicBezTo>
                  <a:pt x="23916" y="71367"/>
                  <a:pt x="23821" y="71461"/>
                  <a:pt x="23726" y="71556"/>
                </a:cubicBezTo>
                <a:cubicBezTo>
                  <a:pt x="23821" y="71745"/>
                  <a:pt x="24105" y="71745"/>
                  <a:pt x="24199" y="71839"/>
                </a:cubicBezTo>
                <a:cubicBezTo>
                  <a:pt x="24388" y="71934"/>
                  <a:pt x="24672" y="71934"/>
                  <a:pt x="24766" y="72028"/>
                </a:cubicBezTo>
                <a:cubicBezTo>
                  <a:pt x="24766" y="71745"/>
                  <a:pt x="24577" y="71367"/>
                  <a:pt x="24199" y="71367"/>
                </a:cubicBezTo>
                <a:close/>
                <a:moveTo>
                  <a:pt x="31099" y="71367"/>
                </a:moveTo>
                <a:cubicBezTo>
                  <a:pt x="30816" y="71367"/>
                  <a:pt x="30438" y="71745"/>
                  <a:pt x="30438" y="72028"/>
                </a:cubicBezTo>
                <a:cubicBezTo>
                  <a:pt x="30438" y="72406"/>
                  <a:pt x="30627" y="72785"/>
                  <a:pt x="31099" y="72785"/>
                </a:cubicBezTo>
                <a:cubicBezTo>
                  <a:pt x="31478" y="72785"/>
                  <a:pt x="31856" y="72406"/>
                  <a:pt x="31856" y="72028"/>
                </a:cubicBezTo>
                <a:cubicBezTo>
                  <a:pt x="31761" y="71745"/>
                  <a:pt x="31478" y="71367"/>
                  <a:pt x="31099" y="71367"/>
                </a:cubicBezTo>
                <a:close/>
                <a:moveTo>
                  <a:pt x="38094" y="71367"/>
                </a:moveTo>
                <a:cubicBezTo>
                  <a:pt x="37811" y="71367"/>
                  <a:pt x="37433" y="71745"/>
                  <a:pt x="37433" y="72028"/>
                </a:cubicBezTo>
                <a:cubicBezTo>
                  <a:pt x="37433" y="72406"/>
                  <a:pt x="37622" y="72785"/>
                  <a:pt x="38094" y="72785"/>
                </a:cubicBezTo>
                <a:cubicBezTo>
                  <a:pt x="38472" y="72785"/>
                  <a:pt x="38851" y="72406"/>
                  <a:pt x="38851" y="72028"/>
                </a:cubicBezTo>
                <a:cubicBezTo>
                  <a:pt x="38851" y="71745"/>
                  <a:pt x="38472" y="71367"/>
                  <a:pt x="38094" y="71367"/>
                </a:cubicBezTo>
                <a:close/>
                <a:moveTo>
                  <a:pt x="45089" y="71367"/>
                </a:moveTo>
                <a:cubicBezTo>
                  <a:pt x="44711" y="71367"/>
                  <a:pt x="44333" y="71745"/>
                  <a:pt x="44333" y="72028"/>
                </a:cubicBezTo>
                <a:cubicBezTo>
                  <a:pt x="44333" y="72406"/>
                  <a:pt x="44617" y="72785"/>
                  <a:pt x="45089" y="72785"/>
                </a:cubicBezTo>
                <a:cubicBezTo>
                  <a:pt x="45467" y="72785"/>
                  <a:pt x="45845" y="72406"/>
                  <a:pt x="45845" y="72028"/>
                </a:cubicBezTo>
                <a:cubicBezTo>
                  <a:pt x="45845" y="71745"/>
                  <a:pt x="45467" y="71367"/>
                  <a:pt x="45089" y="71367"/>
                </a:cubicBezTo>
                <a:close/>
                <a:moveTo>
                  <a:pt x="41686" y="73163"/>
                </a:moveTo>
                <a:cubicBezTo>
                  <a:pt x="41308" y="73163"/>
                  <a:pt x="40930" y="73446"/>
                  <a:pt x="40930" y="73824"/>
                </a:cubicBezTo>
                <a:cubicBezTo>
                  <a:pt x="40930" y="73919"/>
                  <a:pt x="41119" y="74108"/>
                  <a:pt x="41119" y="74108"/>
                </a:cubicBezTo>
                <a:cubicBezTo>
                  <a:pt x="41403" y="74108"/>
                  <a:pt x="41875" y="73919"/>
                  <a:pt x="42253" y="73919"/>
                </a:cubicBezTo>
                <a:lnTo>
                  <a:pt x="42253" y="73824"/>
                </a:lnTo>
                <a:cubicBezTo>
                  <a:pt x="42253" y="73446"/>
                  <a:pt x="42064" y="73163"/>
                  <a:pt x="41686" y="73163"/>
                </a:cubicBezTo>
                <a:close/>
                <a:moveTo>
                  <a:pt x="34691" y="73163"/>
                </a:moveTo>
                <a:cubicBezTo>
                  <a:pt x="34313" y="73163"/>
                  <a:pt x="33935" y="73446"/>
                  <a:pt x="33935" y="73824"/>
                </a:cubicBezTo>
                <a:cubicBezTo>
                  <a:pt x="33935" y="73919"/>
                  <a:pt x="34124" y="74108"/>
                  <a:pt x="34124" y="74202"/>
                </a:cubicBezTo>
                <a:lnTo>
                  <a:pt x="35164" y="74202"/>
                </a:lnTo>
                <a:cubicBezTo>
                  <a:pt x="35259" y="74108"/>
                  <a:pt x="35259" y="73919"/>
                  <a:pt x="35259" y="73824"/>
                </a:cubicBezTo>
                <a:cubicBezTo>
                  <a:pt x="35259" y="73446"/>
                  <a:pt x="35070" y="73163"/>
                  <a:pt x="34691" y="7316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3"/>
          <p:cNvSpPr/>
          <p:nvPr/>
        </p:nvSpPr>
        <p:spPr>
          <a:xfrm>
            <a:off x="1625816" y="-978628"/>
            <a:ext cx="1862400" cy="1862400"/>
          </a:xfrm>
          <a:prstGeom prst="ellipse">
            <a:avLst/>
          </a:prstGeom>
          <a:solidFill>
            <a:srgbClr val="FCD949">
              <a:alpha val="5267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3"/>
          <p:cNvSpPr/>
          <p:nvPr/>
        </p:nvSpPr>
        <p:spPr>
          <a:xfrm rot="947736" flipH="1">
            <a:off x="-1626087" y="3564501"/>
            <a:ext cx="4654611" cy="4288327"/>
          </a:xfrm>
          <a:custGeom>
            <a:avLst/>
            <a:gdLst/>
            <a:ahLst/>
            <a:cxnLst/>
            <a:rect l="l" t="t" r="r" b="b"/>
            <a:pathLst>
              <a:path w="67287" h="61992" extrusionOk="0">
                <a:moveTo>
                  <a:pt x="42675" y="1"/>
                </a:moveTo>
                <a:cubicBezTo>
                  <a:pt x="38812" y="1"/>
                  <a:pt x="35539" y="1020"/>
                  <a:pt x="33201" y="3003"/>
                </a:cubicBezTo>
                <a:cubicBezTo>
                  <a:pt x="29689" y="5972"/>
                  <a:pt x="29368" y="9993"/>
                  <a:pt x="29013" y="14247"/>
                </a:cubicBezTo>
                <a:cubicBezTo>
                  <a:pt x="28692" y="18124"/>
                  <a:pt x="28360" y="22134"/>
                  <a:pt x="25524" y="25480"/>
                </a:cubicBezTo>
                <a:cubicBezTo>
                  <a:pt x="23541" y="27804"/>
                  <a:pt x="21031" y="28237"/>
                  <a:pt x="18309" y="28237"/>
                </a:cubicBezTo>
                <a:cubicBezTo>
                  <a:pt x="17503" y="28237"/>
                  <a:pt x="16677" y="28199"/>
                  <a:pt x="15842" y="28161"/>
                </a:cubicBezTo>
                <a:cubicBezTo>
                  <a:pt x="14973" y="28118"/>
                  <a:pt x="14098" y="28076"/>
                  <a:pt x="13226" y="28076"/>
                </a:cubicBezTo>
                <a:cubicBezTo>
                  <a:pt x="10450" y="28076"/>
                  <a:pt x="7701" y="28505"/>
                  <a:pt x="5274" y="30731"/>
                </a:cubicBezTo>
                <a:cubicBezTo>
                  <a:pt x="1884" y="33843"/>
                  <a:pt x="1" y="39227"/>
                  <a:pt x="887" y="43259"/>
                </a:cubicBezTo>
                <a:cubicBezTo>
                  <a:pt x="1540" y="46206"/>
                  <a:pt x="3789" y="49297"/>
                  <a:pt x="7401" y="52221"/>
                </a:cubicBezTo>
                <a:cubicBezTo>
                  <a:pt x="10956" y="55090"/>
                  <a:pt x="15509" y="57539"/>
                  <a:pt x="20550" y="59289"/>
                </a:cubicBezTo>
                <a:cubicBezTo>
                  <a:pt x="25775" y="61100"/>
                  <a:pt x="30944" y="61992"/>
                  <a:pt x="35814" y="61992"/>
                </a:cubicBezTo>
                <a:cubicBezTo>
                  <a:pt x="43601" y="61992"/>
                  <a:pt x="50622" y="59712"/>
                  <a:pt x="55877" y="55268"/>
                </a:cubicBezTo>
                <a:cubicBezTo>
                  <a:pt x="62058" y="50039"/>
                  <a:pt x="66068" y="41587"/>
                  <a:pt x="66866" y="32104"/>
                </a:cubicBezTo>
                <a:cubicBezTo>
                  <a:pt x="67287" y="27064"/>
                  <a:pt x="66766" y="22123"/>
                  <a:pt x="65437" y="17770"/>
                </a:cubicBezTo>
                <a:cubicBezTo>
                  <a:pt x="64395" y="14358"/>
                  <a:pt x="62845" y="11311"/>
                  <a:pt x="60862" y="8863"/>
                </a:cubicBezTo>
                <a:cubicBezTo>
                  <a:pt x="56253" y="3180"/>
                  <a:pt x="51102" y="1186"/>
                  <a:pt x="47602" y="500"/>
                </a:cubicBezTo>
                <a:cubicBezTo>
                  <a:pt x="45879" y="166"/>
                  <a:pt x="44229" y="1"/>
                  <a:pt x="4267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90603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 rot="-4675663">
            <a:off x="9719364" y="-1412738"/>
            <a:ext cx="4433347" cy="4084475"/>
          </a:xfrm>
          <a:custGeom>
            <a:avLst/>
            <a:gdLst/>
            <a:ahLst/>
            <a:cxnLst/>
            <a:rect l="l" t="t" r="r" b="b"/>
            <a:pathLst>
              <a:path w="67287" h="61992" extrusionOk="0">
                <a:moveTo>
                  <a:pt x="42675" y="1"/>
                </a:moveTo>
                <a:cubicBezTo>
                  <a:pt x="38812" y="1"/>
                  <a:pt x="35539" y="1020"/>
                  <a:pt x="33201" y="3003"/>
                </a:cubicBezTo>
                <a:cubicBezTo>
                  <a:pt x="29689" y="5972"/>
                  <a:pt x="29368" y="9993"/>
                  <a:pt x="29013" y="14247"/>
                </a:cubicBezTo>
                <a:cubicBezTo>
                  <a:pt x="28692" y="18124"/>
                  <a:pt x="28360" y="22134"/>
                  <a:pt x="25524" y="25480"/>
                </a:cubicBezTo>
                <a:cubicBezTo>
                  <a:pt x="23541" y="27804"/>
                  <a:pt x="21031" y="28237"/>
                  <a:pt x="18309" y="28237"/>
                </a:cubicBezTo>
                <a:cubicBezTo>
                  <a:pt x="17503" y="28237"/>
                  <a:pt x="16677" y="28199"/>
                  <a:pt x="15842" y="28161"/>
                </a:cubicBezTo>
                <a:cubicBezTo>
                  <a:pt x="14973" y="28118"/>
                  <a:pt x="14098" y="28076"/>
                  <a:pt x="13226" y="28076"/>
                </a:cubicBezTo>
                <a:cubicBezTo>
                  <a:pt x="10450" y="28076"/>
                  <a:pt x="7701" y="28505"/>
                  <a:pt x="5274" y="30731"/>
                </a:cubicBezTo>
                <a:cubicBezTo>
                  <a:pt x="1884" y="33843"/>
                  <a:pt x="1" y="39227"/>
                  <a:pt x="887" y="43259"/>
                </a:cubicBezTo>
                <a:cubicBezTo>
                  <a:pt x="1540" y="46206"/>
                  <a:pt x="3789" y="49297"/>
                  <a:pt x="7401" y="52221"/>
                </a:cubicBezTo>
                <a:cubicBezTo>
                  <a:pt x="10956" y="55090"/>
                  <a:pt x="15509" y="57539"/>
                  <a:pt x="20550" y="59289"/>
                </a:cubicBezTo>
                <a:cubicBezTo>
                  <a:pt x="25775" y="61100"/>
                  <a:pt x="30944" y="61992"/>
                  <a:pt x="35814" y="61992"/>
                </a:cubicBezTo>
                <a:cubicBezTo>
                  <a:pt x="43601" y="61992"/>
                  <a:pt x="50622" y="59712"/>
                  <a:pt x="55877" y="55268"/>
                </a:cubicBezTo>
                <a:cubicBezTo>
                  <a:pt x="62058" y="50039"/>
                  <a:pt x="66068" y="41587"/>
                  <a:pt x="66866" y="32104"/>
                </a:cubicBezTo>
                <a:cubicBezTo>
                  <a:pt x="67287" y="27064"/>
                  <a:pt x="66766" y="22123"/>
                  <a:pt x="65437" y="17770"/>
                </a:cubicBezTo>
                <a:cubicBezTo>
                  <a:pt x="64395" y="14358"/>
                  <a:pt x="62845" y="11311"/>
                  <a:pt x="60862" y="8863"/>
                </a:cubicBezTo>
                <a:cubicBezTo>
                  <a:pt x="56253" y="3180"/>
                  <a:pt x="51102" y="1186"/>
                  <a:pt x="47602" y="500"/>
                </a:cubicBezTo>
                <a:cubicBezTo>
                  <a:pt x="45879" y="166"/>
                  <a:pt x="44229" y="1"/>
                  <a:pt x="4267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965767" y="1536633"/>
            <a:ext cx="10260400" cy="46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965900" y="720033"/>
            <a:ext cx="10260400" cy="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/>
          <p:nvPr/>
        </p:nvSpPr>
        <p:spPr>
          <a:xfrm>
            <a:off x="-1170717" y="-588461"/>
            <a:ext cx="1862400" cy="1862400"/>
          </a:xfrm>
          <a:prstGeom prst="ellipse">
            <a:avLst/>
          </a:prstGeom>
          <a:solidFill>
            <a:srgbClr val="FCD949">
              <a:alpha val="5267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4"/>
          <p:cNvSpPr/>
          <p:nvPr/>
        </p:nvSpPr>
        <p:spPr>
          <a:xfrm>
            <a:off x="156084" y="-517687"/>
            <a:ext cx="1100067" cy="1107109"/>
          </a:xfrm>
          <a:custGeom>
            <a:avLst/>
            <a:gdLst/>
            <a:ahLst/>
            <a:cxnLst/>
            <a:rect l="l" t="t" r="r" b="b"/>
            <a:pathLst>
              <a:path w="73731" h="74203" extrusionOk="0">
                <a:moveTo>
                  <a:pt x="28358" y="662"/>
                </a:moveTo>
                <a:cubicBezTo>
                  <a:pt x="27980" y="851"/>
                  <a:pt x="27602" y="946"/>
                  <a:pt x="27129" y="946"/>
                </a:cubicBezTo>
                <a:cubicBezTo>
                  <a:pt x="27224" y="1040"/>
                  <a:pt x="27413" y="1135"/>
                  <a:pt x="27602" y="1135"/>
                </a:cubicBezTo>
                <a:cubicBezTo>
                  <a:pt x="27667" y="1151"/>
                  <a:pt x="27726" y="1159"/>
                  <a:pt x="27781" y="1159"/>
                </a:cubicBezTo>
                <a:cubicBezTo>
                  <a:pt x="28045" y="1159"/>
                  <a:pt x="28202" y="975"/>
                  <a:pt x="28358" y="662"/>
                </a:cubicBezTo>
                <a:close/>
                <a:moveTo>
                  <a:pt x="34691" y="0"/>
                </a:moveTo>
                <a:cubicBezTo>
                  <a:pt x="34313" y="0"/>
                  <a:pt x="33935" y="378"/>
                  <a:pt x="33935" y="662"/>
                </a:cubicBezTo>
                <a:cubicBezTo>
                  <a:pt x="33935" y="1040"/>
                  <a:pt x="34219" y="1418"/>
                  <a:pt x="34691" y="1418"/>
                </a:cubicBezTo>
                <a:cubicBezTo>
                  <a:pt x="35070" y="1418"/>
                  <a:pt x="35448" y="1040"/>
                  <a:pt x="35448" y="662"/>
                </a:cubicBezTo>
                <a:cubicBezTo>
                  <a:pt x="35259" y="189"/>
                  <a:pt x="35070" y="0"/>
                  <a:pt x="34691" y="0"/>
                </a:cubicBezTo>
                <a:close/>
                <a:moveTo>
                  <a:pt x="41686" y="0"/>
                </a:moveTo>
                <a:cubicBezTo>
                  <a:pt x="41308" y="0"/>
                  <a:pt x="40930" y="378"/>
                  <a:pt x="40930" y="662"/>
                </a:cubicBezTo>
                <a:cubicBezTo>
                  <a:pt x="40930" y="1040"/>
                  <a:pt x="41214" y="1418"/>
                  <a:pt x="41686" y="1418"/>
                </a:cubicBezTo>
                <a:cubicBezTo>
                  <a:pt x="42064" y="1418"/>
                  <a:pt x="42348" y="1040"/>
                  <a:pt x="42348" y="662"/>
                </a:cubicBezTo>
                <a:cubicBezTo>
                  <a:pt x="42253" y="189"/>
                  <a:pt x="42064" y="0"/>
                  <a:pt x="41686" y="0"/>
                </a:cubicBezTo>
                <a:close/>
                <a:moveTo>
                  <a:pt x="24577" y="1891"/>
                </a:moveTo>
                <a:cubicBezTo>
                  <a:pt x="24388" y="1891"/>
                  <a:pt x="24294" y="1891"/>
                  <a:pt x="24199" y="1985"/>
                </a:cubicBezTo>
                <a:cubicBezTo>
                  <a:pt x="23916" y="2080"/>
                  <a:pt x="23821" y="2080"/>
                  <a:pt x="23632" y="2269"/>
                </a:cubicBezTo>
                <a:lnTo>
                  <a:pt x="23443" y="2363"/>
                </a:lnTo>
                <a:cubicBezTo>
                  <a:pt x="23443" y="2742"/>
                  <a:pt x="23726" y="3025"/>
                  <a:pt x="24199" y="3025"/>
                </a:cubicBezTo>
                <a:cubicBezTo>
                  <a:pt x="24577" y="3025"/>
                  <a:pt x="24861" y="2742"/>
                  <a:pt x="24861" y="2363"/>
                </a:cubicBezTo>
                <a:cubicBezTo>
                  <a:pt x="24861" y="2080"/>
                  <a:pt x="24766" y="1985"/>
                  <a:pt x="24577" y="1891"/>
                </a:cubicBezTo>
                <a:close/>
                <a:moveTo>
                  <a:pt x="31099" y="1607"/>
                </a:moveTo>
                <a:cubicBezTo>
                  <a:pt x="30816" y="1607"/>
                  <a:pt x="30438" y="1985"/>
                  <a:pt x="30438" y="2363"/>
                </a:cubicBezTo>
                <a:cubicBezTo>
                  <a:pt x="30438" y="2742"/>
                  <a:pt x="30627" y="3025"/>
                  <a:pt x="31099" y="3025"/>
                </a:cubicBezTo>
                <a:cubicBezTo>
                  <a:pt x="31478" y="3025"/>
                  <a:pt x="31856" y="2742"/>
                  <a:pt x="31856" y="2363"/>
                </a:cubicBezTo>
                <a:cubicBezTo>
                  <a:pt x="31761" y="1985"/>
                  <a:pt x="31478" y="1607"/>
                  <a:pt x="31099" y="1607"/>
                </a:cubicBezTo>
                <a:close/>
                <a:moveTo>
                  <a:pt x="38094" y="1607"/>
                </a:moveTo>
                <a:cubicBezTo>
                  <a:pt x="37811" y="1607"/>
                  <a:pt x="37433" y="1985"/>
                  <a:pt x="37433" y="2363"/>
                </a:cubicBezTo>
                <a:cubicBezTo>
                  <a:pt x="37433" y="2742"/>
                  <a:pt x="37622" y="3025"/>
                  <a:pt x="38094" y="3025"/>
                </a:cubicBezTo>
                <a:cubicBezTo>
                  <a:pt x="38472" y="3025"/>
                  <a:pt x="38851" y="2742"/>
                  <a:pt x="38851" y="2363"/>
                </a:cubicBezTo>
                <a:cubicBezTo>
                  <a:pt x="38851" y="1985"/>
                  <a:pt x="38472" y="1607"/>
                  <a:pt x="38094" y="1607"/>
                </a:cubicBezTo>
                <a:close/>
                <a:moveTo>
                  <a:pt x="45089" y="1607"/>
                </a:moveTo>
                <a:cubicBezTo>
                  <a:pt x="44711" y="1607"/>
                  <a:pt x="44333" y="1985"/>
                  <a:pt x="44333" y="2363"/>
                </a:cubicBezTo>
                <a:cubicBezTo>
                  <a:pt x="44333" y="2742"/>
                  <a:pt x="44617" y="3025"/>
                  <a:pt x="45089" y="3025"/>
                </a:cubicBezTo>
                <a:cubicBezTo>
                  <a:pt x="45467" y="3025"/>
                  <a:pt x="45845" y="2742"/>
                  <a:pt x="45845" y="2363"/>
                </a:cubicBezTo>
                <a:cubicBezTo>
                  <a:pt x="45845" y="1985"/>
                  <a:pt x="45467" y="1607"/>
                  <a:pt x="45089" y="1607"/>
                </a:cubicBezTo>
                <a:close/>
                <a:moveTo>
                  <a:pt x="51328" y="2363"/>
                </a:moveTo>
                <a:cubicBezTo>
                  <a:pt x="51517" y="2742"/>
                  <a:pt x="51706" y="3025"/>
                  <a:pt x="52084" y="3025"/>
                </a:cubicBezTo>
                <a:cubicBezTo>
                  <a:pt x="52179" y="3025"/>
                  <a:pt x="52462" y="2931"/>
                  <a:pt x="52557" y="2836"/>
                </a:cubicBezTo>
                <a:cubicBezTo>
                  <a:pt x="52368" y="2647"/>
                  <a:pt x="52273" y="2647"/>
                  <a:pt x="52084" y="2553"/>
                </a:cubicBezTo>
                <a:cubicBezTo>
                  <a:pt x="51800" y="2458"/>
                  <a:pt x="51611" y="2363"/>
                  <a:pt x="51328" y="2363"/>
                </a:cubicBezTo>
                <a:close/>
                <a:moveTo>
                  <a:pt x="20796" y="3403"/>
                </a:moveTo>
                <a:cubicBezTo>
                  <a:pt x="20513" y="3498"/>
                  <a:pt x="20418" y="3687"/>
                  <a:pt x="20135" y="3687"/>
                </a:cubicBezTo>
                <a:cubicBezTo>
                  <a:pt x="20040" y="3781"/>
                  <a:pt x="20040" y="3876"/>
                  <a:pt x="20040" y="3970"/>
                </a:cubicBezTo>
                <a:cubicBezTo>
                  <a:pt x="20040" y="4349"/>
                  <a:pt x="20324" y="4727"/>
                  <a:pt x="20796" y="4727"/>
                </a:cubicBezTo>
                <a:cubicBezTo>
                  <a:pt x="21080" y="4727"/>
                  <a:pt x="21458" y="4349"/>
                  <a:pt x="21458" y="3970"/>
                </a:cubicBezTo>
                <a:cubicBezTo>
                  <a:pt x="21363" y="3781"/>
                  <a:pt x="21080" y="3498"/>
                  <a:pt x="20796" y="3403"/>
                </a:cubicBezTo>
                <a:close/>
                <a:moveTo>
                  <a:pt x="54920" y="3970"/>
                </a:moveTo>
                <a:lnTo>
                  <a:pt x="54920" y="4159"/>
                </a:lnTo>
                <a:cubicBezTo>
                  <a:pt x="54920" y="4443"/>
                  <a:pt x="55298" y="4727"/>
                  <a:pt x="55581" y="4727"/>
                </a:cubicBezTo>
                <a:cubicBezTo>
                  <a:pt x="55771" y="4727"/>
                  <a:pt x="55865" y="4632"/>
                  <a:pt x="55960" y="4632"/>
                </a:cubicBezTo>
                <a:cubicBezTo>
                  <a:pt x="55771" y="4443"/>
                  <a:pt x="55392" y="4254"/>
                  <a:pt x="55109" y="4159"/>
                </a:cubicBezTo>
                <a:cubicBezTo>
                  <a:pt x="55109" y="4159"/>
                  <a:pt x="55014" y="4159"/>
                  <a:pt x="54920" y="3970"/>
                </a:cubicBezTo>
                <a:close/>
                <a:moveTo>
                  <a:pt x="27602" y="3403"/>
                </a:moveTo>
                <a:cubicBezTo>
                  <a:pt x="27224" y="3403"/>
                  <a:pt x="26846" y="3781"/>
                  <a:pt x="26846" y="4159"/>
                </a:cubicBezTo>
                <a:cubicBezTo>
                  <a:pt x="26846" y="4443"/>
                  <a:pt x="27129" y="4821"/>
                  <a:pt x="27602" y="4821"/>
                </a:cubicBezTo>
                <a:cubicBezTo>
                  <a:pt x="27980" y="4821"/>
                  <a:pt x="28358" y="4443"/>
                  <a:pt x="28358" y="4159"/>
                </a:cubicBezTo>
                <a:cubicBezTo>
                  <a:pt x="28358" y="3781"/>
                  <a:pt x="28075" y="3403"/>
                  <a:pt x="27602" y="3403"/>
                </a:cubicBezTo>
                <a:close/>
                <a:moveTo>
                  <a:pt x="34691" y="3403"/>
                </a:moveTo>
                <a:cubicBezTo>
                  <a:pt x="34313" y="3403"/>
                  <a:pt x="33935" y="3781"/>
                  <a:pt x="33935" y="4159"/>
                </a:cubicBezTo>
                <a:cubicBezTo>
                  <a:pt x="33935" y="4443"/>
                  <a:pt x="34219" y="4821"/>
                  <a:pt x="34691" y="4821"/>
                </a:cubicBezTo>
                <a:cubicBezTo>
                  <a:pt x="35070" y="4821"/>
                  <a:pt x="35448" y="4443"/>
                  <a:pt x="35448" y="4159"/>
                </a:cubicBezTo>
                <a:cubicBezTo>
                  <a:pt x="35259" y="3781"/>
                  <a:pt x="35070" y="3403"/>
                  <a:pt x="34691" y="3403"/>
                </a:cubicBezTo>
                <a:close/>
                <a:moveTo>
                  <a:pt x="41686" y="3403"/>
                </a:moveTo>
                <a:cubicBezTo>
                  <a:pt x="41308" y="3403"/>
                  <a:pt x="40930" y="3781"/>
                  <a:pt x="40930" y="4159"/>
                </a:cubicBezTo>
                <a:cubicBezTo>
                  <a:pt x="40930" y="4443"/>
                  <a:pt x="41214" y="4821"/>
                  <a:pt x="41686" y="4821"/>
                </a:cubicBezTo>
                <a:cubicBezTo>
                  <a:pt x="42064" y="4821"/>
                  <a:pt x="42348" y="4443"/>
                  <a:pt x="42348" y="4159"/>
                </a:cubicBezTo>
                <a:cubicBezTo>
                  <a:pt x="42253" y="3781"/>
                  <a:pt x="42064" y="3403"/>
                  <a:pt x="41686" y="3403"/>
                </a:cubicBezTo>
                <a:close/>
                <a:moveTo>
                  <a:pt x="48681" y="3403"/>
                </a:moveTo>
                <a:cubicBezTo>
                  <a:pt x="48303" y="3403"/>
                  <a:pt x="47925" y="3781"/>
                  <a:pt x="47925" y="4159"/>
                </a:cubicBezTo>
                <a:cubicBezTo>
                  <a:pt x="47925" y="4443"/>
                  <a:pt x="48114" y="4821"/>
                  <a:pt x="48681" y="4821"/>
                </a:cubicBezTo>
                <a:cubicBezTo>
                  <a:pt x="48965" y="4821"/>
                  <a:pt x="49343" y="4443"/>
                  <a:pt x="49343" y="4159"/>
                </a:cubicBezTo>
                <a:cubicBezTo>
                  <a:pt x="49248" y="3781"/>
                  <a:pt x="48965" y="3403"/>
                  <a:pt x="48681" y="3403"/>
                </a:cubicBezTo>
                <a:close/>
                <a:moveTo>
                  <a:pt x="17488" y="5294"/>
                </a:moveTo>
                <a:cubicBezTo>
                  <a:pt x="17299" y="5294"/>
                  <a:pt x="17204" y="5388"/>
                  <a:pt x="17204" y="5388"/>
                </a:cubicBezTo>
                <a:lnTo>
                  <a:pt x="16543" y="5766"/>
                </a:lnTo>
                <a:cubicBezTo>
                  <a:pt x="16543" y="6144"/>
                  <a:pt x="16732" y="6523"/>
                  <a:pt x="17204" y="6523"/>
                </a:cubicBezTo>
                <a:cubicBezTo>
                  <a:pt x="17582" y="6523"/>
                  <a:pt x="17960" y="6144"/>
                  <a:pt x="17960" y="5766"/>
                </a:cubicBezTo>
                <a:cubicBezTo>
                  <a:pt x="17771" y="5577"/>
                  <a:pt x="17677" y="5388"/>
                  <a:pt x="17488" y="5294"/>
                </a:cubicBezTo>
                <a:close/>
                <a:moveTo>
                  <a:pt x="24199" y="5199"/>
                </a:moveTo>
                <a:cubicBezTo>
                  <a:pt x="23821" y="5199"/>
                  <a:pt x="23443" y="5577"/>
                  <a:pt x="23443" y="5861"/>
                </a:cubicBezTo>
                <a:cubicBezTo>
                  <a:pt x="23443" y="6239"/>
                  <a:pt x="23726" y="6617"/>
                  <a:pt x="24199" y="6617"/>
                </a:cubicBezTo>
                <a:cubicBezTo>
                  <a:pt x="24577" y="6617"/>
                  <a:pt x="24861" y="6239"/>
                  <a:pt x="24861" y="5861"/>
                </a:cubicBezTo>
                <a:cubicBezTo>
                  <a:pt x="24766" y="5388"/>
                  <a:pt x="24577" y="5199"/>
                  <a:pt x="24199" y="5199"/>
                </a:cubicBezTo>
                <a:close/>
                <a:moveTo>
                  <a:pt x="31099" y="5199"/>
                </a:moveTo>
                <a:cubicBezTo>
                  <a:pt x="30816" y="5199"/>
                  <a:pt x="30438" y="5577"/>
                  <a:pt x="30438" y="5861"/>
                </a:cubicBezTo>
                <a:cubicBezTo>
                  <a:pt x="30438" y="6239"/>
                  <a:pt x="30627" y="6617"/>
                  <a:pt x="31099" y="6617"/>
                </a:cubicBezTo>
                <a:cubicBezTo>
                  <a:pt x="31478" y="6617"/>
                  <a:pt x="31856" y="6239"/>
                  <a:pt x="31856" y="5861"/>
                </a:cubicBezTo>
                <a:cubicBezTo>
                  <a:pt x="31761" y="5388"/>
                  <a:pt x="31478" y="5199"/>
                  <a:pt x="31099" y="5199"/>
                </a:cubicBezTo>
                <a:close/>
                <a:moveTo>
                  <a:pt x="38094" y="5199"/>
                </a:moveTo>
                <a:cubicBezTo>
                  <a:pt x="37811" y="5199"/>
                  <a:pt x="37433" y="5577"/>
                  <a:pt x="37433" y="5861"/>
                </a:cubicBezTo>
                <a:cubicBezTo>
                  <a:pt x="37433" y="6239"/>
                  <a:pt x="37622" y="6617"/>
                  <a:pt x="38094" y="6617"/>
                </a:cubicBezTo>
                <a:cubicBezTo>
                  <a:pt x="38472" y="6617"/>
                  <a:pt x="38851" y="6239"/>
                  <a:pt x="38851" y="5861"/>
                </a:cubicBezTo>
                <a:cubicBezTo>
                  <a:pt x="38851" y="5388"/>
                  <a:pt x="38472" y="5199"/>
                  <a:pt x="38094" y="5199"/>
                </a:cubicBezTo>
                <a:close/>
                <a:moveTo>
                  <a:pt x="45089" y="5199"/>
                </a:moveTo>
                <a:cubicBezTo>
                  <a:pt x="44711" y="5199"/>
                  <a:pt x="44333" y="5577"/>
                  <a:pt x="44333" y="5861"/>
                </a:cubicBezTo>
                <a:cubicBezTo>
                  <a:pt x="44333" y="6239"/>
                  <a:pt x="44617" y="6617"/>
                  <a:pt x="45089" y="6617"/>
                </a:cubicBezTo>
                <a:cubicBezTo>
                  <a:pt x="45467" y="6617"/>
                  <a:pt x="45845" y="6239"/>
                  <a:pt x="45845" y="5861"/>
                </a:cubicBezTo>
                <a:cubicBezTo>
                  <a:pt x="45845" y="5388"/>
                  <a:pt x="45467" y="5199"/>
                  <a:pt x="45089" y="5199"/>
                </a:cubicBezTo>
                <a:close/>
                <a:moveTo>
                  <a:pt x="52084" y="5199"/>
                </a:moveTo>
                <a:cubicBezTo>
                  <a:pt x="51706" y="5199"/>
                  <a:pt x="51328" y="5577"/>
                  <a:pt x="51328" y="5861"/>
                </a:cubicBezTo>
                <a:cubicBezTo>
                  <a:pt x="51328" y="6239"/>
                  <a:pt x="51611" y="6617"/>
                  <a:pt x="52084" y="6617"/>
                </a:cubicBezTo>
                <a:cubicBezTo>
                  <a:pt x="52462" y="6617"/>
                  <a:pt x="52746" y="6239"/>
                  <a:pt x="52746" y="5861"/>
                </a:cubicBezTo>
                <a:cubicBezTo>
                  <a:pt x="52746" y="5388"/>
                  <a:pt x="52368" y="5199"/>
                  <a:pt x="52084" y="5199"/>
                </a:cubicBezTo>
                <a:close/>
                <a:moveTo>
                  <a:pt x="14368" y="7468"/>
                </a:moveTo>
                <a:cubicBezTo>
                  <a:pt x="13990" y="7657"/>
                  <a:pt x="13801" y="7940"/>
                  <a:pt x="13423" y="8130"/>
                </a:cubicBezTo>
                <a:cubicBezTo>
                  <a:pt x="13518" y="8130"/>
                  <a:pt x="13518" y="8224"/>
                  <a:pt x="13612" y="8224"/>
                </a:cubicBezTo>
                <a:cubicBezTo>
                  <a:pt x="13990" y="8224"/>
                  <a:pt x="14368" y="7940"/>
                  <a:pt x="14368" y="7562"/>
                </a:cubicBezTo>
                <a:lnTo>
                  <a:pt x="14368" y="7468"/>
                </a:lnTo>
                <a:close/>
                <a:moveTo>
                  <a:pt x="20607" y="6995"/>
                </a:moveTo>
                <a:cubicBezTo>
                  <a:pt x="20324" y="6995"/>
                  <a:pt x="19945" y="7279"/>
                  <a:pt x="19945" y="7657"/>
                </a:cubicBezTo>
                <a:cubicBezTo>
                  <a:pt x="19945" y="8035"/>
                  <a:pt x="20135" y="8413"/>
                  <a:pt x="20607" y="8413"/>
                </a:cubicBezTo>
                <a:cubicBezTo>
                  <a:pt x="20985" y="8413"/>
                  <a:pt x="21363" y="8035"/>
                  <a:pt x="21363" y="7657"/>
                </a:cubicBezTo>
                <a:cubicBezTo>
                  <a:pt x="21363" y="7184"/>
                  <a:pt x="21080" y="6995"/>
                  <a:pt x="20607" y="6995"/>
                </a:cubicBezTo>
                <a:close/>
                <a:moveTo>
                  <a:pt x="27602" y="6995"/>
                </a:moveTo>
                <a:cubicBezTo>
                  <a:pt x="27224" y="6995"/>
                  <a:pt x="26846" y="7279"/>
                  <a:pt x="26846" y="7657"/>
                </a:cubicBezTo>
                <a:cubicBezTo>
                  <a:pt x="26846" y="8035"/>
                  <a:pt x="27129" y="8413"/>
                  <a:pt x="27602" y="8413"/>
                </a:cubicBezTo>
                <a:cubicBezTo>
                  <a:pt x="27980" y="8413"/>
                  <a:pt x="28358" y="8035"/>
                  <a:pt x="28358" y="7657"/>
                </a:cubicBezTo>
                <a:cubicBezTo>
                  <a:pt x="28358" y="7184"/>
                  <a:pt x="28075" y="6995"/>
                  <a:pt x="27602" y="6995"/>
                </a:cubicBezTo>
                <a:close/>
                <a:moveTo>
                  <a:pt x="34691" y="6995"/>
                </a:moveTo>
                <a:cubicBezTo>
                  <a:pt x="34313" y="6995"/>
                  <a:pt x="33935" y="7279"/>
                  <a:pt x="33935" y="7657"/>
                </a:cubicBezTo>
                <a:cubicBezTo>
                  <a:pt x="33935" y="8035"/>
                  <a:pt x="34219" y="8413"/>
                  <a:pt x="34691" y="8413"/>
                </a:cubicBezTo>
                <a:cubicBezTo>
                  <a:pt x="35070" y="8413"/>
                  <a:pt x="35448" y="8035"/>
                  <a:pt x="35448" y="7657"/>
                </a:cubicBezTo>
                <a:cubicBezTo>
                  <a:pt x="35259" y="7184"/>
                  <a:pt x="35070" y="6995"/>
                  <a:pt x="34691" y="6995"/>
                </a:cubicBezTo>
                <a:close/>
                <a:moveTo>
                  <a:pt x="41686" y="6995"/>
                </a:moveTo>
                <a:cubicBezTo>
                  <a:pt x="41308" y="6995"/>
                  <a:pt x="40930" y="7279"/>
                  <a:pt x="40930" y="7657"/>
                </a:cubicBezTo>
                <a:cubicBezTo>
                  <a:pt x="40930" y="8035"/>
                  <a:pt x="41214" y="8413"/>
                  <a:pt x="41686" y="8413"/>
                </a:cubicBezTo>
                <a:cubicBezTo>
                  <a:pt x="42064" y="8413"/>
                  <a:pt x="42348" y="8035"/>
                  <a:pt x="42348" y="7657"/>
                </a:cubicBezTo>
                <a:cubicBezTo>
                  <a:pt x="42253" y="7184"/>
                  <a:pt x="42064" y="6995"/>
                  <a:pt x="41686" y="6995"/>
                </a:cubicBezTo>
                <a:close/>
                <a:moveTo>
                  <a:pt x="48681" y="6995"/>
                </a:moveTo>
                <a:cubicBezTo>
                  <a:pt x="48303" y="6995"/>
                  <a:pt x="47925" y="7279"/>
                  <a:pt x="47925" y="7657"/>
                </a:cubicBezTo>
                <a:cubicBezTo>
                  <a:pt x="47925" y="8035"/>
                  <a:pt x="48114" y="8413"/>
                  <a:pt x="48681" y="8413"/>
                </a:cubicBezTo>
                <a:cubicBezTo>
                  <a:pt x="48965" y="8413"/>
                  <a:pt x="49343" y="8035"/>
                  <a:pt x="49343" y="7657"/>
                </a:cubicBezTo>
                <a:cubicBezTo>
                  <a:pt x="49248" y="7184"/>
                  <a:pt x="48965" y="6995"/>
                  <a:pt x="48681" y="6995"/>
                </a:cubicBezTo>
                <a:close/>
                <a:moveTo>
                  <a:pt x="55581" y="6995"/>
                </a:moveTo>
                <a:cubicBezTo>
                  <a:pt x="55298" y="6995"/>
                  <a:pt x="54920" y="7279"/>
                  <a:pt x="54920" y="7657"/>
                </a:cubicBezTo>
                <a:cubicBezTo>
                  <a:pt x="54920" y="8035"/>
                  <a:pt x="55109" y="8413"/>
                  <a:pt x="55581" y="8413"/>
                </a:cubicBezTo>
                <a:cubicBezTo>
                  <a:pt x="55960" y="8413"/>
                  <a:pt x="56338" y="8035"/>
                  <a:pt x="56338" y="7657"/>
                </a:cubicBezTo>
                <a:cubicBezTo>
                  <a:pt x="56243" y="7184"/>
                  <a:pt x="55960" y="6995"/>
                  <a:pt x="55581" y="6995"/>
                </a:cubicBezTo>
                <a:close/>
                <a:moveTo>
                  <a:pt x="17204" y="8602"/>
                </a:moveTo>
                <a:cubicBezTo>
                  <a:pt x="16826" y="8602"/>
                  <a:pt x="16543" y="8980"/>
                  <a:pt x="16543" y="9358"/>
                </a:cubicBezTo>
                <a:cubicBezTo>
                  <a:pt x="16543" y="9642"/>
                  <a:pt x="16732" y="10020"/>
                  <a:pt x="17204" y="10020"/>
                </a:cubicBezTo>
                <a:cubicBezTo>
                  <a:pt x="17582" y="10020"/>
                  <a:pt x="17960" y="9642"/>
                  <a:pt x="17960" y="9358"/>
                </a:cubicBezTo>
                <a:cubicBezTo>
                  <a:pt x="17771" y="8980"/>
                  <a:pt x="17582" y="8602"/>
                  <a:pt x="17204" y="8602"/>
                </a:cubicBezTo>
                <a:close/>
                <a:moveTo>
                  <a:pt x="24199" y="8602"/>
                </a:moveTo>
                <a:cubicBezTo>
                  <a:pt x="23821" y="8602"/>
                  <a:pt x="23443" y="8980"/>
                  <a:pt x="23443" y="9358"/>
                </a:cubicBezTo>
                <a:cubicBezTo>
                  <a:pt x="23443" y="9642"/>
                  <a:pt x="23726" y="10020"/>
                  <a:pt x="24199" y="10020"/>
                </a:cubicBezTo>
                <a:cubicBezTo>
                  <a:pt x="24577" y="10020"/>
                  <a:pt x="24861" y="9642"/>
                  <a:pt x="24861" y="9358"/>
                </a:cubicBezTo>
                <a:cubicBezTo>
                  <a:pt x="24766" y="8980"/>
                  <a:pt x="24577" y="8602"/>
                  <a:pt x="24199" y="8602"/>
                </a:cubicBezTo>
                <a:close/>
                <a:moveTo>
                  <a:pt x="31099" y="8602"/>
                </a:moveTo>
                <a:cubicBezTo>
                  <a:pt x="30816" y="8602"/>
                  <a:pt x="30438" y="8980"/>
                  <a:pt x="30438" y="9358"/>
                </a:cubicBezTo>
                <a:cubicBezTo>
                  <a:pt x="30438" y="9642"/>
                  <a:pt x="30627" y="10020"/>
                  <a:pt x="31099" y="10020"/>
                </a:cubicBezTo>
                <a:cubicBezTo>
                  <a:pt x="31478" y="10020"/>
                  <a:pt x="31856" y="9642"/>
                  <a:pt x="31856" y="9358"/>
                </a:cubicBezTo>
                <a:cubicBezTo>
                  <a:pt x="31761" y="8980"/>
                  <a:pt x="31478" y="8602"/>
                  <a:pt x="31099" y="8602"/>
                </a:cubicBezTo>
                <a:close/>
                <a:moveTo>
                  <a:pt x="38094" y="8602"/>
                </a:moveTo>
                <a:cubicBezTo>
                  <a:pt x="37811" y="8602"/>
                  <a:pt x="37433" y="8980"/>
                  <a:pt x="37433" y="9358"/>
                </a:cubicBezTo>
                <a:cubicBezTo>
                  <a:pt x="37433" y="9642"/>
                  <a:pt x="37622" y="10020"/>
                  <a:pt x="38094" y="10020"/>
                </a:cubicBezTo>
                <a:cubicBezTo>
                  <a:pt x="38472" y="10020"/>
                  <a:pt x="38851" y="9642"/>
                  <a:pt x="38851" y="9358"/>
                </a:cubicBezTo>
                <a:cubicBezTo>
                  <a:pt x="38851" y="8980"/>
                  <a:pt x="38472" y="8602"/>
                  <a:pt x="38094" y="8602"/>
                </a:cubicBezTo>
                <a:close/>
                <a:moveTo>
                  <a:pt x="45089" y="8602"/>
                </a:moveTo>
                <a:cubicBezTo>
                  <a:pt x="44711" y="8602"/>
                  <a:pt x="44333" y="8980"/>
                  <a:pt x="44333" y="9358"/>
                </a:cubicBezTo>
                <a:cubicBezTo>
                  <a:pt x="44333" y="9642"/>
                  <a:pt x="44617" y="10020"/>
                  <a:pt x="45089" y="10020"/>
                </a:cubicBezTo>
                <a:cubicBezTo>
                  <a:pt x="45467" y="10020"/>
                  <a:pt x="45845" y="9642"/>
                  <a:pt x="45845" y="9358"/>
                </a:cubicBezTo>
                <a:cubicBezTo>
                  <a:pt x="45845" y="8980"/>
                  <a:pt x="45467" y="8602"/>
                  <a:pt x="45089" y="8602"/>
                </a:cubicBezTo>
                <a:close/>
                <a:moveTo>
                  <a:pt x="52084" y="8602"/>
                </a:moveTo>
                <a:cubicBezTo>
                  <a:pt x="51706" y="8602"/>
                  <a:pt x="51328" y="8980"/>
                  <a:pt x="51328" y="9358"/>
                </a:cubicBezTo>
                <a:cubicBezTo>
                  <a:pt x="51328" y="9642"/>
                  <a:pt x="51611" y="10020"/>
                  <a:pt x="52084" y="10020"/>
                </a:cubicBezTo>
                <a:cubicBezTo>
                  <a:pt x="52462" y="10020"/>
                  <a:pt x="52746" y="9642"/>
                  <a:pt x="52746" y="9358"/>
                </a:cubicBezTo>
                <a:cubicBezTo>
                  <a:pt x="52746" y="8980"/>
                  <a:pt x="52368" y="8602"/>
                  <a:pt x="52084" y="8602"/>
                </a:cubicBezTo>
                <a:close/>
                <a:moveTo>
                  <a:pt x="59079" y="8602"/>
                </a:moveTo>
                <a:cubicBezTo>
                  <a:pt x="58701" y="8602"/>
                  <a:pt x="58323" y="8980"/>
                  <a:pt x="58323" y="9358"/>
                </a:cubicBezTo>
                <a:cubicBezTo>
                  <a:pt x="58323" y="9642"/>
                  <a:pt x="58512" y="10020"/>
                  <a:pt x="59079" y="10020"/>
                </a:cubicBezTo>
                <a:cubicBezTo>
                  <a:pt x="59363" y="10020"/>
                  <a:pt x="59741" y="9642"/>
                  <a:pt x="59741" y="9358"/>
                </a:cubicBezTo>
                <a:cubicBezTo>
                  <a:pt x="59741" y="8980"/>
                  <a:pt x="59363" y="8602"/>
                  <a:pt x="59079" y="8602"/>
                </a:cubicBezTo>
                <a:close/>
                <a:moveTo>
                  <a:pt x="13707" y="10398"/>
                </a:moveTo>
                <a:cubicBezTo>
                  <a:pt x="13329" y="10398"/>
                  <a:pt x="12951" y="10682"/>
                  <a:pt x="12951" y="11060"/>
                </a:cubicBezTo>
                <a:cubicBezTo>
                  <a:pt x="12951" y="11438"/>
                  <a:pt x="13234" y="11816"/>
                  <a:pt x="13707" y="11816"/>
                </a:cubicBezTo>
                <a:cubicBezTo>
                  <a:pt x="13990" y="11816"/>
                  <a:pt x="14368" y="11438"/>
                  <a:pt x="14368" y="11060"/>
                </a:cubicBezTo>
                <a:cubicBezTo>
                  <a:pt x="14368" y="10682"/>
                  <a:pt x="13990" y="10398"/>
                  <a:pt x="13707" y="10398"/>
                </a:cubicBezTo>
                <a:close/>
                <a:moveTo>
                  <a:pt x="20607" y="10398"/>
                </a:moveTo>
                <a:cubicBezTo>
                  <a:pt x="20324" y="10398"/>
                  <a:pt x="19945" y="10682"/>
                  <a:pt x="19945" y="11060"/>
                </a:cubicBezTo>
                <a:cubicBezTo>
                  <a:pt x="19945" y="11438"/>
                  <a:pt x="20135" y="11816"/>
                  <a:pt x="20607" y="11816"/>
                </a:cubicBezTo>
                <a:cubicBezTo>
                  <a:pt x="20985" y="11816"/>
                  <a:pt x="21363" y="11438"/>
                  <a:pt x="21363" y="11060"/>
                </a:cubicBezTo>
                <a:cubicBezTo>
                  <a:pt x="21363" y="10682"/>
                  <a:pt x="21080" y="10398"/>
                  <a:pt x="20607" y="10398"/>
                </a:cubicBezTo>
                <a:close/>
                <a:moveTo>
                  <a:pt x="27602" y="10398"/>
                </a:moveTo>
                <a:cubicBezTo>
                  <a:pt x="27224" y="10398"/>
                  <a:pt x="26846" y="10682"/>
                  <a:pt x="26846" y="11060"/>
                </a:cubicBezTo>
                <a:cubicBezTo>
                  <a:pt x="26846" y="11438"/>
                  <a:pt x="27129" y="11816"/>
                  <a:pt x="27602" y="11816"/>
                </a:cubicBezTo>
                <a:cubicBezTo>
                  <a:pt x="27980" y="11816"/>
                  <a:pt x="28358" y="11438"/>
                  <a:pt x="28358" y="11060"/>
                </a:cubicBezTo>
                <a:cubicBezTo>
                  <a:pt x="28358" y="10682"/>
                  <a:pt x="28075" y="10398"/>
                  <a:pt x="27602" y="10398"/>
                </a:cubicBezTo>
                <a:close/>
                <a:moveTo>
                  <a:pt x="34691" y="10398"/>
                </a:moveTo>
                <a:cubicBezTo>
                  <a:pt x="34313" y="10398"/>
                  <a:pt x="33935" y="10682"/>
                  <a:pt x="33935" y="11060"/>
                </a:cubicBezTo>
                <a:cubicBezTo>
                  <a:pt x="33935" y="11438"/>
                  <a:pt x="34219" y="11816"/>
                  <a:pt x="34691" y="11816"/>
                </a:cubicBezTo>
                <a:cubicBezTo>
                  <a:pt x="35070" y="11816"/>
                  <a:pt x="35448" y="11438"/>
                  <a:pt x="35448" y="11060"/>
                </a:cubicBezTo>
                <a:cubicBezTo>
                  <a:pt x="35259" y="10682"/>
                  <a:pt x="35070" y="10398"/>
                  <a:pt x="34691" y="10398"/>
                </a:cubicBezTo>
                <a:close/>
                <a:moveTo>
                  <a:pt x="41686" y="10398"/>
                </a:moveTo>
                <a:cubicBezTo>
                  <a:pt x="41308" y="10398"/>
                  <a:pt x="40930" y="10682"/>
                  <a:pt x="40930" y="11060"/>
                </a:cubicBezTo>
                <a:cubicBezTo>
                  <a:pt x="40930" y="11438"/>
                  <a:pt x="41214" y="11816"/>
                  <a:pt x="41686" y="11816"/>
                </a:cubicBezTo>
                <a:cubicBezTo>
                  <a:pt x="42064" y="11816"/>
                  <a:pt x="42348" y="11438"/>
                  <a:pt x="42348" y="11060"/>
                </a:cubicBezTo>
                <a:cubicBezTo>
                  <a:pt x="42253" y="10682"/>
                  <a:pt x="42064" y="10398"/>
                  <a:pt x="41686" y="10398"/>
                </a:cubicBezTo>
                <a:close/>
                <a:moveTo>
                  <a:pt x="48681" y="10398"/>
                </a:moveTo>
                <a:cubicBezTo>
                  <a:pt x="48303" y="10398"/>
                  <a:pt x="47925" y="10682"/>
                  <a:pt x="47925" y="11060"/>
                </a:cubicBezTo>
                <a:cubicBezTo>
                  <a:pt x="47925" y="11438"/>
                  <a:pt x="48114" y="11816"/>
                  <a:pt x="48681" y="11816"/>
                </a:cubicBezTo>
                <a:cubicBezTo>
                  <a:pt x="48965" y="11816"/>
                  <a:pt x="49343" y="11438"/>
                  <a:pt x="49343" y="11060"/>
                </a:cubicBezTo>
                <a:cubicBezTo>
                  <a:pt x="49248" y="10682"/>
                  <a:pt x="48965" y="10398"/>
                  <a:pt x="48681" y="10398"/>
                </a:cubicBezTo>
                <a:close/>
                <a:moveTo>
                  <a:pt x="55581" y="10398"/>
                </a:moveTo>
                <a:cubicBezTo>
                  <a:pt x="55298" y="10398"/>
                  <a:pt x="54920" y="10682"/>
                  <a:pt x="54920" y="11060"/>
                </a:cubicBezTo>
                <a:cubicBezTo>
                  <a:pt x="54920" y="11438"/>
                  <a:pt x="55109" y="11816"/>
                  <a:pt x="55581" y="11816"/>
                </a:cubicBezTo>
                <a:cubicBezTo>
                  <a:pt x="55960" y="11816"/>
                  <a:pt x="56338" y="11438"/>
                  <a:pt x="56338" y="11060"/>
                </a:cubicBezTo>
                <a:cubicBezTo>
                  <a:pt x="56243" y="10682"/>
                  <a:pt x="55960" y="10398"/>
                  <a:pt x="55581" y="10398"/>
                </a:cubicBezTo>
                <a:close/>
                <a:moveTo>
                  <a:pt x="62576" y="10398"/>
                </a:moveTo>
                <a:cubicBezTo>
                  <a:pt x="62198" y="10398"/>
                  <a:pt x="61820" y="10682"/>
                  <a:pt x="61820" y="11060"/>
                </a:cubicBezTo>
                <a:cubicBezTo>
                  <a:pt x="61820" y="11438"/>
                  <a:pt x="62104" y="11816"/>
                  <a:pt x="62576" y="11816"/>
                </a:cubicBezTo>
                <a:cubicBezTo>
                  <a:pt x="62954" y="11816"/>
                  <a:pt x="63333" y="11438"/>
                  <a:pt x="63333" y="11060"/>
                </a:cubicBezTo>
                <a:cubicBezTo>
                  <a:pt x="63144" y="10682"/>
                  <a:pt x="62954" y="10398"/>
                  <a:pt x="62576" y="10398"/>
                </a:cubicBezTo>
                <a:close/>
                <a:moveTo>
                  <a:pt x="65412" y="12478"/>
                </a:moveTo>
                <a:cubicBezTo>
                  <a:pt x="65318" y="12667"/>
                  <a:pt x="65318" y="12761"/>
                  <a:pt x="65318" y="12856"/>
                </a:cubicBezTo>
                <a:cubicBezTo>
                  <a:pt x="65412" y="13045"/>
                  <a:pt x="65696" y="13423"/>
                  <a:pt x="65979" y="13423"/>
                </a:cubicBezTo>
                <a:cubicBezTo>
                  <a:pt x="66168" y="13423"/>
                  <a:pt x="66168" y="13328"/>
                  <a:pt x="66263" y="13328"/>
                </a:cubicBezTo>
                <a:cubicBezTo>
                  <a:pt x="66074" y="13234"/>
                  <a:pt x="66074" y="13045"/>
                  <a:pt x="65979" y="13045"/>
                </a:cubicBezTo>
                <a:cubicBezTo>
                  <a:pt x="65885" y="12856"/>
                  <a:pt x="65601" y="12761"/>
                  <a:pt x="65412" y="12478"/>
                </a:cubicBezTo>
                <a:close/>
                <a:moveTo>
                  <a:pt x="10209" y="12194"/>
                </a:moveTo>
                <a:cubicBezTo>
                  <a:pt x="9831" y="12194"/>
                  <a:pt x="9548" y="12478"/>
                  <a:pt x="9548" y="12856"/>
                </a:cubicBezTo>
                <a:cubicBezTo>
                  <a:pt x="9548" y="13234"/>
                  <a:pt x="9737" y="13612"/>
                  <a:pt x="10209" y="13612"/>
                </a:cubicBezTo>
                <a:cubicBezTo>
                  <a:pt x="10587" y="13612"/>
                  <a:pt x="10966" y="13234"/>
                  <a:pt x="10966" y="12856"/>
                </a:cubicBezTo>
                <a:cubicBezTo>
                  <a:pt x="10871" y="12383"/>
                  <a:pt x="10587" y="12194"/>
                  <a:pt x="10209" y="12194"/>
                </a:cubicBezTo>
                <a:close/>
                <a:moveTo>
                  <a:pt x="17204" y="12194"/>
                </a:moveTo>
                <a:cubicBezTo>
                  <a:pt x="16826" y="12194"/>
                  <a:pt x="16543" y="12478"/>
                  <a:pt x="16543" y="12856"/>
                </a:cubicBezTo>
                <a:cubicBezTo>
                  <a:pt x="16543" y="13234"/>
                  <a:pt x="16732" y="13612"/>
                  <a:pt x="17204" y="13612"/>
                </a:cubicBezTo>
                <a:cubicBezTo>
                  <a:pt x="17582" y="13612"/>
                  <a:pt x="17960" y="13234"/>
                  <a:pt x="17960" y="12856"/>
                </a:cubicBezTo>
                <a:cubicBezTo>
                  <a:pt x="17771" y="12383"/>
                  <a:pt x="17582" y="12194"/>
                  <a:pt x="17204" y="12194"/>
                </a:cubicBezTo>
                <a:close/>
                <a:moveTo>
                  <a:pt x="24199" y="12194"/>
                </a:moveTo>
                <a:cubicBezTo>
                  <a:pt x="23821" y="12194"/>
                  <a:pt x="23443" y="12478"/>
                  <a:pt x="23443" y="12856"/>
                </a:cubicBezTo>
                <a:cubicBezTo>
                  <a:pt x="23443" y="13234"/>
                  <a:pt x="23726" y="13612"/>
                  <a:pt x="24199" y="13612"/>
                </a:cubicBezTo>
                <a:cubicBezTo>
                  <a:pt x="24577" y="13612"/>
                  <a:pt x="24861" y="13234"/>
                  <a:pt x="24861" y="12856"/>
                </a:cubicBezTo>
                <a:cubicBezTo>
                  <a:pt x="24766" y="12383"/>
                  <a:pt x="24577" y="12194"/>
                  <a:pt x="24199" y="12194"/>
                </a:cubicBezTo>
                <a:close/>
                <a:moveTo>
                  <a:pt x="31099" y="12194"/>
                </a:moveTo>
                <a:cubicBezTo>
                  <a:pt x="30816" y="12194"/>
                  <a:pt x="30438" y="12478"/>
                  <a:pt x="30438" y="12856"/>
                </a:cubicBezTo>
                <a:cubicBezTo>
                  <a:pt x="30438" y="13234"/>
                  <a:pt x="30627" y="13612"/>
                  <a:pt x="31099" y="13612"/>
                </a:cubicBezTo>
                <a:cubicBezTo>
                  <a:pt x="31478" y="13612"/>
                  <a:pt x="31856" y="13234"/>
                  <a:pt x="31856" y="12856"/>
                </a:cubicBezTo>
                <a:cubicBezTo>
                  <a:pt x="31761" y="12383"/>
                  <a:pt x="31478" y="12194"/>
                  <a:pt x="31099" y="12194"/>
                </a:cubicBezTo>
                <a:close/>
                <a:moveTo>
                  <a:pt x="38094" y="12194"/>
                </a:moveTo>
                <a:cubicBezTo>
                  <a:pt x="37811" y="12194"/>
                  <a:pt x="37433" y="12478"/>
                  <a:pt x="37433" y="12856"/>
                </a:cubicBezTo>
                <a:cubicBezTo>
                  <a:pt x="37433" y="13234"/>
                  <a:pt x="37622" y="13612"/>
                  <a:pt x="38094" y="13612"/>
                </a:cubicBezTo>
                <a:cubicBezTo>
                  <a:pt x="38472" y="13612"/>
                  <a:pt x="38851" y="13234"/>
                  <a:pt x="38851" y="12856"/>
                </a:cubicBezTo>
                <a:cubicBezTo>
                  <a:pt x="38851" y="12383"/>
                  <a:pt x="38472" y="12194"/>
                  <a:pt x="38094" y="12194"/>
                </a:cubicBezTo>
                <a:close/>
                <a:moveTo>
                  <a:pt x="45089" y="12194"/>
                </a:moveTo>
                <a:cubicBezTo>
                  <a:pt x="44711" y="12194"/>
                  <a:pt x="44333" y="12478"/>
                  <a:pt x="44333" y="12856"/>
                </a:cubicBezTo>
                <a:cubicBezTo>
                  <a:pt x="44333" y="13234"/>
                  <a:pt x="44617" y="13612"/>
                  <a:pt x="45089" y="13612"/>
                </a:cubicBezTo>
                <a:cubicBezTo>
                  <a:pt x="45467" y="13612"/>
                  <a:pt x="45845" y="13234"/>
                  <a:pt x="45845" y="12856"/>
                </a:cubicBezTo>
                <a:cubicBezTo>
                  <a:pt x="45845" y="12383"/>
                  <a:pt x="45467" y="12194"/>
                  <a:pt x="45089" y="12194"/>
                </a:cubicBezTo>
                <a:close/>
                <a:moveTo>
                  <a:pt x="52084" y="12194"/>
                </a:moveTo>
                <a:cubicBezTo>
                  <a:pt x="51706" y="12194"/>
                  <a:pt x="51328" y="12478"/>
                  <a:pt x="51328" y="12856"/>
                </a:cubicBezTo>
                <a:cubicBezTo>
                  <a:pt x="51328" y="13234"/>
                  <a:pt x="51611" y="13612"/>
                  <a:pt x="52084" y="13612"/>
                </a:cubicBezTo>
                <a:cubicBezTo>
                  <a:pt x="52462" y="13612"/>
                  <a:pt x="52746" y="13234"/>
                  <a:pt x="52746" y="12856"/>
                </a:cubicBezTo>
                <a:cubicBezTo>
                  <a:pt x="52746" y="12383"/>
                  <a:pt x="52368" y="12194"/>
                  <a:pt x="52084" y="12194"/>
                </a:cubicBezTo>
                <a:close/>
                <a:moveTo>
                  <a:pt x="59079" y="12194"/>
                </a:moveTo>
                <a:cubicBezTo>
                  <a:pt x="58701" y="12194"/>
                  <a:pt x="58323" y="12478"/>
                  <a:pt x="58323" y="12856"/>
                </a:cubicBezTo>
                <a:cubicBezTo>
                  <a:pt x="58323" y="13234"/>
                  <a:pt x="58512" y="13612"/>
                  <a:pt x="59079" y="13612"/>
                </a:cubicBezTo>
                <a:cubicBezTo>
                  <a:pt x="59363" y="13612"/>
                  <a:pt x="59741" y="13234"/>
                  <a:pt x="59741" y="12856"/>
                </a:cubicBezTo>
                <a:cubicBezTo>
                  <a:pt x="59741" y="12383"/>
                  <a:pt x="59363" y="12194"/>
                  <a:pt x="59079" y="12194"/>
                </a:cubicBezTo>
                <a:close/>
                <a:moveTo>
                  <a:pt x="7374" y="14557"/>
                </a:moveTo>
                <a:lnTo>
                  <a:pt x="7374" y="14557"/>
                </a:lnTo>
                <a:cubicBezTo>
                  <a:pt x="7279" y="14652"/>
                  <a:pt x="7185" y="14841"/>
                  <a:pt x="7090" y="15030"/>
                </a:cubicBezTo>
                <a:cubicBezTo>
                  <a:pt x="7185" y="15030"/>
                  <a:pt x="7374" y="14841"/>
                  <a:pt x="7374" y="14557"/>
                </a:cubicBezTo>
                <a:close/>
                <a:moveTo>
                  <a:pt x="13707" y="13896"/>
                </a:moveTo>
                <a:cubicBezTo>
                  <a:pt x="13329" y="13896"/>
                  <a:pt x="12951" y="14274"/>
                  <a:pt x="12951" y="14652"/>
                </a:cubicBezTo>
                <a:cubicBezTo>
                  <a:pt x="12951" y="15030"/>
                  <a:pt x="13234" y="15313"/>
                  <a:pt x="13707" y="15313"/>
                </a:cubicBezTo>
                <a:cubicBezTo>
                  <a:pt x="13990" y="15313"/>
                  <a:pt x="14368" y="15030"/>
                  <a:pt x="14368" y="14652"/>
                </a:cubicBezTo>
                <a:cubicBezTo>
                  <a:pt x="14368" y="14179"/>
                  <a:pt x="13990" y="13896"/>
                  <a:pt x="13707" y="13896"/>
                </a:cubicBezTo>
                <a:close/>
                <a:moveTo>
                  <a:pt x="20607" y="13896"/>
                </a:moveTo>
                <a:cubicBezTo>
                  <a:pt x="20324" y="13896"/>
                  <a:pt x="19945" y="14274"/>
                  <a:pt x="19945" y="14652"/>
                </a:cubicBezTo>
                <a:cubicBezTo>
                  <a:pt x="19945" y="15030"/>
                  <a:pt x="20135" y="15313"/>
                  <a:pt x="20607" y="15313"/>
                </a:cubicBezTo>
                <a:cubicBezTo>
                  <a:pt x="20985" y="15313"/>
                  <a:pt x="21363" y="15030"/>
                  <a:pt x="21363" y="14652"/>
                </a:cubicBezTo>
                <a:cubicBezTo>
                  <a:pt x="21363" y="14179"/>
                  <a:pt x="21080" y="13896"/>
                  <a:pt x="20607" y="13896"/>
                </a:cubicBezTo>
                <a:close/>
                <a:moveTo>
                  <a:pt x="27602" y="13896"/>
                </a:moveTo>
                <a:cubicBezTo>
                  <a:pt x="27224" y="13896"/>
                  <a:pt x="26846" y="14274"/>
                  <a:pt x="26846" y="14652"/>
                </a:cubicBezTo>
                <a:cubicBezTo>
                  <a:pt x="26846" y="15030"/>
                  <a:pt x="27129" y="15313"/>
                  <a:pt x="27602" y="15313"/>
                </a:cubicBezTo>
                <a:cubicBezTo>
                  <a:pt x="27980" y="15313"/>
                  <a:pt x="28358" y="15030"/>
                  <a:pt x="28358" y="14652"/>
                </a:cubicBezTo>
                <a:cubicBezTo>
                  <a:pt x="28358" y="14179"/>
                  <a:pt x="28075" y="13896"/>
                  <a:pt x="27602" y="13896"/>
                </a:cubicBezTo>
                <a:close/>
                <a:moveTo>
                  <a:pt x="34691" y="13896"/>
                </a:moveTo>
                <a:cubicBezTo>
                  <a:pt x="34313" y="13896"/>
                  <a:pt x="33935" y="14274"/>
                  <a:pt x="33935" y="14652"/>
                </a:cubicBezTo>
                <a:cubicBezTo>
                  <a:pt x="33935" y="15030"/>
                  <a:pt x="34219" y="15313"/>
                  <a:pt x="34691" y="15313"/>
                </a:cubicBezTo>
                <a:cubicBezTo>
                  <a:pt x="35070" y="15313"/>
                  <a:pt x="35448" y="15030"/>
                  <a:pt x="35448" y="14652"/>
                </a:cubicBezTo>
                <a:cubicBezTo>
                  <a:pt x="35259" y="14179"/>
                  <a:pt x="35070" y="13896"/>
                  <a:pt x="34691" y="13896"/>
                </a:cubicBezTo>
                <a:close/>
                <a:moveTo>
                  <a:pt x="41686" y="13896"/>
                </a:moveTo>
                <a:cubicBezTo>
                  <a:pt x="41308" y="13896"/>
                  <a:pt x="40930" y="14274"/>
                  <a:pt x="40930" y="14652"/>
                </a:cubicBezTo>
                <a:cubicBezTo>
                  <a:pt x="40930" y="15030"/>
                  <a:pt x="41214" y="15313"/>
                  <a:pt x="41686" y="15313"/>
                </a:cubicBezTo>
                <a:cubicBezTo>
                  <a:pt x="42064" y="15313"/>
                  <a:pt x="42348" y="15030"/>
                  <a:pt x="42348" y="14652"/>
                </a:cubicBezTo>
                <a:cubicBezTo>
                  <a:pt x="42253" y="14179"/>
                  <a:pt x="42064" y="13896"/>
                  <a:pt x="41686" y="13896"/>
                </a:cubicBezTo>
                <a:close/>
                <a:moveTo>
                  <a:pt x="48681" y="13896"/>
                </a:moveTo>
                <a:cubicBezTo>
                  <a:pt x="48303" y="13896"/>
                  <a:pt x="47925" y="14274"/>
                  <a:pt x="47925" y="14652"/>
                </a:cubicBezTo>
                <a:cubicBezTo>
                  <a:pt x="47925" y="15030"/>
                  <a:pt x="48114" y="15313"/>
                  <a:pt x="48681" y="15313"/>
                </a:cubicBezTo>
                <a:cubicBezTo>
                  <a:pt x="48965" y="15313"/>
                  <a:pt x="49343" y="15030"/>
                  <a:pt x="49343" y="14652"/>
                </a:cubicBezTo>
                <a:cubicBezTo>
                  <a:pt x="49248" y="14179"/>
                  <a:pt x="48965" y="13896"/>
                  <a:pt x="48681" y="13896"/>
                </a:cubicBezTo>
                <a:close/>
                <a:moveTo>
                  <a:pt x="55581" y="13896"/>
                </a:moveTo>
                <a:cubicBezTo>
                  <a:pt x="55298" y="13896"/>
                  <a:pt x="54920" y="14274"/>
                  <a:pt x="54920" y="14652"/>
                </a:cubicBezTo>
                <a:cubicBezTo>
                  <a:pt x="54920" y="15030"/>
                  <a:pt x="55109" y="15313"/>
                  <a:pt x="55581" y="15313"/>
                </a:cubicBezTo>
                <a:cubicBezTo>
                  <a:pt x="55960" y="15313"/>
                  <a:pt x="56338" y="15030"/>
                  <a:pt x="56338" y="14652"/>
                </a:cubicBezTo>
                <a:cubicBezTo>
                  <a:pt x="56243" y="14179"/>
                  <a:pt x="55960" y="13896"/>
                  <a:pt x="55581" y="13896"/>
                </a:cubicBezTo>
                <a:close/>
                <a:moveTo>
                  <a:pt x="62576" y="13896"/>
                </a:moveTo>
                <a:cubicBezTo>
                  <a:pt x="62198" y="13896"/>
                  <a:pt x="61820" y="14274"/>
                  <a:pt x="61820" y="14652"/>
                </a:cubicBezTo>
                <a:cubicBezTo>
                  <a:pt x="61820" y="15030"/>
                  <a:pt x="62104" y="15313"/>
                  <a:pt x="62576" y="15313"/>
                </a:cubicBezTo>
                <a:cubicBezTo>
                  <a:pt x="62954" y="15313"/>
                  <a:pt x="63333" y="15030"/>
                  <a:pt x="63333" y="14652"/>
                </a:cubicBezTo>
                <a:cubicBezTo>
                  <a:pt x="63144" y="14179"/>
                  <a:pt x="62954" y="13896"/>
                  <a:pt x="62576" y="13896"/>
                </a:cubicBezTo>
                <a:close/>
                <a:moveTo>
                  <a:pt x="10209" y="15597"/>
                </a:moveTo>
                <a:cubicBezTo>
                  <a:pt x="9831" y="15597"/>
                  <a:pt x="9548" y="15881"/>
                  <a:pt x="9548" y="16259"/>
                </a:cubicBezTo>
                <a:cubicBezTo>
                  <a:pt x="9548" y="16637"/>
                  <a:pt x="9737" y="17015"/>
                  <a:pt x="10209" y="17015"/>
                </a:cubicBezTo>
                <a:cubicBezTo>
                  <a:pt x="10587" y="17015"/>
                  <a:pt x="10966" y="16637"/>
                  <a:pt x="10966" y="16259"/>
                </a:cubicBezTo>
                <a:cubicBezTo>
                  <a:pt x="10871" y="15975"/>
                  <a:pt x="10587" y="15597"/>
                  <a:pt x="10209" y="15597"/>
                </a:cubicBezTo>
                <a:close/>
                <a:moveTo>
                  <a:pt x="17204" y="15597"/>
                </a:moveTo>
                <a:cubicBezTo>
                  <a:pt x="16826" y="15597"/>
                  <a:pt x="16543" y="15881"/>
                  <a:pt x="16543" y="16259"/>
                </a:cubicBezTo>
                <a:cubicBezTo>
                  <a:pt x="16543" y="16637"/>
                  <a:pt x="16732" y="17015"/>
                  <a:pt x="17204" y="17015"/>
                </a:cubicBezTo>
                <a:cubicBezTo>
                  <a:pt x="17582" y="17015"/>
                  <a:pt x="17960" y="16637"/>
                  <a:pt x="17960" y="16259"/>
                </a:cubicBezTo>
                <a:cubicBezTo>
                  <a:pt x="17771" y="15975"/>
                  <a:pt x="17582" y="15597"/>
                  <a:pt x="17204" y="15597"/>
                </a:cubicBezTo>
                <a:close/>
                <a:moveTo>
                  <a:pt x="24199" y="15597"/>
                </a:moveTo>
                <a:cubicBezTo>
                  <a:pt x="23821" y="15597"/>
                  <a:pt x="23443" y="15881"/>
                  <a:pt x="23443" y="16259"/>
                </a:cubicBezTo>
                <a:cubicBezTo>
                  <a:pt x="23443" y="16637"/>
                  <a:pt x="23726" y="17015"/>
                  <a:pt x="24199" y="17015"/>
                </a:cubicBezTo>
                <a:cubicBezTo>
                  <a:pt x="24577" y="17015"/>
                  <a:pt x="24861" y="16637"/>
                  <a:pt x="24861" y="16259"/>
                </a:cubicBezTo>
                <a:cubicBezTo>
                  <a:pt x="24766" y="15975"/>
                  <a:pt x="24577" y="15597"/>
                  <a:pt x="24199" y="15597"/>
                </a:cubicBezTo>
                <a:close/>
                <a:moveTo>
                  <a:pt x="31099" y="15597"/>
                </a:moveTo>
                <a:cubicBezTo>
                  <a:pt x="30816" y="15597"/>
                  <a:pt x="30438" y="15881"/>
                  <a:pt x="30438" y="16259"/>
                </a:cubicBezTo>
                <a:cubicBezTo>
                  <a:pt x="30438" y="16637"/>
                  <a:pt x="30627" y="17015"/>
                  <a:pt x="31099" y="17015"/>
                </a:cubicBezTo>
                <a:cubicBezTo>
                  <a:pt x="31478" y="17015"/>
                  <a:pt x="31856" y="16637"/>
                  <a:pt x="31856" y="16259"/>
                </a:cubicBezTo>
                <a:cubicBezTo>
                  <a:pt x="31761" y="15975"/>
                  <a:pt x="31478" y="15597"/>
                  <a:pt x="31099" y="15597"/>
                </a:cubicBezTo>
                <a:close/>
                <a:moveTo>
                  <a:pt x="38094" y="15597"/>
                </a:moveTo>
                <a:cubicBezTo>
                  <a:pt x="37811" y="15597"/>
                  <a:pt x="37433" y="15881"/>
                  <a:pt x="37433" y="16259"/>
                </a:cubicBezTo>
                <a:cubicBezTo>
                  <a:pt x="37433" y="16637"/>
                  <a:pt x="37622" y="17015"/>
                  <a:pt x="38094" y="17015"/>
                </a:cubicBezTo>
                <a:cubicBezTo>
                  <a:pt x="38472" y="17015"/>
                  <a:pt x="38851" y="16637"/>
                  <a:pt x="38851" y="16259"/>
                </a:cubicBezTo>
                <a:cubicBezTo>
                  <a:pt x="38851" y="15975"/>
                  <a:pt x="38472" y="15597"/>
                  <a:pt x="38094" y="15597"/>
                </a:cubicBezTo>
                <a:close/>
                <a:moveTo>
                  <a:pt x="45089" y="15597"/>
                </a:moveTo>
                <a:cubicBezTo>
                  <a:pt x="44711" y="15597"/>
                  <a:pt x="44333" y="15881"/>
                  <a:pt x="44333" y="16259"/>
                </a:cubicBezTo>
                <a:cubicBezTo>
                  <a:pt x="44333" y="16637"/>
                  <a:pt x="44617" y="17015"/>
                  <a:pt x="45089" y="17015"/>
                </a:cubicBezTo>
                <a:cubicBezTo>
                  <a:pt x="45467" y="17015"/>
                  <a:pt x="45845" y="16637"/>
                  <a:pt x="45845" y="16259"/>
                </a:cubicBezTo>
                <a:cubicBezTo>
                  <a:pt x="45845" y="15975"/>
                  <a:pt x="45467" y="15597"/>
                  <a:pt x="45089" y="15597"/>
                </a:cubicBezTo>
                <a:close/>
                <a:moveTo>
                  <a:pt x="52084" y="15597"/>
                </a:moveTo>
                <a:cubicBezTo>
                  <a:pt x="51706" y="15597"/>
                  <a:pt x="51328" y="15881"/>
                  <a:pt x="51328" y="16259"/>
                </a:cubicBezTo>
                <a:cubicBezTo>
                  <a:pt x="51328" y="16637"/>
                  <a:pt x="51611" y="17015"/>
                  <a:pt x="52084" y="17015"/>
                </a:cubicBezTo>
                <a:cubicBezTo>
                  <a:pt x="52462" y="17015"/>
                  <a:pt x="52746" y="16637"/>
                  <a:pt x="52746" y="16259"/>
                </a:cubicBezTo>
                <a:cubicBezTo>
                  <a:pt x="52746" y="15975"/>
                  <a:pt x="52368" y="15597"/>
                  <a:pt x="52084" y="15597"/>
                </a:cubicBezTo>
                <a:close/>
                <a:moveTo>
                  <a:pt x="59079" y="15597"/>
                </a:moveTo>
                <a:cubicBezTo>
                  <a:pt x="58701" y="15597"/>
                  <a:pt x="58323" y="15881"/>
                  <a:pt x="58323" y="16259"/>
                </a:cubicBezTo>
                <a:cubicBezTo>
                  <a:pt x="58323" y="16637"/>
                  <a:pt x="58512" y="17015"/>
                  <a:pt x="59079" y="17015"/>
                </a:cubicBezTo>
                <a:cubicBezTo>
                  <a:pt x="59363" y="17015"/>
                  <a:pt x="59741" y="16637"/>
                  <a:pt x="59741" y="16259"/>
                </a:cubicBezTo>
                <a:cubicBezTo>
                  <a:pt x="59741" y="15975"/>
                  <a:pt x="59363" y="15597"/>
                  <a:pt x="59079" y="15597"/>
                </a:cubicBezTo>
                <a:close/>
                <a:moveTo>
                  <a:pt x="65979" y="15597"/>
                </a:moveTo>
                <a:cubicBezTo>
                  <a:pt x="65601" y="15597"/>
                  <a:pt x="65318" y="15881"/>
                  <a:pt x="65318" y="16259"/>
                </a:cubicBezTo>
                <a:cubicBezTo>
                  <a:pt x="65318" y="16637"/>
                  <a:pt x="65507" y="17015"/>
                  <a:pt x="65979" y="17015"/>
                </a:cubicBezTo>
                <a:cubicBezTo>
                  <a:pt x="66357" y="17015"/>
                  <a:pt x="66735" y="16637"/>
                  <a:pt x="66735" y="16259"/>
                </a:cubicBezTo>
                <a:cubicBezTo>
                  <a:pt x="66735" y="15975"/>
                  <a:pt x="66357" y="15597"/>
                  <a:pt x="65979" y="15597"/>
                </a:cubicBezTo>
                <a:close/>
                <a:moveTo>
                  <a:pt x="69099" y="17487"/>
                </a:moveTo>
                <a:cubicBezTo>
                  <a:pt x="68910" y="17582"/>
                  <a:pt x="68721" y="17677"/>
                  <a:pt x="68721" y="17960"/>
                </a:cubicBezTo>
                <a:cubicBezTo>
                  <a:pt x="68815" y="18433"/>
                  <a:pt x="69193" y="18622"/>
                  <a:pt x="69571" y="18622"/>
                </a:cubicBezTo>
                <a:cubicBezTo>
                  <a:pt x="69666" y="18622"/>
                  <a:pt x="69760" y="18527"/>
                  <a:pt x="69760" y="18527"/>
                </a:cubicBezTo>
                <a:cubicBezTo>
                  <a:pt x="69666" y="18244"/>
                  <a:pt x="69571" y="18149"/>
                  <a:pt x="69382" y="17960"/>
                </a:cubicBezTo>
                <a:cubicBezTo>
                  <a:pt x="69288" y="17771"/>
                  <a:pt x="69193" y="17582"/>
                  <a:pt x="69099" y="17487"/>
                </a:cubicBezTo>
                <a:close/>
                <a:moveTo>
                  <a:pt x="6712" y="17393"/>
                </a:moveTo>
                <a:cubicBezTo>
                  <a:pt x="6334" y="17393"/>
                  <a:pt x="5956" y="17677"/>
                  <a:pt x="5956" y="18055"/>
                </a:cubicBezTo>
                <a:cubicBezTo>
                  <a:pt x="5956" y="18433"/>
                  <a:pt x="6239" y="18811"/>
                  <a:pt x="6712" y="18811"/>
                </a:cubicBezTo>
                <a:cubicBezTo>
                  <a:pt x="7090" y="18811"/>
                  <a:pt x="7374" y="18433"/>
                  <a:pt x="7374" y="18055"/>
                </a:cubicBezTo>
                <a:cubicBezTo>
                  <a:pt x="7374" y="17677"/>
                  <a:pt x="7090" y="17393"/>
                  <a:pt x="6712" y="17393"/>
                </a:cubicBezTo>
                <a:close/>
                <a:moveTo>
                  <a:pt x="13707" y="17393"/>
                </a:moveTo>
                <a:cubicBezTo>
                  <a:pt x="13329" y="17393"/>
                  <a:pt x="12951" y="17677"/>
                  <a:pt x="12951" y="18055"/>
                </a:cubicBezTo>
                <a:cubicBezTo>
                  <a:pt x="12951" y="18433"/>
                  <a:pt x="13234" y="18811"/>
                  <a:pt x="13707" y="18811"/>
                </a:cubicBezTo>
                <a:cubicBezTo>
                  <a:pt x="13990" y="18811"/>
                  <a:pt x="14368" y="18433"/>
                  <a:pt x="14368" y="18055"/>
                </a:cubicBezTo>
                <a:cubicBezTo>
                  <a:pt x="14368" y="17677"/>
                  <a:pt x="13990" y="17393"/>
                  <a:pt x="13707" y="17393"/>
                </a:cubicBezTo>
                <a:close/>
                <a:moveTo>
                  <a:pt x="20607" y="17393"/>
                </a:moveTo>
                <a:cubicBezTo>
                  <a:pt x="20324" y="17393"/>
                  <a:pt x="19945" y="17677"/>
                  <a:pt x="19945" y="18055"/>
                </a:cubicBezTo>
                <a:cubicBezTo>
                  <a:pt x="19945" y="18433"/>
                  <a:pt x="20135" y="18811"/>
                  <a:pt x="20607" y="18811"/>
                </a:cubicBezTo>
                <a:cubicBezTo>
                  <a:pt x="20985" y="18811"/>
                  <a:pt x="21363" y="18433"/>
                  <a:pt x="21363" y="18055"/>
                </a:cubicBezTo>
                <a:cubicBezTo>
                  <a:pt x="21363" y="17677"/>
                  <a:pt x="21080" y="17393"/>
                  <a:pt x="20607" y="17393"/>
                </a:cubicBezTo>
                <a:close/>
                <a:moveTo>
                  <a:pt x="27602" y="17393"/>
                </a:moveTo>
                <a:cubicBezTo>
                  <a:pt x="27224" y="17393"/>
                  <a:pt x="26846" y="17677"/>
                  <a:pt x="26846" y="18055"/>
                </a:cubicBezTo>
                <a:cubicBezTo>
                  <a:pt x="26846" y="18433"/>
                  <a:pt x="27129" y="18811"/>
                  <a:pt x="27602" y="18811"/>
                </a:cubicBezTo>
                <a:cubicBezTo>
                  <a:pt x="27980" y="18811"/>
                  <a:pt x="28358" y="18433"/>
                  <a:pt x="28358" y="18055"/>
                </a:cubicBezTo>
                <a:cubicBezTo>
                  <a:pt x="28358" y="17677"/>
                  <a:pt x="28075" y="17393"/>
                  <a:pt x="27602" y="17393"/>
                </a:cubicBezTo>
                <a:close/>
                <a:moveTo>
                  <a:pt x="34691" y="17393"/>
                </a:moveTo>
                <a:cubicBezTo>
                  <a:pt x="34313" y="17393"/>
                  <a:pt x="33935" y="17677"/>
                  <a:pt x="33935" y="18055"/>
                </a:cubicBezTo>
                <a:cubicBezTo>
                  <a:pt x="33935" y="18433"/>
                  <a:pt x="34219" y="18811"/>
                  <a:pt x="34691" y="18811"/>
                </a:cubicBezTo>
                <a:cubicBezTo>
                  <a:pt x="35070" y="18811"/>
                  <a:pt x="35448" y="18433"/>
                  <a:pt x="35448" y="18055"/>
                </a:cubicBezTo>
                <a:cubicBezTo>
                  <a:pt x="35259" y="17677"/>
                  <a:pt x="35070" y="17393"/>
                  <a:pt x="34691" y="17393"/>
                </a:cubicBezTo>
                <a:close/>
                <a:moveTo>
                  <a:pt x="41686" y="17393"/>
                </a:moveTo>
                <a:cubicBezTo>
                  <a:pt x="41308" y="17393"/>
                  <a:pt x="40930" y="17677"/>
                  <a:pt x="40930" y="18055"/>
                </a:cubicBezTo>
                <a:cubicBezTo>
                  <a:pt x="40930" y="18433"/>
                  <a:pt x="41214" y="18811"/>
                  <a:pt x="41686" y="18811"/>
                </a:cubicBezTo>
                <a:cubicBezTo>
                  <a:pt x="42064" y="18811"/>
                  <a:pt x="42348" y="18433"/>
                  <a:pt x="42348" y="18055"/>
                </a:cubicBezTo>
                <a:cubicBezTo>
                  <a:pt x="42253" y="17677"/>
                  <a:pt x="42064" y="17393"/>
                  <a:pt x="41686" y="17393"/>
                </a:cubicBezTo>
                <a:close/>
                <a:moveTo>
                  <a:pt x="48681" y="17393"/>
                </a:moveTo>
                <a:cubicBezTo>
                  <a:pt x="48303" y="17393"/>
                  <a:pt x="47925" y="17677"/>
                  <a:pt x="47925" y="18055"/>
                </a:cubicBezTo>
                <a:cubicBezTo>
                  <a:pt x="47925" y="18433"/>
                  <a:pt x="48114" y="18811"/>
                  <a:pt x="48681" y="18811"/>
                </a:cubicBezTo>
                <a:cubicBezTo>
                  <a:pt x="48965" y="18811"/>
                  <a:pt x="49343" y="18433"/>
                  <a:pt x="49343" y="18055"/>
                </a:cubicBezTo>
                <a:cubicBezTo>
                  <a:pt x="49248" y="17677"/>
                  <a:pt x="48965" y="17393"/>
                  <a:pt x="48681" y="17393"/>
                </a:cubicBezTo>
                <a:close/>
                <a:moveTo>
                  <a:pt x="55581" y="17393"/>
                </a:moveTo>
                <a:cubicBezTo>
                  <a:pt x="55298" y="17393"/>
                  <a:pt x="54920" y="17677"/>
                  <a:pt x="54920" y="18055"/>
                </a:cubicBezTo>
                <a:cubicBezTo>
                  <a:pt x="54920" y="18433"/>
                  <a:pt x="55109" y="18811"/>
                  <a:pt x="55581" y="18811"/>
                </a:cubicBezTo>
                <a:cubicBezTo>
                  <a:pt x="55960" y="18811"/>
                  <a:pt x="56338" y="18433"/>
                  <a:pt x="56338" y="18055"/>
                </a:cubicBezTo>
                <a:cubicBezTo>
                  <a:pt x="56243" y="17677"/>
                  <a:pt x="55960" y="17393"/>
                  <a:pt x="55581" y="17393"/>
                </a:cubicBezTo>
                <a:close/>
                <a:moveTo>
                  <a:pt x="62576" y="17393"/>
                </a:moveTo>
                <a:cubicBezTo>
                  <a:pt x="62198" y="17393"/>
                  <a:pt x="61820" y="17677"/>
                  <a:pt x="61820" y="18055"/>
                </a:cubicBezTo>
                <a:cubicBezTo>
                  <a:pt x="61820" y="18433"/>
                  <a:pt x="62104" y="18811"/>
                  <a:pt x="62576" y="18811"/>
                </a:cubicBezTo>
                <a:cubicBezTo>
                  <a:pt x="62954" y="18811"/>
                  <a:pt x="63333" y="18433"/>
                  <a:pt x="63333" y="18055"/>
                </a:cubicBezTo>
                <a:cubicBezTo>
                  <a:pt x="63144" y="17677"/>
                  <a:pt x="62954" y="17393"/>
                  <a:pt x="62576" y="17393"/>
                </a:cubicBezTo>
                <a:close/>
                <a:moveTo>
                  <a:pt x="10209" y="19094"/>
                </a:moveTo>
                <a:cubicBezTo>
                  <a:pt x="9831" y="19094"/>
                  <a:pt x="9548" y="19473"/>
                  <a:pt x="9548" y="19851"/>
                </a:cubicBezTo>
                <a:cubicBezTo>
                  <a:pt x="9548" y="20134"/>
                  <a:pt x="9737" y="20512"/>
                  <a:pt x="10209" y="20512"/>
                </a:cubicBezTo>
                <a:cubicBezTo>
                  <a:pt x="10587" y="20512"/>
                  <a:pt x="10966" y="20229"/>
                  <a:pt x="10966" y="19851"/>
                </a:cubicBezTo>
                <a:cubicBezTo>
                  <a:pt x="10871" y="19378"/>
                  <a:pt x="10587" y="19094"/>
                  <a:pt x="10209" y="19094"/>
                </a:cubicBezTo>
                <a:close/>
                <a:moveTo>
                  <a:pt x="17204" y="19094"/>
                </a:moveTo>
                <a:cubicBezTo>
                  <a:pt x="16826" y="19094"/>
                  <a:pt x="16543" y="19473"/>
                  <a:pt x="16543" y="19851"/>
                </a:cubicBezTo>
                <a:cubicBezTo>
                  <a:pt x="16543" y="20134"/>
                  <a:pt x="16732" y="20512"/>
                  <a:pt x="17204" y="20512"/>
                </a:cubicBezTo>
                <a:cubicBezTo>
                  <a:pt x="17582" y="20512"/>
                  <a:pt x="17960" y="20229"/>
                  <a:pt x="17960" y="19851"/>
                </a:cubicBezTo>
                <a:cubicBezTo>
                  <a:pt x="17771" y="19378"/>
                  <a:pt x="17582" y="19094"/>
                  <a:pt x="17204" y="19094"/>
                </a:cubicBezTo>
                <a:close/>
                <a:moveTo>
                  <a:pt x="24199" y="19094"/>
                </a:moveTo>
                <a:cubicBezTo>
                  <a:pt x="23821" y="19094"/>
                  <a:pt x="23443" y="19473"/>
                  <a:pt x="23443" y="19851"/>
                </a:cubicBezTo>
                <a:cubicBezTo>
                  <a:pt x="23443" y="20134"/>
                  <a:pt x="23726" y="20512"/>
                  <a:pt x="24199" y="20512"/>
                </a:cubicBezTo>
                <a:cubicBezTo>
                  <a:pt x="24577" y="20512"/>
                  <a:pt x="24861" y="20229"/>
                  <a:pt x="24861" y="19851"/>
                </a:cubicBezTo>
                <a:cubicBezTo>
                  <a:pt x="24766" y="19378"/>
                  <a:pt x="24577" y="19094"/>
                  <a:pt x="24199" y="19094"/>
                </a:cubicBezTo>
                <a:close/>
                <a:moveTo>
                  <a:pt x="31099" y="19094"/>
                </a:moveTo>
                <a:cubicBezTo>
                  <a:pt x="30816" y="19094"/>
                  <a:pt x="30438" y="19473"/>
                  <a:pt x="30438" y="19851"/>
                </a:cubicBezTo>
                <a:cubicBezTo>
                  <a:pt x="30438" y="20134"/>
                  <a:pt x="30627" y="20512"/>
                  <a:pt x="31099" y="20512"/>
                </a:cubicBezTo>
                <a:cubicBezTo>
                  <a:pt x="31478" y="20512"/>
                  <a:pt x="31856" y="20229"/>
                  <a:pt x="31856" y="19851"/>
                </a:cubicBezTo>
                <a:cubicBezTo>
                  <a:pt x="31761" y="19378"/>
                  <a:pt x="31478" y="19094"/>
                  <a:pt x="31099" y="19094"/>
                </a:cubicBezTo>
                <a:close/>
                <a:moveTo>
                  <a:pt x="38094" y="19094"/>
                </a:moveTo>
                <a:cubicBezTo>
                  <a:pt x="37811" y="19094"/>
                  <a:pt x="37433" y="19473"/>
                  <a:pt x="37433" y="19851"/>
                </a:cubicBezTo>
                <a:cubicBezTo>
                  <a:pt x="37433" y="20134"/>
                  <a:pt x="37622" y="20512"/>
                  <a:pt x="38094" y="20512"/>
                </a:cubicBezTo>
                <a:cubicBezTo>
                  <a:pt x="38472" y="20512"/>
                  <a:pt x="38851" y="20229"/>
                  <a:pt x="38851" y="19851"/>
                </a:cubicBezTo>
                <a:cubicBezTo>
                  <a:pt x="38851" y="19378"/>
                  <a:pt x="38472" y="19094"/>
                  <a:pt x="38094" y="19094"/>
                </a:cubicBezTo>
                <a:close/>
                <a:moveTo>
                  <a:pt x="45089" y="19094"/>
                </a:moveTo>
                <a:cubicBezTo>
                  <a:pt x="44711" y="19094"/>
                  <a:pt x="44333" y="19473"/>
                  <a:pt x="44333" y="19851"/>
                </a:cubicBezTo>
                <a:cubicBezTo>
                  <a:pt x="44333" y="20134"/>
                  <a:pt x="44617" y="20512"/>
                  <a:pt x="45089" y="20512"/>
                </a:cubicBezTo>
                <a:cubicBezTo>
                  <a:pt x="45467" y="20512"/>
                  <a:pt x="45845" y="20229"/>
                  <a:pt x="45845" y="19851"/>
                </a:cubicBezTo>
                <a:cubicBezTo>
                  <a:pt x="45845" y="19378"/>
                  <a:pt x="45467" y="19094"/>
                  <a:pt x="45089" y="19094"/>
                </a:cubicBezTo>
                <a:close/>
                <a:moveTo>
                  <a:pt x="52084" y="19094"/>
                </a:moveTo>
                <a:cubicBezTo>
                  <a:pt x="51706" y="19094"/>
                  <a:pt x="51328" y="19473"/>
                  <a:pt x="51328" y="19851"/>
                </a:cubicBezTo>
                <a:cubicBezTo>
                  <a:pt x="51328" y="20134"/>
                  <a:pt x="51611" y="20512"/>
                  <a:pt x="52084" y="20512"/>
                </a:cubicBezTo>
                <a:cubicBezTo>
                  <a:pt x="52462" y="20512"/>
                  <a:pt x="52746" y="20229"/>
                  <a:pt x="52746" y="19851"/>
                </a:cubicBezTo>
                <a:cubicBezTo>
                  <a:pt x="52746" y="19378"/>
                  <a:pt x="52368" y="19094"/>
                  <a:pt x="52084" y="19094"/>
                </a:cubicBezTo>
                <a:close/>
                <a:moveTo>
                  <a:pt x="59079" y="19094"/>
                </a:moveTo>
                <a:cubicBezTo>
                  <a:pt x="58701" y="19094"/>
                  <a:pt x="58323" y="19473"/>
                  <a:pt x="58323" y="19851"/>
                </a:cubicBezTo>
                <a:cubicBezTo>
                  <a:pt x="58323" y="20134"/>
                  <a:pt x="58512" y="20512"/>
                  <a:pt x="59079" y="20512"/>
                </a:cubicBezTo>
                <a:cubicBezTo>
                  <a:pt x="59363" y="20512"/>
                  <a:pt x="59741" y="20229"/>
                  <a:pt x="59741" y="19851"/>
                </a:cubicBezTo>
                <a:cubicBezTo>
                  <a:pt x="59741" y="19378"/>
                  <a:pt x="59363" y="19094"/>
                  <a:pt x="59079" y="19094"/>
                </a:cubicBezTo>
                <a:close/>
                <a:moveTo>
                  <a:pt x="65979" y="19094"/>
                </a:moveTo>
                <a:cubicBezTo>
                  <a:pt x="65601" y="19094"/>
                  <a:pt x="65318" y="19473"/>
                  <a:pt x="65318" y="19851"/>
                </a:cubicBezTo>
                <a:cubicBezTo>
                  <a:pt x="65318" y="20134"/>
                  <a:pt x="65507" y="20512"/>
                  <a:pt x="65979" y="20512"/>
                </a:cubicBezTo>
                <a:cubicBezTo>
                  <a:pt x="66357" y="20512"/>
                  <a:pt x="66735" y="20229"/>
                  <a:pt x="66735" y="19851"/>
                </a:cubicBezTo>
                <a:cubicBezTo>
                  <a:pt x="66735" y="19378"/>
                  <a:pt x="66357" y="19094"/>
                  <a:pt x="65979" y="19094"/>
                </a:cubicBezTo>
                <a:close/>
                <a:moveTo>
                  <a:pt x="6712" y="20890"/>
                </a:moveTo>
                <a:cubicBezTo>
                  <a:pt x="6334" y="20890"/>
                  <a:pt x="5956" y="21268"/>
                  <a:pt x="5956" y="21647"/>
                </a:cubicBezTo>
                <a:cubicBezTo>
                  <a:pt x="5956" y="21930"/>
                  <a:pt x="6239" y="22308"/>
                  <a:pt x="6712" y="22308"/>
                </a:cubicBezTo>
                <a:cubicBezTo>
                  <a:pt x="7090" y="22308"/>
                  <a:pt x="7374" y="21930"/>
                  <a:pt x="7374" y="21647"/>
                </a:cubicBezTo>
                <a:cubicBezTo>
                  <a:pt x="7374" y="21174"/>
                  <a:pt x="7090" y="20890"/>
                  <a:pt x="6712" y="20890"/>
                </a:cubicBezTo>
                <a:close/>
                <a:moveTo>
                  <a:pt x="13707" y="20890"/>
                </a:moveTo>
                <a:cubicBezTo>
                  <a:pt x="13329" y="20890"/>
                  <a:pt x="12951" y="21268"/>
                  <a:pt x="12951" y="21647"/>
                </a:cubicBezTo>
                <a:cubicBezTo>
                  <a:pt x="12951" y="21930"/>
                  <a:pt x="13234" y="22308"/>
                  <a:pt x="13707" y="22308"/>
                </a:cubicBezTo>
                <a:cubicBezTo>
                  <a:pt x="13990" y="22308"/>
                  <a:pt x="14368" y="21930"/>
                  <a:pt x="14368" y="21647"/>
                </a:cubicBezTo>
                <a:cubicBezTo>
                  <a:pt x="14368" y="21174"/>
                  <a:pt x="13990" y="20890"/>
                  <a:pt x="13707" y="20890"/>
                </a:cubicBezTo>
                <a:close/>
                <a:moveTo>
                  <a:pt x="20607" y="20890"/>
                </a:moveTo>
                <a:cubicBezTo>
                  <a:pt x="20324" y="20890"/>
                  <a:pt x="19945" y="21268"/>
                  <a:pt x="19945" y="21647"/>
                </a:cubicBezTo>
                <a:cubicBezTo>
                  <a:pt x="19945" y="21930"/>
                  <a:pt x="20135" y="22308"/>
                  <a:pt x="20607" y="22308"/>
                </a:cubicBezTo>
                <a:cubicBezTo>
                  <a:pt x="20985" y="22308"/>
                  <a:pt x="21363" y="21930"/>
                  <a:pt x="21363" y="21647"/>
                </a:cubicBezTo>
                <a:cubicBezTo>
                  <a:pt x="21363" y="21174"/>
                  <a:pt x="21080" y="20890"/>
                  <a:pt x="20607" y="20890"/>
                </a:cubicBezTo>
                <a:close/>
                <a:moveTo>
                  <a:pt x="27602" y="20890"/>
                </a:moveTo>
                <a:cubicBezTo>
                  <a:pt x="27224" y="20890"/>
                  <a:pt x="26846" y="21268"/>
                  <a:pt x="26846" y="21647"/>
                </a:cubicBezTo>
                <a:cubicBezTo>
                  <a:pt x="26846" y="21930"/>
                  <a:pt x="27129" y="22308"/>
                  <a:pt x="27602" y="22308"/>
                </a:cubicBezTo>
                <a:cubicBezTo>
                  <a:pt x="27980" y="22308"/>
                  <a:pt x="28358" y="21930"/>
                  <a:pt x="28358" y="21647"/>
                </a:cubicBezTo>
                <a:cubicBezTo>
                  <a:pt x="28358" y="21174"/>
                  <a:pt x="28075" y="20890"/>
                  <a:pt x="27602" y="20890"/>
                </a:cubicBezTo>
                <a:close/>
                <a:moveTo>
                  <a:pt x="34691" y="20890"/>
                </a:moveTo>
                <a:cubicBezTo>
                  <a:pt x="34313" y="20890"/>
                  <a:pt x="33935" y="21268"/>
                  <a:pt x="33935" y="21647"/>
                </a:cubicBezTo>
                <a:cubicBezTo>
                  <a:pt x="33935" y="21930"/>
                  <a:pt x="34219" y="22308"/>
                  <a:pt x="34691" y="22308"/>
                </a:cubicBezTo>
                <a:cubicBezTo>
                  <a:pt x="35070" y="22308"/>
                  <a:pt x="35448" y="21930"/>
                  <a:pt x="35448" y="21647"/>
                </a:cubicBezTo>
                <a:cubicBezTo>
                  <a:pt x="35259" y="21174"/>
                  <a:pt x="35070" y="20890"/>
                  <a:pt x="34691" y="20890"/>
                </a:cubicBezTo>
                <a:close/>
                <a:moveTo>
                  <a:pt x="41686" y="20890"/>
                </a:moveTo>
                <a:cubicBezTo>
                  <a:pt x="41308" y="20890"/>
                  <a:pt x="40930" y="21268"/>
                  <a:pt x="40930" y="21647"/>
                </a:cubicBezTo>
                <a:cubicBezTo>
                  <a:pt x="40930" y="21930"/>
                  <a:pt x="41214" y="22308"/>
                  <a:pt x="41686" y="22308"/>
                </a:cubicBezTo>
                <a:cubicBezTo>
                  <a:pt x="42064" y="22308"/>
                  <a:pt x="42348" y="21930"/>
                  <a:pt x="42348" y="21647"/>
                </a:cubicBezTo>
                <a:cubicBezTo>
                  <a:pt x="42253" y="21174"/>
                  <a:pt x="42064" y="20890"/>
                  <a:pt x="41686" y="20890"/>
                </a:cubicBezTo>
                <a:close/>
                <a:moveTo>
                  <a:pt x="48681" y="20890"/>
                </a:moveTo>
                <a:cubicBezTo>
                  <a:pt x="48303" y="20890"/>
                  <a:pt x="47925" y="21268"/>
                  <a:pt x="47925" y="21647"/>
                </a:cubicBezTo>
                <a:cubicBezTo>
                  <a:pt x="47925" y="21930"/>
                  <a:pt x="48114" y="22308"/>
                  <a:pt x="48681" y="22308"/>
                </a:cubicBezTo>
                <a:cubicBezTo>
                  <a:pt x="48965" y="22308"/>
                  <a:pt x="49343" y="21930"/>
                  <a:pt x="49343" y="21647"/>
                </a:cubicBezTo>
                <a:cubicBezTo>
                  <a:pt x="49248" y="21174"/>
                  <a:pt x="48965" y="20890"/>
                  <a:pt x="48681" y="20890"/>
                </a:cubicBezTo>
                <a:close/>
                <a:moveTo>
                  <a:pt x="55581" y="20890"/>
                </a:moveTo>
                <a:cubicBezTo>
                  <a:pt x="55298" y="20890"/>
                  <a:pt x="54920" y="21268"/>
                  <a:pt x="54920" y="21647"/>
                </a:cubicBezTo>
                <a:cubicBezTo>
                  <a:pt x="54920" y="21930"/>
                  <a:pt x="55109" y="22308"/>
                  <a:pt x="55581" y="22308"/>
                </a:cubicBezTo>
                <a:cubicBezTo>
                  <a:pt x="55960" y="22308"/>
                  <a:pt x="56338" y="21930"/>
                  <a:pt x="56338" y="21647"/>
                </a:cubicBezTo>
                <a:cubicBezTo>
                  <a:pt x="56243" y="21174"/>
                  <a:pt x="55960" y="20890"/>
                  <a:pt x="55581" y="20890"/>
                </a:cubicBezTo>
                <a:close/>
                <a:moveTo>
                  <a:pt x="62576" y="20890"/>
                </a:moveTo>
                <a:cubicBezTo>
                  <a:pt x="62198" y="20890"/>
                  <a:pt x="61820" y="21268"/>
                  <a:pt x="61820" y="21647"/>
                </a:cubicBezTo>
                <a:cubicBezTo>
                  <a:pt x="61820" y="21930"/>
                  <a:pt x="62104" y="22308"/>
                  <a:pt x="62576" y="22308"/>
                </a:cubicBezTo>
                <a:cubicBezTo>
                  <a:pt x="62954" y="22308"/>
                  <a:pt x="63333" y="21930"/>
                  <a:pt x="63333" y="21647"/>
                </a:cubicBezTo>
                <a:cubicBezTo>
                  <a:pt x="63144" y="21174"/>
                  <a:pt x="62954" y="20890"/>
                  <a:pt x="62576" y="20890"/>
                </a:cubicBezTo>
                <a:close/>
                <a:moveTo>
                  <a:pt x="69571" y="20890"/>
                </a:moveTo>
                <a:cubicBezTo>
                  <a:pt x="69193" y="20890"/>
                  <a:pt x="68815" y="21268"/>
                  <a:pt x="68815" y="21647"/>
                </a:cubicBezTo>
                <a:cubicBezTo>
                  <a:pt x="68815" y="21930"/>
                  <a:pt x="69099" y="22308"/>
                  <a:pt x="69571" y="22308"/>
                </a:cubicBezTo>
                <a:cubicBezTo>
                  <a:pt x="69949" y="22308"/>
                  <a:pt x="70233" y="21930"/>
                  <a:pt x="70233" y="21647"/>
                </a:cubicBezTo>
                <a:cubicBezTo>
                  <a:pt x="70138" y="21174"/>
                  <a:pt x="69949" y="20890"/>
                  <a:pt x="69571" y="20890"/>
                </a:cubicBezTo>
                <a:close/>
                <a:moveTo>
                  <a:pt x="3309" y="22497"/>
                </a:moveTo>
                <a:cubicBezTo>
                  <a:pt x="2931" y="22497"/>
                  <a:pt x="2553" y="22875"/>
                  <a:pt x="2553" y="23254"/>
                </a:cubicBezTo>
                <a:cubicBezTo>
                  <a:pt x="2553" y="23632"/>
                  <a:pt x="2742" y="24010"/>
                  <a:pt x="3309" y="24010"/>
                </a:cubicBezTo>
                <a:cubicBezTo>
                  <a:pt x="3593" y="24010"/>
                  <a:pt x="3971" y="23632"/>
                  <a:pt x="3971" y="23254"/>
                </a:cubicBezTo>
                <a:cubicBezTo>
                  <a:pt x="3876" y="22875"/>
                  <a:pt x="3593" y="22497"/>
                  <a:pt x="3309" y="22497"/>
                </a:cubicBezTo>
                <a:close/>
                <a:moveTo>
                  <a:pt x="10209" y="22497"/>
                </a:moveTo>
                <a:cubicBezTo>
                  <a:pt x="9831" y="22497"/>
                  <a:pt x="9548" y="22875"/>
                  <a:pt x="9548" y="23254"/>
                </a:cubicBezTo>
                <a:cubicBezTo>
                  <a:pt x="9548" y="23632"/>
                  <a:pt x="9737" y="24010"/>
                  <a:pt x="10209" y="24010"/>
                </a:cubicBezTo>
                <a:cubicBezTo>
                  <a:pt x="10587" y="24010"/>
                  <a:pt x="10966" y="23632"/>
                  <a:pt x="10966" y="23254"/>
                </a:cubicBezTo>
                <a:cubicBezTo>
                  <a:pt x="10871" y="22875"/>
                  <a:pt x="10587" y="22497"/>
                  <a:pt x="10209" y="22497"/>
                </a:cubicBezTo>
                <a:close/>
                <a:moveTo>
                  <a:pt x="17204" y="22497"/>
                </a:moveTo>
                <a:cubicBezTo>
                  <a:pt x="16826" y="22497"/>
                  <a:pt x="16543" y="22875"/>
                  <a:pt x="16543" y="23254"/>
                </a:cubicBezTo>
                <a:cubicBezTo>
                  <a:pt x="16543" y="23632"/>
                  <a:pt x="16732" y="24010"/>
                  <a:pt x="17204" y="24010"/>
                </a:cubicBezTo>
                <a:cubicBezTo>
                  <a:pt x="17582" y="24010"/>
                  <a:pt x="17960" y="23632"/>
                  <a:pt x="17960" y="23254"/>
                </a:cubicBezTo>
                <a:cubicBezTo>
                  <a:pt x="17771" y="22875"/>
                  <a:pt x="17582" y="22497"/>
                  <a:pt x="17204" y="22497"/>
                </a:cubicBezTo>
                <a:close/>
                <a:moveTo>
                  <a:pt x="24199" y="22497"/>
                </a:moveTo>
                <a:cubicBezTo>
                  <a:pt x="23821" y="22497"/>
                  <a:pt x="23443" y="22875"/>
                  <a:pt x="23443" y="23254"/>
                </a:cubicBezTo>
                <a:cubicBezTo>
                  <a:pt x="23443" y="23632"/>
                  <a:pt x="23726" y="24010"/>
                  <a:pt x="24199" y="24010"/>
                </a:cubicBezTo>
                <a:cubicBezTo>
                  <a:pt x="24577" y="24010"/>
                  <a:pt x="24861" y="23632"/>
                  <a:pt x="24861" y="23254"/>
                </a:cubicBezTo>
                <a:cubicBezTo>
                  <a:pt x="24766" y="22875"/>
                  <a:pt x="24577" y="22497"/>
                  <a:pt x="24199" y="22497"/>
                </a:cubicBezTo>
                <a:close/>
                <a:moveTo>
                  <a:pt x="31099" y="22497"/>
                </a:moveTo>
                <a:cubicBezTo>
                  <a:pt x="30816" y="22497"/>
                  <a:pt x="30438" y="22875"/>
                  <a:pt x="30438" y="23254"/>
                </a:cubicBezTo>
                <a:cubicBezTo>
                  <a:pt x="30438" y="23632"/>
                  <a:pt x="30627" y="24010"/>
                  <a:pt x="31099" y="24010"/>
                </a:cubicBezTo>
                <a:cubicBezTo>
                  <a:pt x="31478" y="24010"/>
                  <a:pt x="31856" y="23632"/>
                  <a:pt x="31856" y="23254"/>
                </a:cubicBezTo>
                <a:cubicBezTo>
                  <a:pt x="31761" y="22875"/>
                  <a:pt x="31478" y="22497"/>
                  <a:pt x="31099" y="22497"/>
                </a:cubicBezTo>
                <a:close/>
                <a:moveTo>
                  <a:pt x="38094" y="22497"/>
                </a:moveTo>
                <a:cubicBezTo>
                  <a:pt x="37811" y="22497"/>
                  <a:pt x="37433" y="22875"/>
                  <a:pt x="37433" y="23254"/>
                </a:cubicBezTo>
                <a:cubicBezTo>
                  <a:pt x="37433" y="23632"/>
                  <a:pt x="37622" y="24010"/>
                  <a:pt x="38094" y="24010"/>
                </a:cubicBezTo>
                <a:cubicBezTo>
                  <a:pt x="38472" y="24010"/>
                  <a:pt x="38851" y="23632"/>
                  <a:pt x="38851" y="23254"/>
                </a:cubicBezTo>
                <a:cubicBezTo>
                  <a:pt x="38851" y="22875"/>
                  <a:pt x="38472" y="22497"/>
                  <a:pt x="38094" y="22497"/>
                </a:cubicBezTo>
                <a:close/>
                <a:moveTo>
                  <a:pt x="45089" y="22497"/>
                </a:moveTo>
                <a:cubicBezTo>
                  <a:pt x="44711" y="22497"/>
                  <a:pt x="44333" y="22875"/>
                  <a:pt x="44333" y="23254"/>
                </a:cubicBezTo>
                <a:cubicBezTo>
                  <a:pt x="44333" y="23632"/>
                  <a:pt x="44617" y="24010"/>
                  <a:pt x="45089" y="24010"/>
                </a:cubicBezTo>
                <a:cubicBezTo>
                  <a:pt x="45467" y="24010"/>
                  <a:pt x="45845" y="23632"/>
                  <a:pt x="45845" y="23254"/>
                </a:cubicBezTo>
                <a:cubicBezTo>
                  <a:pt x="45845" y="22875"/>
                  <a:pt x="45467" y="22497"/>
                  <a:pt x="45089" y="22497"/>
                </a:cubicBezTo>
                <a:close/>
                <a:moveTo>
                  <a:pt x="52084" y="22497"/>
                </a:moveTo>
                <a:cubicBezTo>
                  <a:pt x="51706" y="22497"/>
                  <a:pt x="51328" y="22875"/>
                  <a:pt x="51328" y="23254"/>
                </a:cubicBezTo>
                <a:cubicBezTo>
                  <a:pt x="51328" y="23632"/>
                  <a:pt x="51611" y="24010"/>
                  <a:pt x="52084" y="24010"/>
                </a:cubicBezTo>
                <a:cubicBezTo>
                  <a:pt x="52462" y="24010"/>
                  <a:pt x="52746" y="23632"/>
                  <a:pt x="52746" y="23254"/>
                </a:cubicBezTo>
                <a:cubicBezTo>
                  <a:pt x="52746" y="22875"/>
                  <a:pt x="52368" y="22497"/>
                  <a:pt x="52084" y="22497"/>
                </a:cubicBezTo>
                <a:close/>
                <a:moveTo>
                  <a:pt x="59079" y="22497"/>
                </a:moveTo>
                <a:cubicBezTo>
                  <a:pt x="58701" y="22497"/>
                  <a:pt x="58323" y="22875"/>
                  <a:pt x="58323" y="23254"/>
                </a:cubicBezTo>
                <a:cubicBezTo>
                  <a:pt x="58323" y="23632"/>
                  <a:pt x="58512" y="24010"/>
                  <a:pt x="59079" y="24010"/>
                </a:cubicBezTo>
                <a:cubicBezTo>
                  <a:pt x="59363" y="24010"/>
                  <a:pt x="59741" y="23632"/>
                  <a:pt x="59741" y="23254"/>
                </a:cubicBezTo>
                <a:cubicBezTo>
                  <a:pt x="59741" y="22875"/>
                  <a:pt x="59363" y="22497"/>
                  <a:pt x="59079" y="22497"/>
                </a:cubicBezTo>
                <a:close/>
                <a:moveTo>
                  <a:pt x="65979" y="22497"/>
                </a:moveTo>
                <a:cubicBezTo>
                  <a:pt x="65601" y="22497"/>
                  <a:pt x="65318" y="22875"/>
                  <a:pt x="65318" y="23254"/>
                </a:cubicBezTo>
                <a:cubicBezTo>
                  <a:pt x="65318" y="23632"/>
                  <a:pt x="65507" y="24010"/>
                  <a:pt x="65979" y="24010"/>
                </a:cubicBezTo>
                <a:cubicBezTo>
                  <a:pt x="66357" y="24010"/>
                  <a:pt x="66735" y="23632"/>
                  <a:pt x="66735" y="23254"/>
                </a:cubicBezTo>
                <a:cubicBezTo>
                  <a:pt x="66735" y="22875"/>
                  <a:pt x="66357" y="22497"/>
                  <a:pt x="65979" y="22497"/>
                </a:cubicBezTo>
                <a:close/>
                <a:moveTo>
                  <a:pt x="6712" y="24293"/>
                </a:moveTo>
                <a:cubicBezTo>
                  <a:pt x="6334" y="24293"/>
                  <a:pt x="5956" y="24671"/>
                  <a:pt x="5956" y="25049"/>
                </a:cubicBezTo>
                <a:cubicBezTo>
                  <a:pt x="5956" y="25333"/>
                  <a:pt x="6239" y="25711"/>
                  <a:pt x="6712" y="25711"/>
                </a:cubicBezTo>
                <a:cubicBezTo>
                  <a:pt x="7090" y="25711"/>
                  <a:pt x="7374" y="25428"/>
                  <a:pt x="7374" y="25049"/>
                </a:cubicBezTo>
                <a:cubicBezTo>
                  <a:pt x="7374" y="24671"/>
                  <a:pt x="7090" y="24293"/>
                  <a:pt x="6712" y="24293"/>
                </a:cubicBezTo>
                <a:close/>
                <a:moveTo>
                  <a:pt x="13707" y="24293"/>
                </a:moveTo>
                <a:cubicBezTo>
                  <a:pt x="13329" y="24293"/>
                  <a:pt x="12951" y="24671"/>
                  <a:pt x="12951" y="25049"/>
                </a:cubicBezTo>
                <a:cubicBezTo>
                  <a:pt x="12951" y="25333"/>
                  <a:pt x="13234" y="25711"/>
                  <a:pt x="13707" y="25711"/>
                </a:cubicBezTo>
                <a:cubicBezTo>
                  <a:pt x="13990" y="25711"/>
                  <a:pt x="14368" y="25428"/>
                  <a:pt x="14368" y="25049"/>
                </a:cubicBezTo>
                <a:cubicBezTo>
                  <a:pt x="14368" y="24671"/>
                  <a:pt x="13990" y="24293"/>
                  <a:pt x="13707" y="24293"/>
                </a:cubicBezTo>
                <a:close/>
                <a:moveTo>
                  <a:pt x="20607" y="24293"/>
                </a:moveTo>
                <a:cubicBezTo>
                  <a:pt x="20324" y="24293"/>
                  <a:pt x="19945" y="24671"/>
                  <a:pt x="19945" y="25049"/>
                </a:cubicBezTo>
                <a:cubicBezTo>
                  <a:pt x="19945" y="25333"/>
                  <a:pt x="20135" y="25711"/>
                  <a:pt x="20607" y="25711"/>
                </a:cubicBezTo>
                <a:cubicBezTo>
                  <a:pt x="20985" y="25711"/>
                  <a:pt x="21363" y="25428"/>
                  <a:pt x="21363" y="25049"/>
                </a:cubicBezTo>
                <a:cubicBezTo>
                  <a:pt x="21363" y="24671"/>
                  <a:pt x="21080" y="24293"/>
                  <a:pt x="20607" y="24293"/>
                </a:cubicBezTo>
                <a:close/>
                <a:moveTo>
                  <a:pt x="27602" y="24293"/>
                </a:moveTo>
                <a:cubicBezTo>
                  <a:pt x="27224" y="24293"/>
                  <a:pt x="26846" y="24671"/>
                  <a:pt x="26846" y="25049"/>
                </a:cubicBezTo>
                <a:cubicBezTo>
                  <a:pt x="26846" y="25333"/>
                  <a:pt x="27129" y="25711"/>
                  <a:pt x="27602" y="25711"/>
                </a:cubicBezTo>
                <a:cubicBezTo>
                  <a:pt x="27980" y="25711"/>
                  <a:pt x="28358" y="25428"/>
                  <a:pt x="28358" y="25049"/>
                </a:cubicBezTo>
                <a:cubicBezTo>
                  <a:pt x="28358" y="24671"/>
                  <a:pt x="28075" y="24293"/>
                  <a:pt x="27602" y="24293"/>
                </a:cubicBezTo>
                <a:close/>
                <a:moveTo>
                  <a:pt x="34691" y="24293"/>
                </a:moveTo>
                <a:cubicBezTo>
                  <a:pt x="34313" y="24293"/>
                  <a:pt x="33935" y="24671"/>
                  <a:pt x="33935" y="25049"/>
                </a:cubicBezTo>
                <a:cubicBezTo>
                  <a:pt x="33935" y="25333"/>
                  <a:pt x="34219" y="25711"/>
                  <a:pt x="34691" y="25711"/>
                </a:cubicBezTo>
                <a:cubicBezTo>
                  <a:pt x="35070" y="25711"/>
                  <a:pt x="35448" y="25428"/>
                  <a:pt x="35448" y="25049"/>
                </a:cubicBezTo>
                <a:cubicBezTo>
                  <a:pt x="35259" y="24671"/>
                  <a:pt x="35070" y="24293"/>
                  <a:pt x="34691" y="24293"/>
                </a:cubicBezTo>
                <a:close/>
                <a:moveTo>
                  <a:pt x="41686" y="24293"/>
                </a:moveTo>
                <a:cubicBezTo>
                  <a:pt x="41308" y="24293"/>
                  <a:pt x="40930" y="24671"/>
                  <a:pt x="40930" y="25049"/>
                </a:cubicBezTo>
                <a:cubicBezTo>
                  <a:pt x="40930" y="25333"/>
                  <a:pt x="41214" y="25711"/>
                  <a:pt x="41686" y="25711"/>
                </a:cubicBezTo>
                <a:cubicBezTo>
                  <a:pt x="42064" y="25711"/>
                  <a:pt x="42348" y="25428"/>
                  <a:pt x="42348" y="25049"/>
                </a:cubicBezTo>
                <a:cubicBezTo>
                  <a:pt x="42253" y="24671"/>
                  <a:pt x="42064" y="24293"/>
                  <a:pt x="41686" y="24293"/>
                </a:cubicBezTo>
                <a:close/>
                <a:moveTo>
                  <a:pt x="48681" y="24293"/>
                </a:moveTo>
                <a:cubicBezTo>
                  <a:pt x="48303" y="24293"/>
                  <a:pt x="47925" y="24671"/>
                  <a:pt x="47925" y="25049"/>
                </a:cubicBezTo>
                <a:cubicBezTo>
                  <a:pt x="47925" y="25333"/>
                  <a:pt x="48114" y="25711"/>
                  <a:pt x="48681" y="25711"/>
                </a:cubicBezTo>
                <a:cubicBezTo>
                  <a:pt x="48965" y="25711"/>
                  <a:pt x="49343" y="25428"/>
                  <a:pt x="49343" y="25049"/>
                </a:cubicBezTo>
                <a:cubicBezTo>
                  <a:pt x="49248" y="24671"/>
                  <a:pt x="48965" y="24293"/>
                  <a:pt x="48681" y="24293"/>
                </a:cubicBezTo>
                <a:close/>
                <a:moveTo>
                  <a:pt x="55581" y="24293"/>
                </a:moveTo>
                <a:cubicBezTo>
                  <a:pt x="55298" y="24293"/>
                  <a:pt x="54920" y="24671"/>
                  <a:pt x="54920" y="25049"/>
                </a:cubicBezTo>
                <a:cubicBezTo>
                  <a:pt x="54920" y="25333"/>
                  <a:pt x="55109" y="25711"/>
                  <a:pt x="55581" y="25711"/>
                </a:cubicBezTo>
                <a:cubicBezTo>
                  <a:pt x="55960" y="25711"/>
                  <a:pt x="56338" y="25428"/>
                  <a:pt x="56338" y="25049"/>
                </a:cubicBezTo>
                <a:cubicBezTo>
                  <a:pt x="56243" y="24671"/>
                  <a:pt x="55960" y="24293"/>
                  <a:pt x="55581" y="24293"/>
                </a:cubicBezTo>
                <a:close/>
                <a:moveTo>
                  <a:pt x="62576" y="24293"/>
                </a:moveTo>
                <a:cubicBezTo>
                  <a:pt x="62198" y="24293"/>
                  <a:pt x="61820" y="24671"/>
                  <a:pt x="61820" y="25049"/>
                </a:cubicBezTo>
                <a:cubicBezTo>
                  <a:pt x="61820" y="25333"/>
                  <a:pt x="62104" y="25711"/>
                  <a:pt x="62576" y="25711"/>
                </a:cubicBezTo>
                <a:cubicBezTo>
                  <a:pt x="62954" y="25711"/>
                  <a:pt x="63333" y="25428"/>
                  <a:pt x="63333" y="25049"/>
                </a:cubicBezTo>
                <a:cubicBezTo>
                  <a:pt x="63144" y="24671"/>
                  <a:pt x="62954" y="24293"/>
                  <a:pt x="62576" y="24293"/>
                </a:cubicBezTo>
                <a:close/>
                <a:moveTo>
                  <a:pt x="69571" y="24293"/>
                </a:moveTo>
                <a:cubicBezTo>
                  <a:pt x="69193" y="24293"/>
                  <a:pt x="68815" y="24671"/>
                  <a:pt x="68815" y="25049"/>
                </a:cubicBezTo>
                <a:cubicBezTo>
                  <a:pt x="68815" y="25333"/>
                  <a:pt x="69099" y="25711"/>
                  <a:pt x="69571" y="25711"/>
                </a:cubicBezTo>
                <a:cubicBezTo>
                  <a:pt x="69949" y="25711"/>
                  <a:pt x="70233" y="25428"/>
                  <a:pt x="70233" y="25049"/>
                </a:cubicBezTo>
                <a:cubicBezTo>
                  <a:pt x="70138" y="24671"/>
                  <a:pt x="69949" y="24293"/>
                  <a:pt x="69571" y="24293"/>
                </a:cubicBezTo>
                <a:close/>
                <a:moveTo>
                  <a:pt x="72974" y="26089"/>
                </a:moveTo>
                <a:cubicBezTo>
                  <a:pt x="72596" y="26089"/>
                  <a:pt x="72312" y="26467"/>
                  <a:pt x="72312" y="26845"/>
                </a:cubicBezTo>
                <a:cubicBezTo>
                  <a:pt x="72407" y="27129"/>
                  <a:pt x="72596" y="27413"/>
                  <a:pt x="72974" y="27413"/>
                </a:cubicBezTo>
                <a:cubicBezTo>
                  <a:pt x="73069" y="27413"/>
                  <a:pt x="73258" y="27224"/>
                  <a:pt x="73352" y="27224"/>
                </a:cubicBezTo>
                <a:cubicBezTo>
                  <a:pt x="73258" y="26940"/>
                  <a:pt x="73069" y="26467"/>
                  <a:pt x="72974" y="26089"/>
                </a:cubicBezTo>
                <a:close/>
                <a:moveTo>
                  <a:pt x="3309" y="26089"/>
                </a:moveTo>
                <a:cubicBezTo>
                  <a:pt x="2931" y="26089"/>
                  <a:pt x="2553" y="26467"/>
                  <a:pt x="2553" y="26845"/>
                </a:cubicBezTo>
                <a:cubicBezTo>
                  <a:pt x="2553" y="27129"/>
                  <a:pt x="2742" y="27507"/>
                  <a:pt x="3309" y="27507"/>
                </a:cubicBezTo>
                <a:cubicBezTo>
                  <a:pt x="3593" y="27507"/>
                  <a:pt x="3971" y="27129"/>
                  <a:pt x="3971" y="26845"/>
                </a:cubicBezTo>
                <a:cubicBezTo>
                  <a:pt x="3876" y="26373"/>
                  <a:pt x="3593" y="26089"/>
                  <a:pt x="3309" y="26089"/>
                </a:cubicBezTo>
                <a:close/>
                <a:moveTo>
                  <a:pt x="10209" y="26089"/>
                </a:moveTo>
                <a:cubicBezTo>
                  <a:pt x="9831" y="26089"/>
                  <a:pt x="9548" y="26467"/>
                  <a:pt x="9548" y="26845"/>
                </a:cubicBezTo>
                <a:cubicBezTo>
                  <a:pt x="9548" y="27129"/>
                  <a:pt x="9737" y="27507"/>
                  <a:pt x="10209" y="27507"/>
                </a:cubicBezTo>
                <a:cubicBezTo>
                  <a:pt x="10587" y="27507"/>
                  <a:pt x="10966" y="27129"/>
                  <a:pt x="10966" y="26845"/>
                </a:cubicBezTo>
                <a:cubicBezTo>
                  <a:pt x="10871" y="26373"/>
                  <a:pt x="10587" y="26089"/>
                  <a:pt x="10209" y="26089"/>
                </a:cubicBezTo>
                <a:close/>
                <a:moveTo>
                  <a:pt x="17204" y="26089"/>
                </a:moveTo>
                <a:cubicBezTo>
                  <a:pt x="16826" y="26089"/>
                  <a:pt x="16543" y="26467"/>
                  <a:pt x="16543" y="26845"/>
                </a:cubicBezTo>
                <a:cubicBezTo>
                  <a:pt x="16543" y="27129"/>
                  <a:pt x="16732" y="27507"/>
                  <a:pt x="17204" y="27507"/>
                </a:cubicBezTo>
                <a:cubicBezTo>
                  <a:pt x="17582" y="27507"/>
                  <a:pt x="17960" y="27129"/>
                  <a:pt x="17960" y="26845"/>
                </a:cubicBezTo>
                <a:cubicBezTo>
                  <a:pt x="17771" y="26373"/>
                  <a:pt x="17582" y="26089"/>
                  <a:pt x="17204" y="26089"/>
                </a:cubicBezTo>
                <a:close/>
                <a:moveTo>
                  <a:pt x="24199" y="26089"/>
                </a:moveTo>
                <a:cubicBezTo>
                  <a:pt x="23821" y="26089"/>
                  <a:pt x="23443" y="26467"/>
                  <a:pt x="23443" y="26845"/>
                </a:cubicBezTo>
                <a:cubicBezTo>
                  <a:pt x="23443" y="27129"/>
                  <a:pt x="23726" y="27507"/>
                  <a:pt x="24199" y="27507"/>
                </a:cubicBezTo>
                <a:cubicBezTo>
                  <a:pt x="24577" y="27507"/>
                  <a:pt x="24861" y="27129"/>
                  <a:pt x="24861" y="26845"/>
                </a:cubicBezTo>
                <a:cubicBezTo>
                  <a:pt x="24766" y="26373"/>
                  <a:pt x="24577" y="26089"/>
                  <a:pt x="24199" y="26089"/>
                </a:cubicBezTo>
                <a:close/>
                <a:moveTo>
                  <a:pt x="31099" y="26089"/>
                </a:moveTo>
                <a:cubicBezTo>
                  <a:pt x="30816" y="26089"/>
                  <a:pt x="30438" y="26467"/>
                  <a:pt x="30438" y="26845"/>
                </a:cubicBezTo>
                <a:cubicBezTo>
                  <a:pt x="30438" y="27129"/>
                  <a:pt x="30627" y="27507"/>
                  <a:pt x="31099" y="27507"/>
                </a:cubicBezTo>
                <a:cubicBezTo>
                  <a:pt x="31478" y="27507"/>
                  <a:pt x="31856" y="27129"/>
                  <a:pt x="31856" y="26845"/>
                </a:cubicBezTo>
                <a:cubicBezTo>
                  <a:pt x="31761" y="26373"/>
                  <a:pt x="31478" y="26089"/>
                  <a:pt x="31099" y="26089"/>
                </a:cubicBezTo>
                <a:close/>
                <a:moveTo>
                  <a:pt x="38094" y="26089"/>
                </a:moveTo>
                <a:cubicBezTo>
                  <a:pt x="37811" y="26089"/>
                  <a:pt x="37433" y="26467"/>
                  <a:pt x="37433" y="26845"/>
                </a:cubicBezTo>
                <a:cubicBezTo>
                  <a:pt x="37433" y="27129"/>
                  <a:pt x="37622" y="27507"/>
                  <a:pt x="38094" y="27507"/>
                </a:cubicBezTo>
                <a:cubicBezTo>
                  <a:pt x="38472" y="27507"/>
                  <a:pt x="38851" y="27129"/>
                  <a:pt x="38851" y="26845"/>
                </a:cubicBezTo>
                <a:cubicBezTo>
                  <a:pt x="38851" y="26373"/>
                  <a:pt x="38472" y="26089"/>
                  <a:pt x="38094" y="26089"/>
                </a:cubicBezTo>
                <a:close/>
                <a:moveTo>
                  <a:pt x="45089" y="26089"/>
                </a:moveTo>
                <a:cubicBezTo>
                  <a:pt x="44711" y="26089"/>
                  <a:pt x="44333" y="26467"/>
                  <a:pt x="44333" y="26845"/>
                </a:cubicBezTo>
                <a:cubicBezTo>
                  <a:pt x="44333" y="27129"/>
                  <a:pt x="44617" y="27507"/>
                  <a:pt x="45089" y="27507"/>
                </a:cubicBezTo>
                <a:cubicBezTo>
                  <a:pt x="45467" y="27507"/>
                  <a:pt x="45845" y="27129"/>
                  <a:pt x="45845" y="26845"/>
                </a:cubicBezTo>
                <a:cubicBezTo>
                  <a:pt x="45845" y="26373"/>
                  <a:pt x="45467" y="26089"/>
                  <a:pt x="45089" y="26089"/>
                </a:cubicBezTo>
                <a:close/>
                <a:moveTo>
                  <a:pt x="52084" y="26089"/>
                </a:moveTo>
                <a:cubicBezTo>
                  <a:pt x="51706" y="26089"/>
                  <a:pt x="51328" y="26467"/>
                  <a:pt x="51328" y="26845"/>
                </a:cubicBezTo>
                <a:cubicBezTo>
                  <a:pt x="51328" y="27129"/>
                  <a:pt x="51611" y="27507"/>
                  <a:pt x="52084" y="27507"/>
                </a:cubicBezTo>
                <a:cubicBezTo>
                  <a:pt x="52462" y="27507"/>
                  <a:pt x="52746" y="27129"/>
                  <a:pt x="52746" y="26845"/>
                </a:cubicBezTo>
                <a:cubicBezTo>
                  <a:pt x="52746" y="26373"/>
                  <a:pt x="52368" y="26089"/>
                  <a:pt x="52084" y="26089"/>
                </a:cubicBezTo>
                <a:close/>
                <a:moveTo>
                  <a:pt x="59079" y="26089"/>
                </a:moveTo>
                <a:cubicBezTo>
                  <a:pt x="58701" y="26089"/>
                  <a:pt x="58323" y="26467"/>
                  <a:pt x="58323" y="26845"/>
                </a:cubicBezTo>
                <a:cubicBezTo>
                  <a:pt x="58323" y="27129"/>
                  <a:pt x="58512" y="27507"/>
                  <a:pt x="59079" y="27507"/>
                </a:cubicBezTo>
                <a:cubicBezTo>
                  <a:pt x="59363" y="27507"/>
                  <a:pt x="59741" y="27129"/>
                  <a:pt x="59741" y="26845"/>
                </a:cubicBezTo>
                <a:cubicBezTo>
                  <a:pt x="59741" y="26373"/>
                  <a:pt x="59363" y="26089"/>
                  <a:pt x="59079" y="26089"/>
                </a:cubicBezTo>
                <a:close/>
                <a:moveTo>
                  <a:pt x="65979" y="26089"/>
                </a:moveTo>
                <a:cubicBezTo>
                  <a:pt x="65601" y="26089"/>
                  <a:pt x="65318" y="26467"/>
                  <a:pt x="65318" y="26845"/>
                </a:cubicBezTo>
                <a:cubicBezTo>
                  <a:pt x="65318" y="27129"/>
                  <a:pt x="65507" y="27507"/>
                  <a:pt x="65979" y="27507"/>
                </a:cubicBezTo>
                <a:cubicBezTo>
                  <a:pt x="66357" y="27507"/>
                  <a:pt x="66735" y="27129"/>
                  <a:pt x="66735" y="26845"/>
                </a:cubicBezTo>
                <a:cubicBezTo>
                  <a:pt x="66735" y="26373"/>
                  <a:pt x="66357" y="26089"/>
                  <a:pt x="65979" y="26089"/>
                </a:cubicBezTo>
                <a:close/>
                <a:moveTo>
                  <a:pt x="6712" y="27885"/>
                </a:moveTo>
                <a:cubicBezTo>
                  <a:pt x="6334" y="27885"/>
                  <a:pt x="5956" y="28169"/>
                  <a:pt x="5956" y="28547"/>
                </a:cubicBezTo>
                <a:cubicBezTo>
                  <a:pt x="5956" y="28925"/>
                  <a:pt x="6239" y="29303"/>
                  <a:pt x="6712" y="29303"/>
                </a:cubicBezTo>
                <a:cubicBezTo>
                  <a:pt x="7090" y="29303"/>
                  <a:pt x="7374" y="28925"/>
                  <a:pt x="7374" y="28547"/>
                </a:cubicBezTo>
                <a:cubicBezTo>
                  <a:pt x="7374" y="28074"/>
                  <a:pt x="7090" y="27885"/>
                  <a:pt x="6712" y="27885"/>
                </a:cubicBezTo>
                <a:close/>
                <a:moveTo>
                  <a:pt x="13707" y="27885"/>
                </a:moveTo>
                <a:cubicBezTo>
                  <a:pt x="13329" y="27885"/>
                  <a:pt x="12951" y="28169"/>
                  <a:pt x="12951" y="28547"/>
                </a:cubicBezTo>
                <a:cubicBezTo>
                  <a:pt x="12951" y="28925"/>
                  <a:pt x="13234" y="29303"/>
                  <a:pt x="13707" y="29303"/>
                </a:cubicBezTo>
                <a:cubicBezTo>
                  <a:pt x="13990" y="29303"/>
                  <a:pt x="14368" y="28925"/>
                  <a:pt x="14368" y="28547"/>
                </a:cubicBezTo>
                <a:cubicBezTo>
                  <a:pt x="14368" y="28074"/>
                  <a:pt x="13990" y="27885"/>
                  <a:pt x="13707" y="27885"/>
                </a:cubicBezTo>
                <a:close/>
                <a:moveTo>
                  <a:pt x="20607" y="27885"/>
                </a:moveTo>
                <a:cubicBezTo>
                  <a:pt x="20324" y="27885"/>
                  <a:pt x="19945" y="28169"/>
                  <a:pt x="19945" y="28547"/>
                </a:cubicBezTo>
                <a:cubicBezTo>
                  <a:pt x="19945" y="28925"/>
                  <a:pt x="20135" y="29303"/>
                  <a:pt x="20607" y="29303"/>
                </a:cubicBezTo>
                <a:cubicBezTo>
                  <a:pt x="20985" y="29303"/>
                  <a:pt x="21363" y="28925"/>
                  <a:pt x="21363" y="28547"/>
                </a:cubicBezTo>
                <a:cubicBezTo>
                  <a:pt x="21363" y="28074"/>
                  <a:pt x="21080" y="27885"/>
                  <a:pt x="20607" y="27885"/>
                </a:cubicBezTo>
                <a:close/>
                <a:moveTo>
                  <a:pt x="27602" y="27885"/>
                </a:moveTo>
                <a:cubicBezTo>
                  <a:pt x="27224" y="27885"/>
                  <a:pt x="26846" y="28169"/>
                  <a:pt x="26846" y="28547"/>
                </a:cubicBezTo>
                <a:cubicBezTo>
                  <a:pt x="26846" y="28925"/>
                  <a:pt x="27129" y="29303"/>
                  <a:pt x="27602" y="29303"/>
                </a:cubicBezTo>
                <a:cubicBezTo>
                  <a:pt x="27980" y="29303"/>
                  <a:pt x="28358" y="28925"/>
                  <a:pt x="28358" y="28547"/>
                </a:cubicBezTo>
                <a:cubicBezTo>
                  <a:pt x="28358" y="28074"/>
                  <a:pt x="28075" y="27885"/>
                  <a:pt x="27602" y="27885"/>
                </a:cubicBezTo>
                <a:close/>
                <a:moveTo>
                  <a:pt x="34691" y="27885"/>
                </a:moveTo>
                <a:cubicBezTo>
                  <a:pt x="34313" y="27885"/>
                  <a:pt x="33935" y="28169"/>
                  <a:pt x="33935" y="28547"/>
                </a:cubicBezTo>
                <a:cubicBezTo>
                  <a:pt x="33935" y="28925"/>
                  <a:pt x="34219" y="29303"/>
                  <a:pt x="34691" y="29303"/>
                </a:cubicBezTo>
                <a:cubicBezTo>
                  <a:pt x="35070" y="29303"/>
                  <a:pt x="35448" y="28925"/>
                  <a:pt x="35448" y="28547"/>
                </a:cubicBezTo>
                <a:cubicBezTo>
                  <a:pt x="35259" y="28074"/>
                  <a:pt x="35070" y="27885"/>
                  <a:pt x="34691" y="27885"/>
                </a:cubicBezTo>
                <a:close/>
                <a:moveTo>
                  <a:pt x="41686" y="27885"/>
                </a:moveTo>
                <a:cubicBezTo>
                  <a:pt x="41308" y="27885"/>
                  <a:pt x="40930" y="28169"/>
                  <a:pt x="40930" y="28547"/>
                </a:cubicBezTo>
                <a:cubicBezTo>
                  <a:pt x="40930" y="28925"/>
                  <a:pt x="41214" y="29303"/>
                  <a:pt x="41686" y="29303"/>
                </a:cubicBezTo>
                <a:cubicBezTo>
                  <a:pt x="42064" y="29303"/>
                  <a:pt x="42348" y="28925"/>
                  <a:pt x="42348" y="28547"/>
                </a:cubicBezTo>
                <a:cubicBezTo>
                  <a:pt x="42253" y="28074"/>
                  <a:pt x="42064" y="27885"/>
                  <a:pt x="41686" y="27885"/>
                </a:cubicBezTo>
                <a:close/>
                <a:moveTo>
                  <a:pt x="48681" y="27885"/>
                </a:moveTo>
                <a:cubicBezTo>
                  <a:pt x="48303" y="27885"/>
                  <a:pt x="47925" y="28169"/>
                  <a:pt x="47925" y="28547"/>
                </a:cubicBezTo>
                <a:cubicBezTo>
                  <a:pt x="47925" y="28925"/>
                  <a:pt x="48114" y="29303"/>
                  <a:pt x="48681" y="29303"/>
                </a:cubicBezTo>
                <a:cubicBezTo>
                  <a:pt x="48965" y="29303"/>
                  <a:pt x="49343" y="28925"/>
                  <a:pt x="49343" y="28547"/>
                </a:cubicBezTo>
                <a:cubicBezTo>
                  <a:pt x="49248" y="28074"/>
                  <a:pt x="48965" y="27885"/>
                  <a:pt x="48681" y="27885"/>
                </a:cubicBezTo>
                <a:close/>
                <a:moveTo>
                  <a:pt x="55581" y="27885"/>
                </a:moveTo>
                <a:cubicBezTo>
                  <a:pt x="55298" y="27885"/>
                  <a:pt x="54920" y="28169"/>
                  <a:pt x="54920" y="28547"/>
                </a:cubicBezTo>
                <a:cubicBezTo>
                  <a:pt x="54920" y="28925"/>
                  <a:pt x="55109" y="29303"/>
                  <a:pt x="55581" y="29303"/>
                </a:cubicBezTo>
                <a:cubicBezTo>
                  <a:pt x="55960" y="29303"/>
                  <a:pt x="56338" y="28925"/>
                  <a:pt x="56338" y="28547"/>
                </a:cubicBezTo>
                <a:cubicBezTo>
                  <a:pt x="56243" y="28074"/>
                  <a:pt x="55960" y="27885"/>
                  <a:pt x="55581" y="27885"/>
                </a:cubicBezTo>
                <a:close/>
                <a:moveTo>
                  <a:pt x="62576" y="27885"/>
                </a:moveTo>
                <a:cubicBezTo>
                  <a:pt x="62198" y="27885"/>
                  <a:pt x="61820" y="28169"/>
                  <a:pt x="61820" y="28547"/>
                </a:cubicBezTo>
                <a:cubicBezTo>
                  <a:pt x="61820" y="28925"/>
                  <a:pt x="62104" y="29303"/>
                  <a:pt x="62576" y="29303"/>
                </a:cubicBezTo>
                <a:cubicBezTo>
                  <a:pt x="62954" y="29303"/>
                  <a:pt x="63333" y="28925"/>
                  <a:pt x="63333" y="28547"/>
                </a:cubicBezTo>
                <a:cubicBezTo>
                  <a:pt x="63144" y="28074"/>
                  <a:pt x="62954" y="27885"/>
                  <a:pt x="62576" y="27885"/>
                </a:cubicBezTo>
                <a:close/>
                <a:moveTo>
                  <a:pt x="69571" y="27885"/>
                </a:moveTo>
                <a:cubicBezTo>
                  <a:pt x="69193" y="27885"/>
                  <a:pt x="68815" y="28169"/>
                  <a:pt x="68815" y="28547"/>
                </a:cubicBezTo>
                <a:cubicBezTo>
                  <a:pt x="68815" y="28925"/>
                  <a:pt x="69099" y="29303"/>
                  <a:pt x="69571" y="29303"/>
                </a:cubicBezTo>
                <a:cubicBezTo>
                  <a:pt x="69949" y="29303"/>
                  <a:pt x="70233" y="28925"/>
                  <a:pt x="70233" y="28547"/>
                </a:cubicBezTo>
                <a:cubicBezTo>
                  <a:pt x="70138" y="28074"/>
                  <a:pt x="69949" y="27885"/>
                  <a:pt x="69571" y="27885"/>
                </a:cubicBezTo>
                <a:close/>
                <a:moveTo>
                  <a:pt x="3309" y="29492"/>
                </a:moveTo>
                <a:cubicBezTo>
                  <a:pt x="2931" y="29492"/>
                  <a:pt x="2553" y="29870"/>
                  <a:pt x="2553" y="30248"/>
                </a:cubicBezTo>
                <a:cubicBezTo>
                  <a:pt x="2553" y="30626"/>
                  <a:pt x="2742" y="30910"/>
                  <a:pt x="3309" y="30910"/>
                </a:cubicBezTo>
                <a:cubicBezTo>
                  <a:pt x="3593" y="30910"/>
                  <a:pt x="3971" y="30626"/>
                  <a:pt x="3971" y="30248"/>
                </a:cubicBezTo>
                <a:cubicBezTo>
                  <a:pt x="3876" y="29870"/>
                  <a:pt x="3593" y="29492"/>
                  <a:pt x="3309" y="29492"/>
                </a:cubicBezTo>
                <a:close/>
                <a:moveTo>
                  <a:pt x="10209" y="29492"/>
                </a:moveTo>
                <a:cubicBezTo>
                  <a:pt x="9831" y="29492"/>
                  <a:pt x="9548" y="29870"/>
                  <a:pt x="9548" y="30248"/>
                </a:cubicBezTo>
                <a:cubicBezTo>
                  <a:pt x="9548" y="30626"/>
                  <a:pt x="9737" y="30910"/>
                  <a:pt x="10209" y="30910"/>
                </a:cubicBezTo>
                <a:cubicBezTo>
                  <a:pt x="10587" y="30910"/>
                  <a:pt x="10966" y="30626"/>
                  <a:pt x="10966" y="30248"/>
                </a:cubicBezTo>
                <a:cubicBezTo>
                  <a:pt x="10871" y="29870"/>
                  <a:pt x="10587" y="29492"/>
                  <a:pt x="10209" y="29492"/>
                </a:cubicBezTo>
                <a:close/>
                <a:moveTo>
                  <a:pt x="17204" y="29492"/>
                </a:moveTo>
                <a:cubicBezTo>
                  <a:pt x="16826" y="29492"/>
                  <a:pt x="16543" y="29870"/>
                  <a:pt x="16543" y="30248"/>
                </a:cubicBezTo>
                <a:cubicBezTo>
                  <a:pt x="16543" y="30626"/>
                  <a:pt x="16732" y="30910"/>
                  <a:pt x="17204" y="30910"/>
                </a:cubicBezTo>
                <a:cubicBezTo>
                  <a:pt x="17582" y="30910"/>
                  <a:pt x="17960" y="30626"/>
                  <a:pt x="17960" y="30248"/>
                </a:cubicBezTo>
                <a:cubicBezTo>
                  <a:pt x="17771" y="29870"/>
                  <a:pt x="17582" y="29492"/>
                  <a:pt x="17204" y="29492"/>
                </a:cubicBezTo>
                <a:close/>
                <a:moveTo>
                  <a:pt x="24199" y="29492"/>
                </a:moveTo>
                <a:cubicBezTo>
                  <a:pt x="23821" y="29492"/>
                  <a:pt x="23443" y="29870"/>
                  <a:pt x="23443" y="30248"/>
                </a:cubicBezTo>
                <a:cubicBezTo>
                  <a:pt x="23443" y="30626"/>
                  <a:pt x="23726" y="30910"/>
                  <a:pt x="24199" y="30910"/>
                </a:cubicBezTo>
                <a:cubicBezTo>
                  <a:pt x="24577" y="30910"/>
                  <a:pt x="24861" y="30626"/>
                  <a:pt x="24861" y="30248"/>
                </a:cubicBezTo>
                <a:cubicBezTo>
                  <a:pt x="24766" y="29870"/>
                  <a:pt x="24577" y="29492"/>
                  <a:pt x="24199" y="29492"/>
                </a:cubicBezTo>
                <a:close/>
                <a:moveTo>
                  <a:pt x="31099" y="29492"/>
                </a:moveTo>
                <a:cubicBezTo>
                  <a:pt x="30816" y="29492"/>
                  <a:pt x="30438" y="29870"/>
                  <a:pt x="30438" y="30248"/>
                </a:cubicBezTo>
                <a:cubicBezTo>
                  <a:pt x="30438" y="30626"/>
                  <a:pt x="30627" y="30910"/>
                  <a:pt x="31099" y="30910"/>
                </a:cubicBezTo>
                <a:cubicBezTo>
                  <a:pt x="31478" y="30910"/>
                  <a:pt x="31856" y="30626"/>
                  <a:pt x="31856" y="30248"/>
                </a:cubicBezTo>
                <a:cubicBezTo>
                  <a:pt x="31761" y="29870"/>
                  <a:pt x="31478" y="29492"/>
                  <a:pt x="31099" y="29492"/>
                </a:cubicBezTo>
                <a:close/>
                <a:moveTo>
                  <a:pt x="38094" y="29492"/>
                </a:moveTo>
                <a:cubicBezTo>
                  <a:pt x="37811" y="29492"/>
                  <a:pt x="37433" y="29870"/>
                  <a:pt x="37433" y="30248"/>
                </a:cubicBezTo>
                <a:cubicBezTo>
                  <a:pt x="37433" y="30626"/>
                  <a:pt x="37622" y="30910"/>
                  <a:pt x="38094" y="30910"/>
                </a:cubicBezTo>
                <a:cubicBezTo>
                  <a:pt x="38472" y="30910"/>
                  <a:pt x="38851" y="30626"/>
                  <a:pt x="38851" y="30248"/>
                </a:cubicBezTo>
                <a:cubicBezTo>
                  <a:pt x="38851" y="29870"/>
                  <a:pt x="38472" y="29492"/>
                  <a:pt x="38094" y="29492"/>
                </a:cubicBezTo>
                <a:close/>
                <a:moveTo>
                  <a:pt x="45089" y="29492"/>
                </a:moveTo>
                <a:cubicBezTo>
                  <a:pt x="44711" y="29492"/>
                  <a:pt x="44333" y="29870"/>
                  <a:pt x="44333" y="30248"/>
                </a:cubicBezTo>
                <a:cubicBezTo>
                  <a:pt x="44333" y="30626"/>
                  <a:pt x="44617" y="30910"/>
                  <a:pt x="45089" y="30910"/>
                </a:cubicBezTo>
                <a:cubicBezTo>
                  <a:pt x="45467" y="30910"/>
                  <a:pt x="45845" y="30626"/>
                  <a:pt x="45845" y="30248"/>
                </a:cubicBezTo>
                <a:cubicBezTo>
                  <a:pt x="45845" y="29870"/>
                  <a:pt x="45467" y="29492"/>
                  <a:pt x="45089" y="29492"/>
                </a:cubicBezTo>
                <a:close/>
                <a:moveTo>
                  <a:pt x="52084" y="29492"/>
                </a:moveTo>
                <a:cubicBezTo>
                  <a:pt x="51706" y="29492"/>
                  <a:pt x="51328" y="29870"/>
                  <a:pt x="51328" y="30248"/>
                </a:cubicBezTo>
                <a:cubicBezTo>
                  <a:pt x="51328" y="30626"/>
                  <a:pt x="51611" y="30910"/>
                  <a:pt x="52084" y="30910"/>
                </a:cubicBezTo>
                <a:cubicBezTo>
                  <a:pt x="52462" y="30910"/>
                  <a:pt x="52746" y="30626"/>
                  <a:pt x="52746" y="30248"/>
                </a:cubicBezTo>
                <a:cubicBezTo>
                  <a:pt x="52746" y="29870"/>
                  <a:pt x="52368" y="29492"/>
                  <a:pt x="52084" y="29492"/>
                </a:cubicBezTo>
                <a:close/>
                <a:moveTo>
                  <a:pt x="59079" y="29492"/>
                </a:moveTo>
                <a:cubicBezTo>
                  <a:pt x="58701" y="29492"/>
                  <a:pt x="58323" y="29870"/>
                  <a:pt x="58323" y="30248"/>
                </a:cubicBezTo>
                <a:cubicBezTo>
                  <a:pt x="58323" y="30626"/>
                  <a:pt x="58512" y="30910"/>
                  <a:pt x="59079" y="30910"/>
                </a:cubicBezTo>
                <a:cubicBezTo>
                  <a:pt x="59363" y="30910"/>
                  <a:pt x="59741" y="30626"/>
                  <a:pt x="59741" y="30248"/>
                </a:cubicBezTo>
                <a:cubicBezTo>
                  <a:pt x="59741" y="29870"/>
                  <a:pt x="59363" y="29492"/>
                  <a:pt x="59079" y="29492"/>
                </a:cubicBezTo>
                <a:close/>
                <a:moveTo>
                  <a:pt x="65979" y="29492"/>
                </a:moveTo>
                <a:cubicBezTo>
                  <a:pt x="65601" y="29492"/>
                  <a:pt x="65318" y="29870"/>
                  <a:pt x="65318" y="30248"/>
                </a:cubicBezTo>
                <a:cubicBezTo>
                  <a:pt x="65318" y="30626"/>
                  <a:pt x="65507" y="30910"/>
                  <a:pt x="65979" y="30910"/>
                </a:cubicBezTo>
                <a:cubicBezTo>
                  <a:pt x="66357" y="30910"/>
                  <a:pt x="66735" y="30626"/>
                  <a:pt x="66735" y="30248"/>
                </a:cubicBezTo>
                <a:cubicBezTo>
                  <a:pt x="66735" y="29870"/>
                  <a:pt x="66357" y="29492"/>
                  <a:pt x="65979" y="29492"/>
                </a:cubicBezTo>
                <a:close/>
                <a:moveTo>
                  <a:pt x="72974" y="29492"/>
                </a:moveTo>
                <a:cubicBezTo>
                  <a:pt x="72596" y="29492"/>
                  <a:pt x="72312" y="29870"/>
                  <a:pt x="72312" y="30248"/>
                </a:cubicBezTo>
                <a:cubicBezTo>
                  <a:pt x="72407" y="30626"/>
                  <a:pt x="72596" y="30910"/>
                  <a:pt x="72974" y="30910"/>
                </a:cubicBezTo>
                <a:cubicBezTo>
                  <a:pt x="73352" y="30910"/>
                  <a:pt x="73730" y="30626"/>
                  <a:pt x="73730" y="30248"/>
                </a:cubicBezTo>
                <a:cubicBezTo>
                  <a:pt x="73730" y="29870"/>
                  <a:pt x="73447" y="29492"/>
                  <a:pt x="72974" y="29492"/>
                </a:cubicBezTo>
                <a:close/>
                <a:moveTo>
                  <a:pt x="284" y="31761"/>
                </a:moveTo>
                <a:lnTo>
                  <a:pt x="284" y="31950"/>
                </a:lnTo>
                <a:cubicBezTo>
                  <a:pt x="284" y="32139"/>
                  <a:pt x="284" y="32328"/>
                  <a:pt x="190" y="32422"/>
                </a:cubicBezTo>
                <a:cubicBezTo>
                  <a:pt x="284" y="32328"/>
                  <a:pt x="379" y="32233"/>
                  <a:pt x="379" y="31950"/>
                </a:cubicBezTo>
                <a:cubicBezTo>
                  <a:pt x="379" y="31855"/>
                  <a:pt x="284" y="31855"/>
                  <a:pt x="284" y="31761"/>
                </a:cubicBezTo>
                <a:close/>
                <a:moveTo>
                  <a:pt x="6712" y="31288"/>
                </a:moveTo>
                <a:cubicBezTo>
                  <a:pt x="6334" y="31288"/>
                  <a:pt x="5956" y="31666"/>
                  <a:pt x="5956" y="32044"/>
                </a:cubicBezTo>
                <a:cubicBezTo>
                  <a:pt x="5956" y="32328"/>
                  <a:pt x="6239" y="32706"/>
                  <a:pt x="6712" y="32706"/>
                </a:cubicBezTo>
                <a:cubicBezTo>
                  <a:pt x="7090" y="32706"/>
                  <a:pt x="7374" y="32328"/>
                  <a:pt x="7374" y="32044"/>
                </a:cubicBezTo>
                <a:cubicBezTo>
                  <a:pt x="7374" y="31666"/>
                  <a:pt x="7090" y="31288"/>
                  <a:pt x="6712" y="31288"/>
                </a:cubicBezTo>
                <a:close/>
                <a:moveTo>
                  <a:pt x="13707" y="31288"/>
                </a:moveTo>
                <a:cubicBezTo>
                  <a:pt x="13329" y="31288"/>
                  <a:pt x="12951" y="31666"/>
                  <a:pt x="12951" y="32044"/>
                </a:cubicBezTo>
                <a:cubicBezTo>
                  <a:pt x="12951" y="32328"/>
                  <a:pt x="13234" y="32706"/>
                  <a:pt x="13707" y="32706"/>
                </a:cubicBezTo>
                <a:cubicBezTo>
                  <a:pt x="13990" y="32706"/>
                  <a:pt x="14368" y="32328"/>
                  <a:pt x="14368" y="32044"/>
                </a:cubicBezTo>
                <a:cubicBezTo>
                  <a:pt x="14368" y="31666"/>
                  <a:pt x="13990" y="31288"/>
                  <a:pt x="13707" y="31288"/>
                </a:cubicBezTo>
                <a:close/>
                <a:moveTo>
                  <a:pt x="20607" y="31288"/>
                </a:moveTo>
                <a:cubicBezTo>
                  <a:pt x="20324" y="31288"/>
                  <a:pt x="19945" y="31666"/>
                  <a:pt x="19945" y="32044"/>
                </a:cubicBezTo>
                <a:cubicBezTo>
                  <a:pt x="19945" y="32328"/>
                  <a:pt x="20135" y="32706"/>
                  <a:pt x="20607" y="32706"/>
                </a:cubicBezTo>
                <a:cubicBezTo>
                  <a:pt x="20985" y="32706"/>
                  <a:pt x="21363" y="32328"/>
                  <a:pt x="21363" y="32044"/>
                </a:cubicBezTo>
                <a:cubicBezTo>
                  <a:pt x="21363" y="31666"/>
                  <a:pt x="21080" y="31288"/>
                  <a:pt x="20607" y="31288"/>
                </a:cubicBezTo>
                <a:close/>
                <a:moveTo>
                  <a:pt x="27602" y="31288"/>
                </a:moveTo>
                <a:cubicBezTo>
                  <a:pt x="27224" y="31288"/>
                  <a:pt x="26846" y="31666"/>
                  <a:pt x="26846" y="32044"/>
                </a:cubicBezTo>
                <a:cubicBezTo>
                  <a:pt x="26846" y="32328"/>
                  <a:pt x="27129" y="32706"/>
                  <a:pt x="27602" y="32706"/>
                </a:cubicBezTo>
                <a:cubicBezTo>
                  <a:pt x="27980" y="32706"/>
                  <a:pt x="28358" y="32328"/>
                  <a:pt x="28358" y="32044"/>
                </a:cubicBezTo>
                <a:cubicBezTo>
                  <a:pt x="28358" y="31666"/>
                  <a:pt x="28075" y="31288"/>
                  <a:pt x="27602" y="31288"/>
                </a:cubicBezTo>
                <a:close/>
                <a:moveTo>
                  <a:pt x="34691" y="31288"/>
                </a:moveTo>
                <a:cubicBezTo>
                  <a:pt x="34313" y="31288"/>
                  <a:pt x="33935" y="31666"/>
                  <a:pt x="33935" y="32044"/>
                </a:cubicBezTo>
                <a:cubicBezTo>
                  <a:pt x="33935" y="32328"/>
                  <a:pt x="34219" y="32706"/>
                  <a:pt x="34691" y="32706"/>
                </a:cubicBezTo>
                <a:cubicBezTo>
                  <a:pt x="35070" y="32706"/>
                  <a:pt x="35448" y="32328"/>
                  <a:pt x="35448" y="32044"/>
                </a:cubicBezTo>
                <a:cubicBezTo>
                  <a:pt x="35259" y="31666"/>
                  <a:pt x="35070" y="31288"/>
                  <a:pt x="34691" y="31288"/>
                </a:cubicBezTo>
                <a:close/>
                <a:moveTo>
                  <a:pt x="41686" y="31288"/>
                </a:moveTo>
                <a:cubicBezTo>
                  <a:pt x="41308" y="31288"/>
                  <a:pt x="40930" y="31666"/>
                  <a:pt x="40930" y="32044"/>
                </a:cubicBezTo>
                <a:cubicBezTo>
                  <a:pt x="40930" y="32328"/>
                  <a:pt x="41214" y="32706"/>
                  <a:pt x="41686" y="32706"/>
                </a:cubicBezTo>
                <a:cubicBezTo>
                  <a:pt x="42064" y="32706"/>
                  <a:pt x="42348" y="32328"/>
                  <a:pt x="42348" y="32044"/>
                </a:cubicBezTo>
                <a:cubicBezTo>
                  <a:pt x="42253" y="31666"/>
                  <a:pt x="42064" y="31288"/>
                  <a:pt x="41686" y="31288"/>
                </a:cubicBezTo>
                <a:close/>
                <a:moveTo>
                  <a:pt x="48681" y="31288"/>
                </a:moveTo>
                <a:cubicBezTo>
                  <a:pt x="48303" y="31288"/>
                  <a:pt x="47925" y="31666"/>
                  <a:pt x="47925" y="32044"/>
                </a:cubicBezTo>
                <a:cubicBezTo>
                  <a:pt x="47925" y="32328"/>
                  <a:pt x="48114" y="32706"/>
                  <a:pt x="48681" y="32706"/>
                </a:cubicBezTo>
                <a:cubicBezTo>
                  <a:pt x="48965" y="32706"/>
                  <a:pt x="49343" y="32328"/>
                  <a:pt x="49343" y="32044"/>
                </a:cubicBezTo>
                <a:cubicBezTo>
                  <a:pt x="49248" y="31666"/>
                  <a:pt x="48965" y="31288"/>
                  <a:pt x="48681" y="31288"/>
                </a:cubicBezTo>
                <a:close/>
                <a:moveTo>
                  <a:pt x="55581" y="31288"/>
                </a:moveTo>
                <a:cubicBezTo>
                  <a:pt x="55298" y="31288"/>
                  <a:pt x="54920" y="31666"/>
                  <a:pt x="54920" y="32044"/>
                </a:cubicBezTo>
                <a:cubicBezTo>
                  <a:pt x="54920" y="32328"/>
                  <a:pt x="55109" y="32706"/>
                  <a:pt x="55581" y="32706"/>
                </a:cubicBezTo>
                <a:cubicBezTo>
                  <a:pt x="55960" y="32706"/>
                  <a:pt x="56338" y="32328"/>
                  <a:pt x="56338" y="32044"/>
                </a:cubicBezTo>
                <a:cubicBezTo>
                  <a:pt x="56243" y="31666"/>
                  <a:pt x="55960" y="31288"/>
                  <a:pt x="55581" y="31288"/>
                </a:cubicBezTo>
                <a:close/>
                <a:moveTo>
                  <a:pt x="62576" y="31288"/>
                </a:moveTo>
                <a:cubicBezTo>
                  <a:pt x="62198" y="31288"/>
                  <a:pt x="61820" y="31666"/>
                  <a:pt x="61820" y="32044"/>
                </a:cubicBezTo>
                <a:cubicBezTo>
                  <a:pt x="61820" y="32328"/>
                  <a:pt x="62104" y="32706"/>
                  <a:pt x="62576" y="32706"/>
                </a:cubicBezTo>
                <a:cubicBezTo>
                  <a:pt x="62954" y="32706"/>
                  <a:pt x="63333" y="32328"/>
                  <a:pt x="63333" y="32044"/>
                </a:cubicBezTo>
                <a:cubicBezTo>
                  <a:pt x="63144" y="31666"/>
                  <a:pt x="62954" y="31288"/>
                  <a:pt x="62576" y="31288"/>
                </a:cubicBezTo>
                <a:close/>
                <a:moveTo>
                  <a:pt x="69571" y="31288"/>
                </a:moveTo>
                <a:cubicBezTo>
                  <a:pt x="69193" y="31288"/>
                  <a:pt x="68815" y="31666"/>
                  <a:pt x="68815" y="32044"/>
                </a:cubicBezTo>
                <a:cubicBezTo>
                  <a:pt x="68815" y="32328"/>
                  <a:pt x="69099" y="32706"/>
                  <a:pt x="69571" y="32706"/>
                </a:cubicBezTo>
                <a:cubicBezTo>
                  <a:pt x="69949" y="32706"/>
                  <a:pt x="70233" y="32328"/>
                  <a:pt x="70233" y="32044"/>
                </a:cubicBezTo>
                <a:cubicBezTo>
                  <a:pt x="70138" y="31666"/>
                  <a:pt x="69949" y="31288"/>
                  <a:pt x="69571" y="31288"/>
                </a:cubicBezTo>
                <a:close/>
                <a:moveTo>
                  <a:pt x="3309" y="33084"/>
                </a:moveTo>
                <a:cubicBezTo>
                  <a:pt x="2931" y="33084"/>
                  <a:pt x="2553" y="33462"/>
                  <a:pt x="2553" y="33746"/>
                </a:cubicBezTo>
                <a:cubicBezTo>
                  <a:pt x="2553" y="34124"/>
                  <a:pt x="2742" y="34502"/>
                  <a:pt x="3309" y="34502"/>
                </a:cubicBezTo>
                <a:cubicBezTo>
                  <a:pt x="3593" y="34502"/>
                  <a:pt x="3971" y="34124"/>
                  <a:pt x="3971" y="33746"/>
                </a:cubicBezTo>
                <a:cubicBezTo>
                  <a:pt x="3876" y="33273"/>
                  <a:pt x="3593" y="33084"/>
                  <a:pt x="3309" y="33084"/>
                </a:cubicBezTo>
                <a:close/>
                <a:moveTo>
                  <a:pt x="10209" y="33084"/>
                </a:moveTo>
                <a:cubicBezTo>
                  <a:pt x="9831" y="33084"/>
                  <a:pt x="9548" y="33462"/>
                  <a:pt x="9548" y="33746"/>
                </a:cubicBezTo>
                <a:cubicBezTo>
                  <a:pt x="9548" y="34124"/>
                  <a:pt x="9737" y="34502"/>
                  <a:pt x="10209" y="34502"/>
                </a:cubicBezTo>
                <a:cubicBezTo>
                  <a:pt x="10587" y="34502"/>
                  <a:pt x="10966" y="34124"/>
                  <a:pt x="10966" y="33746"/>
                </a:cubicBezTo>
                <a:cubicBezTo>
                  <a:pt x="10871" y="33273"/>
                  <a:pt x="10587" y="33084"/>
                  <a:pt x="10209" y="33084"/>
                </a:cubicBezTo>
                <a:close/>
                <a:moveTo>
                  <a:pt x="17204" y="33084"/>
                </a:moveTo>
                <a:cubicBezTo>
                  <a:pt x="16826" y="33084"/>
                  <a:pt x="16543" y="33462"/>
                  <a:pt x="16543" y="33746"/>
                </a:cubicBezTo>
                <a:cubicBezTo>
                  <a:pt x="16543" y="34124"/>
                  <a:pt x="16732" y="34502"/>
                  <a:pt x="17204" y="34502"/>
                </a:cubicBezTo>
                <a:cubicBezTo>
                  <a:pt x="17582" y="34502"/>
                  <a:pt x="17960" y="34124"/>
                  <a:pt x="17960" y="33746"/>
                </a:cubicBezTo>
                <a:cubicBezTo>
                  <a:pt x="17771" y="33273"/>
                  <a:pt x="17582" y="33084"/>
                  <a:pt x="17204" y="33084"/>
                </a:cubicBezTo>
                <a:close/>
                <a:moveTo>
                  <a:pt x="24199" y="33084"/>
                </a:moveTo>
                <a:cubicBezTo>
                  <a:pt x="23821" y="33084"/>
                  <a:pt x="23443" y="33462"/>
                  <a:pt x="23443" y="33746"/>
                </a:cubicBezTo>
                <a:cubicBezTo>
                  <a:pt x="23443" y="34124"/>
                  <a:pt x="23726" y="34502"/>
                  <a:pt x="24199" y="34502"/>
                </a:cubicBezTo>
                <a:cubicBezTo>
                  <a:pt x="24577" y="34502"/>
                  <a:pt x="24861" y="34124"/>
                  <a:pt x="24861" y="33746"/>
                </a:cubicBezTo>
                <a:cubicBezTo>
                  <a:pt x="24766" y="33273"/>
                  <a:pt x="24577" y="33084"/>
                  <a:pt x="24199" y="33084"/>
                </a:cubicBezTo>
                <a:close/>
                <a:moveTo>
                  <a:pt x="31099" y="33084"/>
                </a:moveTo>
                <a:cubicBezTo>
                  <a:pt x="30816" y="33084"/>
                  <a:pt x="30438" y="33462"/>
                  <a:pt x="30438" y="33746"/>
                </a:cubicBezTo>
                <a:cubicBezTo>
                  <a:pt x="30438" y="34124"/>
                  <a:pt x="30627" y="34502"/>
                  <a:pt x="31099" y="34502"/>
                </a:cubicBezTo>
                <a:cubicBezTo>
                  <a:pt x="31478" y="34502"/>
                  <a:pt x="31856" y="34124"/>
                  <a:pt x="31856" y="33746"/>
                </a:cubicBezTo>
                <a:cubicBezTo>
                  <a:pt x="31761" y="33273"/>
                  <a:pt x="31478" y="33084"/>
                  <a:pt x="31099" y="33084"/>
                </a:cubicBezTo>
                <a:close/>
                <a:moveTo>
                  <a:pt x="38094" y="33084"/>
                </a:moveTo>
                <a:cubicBezTo>
                  <a:pt x="37811" y="33084"/>
                  <a:pt x="37433" y="33462"/>
                  <a:pt x="37433" y="33746"/>
                </a:cubicBezTo>
                <a:cubicBezTo>
                  <a:pt x="37433" y="34124"/>
                  <a:pt x="37622" y="34502"/>
                  <a:pt x="38094" y="34502"/>
                </a:cubicBezTo>
                <a:cubicBezTo>
                  <a:pt x="38472" y="34502"/>
                  <a:pt x="38851" y="34124"/>
                  <a:pt x="38851" y="33746"/>
                </a:cubicBezTo>
                <a:cubicBezTo>
                  <a:pt x="38851" y="33273"/>
                  <a:pt x="38472" y="33084"/>
                  <a:pt x="38094" y="33084"/>
                </a:cubicBezTo>
                <a:close/>
                <a:moveTo>
                  <a:pt x="45089" y="33084"/>
                </a:moveTo>
                <a:cubicBezTo>
                  <a:pt x="44711" y="33084"/>
                  <a:pt x="44333" y="33462"/>
                  <a:pt x="44333" y="33746"/>
                </a:cubicBezTo>
                <a:cubicBezTo>
                  <a:pt x="44333" y="34124"/>
                  <a:pt x="44617" y="34502"/>
                  <a:pt x="45089" y="34502"/>
                </a:cubicBezTo>
                <a:cubicBezTo>
                  <a:pt x="45467" y="34502"/>
                  <a:pt x="45845" y="34124"/>
                  <a:pt x="45845" y="33746"/>
                </a:cubicBezTo>
                <a:cubicBezTo>
                  <a:pt x="45845" y="33273"/>
                  <a:pt x="45467" y="33084"/>
                  <a:pt x="45089" y="33084"/>
                </a:cubicBezTo>
                <a:close/>
                <a:moveTo>
                  <a:pt x="52084" y="33084"/>
                </a:moveTo>
                <a:cubicBezTo>
                  <a:pt x="51706" y="33084"/>
                  <a:pt x="51328" y="33462"/>
                  <a:pt x="51328" y="33746"/>
                </a:cubicBezTo>
                <a:cubicBezTo>
                  <a:pt x="51328" y="34124"/>
                  <a:pt x="51611" y="34502"/>
                  <a:pt x="52084" y="34502"/>
                </a:cubicBezTo>
                <a:cubicBezTo>
                  <a:pt x="52462" y="34502"/>
                  <a:pt x="52746" y="34124"/>
                  <a:pt x="52746" y="33746"/>
                </a:cubicBezTo>
                <a:cubicBezTo>
                  <a:pt x="52746" y="33273"/>
                  <a:pt x="52368" y="33084"/>
                  <a:pt x="52084" y="33084"/>
                </a:cubicBezTo>
                <a:close/>
                <a:moveTo>
                  <a:pt x="59079" y="33084"/>
                </a:moveTo>
                <a:cubicBezTo>
                  <a:pt x="58701" y="33084"/>
                  <a:pt x="58323" y="33462"/>
                  <a:pt x="58323" y="33746"/>
                </a:cubicBezTo>
                <a:cubicBezTo>
                  <a:pt x="58323" y="34124"/>
                  <a:pt x="58512" y="34502"/>
                  <a:pt x="59079" y="34502"/>
                </a:cubicBezTo>
                <a:cubicBezTo>
                  <a:pt x="59363" y="34502"/>
                  <a:pt x="59741" y="34124"/>
                  <a:pt x="59741" y="33746"/>
                </a:cubicBezTo>
                <a:cubicBezTo>
                  <a:pt x="59741" y="33273"/>
                  <a:pt x="59363" y="33084"/>
                  <a:pt x="59079" y="33084"/>
                </a:cubicBezTo>
                <a:close/>
                <a:moveTo>
                  <a:pt x="65979" y="33084"/>
                </a:moveTo>
                <a:cubicBezTo>
                  <a:pt x="65601" y="33084"/>
                  <a:pt x="65318" y="33462"/>
                  <a:pt x="65318" y="33746"/>
                </a:cubicBezTo>
                <a:cubicBezTo>
                  <a:pt x="65318" y="34124"/>
                  <a:pt x="65507" y="34502"/>
                  <a:pt x="65979" y="34502"/>
                </a:cubicBezTo>
                <a:cubicBezTo>
                  <a:pt x="66357" y="34502"/>
                  <a:pt x="66735" y="34124"/>
                  <a:pt x="66735" y="33746"/>
                </a:cubicBezTo>
                <a:cubicBezTo>
                  <a:pt x="66735" y="33273"/>
                  <a:pt x="66357" y="33084"/>
                  <a:pt x="65979" y="33084"/>
                </a:cubicBezTo>
                <a:close/>
                <a:moveTo>
                  <a:pt x="72974" y="33084"/>
                </a:moveTo>
                <a:cubicBezTo>
                  <a:pt x="72596" y="33084"/>
                  <a:pt x="72312" y="33462"/>
                  <a:pt x="72312" y="33746"/>
                </a:cubicBezTo>
                <a:cubicBezTo>
                  <a:pt x="72312" y="34124"/>
                  <a:pt x="72502" y="34502"/>
                  <a:pt x="72974" y="34502"/>
                </a:cubicBezTo>
                <a:cubicBezTo>
                  <a:pt x="73352" y="34502"/>
                  <a:pt x="73730" y="34124"/>
                  <a:pt x="73730" y="33746"/>
                </a:cubicBezTo>
                <a:cubicBezTo>
                  <a:pt x="73730" y="33273"/>
                  <a:pt x="73352" y="33084"/>
                  <a:pt x="72974" y="33084"/>
                </a:cubicBezTo>
                <a:close/>
                <a:moveTo>
                  <a:pt x="1" y="34975"/>
                </a:moveTo>
                <a:lnTo>
                  <a:pt x="1" y="36109"/>
                </a:lnTo>
                <a:cubicBezTo>
                  <a:pt x="190" y="36014"/>
                  <a:pt x="379" y="35825"/>
                  <a:pt x="379" y="35542"/>
                </a:cubicBezTo>
                <a:cubicBezTo>
                  <a:pt x="379" y="35164"/>
                  <a:pt x="190" y="34975"/>
                  <a:pt x="1" y="34975"/>
                </a:cubicBezTo>
                <a:close/>
                <a:moveTo>
                  <a:pt x="6712" y="34880"/>
                </a:moveTo>
                <a:cubicBezTo>
                  <a:pt x="6334" y="34880"/>
                  <a:pt x="5956" y="35164"/>
                  <a:pt x="5956" y="35542"/>
                </a:cubicBezTo>
                <a:cubicBezTo>
                  <a:pt x="5956" y="35920"/>
                  <a:pt x="6239" y="36298"/>
                  <a:pt x="6712" y="36298"/>
                </a:cubicBezTo>
                <a:cubicBezTo>
                  <a:pt x="7090" y="36298"/>
                  <a:pt x="7374" y="35920"/>
                  <a:pt x="7374" y="35542"/>
                </a:cubicBezTo>
                <a:cubicBezTo>
                  <a:pt x="7374" y="35069"/>
                  <a:pt x="7090" y="34880"/>
                  <a:pt x="6712" y="34880"/>
                </a:cubicBezTo>
                <a:close/>
                <a:moveTo>
                  <a:pt x="13707" y="34880"/>
                </a:moveTo>
                <a:cubicBezTo>
                  <a:pt x="13329" y="34880"/>
                  <a:pt x="12951" y="35164"/>
                  <a:pt x="12951" y="35542"/>
                </a:cubicBezTo>
                <a:cubicBezTo>
                  <a:pt x="12951" y="35920"/>
                  <a:pt x="13234" y="36298"/>
                  <a:pt x="13707" y="36298"/>
                </a:cubicBezTo>
                <a:cubicBezTo>
                  <a:pt x="13990" y="36298"/>
                  <a:pt x="14368" y="35920"/>
                  <a:pt x="14368" y="35542"/>
                </a:cubicBezTo>
                <a:cubicBezTo>
                  <a:pt x="14368" y="35069"/>
                  <a:pt x="13990" y="34880"/>
                  <a:pt x="13707" y="34880"/>
                </a:cubicBezTo>
                <a:close/>
                <a:moveTo>
                  <a:pt x="20607" y="34880"/>
                </a:moveTo>
                <a:cubicBezTo>
                  <a:pt x="20324" y="34880"/>
                  <a:pt x="19945" y="35164"/>
                  <a:pt x="19945" y="35542"/>
                </a:cubicBezTo>
                <a:cubicBezTo>
                  <a:pt x="19945" y="35920"/>
                  <a:pt x="20135" y="36298"/>
                  <a:pt x="20607" y="36298"/>
                </a:cubicBezTo>
                <a:cubicBezTo>
                  <a:pt x="20985" y="36298"/>
                  <a:pt x="21363" y="35920"/>
                  <a:pt x="21363" y="35542"/>
                </a:cubicBezTo>
                <a:cubicBezTo>
                  <a:pt x="21363" y="35069"/>
                  <a:pt x="21080" y="34880"/>
                  <a:pt x="20607" y="34880"/>
                </a:cubicBezTo>
                <a:close/>
                <a:moveTo>
                  <a:pt x="27602" y="34880"/>
                </a:moveTo>
                <a:cubicBezTo>
                  <a:pt x="27224" y="34880"/>
                  <a:pt x="26846" y="35164"/>
                  <a:pt x="26846" y="35542"/>
                </a:cubicBezTo>
                <a:cubicBezTo>
                  <a:pt x="26846" y="35920"/>
                  <a:pt x="27129" y="36298"/>
                  <a:pt x="27602" y="36298"/>
                </a:cubicBezTo>
                <a:cubicBezTo>
                  <a:pt x="27980" y="36298"/>
                  <a:pt x="28358" y="35920"/>
                  <a:pt x="28358" y="35542"/>
                </a:cubicBezTo>
                <a:cubicBezTo>
                  <a:pt x="28358" y="35069"/>
                  <a:pt x="28075" y="34880"/>
                  <a:pt x="27602" y="34880"/>
                </a:cubicBezTo>
                <a:close/>
                <a:moveTo>
                  <a:pt x="34691" y="34880"/>
                </a:moveTo>
                <a:cubicBezTo>
                  <a:pt x="34313" y="34880"/>
                  <a:pt x="33935" y="35164"/>
                  <a:pt x="33935" y="35542"/>
                </a:cubicBezTo>
                <a:cubicBezTo>
                  <a:pt x="33935" y="35920"/>
                  <a:pt x="34219" y="36298"/>
                  <a:pt x="34691" y="36298"/>
                </a:cubicBezTo>
                <a:cubicBezTo>
                  <a:pt x="35070" y="36298"/>
                  <a:pt x="35448" y="35920"/>
                  <a:pt x="35448" y="35542"/>
                </a:cubicBezTo>
                <a:cubicBezTo>
                  <a:pt x="35259" y="35069"/>
                  <a:pt x="35070" y="34880"/>
                  <a:pt x="34691" y="34880"/>
                </a:cubicBezTo>
                <a:close/>
                <a:moveTo>
                  <a:pt x="41686" y="34880"/>
                </a:moveTo>
                <a:cubicBezTo>
                  <a:pt x="41308" y="34880"/>
                  <a:pt x="40930" y="35164"/>
                  <a:pt x="40930" y="35542"/>
                </a:cubicBezTo>
                <a:cubicBezTo>
                  <a:pt x="40930" y="35920"/>
                  <a:pt x="41214" y="36298"/>
                  <a:pt x="41686" y="36298"/>
                </a:cubicBezTo>
                <a:cubicBezTo>
                  <a:pt x="42064" y="36298"/>
                  <a:pt x="42348" y="35920"/>
                  <a:pt x="42348" y="35542"/>
                </a:cubicBezTo>
                <a:cubicBezTo>
                  <a:pt x="42253" y="35069"/>
                  <a:pt x="42064" y="34880"/>
                  <a:pt x="41686" y="34880"/>
                </a:cubicBezTo>
                <a:close/>
                <a:moveTo>
                  <a:pt x="48681" y="34880"/>
                </a:moveTo>
                <a:cubicBezTo>
                  <a:pt x="48303" y="34880"/>
                  <a:pt x="47925" y="35164"/>
                  <a:pt x="47925" y="35542"/>
                </a:cubicBezTo>
                <a:cubicBezTo>
                  <a:pt x="47925" y="35920"/>
                  <a:pt x="48114" y="36298"/>
                  <a:pt x="48681" y="36298"/>
                </a:cubicBezTo>
                <a:cubicBezTo>
                  <a:pt x="48965" y="36298"/>
                  <a:pt x="49343" y="35920"/>
                  <a:pt x="49343" y="35542"/>
                </a:cubicBezTo>
                <a:cubicBezTo>
                  <a:pt x="49248" y="35069"/>
                  <a:pt x="48965" y="34880"/>
                  <a:pt x="48681" y="34880"/>
                </a:cubicBezTo>
                <a:close/>
                <a:moveTo>
                  <a:pt x="55581" y="34880"/>
                </a:moveTo>
                <a:cubicBezTo>
                  <a:pt x="55298" y="34880"/>
                  <a:pt x="54920" y="35164"/>
                  <a:pt x="54920" y="35542"/>
                </a:cubicBezTo>
                <a:cubicBezTo>
                  <a:pt x="54920" y="35920"/>
                  <a:pt x="55109" y="36298"/>
                  <a:pt x="55581" y="36298"/>
                </a:cubicBezTo>
                <a:cubicBezTo>
                  <a:pt x="55960" y="36298"/>
                  <a:pt x="56338" y="35920"/>
                  <a:pt x="56338" y="35542"/>
                </a:cubicBezTo>
                <a:cubicBezTo>
                  <a:pt x="56243" y="35069"/>
                  <a:pt x="55960" y="34880"/>
                  <a:pt x="55581" y="34880"/>
                </a:cubicBezTo>
                <a:close/>
                <a:moveTo>
                  <a:pt x="62576" y="34880"/>
                </a:moveTo>
                <a:cubicBezTo>
                  <a:pt x="62198" y="34880"/>
                  <a:pt x="61820" y="35164"/>
                  <a:pt x="61820" y="35542"/>
                </a:cubicBezTo>
                <a:cubicBezTo>
                  <a:pt x="61820" y="35920"/>
                  <a:pt x="62104" y="36298"/>
                  <a:pt x="62576" y="36298"/>
                </a:cubicBezTo>
                <a:cubicBezTo>
                  <a:pt x="62954" y="36298"/>
                  <a:pt x="63333" y="35920"/>
                  <a:pt x="63333" y="35542"/>
                </a:cubicBezTo>
                <a:cubicBezTo>
                  <a:pt x="63144" y="35069"/>
                  <a:pt x="62954" y="34880"/>
                  <a:pt x="62576" y="34880"/>
                </a:cubicBezTo>
                <a:close/>
                <a:moveTo>
                  <a:pt x="69571" y="34880"/>
                </a:moveTo>
                <a:cubicBezTo>
                  <a:pt x="69193" y="34880"/>
                  <a:pt x="68815" y="35164"/>
                  <a:pt x="68815" y="35542"/>
                </a:cubicBezTo>
                <a:cubicBezTo>
                  <a:pt x="68815" y="35920"/>
                  <a:pt x="69099" y="36298"/>
                  <a:pt x="69571" y="36298"/>
                </a:cubicBezTo>
                <a:cubicBezTo>
                  <a:pt x="69949" y="36298"/>
                  <a:pt x="70233" y="35920"/>
                  <a:pt x="70233" y="35542"/>
                </a:cubicBezTo>
                <a:cubicBezTo>
                  <a:pt x="70138" y="35069"/>
                  <a:pt x="69949" y="34880"/>
                  <a:pt x="69571" y="34880"/>
                </a:cubicBezTo>
                <a:close/>
                <a:moveTo>
                  <a:pt x="3309" y="36487"/>
                </a:moveTo>
                <a:cubicBezTo>
                  <a:pt x="2931" y="36487"/>
                  <a:pt x="2553" y="36865"/>
                  <a:pt x="2553" y="37243"/>
                </a:cubicBezTo>
                <a:cubicBezTo>
                  <a:pt x="2553" y="37527"/>
                  <a:pt x="2742" y="37905"/>
                  <a:pt x="3309" y="37905"/>
                </a:cubicBezTo>
                <a:cubicBezTo>
                  <a:pt x="3593" y="37905"/>
                  <a:pt x="3971" y="37527"/>
                  <a:pt x="3971" y="37243"/>
                </a:cubicBezTo>
                <a:cubicBezTo>
                  <a:pt x="3876" y="36865"/>
                  <a:pt x="3593" y="36487"/>
                  <a:pt x="3309" y="36487"/>
                </a:cubicBezTo>
                <a:close/>
                <a:moveTo>
                  <a:pt x="10209" y="36487"/>
                </a:moveTo>
                <a:cubicBezTo>
                  <a:pt x="9831" y="36487"/>
                  <a:pt x="9548" y="36865"/>
                  <a:pt x="9548" y="37243"/>
                </a:cubicBezTo>
                <a:cubicBezTo>
                  <a:pt x="9548" y="37527"/>
                  <a:pt x="9737" y="37905"/>
                  <a:pt x="10209" y="37905"/>
                </a:cubicBezTo>
                <a:cubicBezTo>
                  <a:pt x="10587" y="37905"/>
                  <a:pt x="10966" y="37527"/>
                  <a:pt x="10966" y="37243"/>
                </a:cubicBezTo>
                <a:cubicBezTo>
                  <a:pt x="10871" y="36865"/>
                  <a:pt x="10587" y="36487"/>
                  <a:pt x="10209" y="36487"/>
                </a:cubicBezTo>
                <a:close/>
                <a:moveTo>
                  <a:pt x="17204" y="36487"/>
                </a:moveTo>
                <a:cubicBezTo>
                  <a:pt x="16826" y="36487"/>
                  <a:pt x="16543" y="36865"/>
                  <a:pt x="16543" y="37243"/>
                </a:cubicBezTo>
                <a:cubicBezTo>
                  <a:pt x="16543" y="37527"/>
                  <a:pt x="16732" y="37905"/>
                  <a:pt x="17204" y="37905"/>
                </a:cubicBezTo>
                <a:cubicBezTo>
                  <a:pt x="17582" y="37905"/>
                  <a:pt x="17960" y="37527"/>
                  <a:pt x="17960" y="37243"/>
                </a:cubicBezTo>
                <a:cubicBezTo>
                  <a:pt x="17771" y="36865"/>
                  <a:pt x="17582" y="36487"/>
                  <a:pt x="17204" y="36487"/>
                </a:cubicBezTo>
                <a:close/>
                <a:moveTo>
                  <a:pt x="24199" y="36487"/>
                </a:moveTo>
                <a:cubicBezTo>
                  <a:pt x="23821" y="36487"/>
                  <a:pt x="23443" y="36865"/>
                  <a:pt x="23443" y="37243"/>
                </a:cubicBezTo>
                <a:cubicBezTo>
                  <a:pt x="23443" y="37527"/>
                  <a:pt x="23726" y="37905"/>
                  <a:pt x="24199" y="37905"/>
                </a:cubicBezTo>
                <a:cubicBezTo>
                  <a:pt x="24577" y="37905"/>
                  <a:pt x="24861" y="37527"/>
                  <a:pt x="24861" y="37243"/>
                </a:cubicBezTo>
                <a:cubicBezTo>
                  <a:pt x="24766" y="36865"/>
                  <a:pt x="24577" y="36487"/>
                  <a:pt x="24199" y="36487"/>
                </a:cubicBezTo>
                <a:close/>
                <a:moveTo>
                  <a:pt x="31099" y="36487"/>
                </a:moveTo>
                <a:cubicBezTo>
                  <a:pt x="30816" y="36487"/>
                  <a:pt x="30438" y="36865"/>
                  <a:pt x="30438" y="37243"/>
                </a:cubicBezTo>
                <a:cubicBezTo>
                  <a:pt x="30438" y="37527"/>
                  <a:pt x="30627" y="37905"/>
                  <a:pt x="31099" y="37905"/>
                </a:cubicBezTo>
                <a:cubicBezTo>
                  <a:pt x="31478" y="37905"/>
                  <a:pt x="31856" y="37527"/>
                  <a:pt x="31856" y="37243"/>
                </a:cubicBezTo>
                <a:cubicBezTo>
                  <a:pt x="31761" y="36865"/>
                  <a:pt x="31478" y="36487"/>
                  <a:pt x="31099" y="36487"/>
                </a:cubicBezTo>
                <a:close/>
                <a:moveTo>
                  <a:pt x="38094" y="36487"/>
                </a:moveTo>
                <a:cubicBezTo>
                  <a:pt x="37811" y="36487"/>
                  <a:pt x="37433" y="36865"/>
                  <a:pt x="37433" y="37243"/>
                </a:cubicBezTo>
                <a:cubicBezTo>
                  <a:pt x="37433" y="37527"/>
                  <a:pt x="37622" y="37905"/>
                  <a:pt x="38094" y="37905"/>
                </a:cubicBezTo>
                <a:cubicBezTo>
                  <a:pt x="38472" y="37905"/>
                  <a:pt x="38851" y="37527"/>
                  <a:pt x="38851" y="37243"/>
                </a:cubicBezTo>
                <a:cubicBezTo>
                  <a:pt x="38851" y="36865"/>
                  <a:pt x="38472" y="36487"/>
                  <a:pt x="38094" y="36487"/>
                </a:cubicBezTo>
                <a:close/>
                <a:moveTo>
                  <a:pt x="45089" y="36487"/>
                </a:moveTo>
                <a:cubicBezTo>
                  <a:pt x="44711" y="36487"/>
                  <a:pt x="44333" y="36865"/>
                  <a:pt x="44333" y="37243"/>
                </a:cubicBezTo>
                <a:cubicBezTo>
                  <a:pt x="44333" y="37527"/>
                  <a:pt x="44617" y="37905"/>
                  <a:pt x="45089" y="37905"/>
                </a:cubicBezTo>
                <a:cubicBezTo>
                  <a:pt x="45467" y="37905"/>
                  <a:pt x="45845" y="37527"/>
                  <a:pt x="45845" y="37243"/>
                </a:cubicBezTo>
                <a:cubicBezTo>
                  <a:pt x="45845" y="36865"/>
                  <a:pt x="45467" y="36487"/>
                  <a:pt x="45089" y="36487"/>
                </a:cubicBezTo>
                <a:close/>
                <a:moveTo>
                  <a:pt x="52084" y="36487"/>
                </a:moveTo>
                <a:cubicBezTo>
                  <a:pt x="51706" y="36487"/>
                  <a:pt x="51328" y="36865"/>
                  <a:pt x="51328" y="37243"/>
                </a:cubicBezTo>
                <a:cubicBezTo>
                  <a:pt x="51328" y="37527"/>
                  <a:pt x="51611" y="37905"/>
                  <a:pt x="52084" y="37905"/>
                </a:cubicBezTo>
                <a:cubicBezTo>
                  <a:pt x="52462" y="37905"/>
                  <a:pt x="52746" y="37527"/>
                  <a:pt x="52746" y="37243"/>
                </a:cubicBezTo>
                <a:cubicBezTo>
                  <a:pt x="52746" y="36865"/>
                  <a:pt x="52368" y="36487"/>
                  <a:pt x="52084" y="36487"/>
                </a:cubicBezTo>
                <a:close/>
                <a:moveTo>
                  <a:pt x="59079" y="36487"/>
                </a:moveTo>
                <a:cubicBezTo>
                  <a:pt x="58701" y="36487"/>
                  <a:pt x="58323" y="36865"/>
                  <a:pt x="58323" y="37243"/>
                </a:cubicBezTo>
                <a:cubicBezTo>
                  <a:pt x="58323" y="37527"/>
                  <a:pt x="58512" y="37905"/>
                  <a:pt x="59079" y="37905"/>
                </a:cubicBezTo>
                <a:cubicBezTo>
                  <a:pt x="59363" y="37905"/>
                  <a:pt x="59741" y="37527"/>
                  <a:pt x="59741" y="37243"/>
                </a:cubicBezTo>
                <a:cubicBezTo>
                  <a:pt x="59741" y="36865"/>
                  <a:pt x="59363" y="36487"/>
                  <a:pt x="59079" y="36487"/>
                </a:cubicBezTo>
                <a:close/>
                <a:moveTo>
                  <a:pt x="65979" y="36487"/>
                </a:moveTo>
                <a:cubicBezTo>
                  <a:pt x="65601" y="36487"/>
                  <a:pt x="65318" y="36865"/>
                  <a:pt x="65318" y="37243"/>
                </a:cubicBezTo>
                <a:cubicBezTo>
                  <a:pt x="65318" y="37527"/>
                  <a:pt x="65507" y="37905"/>
                  <a:pt x="65979" y="37905"/>
                </a:cubicBezTo>
                <a:cubicBezTo>
                  <a:pt x="66357" y="37905"/>
                  <a:pt x="66735" y="37527"/>
                  <a:pt x="66735" y="37243"/>
                </a:cubicBezTo>
                <a:cubicBezTo>
                  <a:pt x="66735" y="36865"/>
                  <a:pt x="66357" y="36487"/>
                  <a:pt x="65979" y="36487"/>
                </a:cubicBezTo>
                <a:close/>
                <a:moveTo>
                  <a:pt x="72974" y="36487"/>
                </a:moveTo>
                <a:cubicBezTo>
                  <a:pt x="72596" y="36487"/>
                  <a:pt x="72218" y="36865"/>
                  <a:pt x="72218" y="37243"/>
                </a:cubicBezTo>
                <a:cubicBezTo>
                  <a:pt x="72407" y="37527"/>
                  <a:pt x="72596" y="37905"/>
                  <a:pt x="72974" y="37905"/>
                </a:cubicBezTo>
                <a:cubicBezTo>
                  <a:pt x="73352" y="37905"/>
                  <a:pt x="73730" y="37527"/>
                  <a:pt x="73730" y="37243"/>
                </a:cubicBezTo>
                <a:cubicBezTo>
                  <a:pt x="73730" y="36865"/>
                  <a:pt x="73352" y="36487"/>
                  <a:pt x="72974" y="36487"/>
                </a:cubicBezTo>
                <a:close/>
                <a:moveTo>
                  <a:pt x="1" y="38378"/>
                </a:moveTo>
                <a:lnTo>
                  <a:pt x="1" y="38945"/>
                </a:lnTo>
                <a:lnTo>
                  <a:pt x="1" y="39606"/>
                </a:lnTo>
                <a:cubicBezTo>
                  <a:pt x="190" y="39417"/>
                  <a:pt x="284" y="39323"/>
                  <a:pt x="284" y="38945"/>
                </a:cubicBezTo>
                <a:cubicBezTo>
                  <a:pt x="379" y="38661"/>
                  <a:pt x="190" y="38472"/>
                  <a:pt x="1" y="38378"/>
                </a:cubicBezTo>
                <a:close/>
                <a:moveTo>
                  <a:pt x="6712" y="38283"/>
                </a:moveTo>
                <a:cubicBezTo>
                  <a:pt x="6334" y="38283"/>
                  <a:pt x="5956" y="38661"/>
                  <a:pt x="5956" y="38945"/>
                </a:cubicBezTo>
                <a:cubicBezTo>
                  <a:pt x="5956" y="39323"/>
                  <a:pt x="6239" y="39701"/>
                  <a:pt x="6712" y="39701"/>
                </a:cubicBezTo>
                <a:cubicBezTo>
                  <a:pt x="7090" y="39701"/>
                  <a:pt x="7374" y="39323"/>
                  <a:pt x="7374" y="38945"/>
                </a:cubicBezTo>
                <a:cubicBezTo>
                  <a:pt x="7374" y="38661"/>
                  <a:pt x="7090" y="38283"/>
                  <a:pt x="6712" y="38283"/>
                </a:cubicBezTo>
                <a:close/>
                <a:moveTo>
                  <a:pt x="13707" y="38283"/>
                </a:moveTo>
                <a:cubicBezTo>
                  <a:pt x="13329" y="38283"/>
                  <a:pt x="12951" y="38661"/>
                  <a:pt x="12951" y="38945"/>
                </a:cubicBezTo>
                <a:cubicBezTo>
                  <a:pt x="12951" y="39323"/>
                  <a:pt x="13234" y="39701"/>
                  <a:pt x="13707" y="39701"/>
                </a:cubicBezTo>
                <a:cubicBezTo>
                  <a:pt x="13990" y="39701"/>
                  <a:pt x="14368" y="39323"/>
                  <a:pt x="14368" y="38945"/>
                </a:cubicBezTo>
                <a:cubicBezTo>
                  <a:pt x="14368" y="38661"/>
                  <a:pt x="13990" y="38283"/>
                  <a:pt x="13707" y="38283"/>
                </a:cubicBezTo>
                <a:close/>
                <a:moveTo>
                  <a:pt x="20607" y="38283"/>
                </a:moveTo>
                <a:cubicBezTo>
                  <a:pt x="20324" y="38283"/>
                  <a:pt x="19945" y="38661"/>
                  <a:pt x="19945" y="38945"/>
                </a:cubicBezTo>
                <a:cubicBezTo>
                  <a:pt x="19945" y="39323"/>
                  <a:pt x="20135" y="39701"/>
                  <a:pt x="20607" y="39701"/>
                </a:cubicBezTo>
                <a:cubicBezTo>
                  <a:pt x="20985" y="39701"/>
                  <a:pt x="21363" y="39323"/>
                  <a:pt x="21363" y="38945"/>
                </a:cubicBezTo>
                <a:cubicBezTo>
                  <a:pt x="21363" y="38661"/>
                  <a:pt x="21080" y="38283"/>
                  <a:pt x="20607" y="38283"/>
                </a:cubicBezTo>
                <a:close/>
                <a:moveTo>
                  <a:pt x="27602" y="38283"/>
                </a:moveTo>
                <a:cubicBezTo>
                  <a:pt x="27224" y="38283"/>
                  <a:pt x="26846" y="38661"/>
                  <a:pt x="26846" y="38945"/>
                </a:cubicBezTo>
                <a:cubicBezTo>
                  <a:pt x="26846" y="39323"/>
                  <a:pt x="27129" y="39701"/>
                  <a:pt x="27602" y="39701"/>
                </a:cubicBezTo>
                <a:cubicBezTo>
                  <a:pt x="27980" y="39701"/>
                  <a:pt x="28358" y="39323"/>
                  <a:pt x="28358" y="38945"/>
                </a:cubicBezTo>
                <a:cubicBezTo>
                  <a:pt x="28358" y="38661"/>
                  <a:pt x="28075" y="38283"/>
                  <a:pt x="27602" y="38283"/>
                </a:cubicBezTo>
                <a:close/>
                <a:moveTo>
                  <a:pt x="34691" y="38283"/>
                </a:moveTo>
                <a:cubicBezTo>
                  <a:pt x="34313" y="38283"/>
                  <a:pt x="33935" y="38661"/>
                  <a:pt x="33935" y="38945"/>
                </a:cubicBezTo>
                <a:cubicBezTo>
                  <a:pt x="33935" y="39323"/>
                  <a:pt x="34219" y="39701"/>
                  <a:pt x="34691" y="39701"/>
                </a:cubicBezTo>
                <a:cubicBezTo>
                  <a:pt x="35070" y="39701"/>
                  <a:pt x="35448" y="39323"/>
                  <a:pt x="35448" y="38945"/>
                </a:cubicBezTo>
                <a:cubicBezTo>
                  <a:pt x="35259" y="38661"/>
                  <a:pt x="35070" y="38283"/>
                  <a:pt x="34691" y="38283"/>
                </a:cubicBezTo>
                <a:close/>
                <a:moveTo>
                  <a:pt x="41686" y="38283"/>
                </a:moveTo>
                <a:cubicBezTo>
                  <a:pt x="41308" y="38283"/>
                  <a:pt x="40930" y="38661"/>
                  <a:pt x="40930" y="38945"/>
                </a:cubicBezTo>
                <a:cubicBezTo>
                  <a:pt x="40930" y="39323"/>
                  <a:pt x="41214" y="39701"/>
                  <a:pt x="41686" y="39701"/>
                </a:cubicBezTo>
                <a:cubicBezTo>
                  <a:pt x="42064" y="39701"/>
                  <a:pt x="42348" y="39323"/>
                  <a:pt x="42348" y="38945"/>
                </a:cubicBezTo>
                <a:cubicBezTo>
                  <a:pt x="42253" y="38661"/>
                  <a:pt x="42064" y="38283"/>
                  <a:pt x="41686" y="38283"/>
                </a:cubicBezTo>
                <a:close/>
                <a:moveTo>
                  <a:pt x="48681" y="38283"/>
                </a:moveTo>
                <a:cubicBezTo>
                  <a:pt x="48303" y="38283"/>
                  <a:pt x="47925" y="38661"/>
                  <a:pt x="47925" y="38945"/>
                </a:cubicBezTo>
                <a:cubicBezTo>
                  <a:pt x="47925" y="39323"/>
                  <a:pt x="48114" y="39701"/>
                  <a:pt x="48681" y="39701"/>
                </a:cubicBezTo>
                <a:cubicBezTo>
                  <a:pt x="48965" y="39701"/>
                  <a:pt x="49343" y="39323"/>
                  <a:pt x="49343" y="38945"/>
                </a:cubicBezTo>
                <a:cubicBezTo>
                  <a:pt x="49248" y="38661"/>
                  <a:pt x="48965" y="38283"/>
                  <a:pt x="48681" y="38283"/>
                </a:cubicBezTo>
                <a:close/>
                <a:moveTo>
                  <a:pt x="55581" y="38283"/>
                </a:moveTo>
                <a:cubicBezTo>
                  <a:pt x="55298" y="38283"/>
                  <a:pt x="54920" y="38661"/>
                  <a:pt x="54920" y="38945"/>
                </a:cubicBezTo>
                <a:cubicBezTo>
                  <a:pt x="54920" y="39323"/>
                  <a:pt x="55109" y="39701"/>
                  <a:pt x="55581" y="39701"/>
                </a:cubicBezTo>
                <a:cubicBezTo>
                  <a:pt x="55960" y="39701"/>
                  <a:pt x="56338" y="39323"/>
                  <a:pt x="56338" y="38945"/>
                </a:cubicBezTo>
                <a:cubicBezTo>
                  <a:pt x="56243" y="38661"/>
                  <a:pt x="55960" y="38283"/>
                  <a:pt x="55581" y="38283"/>
                </a:cubicBezTo>
                <a:close/>
                <a:moveTo>
                  <a:pt x="62576" y="38283"/>
                </a:moveTo>
                <a:cubicBezTo>
                  <a:pt x="62198" y="38283"/>
                  <a:pt x="61820" y="38661"/>
                  <a:pt x="61820" y="38945"/>
                </a:cubicBezTo>
                <a:cubicBezTo>
                  <a:pt x="61820" y="39323"/>
                  <a:pt x="62104" y="39701"/>
                  <a:pt x="62576" y="39701"/>
                </a:cubicBezTo>
                <a:cubicBezTo>
                  <a:pt x="62954" y="39701"/>
                  <a:pt x="63333" y="39323"/>
                  <a:pt x="63333" y="38945"/>
                </a:cubicBezTo>
                <a:cubicBezTo>
                  <a:pt x="63144" y="38661"/>
                  <a:pt x="62954" y="38283"/>
                  <a:pt x="62576" y="38283"/>
                </a:cubicBezTo>
                <a:close/>
                <a:moveTo>
                  <a:pt x="69571" y="38283"/>
                </a:moveTo>
                <a:cubicBezTo>
                  <a:pt x="69193" y="38283"/>
                  <a:pt x="68815" y="38661"/>
                  <a:pt x="68815" y="38945"/>
                </a:cubicBezTo>
                <a:cubicBezTo>
                  <a:pt x="68815" y="39323"/>
                  <a:pt x="69099" y="39701"/>
                  <a:pt x="69571" y="39701"/>
                </a:cubicBezTo>
                <a:cubicBezTo>
                  <a:pt x="69949" y="39701"/>
                  <a:pt x="70233" y="39323"/>
                  <a:pt x="70233" y="38945"/>
                </a:cubicBezTo>
                <a:cubicBezTo>
                  <a:pt x="70138" y="38661"/>
                  <a:pt x="69949" y="38283"/>
                  <a:pt x="69571" y="38283"/>
                </a:cubicBezTo>
                <a:close/>
                <a:moveTo>
                  <a:pt x="3309" y="40079"/>
                </a:moveTo>
                <a:cubicBezTo>
                  <a:pt x="2931" y="40079"/>
                  <a:pt x="2553" y="40363"/>
                  <a:pt x="2553" y="40741"/>
                </a:cubicBezTo>
                <a:cubicBezTo>
                  <a:pt x="2553" y="41119"/>
                  <a:pt x="2742" y="41497"/>
                  <a:pt x="3309" y="41497"/>
                </a:cubicBezTo>
                <a:cubicBezTo>
                  <a:pt x="3593" y="41497"/>
                  <a:pt x="3971" y="41119"/>
                  <a:pt x="3971" y="40741"/>
                </a:cubicBezTo>
                <a:cubicBezTo>
                  <a:pt x="3876" y="40268"/>
                  <a:pt x="3593" y="40079"/>
                  <a:pt x="3309" y="40079"/>
                </a:cubicBezTo>
                <a:close/>
                <a:moveTo>
                  <a:pt x="10209" y="40079"/>
                </a:moveTo>
                <a:cubicBezTo>
                  <a:pt x="9831" y="40079"/>
                  <a:pt x="9548" y="40363"/>
                  <a:pt x="9548" y="40741"/>
                </a:cubicBezTo>
                <a:cubicBezTo>
                  <a:pt x="9548" y="41119"/>
                  <a:pt x="9737" y="41497"/>
                  <a:pt x="10209" y="41497"/>
                </a:cubicBezTo>
                <a:cubicBezTo>
                  <a:pt x="10587" y="41497"/>
                  <a:pt x="10966" y="41119"/>
                  <a:pt x="10966" y="40741"/>
                </a:cubicBezTo>
                <a:cubicBezTo>
                  <a:pt x="10871" y="40268"/>
                  <a:pt x="10587" y="40079"/>
                  <a:pt x="10209" y="40079"/>
                </a:cubicBezTo>
                <a:close/>
                <a:moveTo>
                  <a:pt x="17204" y="40079"/>
                </a:moveTo>
                <a:cubicBezTo>
                  <a:pt x="16826" y="40079"/>
                  <a:pt x="16543" y="40363"/>
                  <a:pt x="16543" y="40741"/>
                </a:cubicBezTo>
                <a:cubicBezTo>
                  <a:pt x="16543" y="41119"/>
                  <a:pt x="16732" y="41497"/>
                  <a:pt x="17204" y="41497"/>
                </a:cubicBezTo>
                <a:cubicBezTo>
                  <a:pt x="17582" y="41497"/>
                  <a:pt x="17960" y="41119"/>
                  <a:pt x="17960" y="40741"/>
                </a:cubicBezTo>
                <a:cubicBezTo>
                  <a:pt x="17771" y="40268"/>
                  <a:pt x="17582" y="40079"/>
                  <a:pt x="17204" y="40079"/>
                </a:cubicBezTo>
                <a:close/>
                <a:moveTo>
                  <a:pt x="24199" y="40079"/>
                </a:moveTo>
                <a:cubicBezTo>
                  <a:pt x="23821" y="40079"/>
                  <a:pt x="23443" y="40363"/>
                  <a:pt x="23443" y="40741"/>
                </a:cubicBezTo>
                <a:cubicBezTo>
                  <a:pt x="23443" y="41119"/>
                  <a:pt x="23726" y="41497"/>
                  <a:pt x="24199" y="41497"/>
                </a:cubicBezTo>
                <a:cubicBezTo>
                  <a:pt x="24577" y="41497"/>
                  <a:pt x="24861" y="41119"/>
                  <a:pt x="24861" y="40741"/>
                </a:cubicBezTo>
                <a:cubicBezTo>
                  <a:pt x="24766" y="40268"/>
                  <a:pt x="24577" y="40079"/>
                  <a:pt x="24199" y="40079"/>
                </a:cubicBezTo>
                <a:close/>
                <a:moveTo>
                  <a:pt x="31099" y="40079"/>
                </a:moveTo>
                <a:cubicBezTo>
                  <a:pt x="30816" y="40079"/>
                  <a:pt x="30438" y="40363"/>
                  <a:pt x="30438" y="40741"/>
                </a:cubicBezTo>
                <a:cubicBezTo>
                  <a:pt x="30438" y="41119"/>
                  <a:pt x="30627" y="41497"/>
                  <a:pt x="31099" y="41497"/>
                </a:cubicBezTo>
                <a:cubicBezTo>
                  <a:pt x="31478" y="41497"/>
                  <a:pt x="31856" y="41119"/>
                  <a:pt x="31856" y="40741"/>
                </a:cubicBezTo>
                <a:cubicBezTo>
                  <a:pt x="31761" y="40268"/>
                  <a:pt x="31478" y="40079"/>
                  <a:pt x="31099" y="40079"/>
                </a:cubicBezTo>
                <a:close/>
                <a:moveTo>
                  <a:pt x="38094" y="40079"/>
                </a:moveTo>
                <a:cubicBezTo>
                  <a:pt x="37811" y="40079"/>
                  <a:pt x="37433" y="40363"/>
                  <a:pt x="37433" y="40741"/>
                </a:cubicBezTo>
                <a:cubicBezTo>
                  <a:pt x="37433" y="41119"/>
                  <a:pt x="37622" y="41497"/>
                  <a:pt x="38094" y="41497"/>
                </a:cubicBezTo>
                <a:cubicBezTo>
                  <a:pt x="38472" y="41497"/>
                  <a:pt x="38851" y="41119"/>
                  <a:pt x="38851" y="40741"/>
                </a:cubicBezTo>
                <a:cubicBezTo>
                  <a:pt x="38851" y="40268"/>
                  <a:pt x="38472" y="40079"/>
                  <a:pt x="38094" y="40079"/>
                </a:cubicBezTo>
                <a:close/>
                <a:moveTo>
                  <a:pt x="45089" y="40079"/>
                </a:moveTo>
                <a:cubicBezTo>
                  <a:pt x="44711" y="40079"/>
                  <a:pt x="44333" y="40363"/>
                  <a:pt x="44333" y="40741"/>
                </a:cubicBezTo>
                <a:cubicBezTo>
                  <a:pt x="44333" y="41119"/>
                  <a:pt x="44617" y="41497"/>
                  <a:pt x="45089" y="41497"/>
                </a:cubicBezTo>
                <a:cubicBezTo>
                  <a:pt x="45467" y="41497"/>
                  <a:pt x="45845" y="41119"/>
                  <a:pt x="45845" y="40741"/>
                </a:cubicBezTo>
                <a:cubicBezTo>
                  <a:pt x="45845" y="40268"/>
                  <a:pt x="45467" y="40079"/>
                  <a:pt x="45089" y="40079"/>
                </a:cubicBezTo>
                <a:close/>
                <a:moveTo>
                  <a:pt x="52084" y="40079"/>
                </a:moveTo>
                <a:cubicBezTo>
                  <a:pt x="51706" y="40079"/>
                  <a:pt x="51328" y="40363"/>
                  <a:pt x="51328" y="40741"/>
                </a:cubicBezTo>
                <a:cubicBezTo>
                  <a:pt x="51328" y="41119"/>
                  <a:pt x="51611" y="41497"/>
                  <a:pt x="52084" y="41497"/>
                </a:cubicBezTo>
                <a:cubicBezTo>
                  <a:pt x="52462" y="41497"/>
                  <a:pt x="52746" y="41119"/>
                  <a:pt x="52746" y="40741"/>
                </a:cubicBezTo>
                <a:cubicBezTo>
                  <a:pt x="52746" y="40268"/>
                  <a:pt x="52368" y="40079"/>
                  <a:pt x="52084" y="40079"/>
                </a:cubicBezTo>
                <a:close/>
                <a:moveTo>
                  <a:pt x="59079" y="40079"/>
                </a:moveTo>
                <a:cubicBezTo>
                  <a:pt x="58701" y="40079"/>
                  <a:pt x="58323" y="40363"/>
                  <a:pt x="58323" y="40741"/>
                </a:cubicBezTo>
                <a:cubicBezTo>
                  <a:pt x="58323" y="41119"/>
                  <a:pt x="58512" y="41497"/>
                  <a:pt x="59079" y="41497"/>
                </a:cubicBezTo>
                <a:cubicBezTo>
                  <a:pt x="59363" y="41497"/>
                  <a:pt x="59741" y="41119"/>
                  <a:pt x="59741" y="40741"/>
                </a:cubicBezTo>
                <a:cubicBezTo>
                  <a:pt x="59741" y="40268"/>
                  <a:pt x="59363" y="40079"/>
                  <a:pt x="59079" y="40079"/>
                </a:cubicBezTo>
                <a:close/>
                <a:moveTo>
                  <a:pt x="65979" y="40079"/>
                </a:moveTo>
                <a:cubicBezTo>
                  <a:pt x="65601" y="40079"/>
                  <a:pt x="65318" y="40363"/>
                  <a:pt x="65318" y="40741"/>
                </a:cubicBezTo>
                <a:cubicBezTo>
                  <a:pt x="65318" y="41119"/>
                  <a:pt x="65507" y="41497"/>
                  <a:pt x="65979" y="41497"/>
                </a:cubicBezTo>
                <a:cubicBezTo>
                  <a:pt x="66357" y="41497"/>
                  <a:pt x="66735" y="41119"/>
                  <a:pt x="66735" y="40741"/>
                </a:cubicBezTo>
                <a:cubicBezTo>
                  <a:pt x="66735" y="40268"/>
                  <a:pt x="66357" y="40079"/>
                  <a:pt x="65979" y="40079"/>
                </a:cubicBezTo>
                <a:close/>
                <a:moveTo>
                  <a:pt x="72974" y="40079"/>
                </a:moveTo>
                <a:cubicBezTo>
                  <a:pt x="72596" y="40079"/>
                  <a:pt x="72312" y="40363"/>
                  <a:pt x="72312" y="40741"/>
                </a:cubicBezTo>
                <a:cubicBezTo>
                  <a:pt x="72312" y="41119"/>
                  <a:pt x="72502" y="41497"/>
                  <a:pt x="72974" y="41497"/>
                </a:cubicBezTo>
                <a:cubicBezTo>
                  <a:pt x="73352" y="41497"/>
                  <a:pt x="73730" y="41119"/>
                  <a:pt x="73730" y="40741"/>
                </a:cubicBezTo>
                <a:cubicBezTo>
                  <a:pt x="73730" y="40268"/>
                  <a:pt x="73352" y="40079"/>
                  <a:pt x="72974" y="40079"/>
                </a:cubicBezTo>
                <a:close/>
                <a:moveTo>
                  <a:pt x="6712" y="41780"/>
                </a:moveTo>
                <a:cubicBezTo>
                  <a:pt x="6334" y="41780"/>
                  <a:pt x="5956" y="42159"/>
                  <a:pt x="5956" y="42537"/>
                </a:cubicBezTo>
                <a:cubicBezTo>
                  <a:pt x="5956" y="42915"/>
                  <a:pt x="6239" y="43198"/>
                  <a:pt x="6712" y="43198"/>
                </a:cubicBezTo>
                <a:cubicBezTo>
                  <a:pt x="7090" y="43198"/>
                  <a:pt x="7374" y="42915"/>
                  <a:pt x="7374" y="42537"/>
                </a:cubicBezTo>
                <a:cubicBezTo>
                  <a:pt x="7374" y="42064"/>
                  <a:pt x="7090" y="41780"/>
                  <a:pt x="6712" y="41780"/>
                </a:cubicBezTo>
                <a:close/>
                <a:moveTo>
                  <a:pt x="13707" y="41780"/>
                </a:moveTo>
                <a:cubicBezTo>
                  <a:pt x="13329" y="41780"/>
                  <a:pt x="12951" y="42159"/>
                  <a:pt x="12951" y="42537"/>
                </a:cubicBezTo>
                <a:cubicBezTo>
                  <a:pt x="12951" y="42915"/>
                  <a:pt x="13234" y="43198"/>
                  <a:pt x="13707" y="43198"/>
                </a:cubicBezTo>
                <a:cubicBezTo>
                  <a:pt x="13990" y="43198"/>
                  <a:pt x="14368" y="42915"/>
                  <a:pt x="14368" y="42537"/>
                </a:cubicBezTo>
                <a:cubicBezTo>
                  <a:pt x="14368" y="42064"/>
                  <a:pt x="13990" y="41780"/>
                  <a:pt x="13707" y="41780"/>
                </a:cubicBezTo>
                <a:close/>
                <a:moveTo>
                  <a:pt x="20607" y="41780"/>
                </a:moveTo>
                <a:cubicBezTo>
                  <a:pt x="20324" y="41780"/>
                  <a:pt x="19945" y="42159"/>
                  <a:pt x="19945" y="42537"/>
                </a:cubicBezTo>
                <a:cubicBezTo>
                  <a:pt x="19945" y="42915"/>
                  <a:pt x="20135" y="43198"/>
                  <a:pt x="20607" y="43198"/>
                </a:cubicBezTo>
                <a:cubicBezTo>
                  <a:pt x="20985" y="43198"/>
                  <a:pt x="21363" y="42915"/>
                  <a:pt x="21363" y="42537"/>
                </a:cubicBezTo>
                <a:cubicBezTo>
                  <a:pt x="21363" y="42064"/>
                  <a:pt x="21080" y="41780"/>
                  <a:pt x="20607" y="41780"/>
                </a:cubicBezTo>
                <a:close/>
                <a:moveTo>
                  <a:pt x="27602" y="41780"/>
                </a:moveTo>
                <a:cubicBezTo>
                  <a:pt x="27224" y="41780"/>
                  <a:pt x="26846" y="42159"/>
                  <a:pt x="26846" y="42537"/>
                </a:cubicBezTo>
                <a:cubicBezTo>
                  <a:pt x="26846" y="42915"/>
                  <a:pt x="27129" y="43198"/>
                  <a:pt x="27602" y="43198"/>
                </a:cubicBezTo>
                <a:cubicBezTo>
                  <a:pt x="27980" y="43198"/>
                  <a:pt x="28358" y="42915"/>
                  <a:pt x="28358" y="42537"/>
                </a:cubicBezTo>
                <a:cubicBezTo>
                  <a:pt x="28358" y="42064"/>
                  <a:pt x="28075" y="41780"/>
                  <a:pt x="27602" y="41780"/>
                </a:cubicBezTo>
                <a:close/>
                <a:moveTo>
                  <a:pt x="34691" y="41780"/>
                </a:moveTo>
                <a:cubicBezTo>
                  <a:pt x="34313" y="41780"/>
                  <a:pt x="33935" y="42159"/>
                  <a:pt x="33935" y="42537"/>
                </a:cubicBezTo>
                <a:cubicBezTo>
                  <a:pt x="33935" y="42915"/>
                  <a:pt x="34219" y="43198"/>
                  <a:pt x="34691" y="43198"/>
                </a:cubicBezTo>
                <a:cubicBezTo>
                  <a:pt x="35070" y="43198"/>
                  <a:pt x="35448" y="42915"/>
                  <a:pt x="35448" y="42537"/>
                </a:cubicBezTo>
                <a:cubicBezTo>
                  <a:pt x="35259" y="42064"/>
                  <a:pt x="35070" y="41780"/>
                  <a:pt x="34691" y="41780"/>
                </a:cubicBezTo>
                <a:close/>
                <a:moveTo>
                  <a:pt x="41686" y="41780"/>
                </a:moveTo>
                <a:cubicBezTo>
                  <a:pt x="41308" y="41780"/>
                  <a:pt x="40930" y="42159"/>
                  <a:pt x="40930" y="42537"/>
                </a:cubicBezTo>
                <a:cubicBezTo>
                  <a:pt x="40930" y="42915"/>
                  <a:pt x="41214" y="43198"/>
                  <a:pt x="41686" y="43198"/>
                </a:cubicBezTo>
                <a:cubicBezTo>
                  <a:pt x="42064" y="43198"/>
                  <a:pt x="42348" y="42915"/>
                  <a:pt x="42348" y="42537"/>
                </a:cubicBezTo>
                <a:cubicBezTo>
                  <a:pt x="42253" y="42064"/>
                  <a:pt x="42064" y="41780"/>
                  <a:pt x="41686" y="41780"/>
                </a:cubicBezTo>
                <a:close/>
                <a:moveTo>
                  <a:pt x="48681" y="41780"/>
                </a:moveTo>
                <a:cubicBezTo>
                  <a:pt x="48303" y="41780"/>
                  <a:pt x="47925" y="42159"/>
                  <a:pt x="47925" y="42537"/>
                </a:cubicBezTo>
                <a:cubicBezTo>
                  <a:pt x="47925" y="42915"/>
                  <a:pt x="48114" y="43198"/>
                  <a:pt x="48681" y="43198"/>
                </a:cubicBezTo>
                <a:cubicBezTo>
                  <a:pt x="48965" y="43198"/>
                  <a:pt x="49343" y="42915"/>
                  <a:pt x="49343" y="42537"/>
                </a:cubicBezTo>
                <a:cubicBezTo>
                  <a:pt x="49248" y="42064"/>
                  <a:pt x="48965" y="41780"/>
                  <a:pt x="48681" y="41780"/>
                </a:cubicBezTo>
                <a:close/>
                <a:moveTo>
                  <a:pt x="55581" y="41780"/>
                </a:moveTo>
                <a:cubicBezTo>
                  <a:pt x="55298" y="41780"/>
                  <a:pt x="54920" y="42159"/>
                  <a:pt x="54920" y="42537"/>
                </a:cubicBezTo>
                <a:cubicBezTo>
                  <a:pt x="54920" y="42915"/>
                  <a:pt x="55109" y="43198"/>
                  <a:pt x="55581" y="43198"/>
                </a:cubicBezTo>
                <a:cubicBezTo>
                  <a:pt x="55960" y="43198"/>
                  <a:pt x="56338" y="42915"/>
                  <a:pt x="56338" y="42537"/>
                </a:cubicBezTo>
                <a:cubicBezTo>
                  <a:pt x="56243" y="42064"/>
                  <a:pt x="55960" y="41780"/>
                  <a:pt x="55581" y="41780"/>
                </a:cubicBezTo>
                <a:close/>
                <a:moveTo>
                  <a:pt x="62576" y="41780"/>
                </a:moveTo>
                <a:cubicBezTo>
                  <a:pt x="62198" y="41780"/>
                  <a:pt x="61820" y="42159"/>
                  <a:pt x="61820" y="42537"/>
                </a:cubicBezTo>
                <a:cubicBezTo>
                  <a:pt x="61820" y="42915"/>
                  <a:pt x="62104" y="43198"/>
                  <a:pt x="62576" y="43198"/>
                </a:cubicBezTo>
                <a:cubicBezTo>
                  <a:pt x="62954" y="43198"/>
                  <a:pt x="63333" y="42915"/>
                  <a:pt x="63333" y="42537"/>
                </a:cubicBezTo>
                <a:cubicBezTo>
                  <a:pt x="63144" y="42064"/>
                  <a:pt x="62954" y="41780"/>
                  <a:pt x="62576" y="41780"/>
                </a:cubicBezTo>
                <a:close/>
                <a:moveTo>
                  <a:pt x="69571" y="41780"/>
                </a:moveTo>
                <a:cubicBezTo>
                  <a:pt x="69193" y="41780"/>
                  <a:pt x="68815" y="42159"/>
                  <a:pt x="68815" y="42537"/>
                </a:cubicBezTo>
                <a:cubicBezTo>
                  <a:pt x="68815" y="42915"/>
                  <a:pt x="69099" y="43198"/>
                  <a:pt x="69571" y="43198"/>
                </a:cubicBezTo>
                <a:cubicBezTo>
                  <a:pt x="69949" y="43198"/>
                  <a:pt x="70233" y="42915"/>
                  <a:pt x="70233" y="42537"/>
                </a:cubicBezTo>
                <a:cubicBezTo>
                  <a:pt x="70138" y="42064"/>
                  <a:pt x="69949" y="41780"/>
                  <a:pt x="69571" y="41780"/>
                </a:cubicBezTo>
                <a:close/>
                <a:moveTo>
                  <a:pt x="3309" y="43482"/>
                </a:moveTo>
                <a:cubicBezTo>
                  <a:pt x="2931" y="43482"/>
                  <a:pt x="2553" y="43765"/>
                  <a:pt x="2553" y="44144"/>
                </a:cubicBezTo>
                <a:cubicBezTo>
                  <a:pt x="2553" y="44522"/>
                  <a:pt x="2742" y="44900"/>
                  <a:pt x="3309" y="44900"/>
                </a:cubicBezTo>
                <a:cubicBezTo>
                  <a:pt x="3593" y="44900"/>
                  <a:pt x="3971" y="44522"/>
                  <a:pt x="3971" y="44144"/>
                </a:cubicBezTo>
                <a:cubicBezTo>
                  <a:pt x="3876" y="43765"/>
                  <a:pt x="3593" y="43482"/>
                  <a:pt x="3309" y="43482"/>
                </a:cubicBezTo>
                <a:close/>
                <a:moveTo>
                  <a:pt x="10209" y="43482"/>
                </a:moveTo>
                <a:cubicBezTo>
                  <a:pt x="9831" y="43482"/>
                  <a:pt x="9548" y="43765"/>
                  <a:pt x="9548" y="44144"/>
                </a:cubicBezTo>
                <a:cubicBezTo>
                  <a:pt x="9548" y="44522"/>
                  <a:pt x="9737" y="44900"/>
                  <a:pt x="10209" y="44900"/>
                </a:cubicBezTo>
                <a:cubicBezTo>
                  <a:pt x="10587" y="44900"/>
                  <a:pt x="10966" y="44522"/>
                  <a:pt x="10966" y="44144"/>
                </a:cubicBezTo>
                <a:cubicBezTo>
                  <a:pt x="10871" y="43765"/>
                  <a:pt x="10587" y="43482"/>
                  <a:pt x="10209" y="43482"/>
                </a:cubicBezTo>
                <a:close/>
                <a:moveTo>
                  <a:pt x="17204" y="43482"/>
                </a:moveTo>
                <a:cubicBezTo>
                  <a:pt x="16826" y="43482"/>
                  <a:pt x="16543" y="43765"/>
                  <a:pt x="16543" y="44144"/>
                </a:cubicBezTo>
                <a:cubicBezTo>
                  <a:pt x="16543" y="44522"/>
                  <a:pt x="16732" y="44900"/>
                  <a:pt x="17204" y="44900"/>
                </a:cubicBezTo>
                <a:cubicBezTo>
                  <a:pt x="17582" y="44900"/>
                  <a:pt x="17960" y="44522"/>
                  <a:pt x="17960" y="44144"/>
                </a:cubicBezTo>
                <a:cubicBezTo>
                  <a:pt x="17771" y="43765"/>
                  <a:pt x="17582" y="43482"/>
                  <a:pt x="17204" y="43482"/>
                </a:cubicBezTo>
                <a:close/>
                <a:moveTo>
                  <a:pt x="24199" y="43482"/>
                </a:moveTo>
                <a:cubicBezTo>
                  <a:pt x="23821" y="43482"/>
                  <a:pt x="23443" y="43765"/>
                  <a:pt x="23443" y="44144"/>
                </a:cubicBezTo>
                <a:cubicBezTo>
                  <a:pt x="23443" y="44522"/>
                  <a:pt x="23726" y="44900"/>
                  <a:pt x="24199" y="44900"/>
                </a:cubicBezTo>
                <a:cubicBezTo>
                  <a:pt x="24577" y="44900"/>
                  <a:pt x="24861" y="44522"/>
                  <a:pt x="24861" y="44144"/>
                </a:cubicBezTo>
                <a:cubicBezTo>
                  <a:pt x="24766" y="43765"/>
                  <a:pt x="24577" y="43482"/>
                  <a:pt x="24199" y="43482"/>
                </a:cubicBezTo>
                <a:close/>
                <a:moveTo>
                  <a:pt x="31099" y="43482"/>
                </a:moveTo>
                <a:cubicBezTo>
                  <a:pt x="30816" y="43482"/>
                  <a:pt x="30438" y="43765"/>
                  <a:pt x="30438" y="44144"/>
                </a:cubicBezTo>
                <a:cubicBezTo>
                  <a:pt x="30438" y="44522"/>
                  <a:pt x="30627" y="44900"/>
                  <a:pt x="31099" y="44900"/>
                </a:cubicBezTo>
                <a:cubicBezTo>
                  <a:pt x="31478" y="44900"/>
                  <a:pt x="31856" y="44522"/>
                  <a:pt x="31856" y="44144"/>
                </a:cubicBezTo>
                <a:cubicBezTo>
                  <a:pt x="31761" y="43765"/>
                  <a:pt x="31478" y="43482"/>
                  <a:pt x="31099" y="43482"/>
                </a:cubicBezTo>
                <a:close/>
                <a:moveTo>
                  <a:pt x="38094" y="43482"/>
                </a:moveTo>
                <a:cubicBezTo>
                  <a:pt x="37811" y="43482"/>
                  <a:pt x="37433" y="43765"/>
                  <a:pt x="37433" y="44144"/>
                </a:cubicBezTo>
                <a:cubicBezTo>
                  <a:pt x="37433" y="44522"/>
                  <a:pt x="37622" y="44900"/>
                  <a:pt x="38094" y="44900"/>
                </a:cubicBezTo>
                <a:cubicBezTo>
                  <a:pt x="38472" y="44900"/>
                  <a:pt x="38851" y="44522"/>
                  <a:pt x="38851" y="44144"/>
                </a:cubicBezTo>
                <a:cubicBezTo>
                  <a:pt x="38851" y="43765"/>
                  <a:pt x="38472" y="43482"/>
                  <a:pt x="38094" y="43482"/>
                </a:cubicBezTo>
                <a:close/>
                <a:moveTo>
                  <a:pt x="45089" y="43482"/>
                </a:moveTo>
                <a:cubicBezTo>
                  <a:pt x="44711" y="43482"/>
                  <a:pt x="44333" y="43765"/>
                  <a:pt x="44333" y="44144"/>
                </a:cubicBezTo>
                <a:cubicBezTo>
                  <a:pt x="44333" y="44522"/>
                  <a:pt x="44617" y="44900"/>
                  <a:pt x="45089" y="44900"/>
                </a:cubicBezTo>
                <a:cubicBezTo>
                  <a:pt x="45467" y="44900"/>
                  <a:pt x="45845" y="44522"/>
                  <a:pt x="45845" y="44144"/>
                </a:cubicBezTo>
                <a:cubicBezTo>
                  <a:pt x="45845" y="43765"/>
                  <a:pt x="45467" y="43482"/>
                  <a:pt x="45089" y="43482"/>
                </a:cubicBezTo>
                <a:close/>
                <a:moveTo>
                  <a:pt x="52084" y="43482"/>
                </a:moveTo>
                <a:cubicBezTo>
                  <a:pt x="51706" y="43482"/>
                  <a:pt x="51328" y="43765"/>
                  <a:pt x="51328" y="44144"/>
                </a:cubicBezTo>
                <a:cubicBezTo>
                  <a:pt x="51328" y="44522"/>
                  <a:pt x="51611" y="44900"/>
                  <a:pt x="52084" y="44900"/>
                </a:cubicBezTo>
                <a:cubicBezTo>
                  <a:pt x="52462" y="44900"/>
                  <a:pt x="52746" y="44522"/>
                  <a:pt x="52746" y="44144"/>
                </a:cubicBezTo>
                <a:cubicBezTo>
                  <a:pt x="52746" y="43765"/>
                  <a:pt x="52368" y="43482"/>
                  <a:pt x="52084" y="43482"/>
                </a:cubicBezTo>
                <a:close/>
                <a:moveTo>
                  <a:pt x="59079" y="43482"/>
                </a:moveTo>
                <a:cubicBezTo>
                  <a:pt x="58701" y="43482"/>
                  <a:pt x="58323" y="43765"/>
                  <a:pt x="58323" y="44144"/>
                </a:cubicBezTo>
                <a:cubicBezTo>
                  <a:pt x="58323" y="44522"/>
                  <a:pt x="58512" y="44900"/>
                  <a:pt x="59079" y="44900"/>
                </a:cubicBezTo>
                <a:cubicBezTo>
                  <a:pt x="59363" y="44900"/>
                  <a:pt x="59741" y="44522"/>
                  <a:pt x="59741" y="44144"/>
                </a:cubicBezTo>
                <a:cubicBezTo>
                  <a:pt x="59741" y="43765"/>
                  <a:pt x="59363" y="43482"/>
                  <a:pt x="59079" y="43482"/>
                </a:cubicBezTo>
                <a:close/>
                <a:moveTo>
                  <a:pt x="65979" y="43482"/>
                </a:moveTo>
                <a:cubicBezTo>
                  <a:pt x="65601" y="43482"/>
                  <a:pt x="65318" y="43765"/>
                  <a:pt x="65318" y="44144"/>
                </a:cubicBezTo>
                <a:cubicBezTo>
                  <a:pt x="65318" y="44522"/>
                  <a:pt x="65507" y="44900"/>
                  <a:pt x="65979" y="44900"/>
                </a:cubicBezTo>
                <a:cubicBezTo>
                  <a:pt x="66357" y="44900"/>
                  <a:pt x="66735" y="44522"/>
                  <a:pt x="66735" y="44144"/>
                </a:cubicBezTo>
                <a:cubicBezTo>
                  <a:pt x="66735" y="43765"/>
                  <a:pt x="66357" y="43482"/>
                  <a:pt x="65979" y="43482"/>
                </a:cubicBezTo>
                <a:close/>
                <a:moveTo>
                  <a:pt x="72974" y="43482"/>
                </a:moveTo>
                <a:cubicBezTo>
                  <a:pt x="72596" y="43482"/>
                  <a:pt x="72312" y="43765"/>
                  <a:pt x="72312" y="44144"/>
                </a:cubicBezTo>
                <a:cubicBezTo>
                  <a:pt x="72312" y="44522"/>
                  <a:pt x="72502" y="44900"/>
                  <a:pt x="72974" y="44900"/>
                </a:cubicBezTo>
                <a:cubicBezTo>
                  <a:pt x="73352" y="44900"/>
                  <a:pt x="73730" y="44522"/>
                  <a:pt x="73730" y="44144"/>
                </a:cubicBezTo>
                <a:cubicBezTo>
                  <a:pt x="73730" y="43765"/>
                  <a:pt x="73352" y="43482"/>
                  <a:pt x="72974" y="43482"/>
                </a:cubicBezTo>
                <a:close/>
                <a:moveTo>
                  <a:pt x="6712" y="45278"/>
                </a:moveTo>
                <a:cubicBezTo>
                  <a:pt x="6334" y="45278"/>
                  <a:pt x="5956" y="45561"/>
                  <a:pt x="5956" y="45939"/>
                </a:cubicBezTo>
                <a:cubicBezTo>
                  <a:pt x="5956" y="46318"/>
                  <a:pt x="6239" y="46696"/>
                  <a:pt x="6712" y="46696"/>
                </a:cubicBezTo>
                <a:cubicBezTo>
                  <a:pt x="7090" y="46696"/>
                  <a:pt x="7374" y="46318"/>
                  <a:pt x="7374" y="45939"/>
                </a:cubicBezTo>
                <a:cubicBezTo>
                  <a:pt x="7374" y="45561"/>
                  <a:pt x="7090" y="45278"/>
                  <a:pt x="6712" y="45278"/>
                </a:cubicBezTo>
                <a:close/>
                <a:moveTo>
                  <a:pt x="13707" y="45278"/>
                </a:moveTo>
                <a:cubicBezTo>
                  <a:pt x="13329" y="45278"/>
                  <a:pt x="12951" y="45561"/>
                  <a:pt x="12951" y="45939"/>
                </a:cubicBezTo>
                <a:cubicBezTo>
                  <a:pt x="12951" y="46318"/>
                  <a:pt x="13234" y="46696"/>
                  <a:pt x="13707" y="46696"/>
                </a:cubicBezTo>
                <a:cubicBezTo>
                  <a:pt x="13990" y="46696"/>
                  <a:pt x="14368" y="46318"/>
                  <a:pt x="14368" y="45939"/>
                </a:cubicBezTo>
                <a:cubicBezTo>
                  <a:pt x="14368" y="45561"/>
                  <a:pt x="13990" y="45278"/>
                  <a:pt x="13707" y="45278"/>
                </a:cubicBezTo>
                <a:close/>
                <a:moveTo>
                  <a:pt x="20607" y="45278"/>
                </a:moveTo>
                <a:cubicBezTo>
                  <a:pt x="20324" y="45278"/>
                  <a:pt x="19945" y="45561"/>
                  <a:pt x="19945" y="45939"/>
                </a:cubicBezTo>
                <a:cubicBezTo>
                  <a:pt x="19945" y="46318"/>
                  <a:pt x="20135" y="46696"/>
                  <a:pt x="20607" y="46696"/>
                </a:cubicBezTo>
                <a:cubicBezTo>
                  <a:pt x="20985" y="46696"/>
                  <a:pt x="21363" y="46318"/>
                  <a:pt x="21363" y="45939"/>
                </a:cubicBezTo>
                <a:cubicBezTo>
                  <a:pt x="21363" y="45561"/>
                  <a:pt x="21080" y="45278"/>
                  <a:pt x="20607" y="45278"/>
                </a:cubicBezTo>
                <a:close/>
                <a:moveTo>
                  <a:pt x="27602" y="45278"/>
                </a:moveTo>
                <a:cubicBezTo>
                  <a:pt x="27224" y="45278"/>
                  <a:pt x="26846" y="45561"/>
                  <a:pt x="26846" y="45939"/>
                </a:cubicBezTo>
                <a:cubicBezTo>
                  <a:pt x="26846" y="46318"/>
                  <a:pt x="27129" y="46696"/>
                  <a:pt x="27602" y="46696"/>
                </a:cubicBezTo>
                <a:cubicBezTo>
                  <a:pt x="27980" y="46696"/>
                  <a:pt x="28358" y="46318"/>
                  <a:pt x="28358" y="45939"/>
                </a:cubicBezTo>
                <a:cubicBezTo>
                  <a:pt x="28358" y="45561"/>
                  <a:pt x="28075" y="45278"/>
                  <a:pt x="27602" y="45278"/>
                </a:cubicBezTo>
                <a:close/>
                <a:moveTo>
                  <a:pt x="34691" y="45278"/>
                </a:moveTo>
                <a:cubicBezTo>
                  <a:pt x="34313" y="45278"/>
                  <a:pt x="33935" y="45561"/>
                  <a:pt x="33935" y="45939"/>
                </a:cubicBezTo>
                <a:cubicBezTo>
                  <a:pt x="33935" y="46318"/>
                  <a:pt x="34219" y="46696"/>
                  <a:pt x="34691" y="46696"/>
                </a:cubicBezTo>
                <a:cubicBezTo>
                  <a:pt x="35070" y="46696"/>
                  <a:pt x="35448" y="46318"/>
                  <a:pt x="35448" y="45939"/>
                </a:cubicBezTo>
                <a:cubicBezTo>
                  <a:pt x="35259" y="45561"/>
                  <a:pt x="35070" y="45278"/>
                  <a:pt x="34691" y="45278"/>
                </a:cubicBezTo>
                <a:close/>
                <a:moveTo>
                  <a:pt x="41686" y="45278"/>
                </a:moveTo>
                <a:cubicBezTo>
                  <a:pt x="41308" y="45278"/>
                  <a:pt x="40930" y="45561"/>
                  <a:pt x="40930" y="45939"/>
                </a:cubicBezTo>
                <a:cubicBezTo>
                  <a:pt x="40930" y="46318"/>
                  <a:pt x="41214" y="46696"/>
                  <a:pt x="41686" y="46696"/>
                </a:cubicBezTo>
                <a:cubicBezTo>
                  <a:pt x="42064" y="46696"/>
                  <a:pt x="42348" y="46318"/>
                  <a:pt x="42348" y="45939"/>
                </a:cubicBezTo>
                <a:cubicBezTo>
                  <a:pt x="42253" y="45561"/>
                  <a:pt x="42064" y="45278"/>
                  <a:pt x="41686" y="45278"/>
                </a:cubicBezTo>
                <a:close/>
                <a:moveTo>
                  <a:pt x="48681" y="45278"/>
                </a:moveTo>
                <a:cubicBezTo>
                  <a:pt x="48303" y="45278"/>
                  <a:pt x="47925" y="45561"/>
                  <a:pt x="47925" y="45939"/>
                </a:cubicBezTo>
                <a:cubicBezTo>
                  <a:pt x="47925" y="46318"/>
                  <a:pt x="48114" y="46696"/>
                  <a:pt x="48681" y="46696"/>
                </a:cubicBezTo>
                <a:cubicBezTo>
                  <a:pt x="48965" y="46696"/>
                  <a:pt x="49343" y="46318"/>
                  <a:pt x="49343" y="45939"/>
                </a:cubicBezTo>
                <a:cubicBezTo>
                  <a:pt x="49248" y="45561"/>
                  <a:pt x="48965" y="45278"/>
                  <a:pt x="48681" y="45278"/>
                </a:cubicBezTo>
                <a:close/>
                <a:moveTo>
                  <a:pt x="55581" y="45278"/>
                </a:moveTo>
                <a:cubicBezTo>
                  <a:pt x="55298" y="45278"/>
                  <a:pt x="54920" y="45561"/>
                  <a:pt x="54920" y="45939"/>
                </a:cubicBezTo>
                <a:cubicBezTo>
                  <a:pt x="54920" y="46318"/>
                  <a:pt x="55109" y="46696"/>
                  <a:pt x="55581" y="46696"/>
                </a:cubicBezTo>
                <a:cubicBezTo>
                  <a:pt x="55960" y="46696"/>
                  <a:pt x="56338" y="46318"/>
                  <a:pt x="56338" y="45939"/>
                </a:cubicBezTo>
                <a:cubicBezTo>
                  <a:pt x="56243" y="45561"/>
                  <a:pt x="55960" y="45278"/>
                  <a:pt x="55581" y="45278"/>
                </a:cubicBezTo>
                <a:close/>
                <a:moveTo>
                  <a:pt x="62576" y="45278"/>
                </a:moveTo>
                <a:cubicBezTo>
                  <a:pt x="62198" y="45278"/>
                  <a:pt x="61820" y="45561"/>
                  <a:pt x="61820" y="45939"/>
                </a:cubicBezTo>
                <a:cubicBezTo>
                  <a:pt x="61820" y="46318"/>
                  <a:pt x="62104" y="46696"/>
                  <a:pt x="62576" y="46696"/>
                </a:cubicBezTo>
                <a:cubicBezTo>
                  <a:pt x="62954" y="46696"/>
                  <a:pt x="63333" y="46318"/>
                  <a:pt x="63333" y="45939"/>
                </a:cubicBezTo>
                <a:cubicBezTo>
                  <a:pt x="63144" y="45561"/>
                  <a:pt x="62954" y="45278"/>
                  <a:pt x="62576" y="45278"/>
                </a:cubicBezTo>
                <a:close/>
                <a:moveTo>
                  <a:pt x="69571" y="45278"/>
                </a:moveTo>
                <a:cubicBezTo>
                  <a:pt x="69193" y="45278"/>
                  <a:pt x="68815" y="45561"/>
                  <a:pt x="68815" y="45939"/>
                </a:cubicBezTo>
                <a:cubicBezTo>
                  <a:pt x="68815" y="46318"/>
                  <a:pt x="69099" y="46696"/>
                  <a:pt x="69571" y="46696"/>
                </a:cubicBezTo>
                <a:cubicBezTo>
                  <a:pt x="69949" y="46696"/>
                  <a:pt x="70233" y="46318"/>
                  <a:pt x="70233" y="45939"/>
                </a:cubicBezTo>
                <a:cubicBezTo>
                  <a:pt x="70138" y="45561"/>
                  <a:pt x="69949" y="45278"/>
                  <a:pt x="69571" y="45278"/>
                </a:cubicBezTo>
                <a:close/>
                <a:moveTo>
                  <a:pt x="72974" y="46979"/>
                </a:moveTo>
                <a:cubicBezTo>
                  <a:pt x="72596" y="46979"/>
                  <a:pt x="72407" y="47263"/>
                  <a:pt x="72407" y="47735"/>
                </a:cubicBezTo>
                <a:cubicBezTo>
                  <a:pt x="72407" y="48114"/>
                  <a:pt x="72596" y="48208"/>
                  <a:pt x="72880" y="48303"/>
                </a:cubicBezTo>
                <a:cubicBezTo>
                  <a:pt x="72880" y="48208"/>
                  <a:pt x="72974" y="47925"/>
                  <a:pt x="72974" y="47830"/>
                </a:cubicBezTo>
                <a:cubicBezTo>
                  <a:pt x="73069" y="47641"/>
                  <a:pt x="73069" y="47357"/>
                  <a:pt x="73258" y="47168"/>
                </a:cubicBezTo>
                <a:cubicBezTo>
                  <a:pt x="73069" y="47168"/>
                  <a:pt x="73069" y="46979"/>
                  <a:pt x="72974" y="46979"/>
                </a:cubicBezTo>
                <a:close/>
                <a:moveTo>
                  <a:pt x="3309" y="46979"/>
                </a:moveTo>
                <a:cubicBezTo>
                  <a:pt x="2931" y="46979"/>
                  <a:pt x="2553" y="47357"/>
                  <a:pt x="2553" y="47735"/>
                </a:cubicBezTo>
                <a:cubicBezTo>
                  <a:pt x="2553" y="48114"/>
                  <a:pt x="2742" y="48397"/>
                  <a:pt x="3309" y="48397"/>
                </a:cubicBezTo>
                <a:cubicBezTo>
                  <a:pt x="3593" y="48397"/>
                  <a:pt x="3971" y="48114"/>
                  <a:pt x="3971" y="47735"/>
                </a:cubicBezTo>
                <a:cubicBezTo>
                  <a:pt x="3876" y="47263"/>
                  <a:pt x="3593" y="46979"/>
                  <a:pt x="3309" y="46979"/>
                </a:cubicBezTo>
                <a:close/>
                <a:moveTo>
                  <a:pt x="10209" y="46979"/>
                </a:moveTo>
                <a:cubicBezTo>
                  <a:pt x="9831" y="46979"/>
                  <a:pt x="9548" y="47357"/>
                  <a:pt x="9548" y="47735"/>
                </a:cubicBezTo>
                <a:cubicBezTo>
                  <a:pt x="9548" y="48114"/>
                  <a:pt x="9737" y="48397"/>
                  <a:pt x="10209" y="48397"/>
                </a:cubicBezTo>
                <a:cubicBezTo>
                  <a:pt x="10587" y="48397"/>
                  <a:pt x="10966" y="48114"/>
                  <a:pt x="10966" y="47735"/>
                </a:cubicBezTo>
                <a:cubicBezTo>
                  <a:pt x="10871" y="47263"/>
                  <a:pt x="10587" y="46979"/>
                  <a:pt x="10209" y="46979"/>
                </a:cubicBezTo>
                <a:close/>
                <a:moveTo>
                  <a:pt x="17204" y="46979"/>
                </a:moveTo>
                <a:cubicBezTo>
                  <a:pt x="16826" y="46979"/>
                  <a:pt x="16543" y="47357"/>
                  <a:pt x="16543" y="47735"/>
                </a:cubicBezTo>
                <a:cubicBezTo>
                  <a:pt x="16543" y="48114"/>
                  <a:pt x="16732" y="48397"/>
                  <a:pt x="17204" y="48397"/>
                </a:cubicBezTo>
                <a:cubicBezTo>
                  <a:pt x="17582" y="48397"/>
                  <a:pt x="17960" y="48114"/>
                  <a:pt x="17960" y="47735"/>
                </a:cubicBezTo>
                <a:cubicBezTo>
                  <a:pt x="17771" y="47263"/>
                  <a:pt x="17582" y="46979"/>
                  <a:pt x="17204" y="46979"/>
                </a:cubicBezTo>
                <a:close/>
                <a:moveTo>
                  <a:pt x="24199" y="46979"/>
                </a:moveTo>
                <a:cubicBezTo>
                  <a:pt x="23821" y="46979"/>
                  <a:pt x="23443" y="47357"/>
                  <a:pt x="23443" y="47735"/>
                </a:cubicBezTo>
                <a:cubicBezTo>
                  <a:pt x="23443" y="48114"/>
                  <a:pt x="23726" y="48397"/>
                  <a:pt x="24199" y="48397"/>
                </a:cubicBezTo>
                <a:cubicBezTo>
                  <a:pt x="24577" y="48397"/>
                  <a:pt x="24861" y="48114"/>
                  <a:pt x="24861" y="47735"/>
                </a:cubicBezTo>
                <a:cubicBezTo>
                  <a:pt x="24766" y="47263"/>
                  <a:pt x="24577" y="46979"/>
                  <a:pt x="24199" y="46979"/>
                </a:cubicBezTo>
                <a:close/>
                <a:moveTo>
                  <a:pt x="31099" y="46979"/>
                </a:moveTo>
                <a:cubicBezTo>
                  <a:pt x="30816" y="46979"/>
                  <a:pt x="30438" y="47357"/>
                  <a:pt x="30438" y="47735"/>
                </a:cubicBezTo>
                <a:cubicBezTo>
                  <a:pt x="30438" y="48114"/>
                  <a:pt x="30627" y="48397"/>
                  <a:pt x="31099" y="48397"/>
                </a:cubicBezTo>
                <a:cubicBezTo>
                  <a:pt x="31478" y="48397"/>
                  <a:pt x="31856" y="48114"/>
                  <a:pt x="31856" y="47735"/>
                </a:cubicBezTo>
                <a:cubicBezTo>
                  <a:pt x="31761" y="47263"/>
                  <a:pt x="31478" y="46979"/>
                  <a:pt x="31099" y="46979"/>
                </a:cubicBezTo>
                <a:close/>
                <a:moveTo>
                  <a:pt x="38094" y="46979"/>
                </a:moveTo>
                <a:cubicBezTo>
                  <a:pt x="37811" y="46979"/>
                  <a:pt x="37433" y="47357"/>
                  <a:pt x="37433" y="47735"/>
                </a:cubicBezTo>
                <a:cubicBezTo>
                  <a:pt x="37433" y="48114"/>
                  <a:pt x="37622" y="48397"/>
                  <a:pt x="38094" y="48397"/>
                </a:cubicBezTo>
                <a:cubicBezTo>
                  <a:pt x="38472" y="48397"/>
                  <a:pt x="38851" y="48114"/>
                  <a:pt x="38851" y="47735"/>
                </a:cubicBezTo>
                <a:cubicBezTo>
                  <a:pt x="38851" y="47263"/>
                  <a:pt x="38472" y="46979"/>
                  <a:pt x="38094" y="46979"/>
                </a:cubicBezTo>
                <a:close/>
                <a:moveTo>
                  <a:pt x="45089" y="46979"/>
                </a:moveTo>
                <a:cubicBezTo>
                  <a:pt x="44711" y="46979"/>
                  <a:pt x="44333" y="47357"/>
                  <a:pt x="44333" y="47735"/>
                </a:cubicBezTo>
                <a:cubicBezTo>
                  <a:pt x="44333" y="48114"/>
                  <a:pt x="44617" y="48397"/>
                  <a:pt x="45089" y="48397"/>
                </a:cubicBezTo>
                <a:cubicBezTo>
                  <a:pt x="45467" y="48397"/>
                  <a:pt x="45845" y="48114"/>
                  <a:pt x="45845" y="47735"/>
                </a:cubicBezTo>
                <a:cubicBezTo>
                  <a:pt x="45845" y="47263"/>
                  <a:pt x="45467" y="46979"/>
                  <a:pt x="45089" y="46979"/>
                </a:cubicBezTo>
                <a:close/>
                <a:moveTo>
                  <a:pt x="52084" y="46979"/>
                </a:moveTo>
                <a:cubicBezTo>
                  <a:pt x="51706" y="46979"/>
                  <a:pt x="51328" y="47357"/>
                  <a:pt x="51328" y="47735"/>
                </a:cubicBezTo>
                <a:cubicBezTo>
                  <a:pt x="51328" y="48114"/>
                  <a:pt x="51611" y="48397"/>
                  <a:pt x="52084" y="48397"/>
                </a:cubicBezTo>
                <a:cubicBezTo>
                  <a:pt x="52462" y="48397"/>
                  <a:pt x="52746" y="48114"/>
                  <a:pt x="52746" y="47735"/>
                </a:cubicBezTo>
                <a:cubicBezTo>
                  <a:pt x="52746" y="47263"/>
                  <a:pt x="52368" y="46979"/>
                  <a:pt x="52084" y="46979"/>
                </a:cubicBezTo>
                <a:close/>
                <a:moveTo>
                  <a:pt x="59079" y="46979"/>
                </a:moveTo>
                <a:cubicBezTo>
                  <a:pt x="58701" y="46979"/>
                  <a:pt x="58323" y="47357"/>
                  <a:pt x="58323" y="47735"/>
                </a:cubicBezTo>
                <a:cubicBezTo>
                  <a:pt x="58323" y="48114"/>
                  <a:pt x="58512" y="48397"/>
                  <a:pt x="59079" y="48397"/>
                </a:cubicBezTo>
                <a:cubicBezTo>
                  <a:pt x="59363" y="48397"/>
                  <a:pt x="59741" y="48114"/>
                  <a:pt x="59741" y="47735"/>
                </a:cubicBezTo>
                <a:cubicBezTo>
                  <a:pt x="59741" y="47263"/>
                  <a:pt x="59363" y="46979"/>
                  <a:pt x="59079" y="46979"/>
                </a:cubicBezTo>
                <a:close/>
                <a:moveTo>
                  <a:pt x="65979" y="46979"/>
                </a:moveTo>
                <a:cubicBezTo>
                  <a:pt x="65601" y="46979"/>
                  <a:pt x="65318" y="47357"/>
                  <a:pt x="65318" y="47735"/>
                </a:cubicBezTo>
                <a:cubicBezTo>
                  <a:pt x="65318" y="48114"/>
                  <a:pt x="65507" y="48397"/>
                  <a:pt x="65979" y="48397"/>
                </a:cubicBezTo>
                <a:cubicBezTo>
                  <a:pt x="66357" y="48397"/>
                  <a:pt x="66735" y="48114"/>
                  <a:pt x="66735" y="47735"/>
                </a:cubicBezTo>
                <a:cubicBezTo>
                  <a:pt x="66735" y="47263"/>
                  <a:pt x="66357" y="46979"/>
                  <a:pt x="65979" y="46979"/>
                </a:cubicBezTo>
                <a:close/>
                <a:moveTo>
                  <a:pt x="6712" y="48775"/>
                </a:moveTo>
                <a:cubicBezTo>
                  <a:pt x="6334" y="48775"/>
                  <a:pt x="5956" y="49153"/>
                  <a:pt x="5956" y="49531"/>
                </a:cubicBezTo>
                <a:cubicBezTo>
                  <a:pt x="5956" y="49815"/>
                  <a:pt x="6239" y="50193"/>
                  <a:pt x="6712" y="50193"/>
                </a:cubicBezTo>
                <a:cubicBezTo>
                  <a:pt x="7090" y="50193"/>
                  <a:pt x="7374" y="49815"/>
                  <a:pt x="7374" y="49531"/>
                </a:cubicBezTo>
                <a:cubicBezTo>
                  <a:pt x="7374" y="49059"/>
                  <a:pt x="7090" y="48775"/>
                  <a:pt x="6712" y="48775"/>
                </a:cubicBezTo>
                <a:close/>
                <a:moveTo>
                  <a:pt x="13707" y="48775"/>
                </a:moveTo>
                <a:cubicBezTo>
                  <a:pt x="13329" y="48775"/>
                  <a:pt x="12951" y="49153"/>
                  <a:pt x="12951" y="49531"/>
                </a:cubicBezTo>
                <a:cubicBezTo>
                  <a:pt x="12951" y="49815"/>
                  <a:pt x="13234" y="50193"/>
                  <a:pt x="13707" y="50193"/>
                </a:cubicBezTo>
                <a:cubicBezTo>
                  <a:pt x="13990" y="50193"/>
                  <a:pt x="14368" y="49815"/>
                  <a:pt x="14368" y="49531"/>
                </a:cubicBezTo>
                <a:cubicBezTo>
                  <a:pt x="14368" y="49059"/>
                  <a:pt x="13990" y="48775"/>
                  <a:pt x="13707" y="48775"/>
                </a:cubicBezTo>
                <a:close/>
                <a:moveTo>
                  <a:pt x="20607" y="48775"/>
                </a:moveTo>
                <a:cubicBezTo>
                  <a:pt x="20324" y="48775"/>
                  <a:pt x="19945" y="49153"/>
                  <a:pt x="19945" y="49531"/>
                </a:cubicBezTo>
                <a:cubicBezTo>
                  <a:pt x="19945" y="49815"/>
                  <a:pt x="20135" y="50193"/>
                  <a:pt x="20607" y="50193"/>
                </a:cubicBezTo>
                <a:cubicBezTo>
                  <a:pt x="20985" y="50193"/>
                  <a:pt x="21363" y="49815"/>
                  <a:pt x="21363" y="49531"/>
                </a:cubicBezTo>
                <a:cubicBezTo>
                  <a:pt x="21363" y="49059"/>
                  <a:pt x="21080" y="48775"/>
                  <a:pt x="20607" y="48775"/>
                </a:cubicBezTo>
                <a:close/>
                <a:moveTo>
                  <a:pt x="27602" y="48775"/>
                </a:moveTo>
                <a:cubicBezTo>
                  <a:pt x="27224" y="48775"/>
                  <a:pt x="26846" y="49153"/>
                  <a:pt x="26846" y="49531"/>
                </a:cubicBezTo>
                <a:cubicBezTo>
                  <a:pt x="26846" y="49815"/>
                  <a:pt x="27129" y="50193"/>
                  <a:pt x="27602" y="50193"/>
                </a:cubicBezTo>
                <a:cubicBezTo>
                  <a:pt x="27980" y="50193"/>
                  <a:pt x="28358" y="49815"/>
                  <a:pt x="28358" y="49531"/>
                </a:cubicBezTo>
                <a:cubicBezTo>
                  <a:pt x="28358" y="49059"/>
                  <a:pt x="28075" y="48775"/>
                  <a:pt x="27602" y="48775"/>
                </a:cubicBezTo>
                <a:close/>
                <a:moveTo>
                  <a:pt x="34691" y="48775"/>
                </a:moveTo>
                <a:cubicBezTo>
                  <a:pt x="34313" y="48775"/>
                  <a:pt x="33935" y="49153"/>
                  <a:pt x="33935" y="49531"/>
                </a:cubicBezTo>
                <a:cubicBezTo>
                  <a:pt x="33935" y="49815"/>
                  <a:pt x="34219" y="50193"/>
                  <a:pt x="34691" y="50193"/>
                </a:cubicBezTo>
                <a:cubicBezTo>
                  <a:pt x="35070" y="50193"/>
                  <a:pt x="35448" y="49815"/>
                  <a:pt x="35448" y="49531"/>
                </a:cubicBezTo>
                <a:cubicBezTo>
                  <a:pt x="35259" y="49059"/>
                  <a:pt x="35070" y="48775"/>
                  <a:pt x="34691" y="48775"/>
                </a:cubicBezTo>
                <a:close/>
                <a:moveTo>
                  <a:pt x="41686" y="48775"/>
                </a:moveTo>
                <a:cubicBezTo>
                  <a:pt x="41308" y="48775"/>
                  <a:pt x="40930" y="49153"/>
                  <a:pt x="40930" y="49531"/>
                </a:cubicBezTo>
                <a:cubicBezTo>
                  <a:pt x="40930" y="49815"/>
                  <a:pt x="41214" y="50193"/>
                  <a:pt x="41686" y="50193"/>
                </a:cubicBezTo>
                <a:cubicBezTo>
                  <a:pt x="42064" y="50193"/>
                  <a:pt x="42348" y="49815"/>
                  <a:pt x="42348" y="49531"/>
                </a:cubicBezTo>
                <a:cubicBezTo>
                  <a:pt x="42253" y="49059"/>
                  <a:pt x="42064" y="48775"/>
                  <a:pt x="41686" y="48775"/>
                </a:cubicBezTo>
                <a:close/>
                <a:moveTo>
                  <a:pt x="48681" y="48775"/>
                </a:moveTo>
                <a:cubicBezTo>
                  <a:pt x="48303" y="48775"/>
                  <a:pt x="47925" y="49153"/>
                  <a:pt x="47925" y="49531"/>
                </a:cubicBezTo>
                <a:cubicBezTo>
                  <a:pt x="47925" y="49815"/>
                  <a:pt x="48114" y="50193"/>
                  <a:pt x="48681" y="50193"/>
                </a:cubicBezTo>
                <a:cubicBezTo>
                  <a:pt x="48965" y="50193"/>
                  <a:pt x="49343" y="49815"/>
                  <a:pt x="49343" y="49531"/>
                </a:cubicBezTo>
                <a:cubicBezTo>
                  <a:pt x="49248" y="49059"/>
                  <a:pt x="48965" y="48775"/>
                  <a:pt x="48681" y="48775"/>
                </a:cubicBezTo>
                <a:close/>
                <a:moveTo>
                  <a:pt x="55581" y="48775"/>
                </a:moveTo>
                <a:cubicBezTo>
                  <a:pt x="55298" y="48775"/>
                  <a:pt x="54920" y="49153"/>
                  <a:pt x="54920" y="49531"/>
                </a:cubicBezTo>
                <a:cubicBezTo>
                  <a:pt x="54920" y="49815"/>
                  <a:pt x="55109" y="50193"/>
                  <a:pt x="55581" y="50193"/>
                </a:cubicBezTo>
                <a:cubicBezTo>
                  <a:pt x="55960" y="50193"/>
                  <a:pt x="56338" y="49815"/>
                  <a:pt x="56338" y="49531"/>
                </a:cubicBezTo>
                <a:cubicBezTo>
                  <a:pt x="56243" y="49059"/>
                  <a:pt x="55960" y="48775"/>
                  <a:pt x="55581" y="48775"/>
                </a:cubicBezTo>
                <a:close/>
                <a:moveTo>
                  <a:pt x="62576" y="48775"/>
                </a:moveTo>
                <a:cubicBezTo>
                  <a:pt x="62198" y="48775"/>
                  <a:pt x="61820" y="49153"/>
                  <a:pt x="61820" y="49531"/>
                </a:cubicBezTo>
                <a:cubicBezTo>
                  <a:pt x="61820" y="49815"/>
                  <a:pt x="62104" y="50193"/>
                  <a:pt x="62576" y="50193"/>
                </a:cubicBezTo>
                <a:cubicBezTo>
                  <a:pt x="62954" y="50193"/>
                  <a:pt x="63333" y="49815"/>
                  <a:pt x="63333" y="49531"/>
                </a:cubicBezTo>
                <a:cubicBezTo>
                  <a:pt x="63144" y="49059"/>
                  <a:pt x="62954" y="48775"/>
                  <a:pt x="62576" y="48775"/>
                </a:cubicBezTo>
                <a:close/>
                <a:moveTo>
                  <a:pt x="69571" y="48775"/>
                </a:moveTo>
                <a:cubicBezTo>
                  <a:pt x="69193" y="48775"/>
                  <a:pt x="68815" y="49153"/>
                  <a:pt x="68815" y="49531"/>
                </a:cubicBezTo>
                <a:cubicBezTo>
                  <a:pt x="68815" y="49815"/>
                  <a:pt x="69099" y="50193"/>
                  <a:pt x="69571" y="50193"/>
                </a:cubicBezTo>
                <a:cubicBezTo>
                  <a:pt x="69949" y="50193"/>
                  <a:pt x="70233" y="49815"/>
                  <a:pt x="70233" y="49531"/>
                </a:cubicBezTo>
                <a:cubicBezTo>
                  <a:pt x="70138" y="49059"/>
                  <a:pt x="69949" y="48775"/>
                  <a:pt x="69571" y="48775"/>
                </a:cubicBezTo>
                <a:close/>
                <a:moveTo>
                  <a:pt x="3309" y="50477"/>
                </a:moveTo>
                <a:cubicBezTo>
                  <a:pt x="3025" y="50477"/>
                  <a:pt x="2836" y="50666"/>
                  <a:pt x="2647" y="50855"/>
                </a:cubicBezTo>
                <a:lnTo>
                  <a:pt x="3025" y="51611"/>
                </a:lnTo>
                <a:cubicBezTo>
                  <a:pt x="3120" y="51611"/>
                  <a:pt x="3120" y="51706"/>
                  <a:pt x="3309" y="51706"/>
                </a:cubicBezTo>
                <a:cubicBezTo>
                  <a:pt x="3593" y="51706"/>
                  <a:pt x="3971" y="51422"/>
                  <a:pt x="3971" y="51044"/>
                </a:cubicBezTo>
                <a:cubicBezTo>
                  <a:pt x="3876" y="50760"/>
                  <a:pt x="3593" y="50477"/>
                  <a:pt x="3309" y="50477"/>
                </a:cubicBezTo>
                <a:close/>
                <a:moveTo>
                  <a:pt x="10209" y="50477"/>
                </a:moveTo>
                <a:cubicBezTo>
                  <a:pt x="9831" y="50477"/>
                  <a:pt x="9548" y="50760"/>
                  <a:pt x="9548" y="51138"/>
                </a:cubicBezTo>
                <a:cubicBezTo>
                  <a:pt x="9548" y="51516"/>
                  <a:pt x="9737" y="51895"/>
                  <a:pt x="10209" y="51895"/>
                </a:cubicBezTo>
                <a:cubicBezTo>
                  <a:pt x="10587" y="51895"/>
                  <a:pt x="10966" y="51516"/>
                  <a:pt x="10966" y="51138"/>
                </a:cubicBezTo>
                <a:cubicBezTo>
                  <a:pt x="10871" y="50760"/>
                  <a:pt x="10587" y="50477"/>
                  <a:pt x="10209" y="50477"/>
                </a:cubicBezTo>
                <a:close/>
                <a:moveTo>
                  <a:pt x="17204" y="50477"/>
                </a:moveTo>
                <a:cubicBezTo>
                  <a:pt x="16826" y="50477"/>
                  <a:pt x="16543" y="50760"/>
                  <a:pt x="16543" y="51138"/>
                </a:cubicBezTo>
                <a:cubicBezTo>
                  <a:pt x="16543" y="51516"/>
                  <a:pt x="16732" y="51895"/>
                  <a:pt x="17204" y="51895"/>
                </a:cubicBezTo>
                <a:cubicBezTo>
                  <a:pt x="17582" y="51895"/>
                  <a:pt x="17960" y="51516"/>
                  <a:pt x="17960" y="51138"/>
                </a:cubicBezTo>
                <a:cubicBezTo>
                  <a:pt x="17771" y="50760"/>
                  <a:pt x="17582" y="50477"/>
                  <a:pt x="17204" y="50477"/>
                </a:cubicBezTo>
                <a:close/>
                <a:moveTo>
                  <a:pt x="24199" y="50477"/>
                </a:moveTo>
                <a:cubicBezTo>
                  <a:pt x="23821" y="50477"/>
                  <a:pt x="23443" y="50760"/>
                  <a:pt x="23443" y="51138"/>
                </a:cubicBezTo>
                <a:cubicBezTo>
                  <a:pt x="23443" y="51516"/>
                  <a:pt x="23726" y="51895"/>
                  <a:pt x="24199" y="51895"/>
                </a:cubicBezTo>
                <a:cubicBezTo>
                  <a:pt x="24577" y="51895"/>
                  <a:pt x="24861" y="51516"/>
                  <a:pt x="24861" y="51138"/>
                </a:cubicBezTo>
                <a:cubicBezTo>
                  <a:pt x="24766" y="50760"/>
                  <a:pt x="24577" y="50477"/>
                  <a:pt x="24199" y="50477"/>
                </a:cubicBezTo>
                <a:close/>
                <a:moveTo>
                  <a:pt x="31099" y="50477"/>
                </a:moveTo>
                <a:cubicBezTo>
                  <a:pt x="30816" y="50477"/>
                  <a:pt x="30438" y="50760"/>
                  <a:pt x="30438" y="51138"/>
                </a:cubicBezTo>
                <a:cubicBezTo>
                  <a:pt x="30438" y="51516"/>
                  <a:pt x="30627" y="51895"/>
                  <a:pt x="31099" y="51895"/>
                </a:cubicBezTo>
                <a:cubicBezTo>
                  <a:pt x="31478" y="51895"/>
                  <a:pt x="31856" y="51516"/>
                  <a:pt x="31856" y="51138"/>
                </a:cubicBezTo>
                <a:cubicBezTo>
                  <a:pt x="31761" y="50760"/>
                  <a:pt x="31478" y="50477"/>
                  <a:pt x="31099" y="50477"/>
                </a:cubicBezTo>
                <a:close/>
                <a:moveTo>
                  <a:pt x="38094" y="50477"/>
                </a:moveTo>
                <a:cubicBezTo>
                  <a:pt x="37811" y="50477"/>
                  <a:pt x="37433" y="50760"/>
                  <a:pt x="37433" y="51138"/>
                </a:cubicBezTo>
                <a:cubicBezTo>
                  <a:pt x="37433" y="51516"/>
                  <a:pt x="37622" y="51895"/>
                  <a:pt x="38094" y="51895"/>
                </a:cubicBezTo>
                <a:cubicBezTo>
                  <a:pt x="38472" y="51895"/>
                  <a:pt x="38851" y="51516"/>
                  <a:pt x="38851" y="51138"/>
                </a:cubicBezTo>
                <a:cubicBezTo>
                  <a:pt x="38851" y="50760"/>
                  <a:pt x="38472" y="50477"/>
                  <a:pt x="38094" y="50477"/>
                </a:cubicBezTo>
                <a:close/>
                <a:moveTo>
                  <a:pt x="45089" y="50477"/>
                </a:moveTo>
                <a:cubicBezTo>
                  <a:pt x="44711" y="50477"/>
                  <a:pt x="44333" y="50760"/>
                  <a:pt x="44333" y="51138"/>
                </a:cubicBezTo>
                <a:cubicBezTo>
                  <a:pt x="44333" y="51516"/>
                  <a:pt x="44617" y="51895"/>
                  <a:pt x="45089" y="51895"/>
                </a:cubicBezTo>
                <a:cubicBezTo>
                  <a:pt x="45467" y="51895"/>
                  <a:pt x="45845" y="51516"/>
                  <a:pt x="45845" y="51138"/>
                </a:cubicBezTo>
                <a:cubicBezTo>
                  <a:pt x="45845" y="50760"/>
                  <a:pt x="45467" y="50477"/>
                  <a:pt x="45089" y="50477"/>
                </a:cubicBezTo>
                <a:close/>
                <a:moveTo>
                  <a:pt x="52084" y="50477"/>
                </a:moveTo>
                <a:cubicBezTo>
                  <a:pt x="51706" y="50477"/>
                  <a:pt x="51328" y="50760"/>
                  <a:pt x="51328" y="51138"/>
                </a:cubicBezTo>
                <a:cubicBezTo>
                  <a:pt x="51328" y="51516"/>
                  <a:pt x="51611" y="51895"/>
                  <a:pt x="52084" y="51895"/>
                </a:cubicBezTo>
                <a:cubicBezTo>
                  <a:pt x="52462" y="51895"/>
                  <a:pt x="52746" y="51516"/>
                  <a:pt x="52746" y="51138"/>
                </a:cubicBezTo>
                <a:cubicBezTo>
                  <a:pt x="52746" y="50760"/>
                  <a:pt x="52368" y="50477"/>
                  <a:pt x="52084" y="50477"/>
                </a:cubicBezTo>
                <a:close/>
                <a:moveTo>
                  <a:pt x="59079" y="50477"/>
                </a:moveTo>
                <a:cubicBezTo>
                  <a:pt x="58701" y="50477"/>
                  <a:pt x="58323" y="50760"/>
                  <a:pt x="58323" y="51138"/>
                </a:cubicBezTo>
                <a:cubicBezTo>
                  <a:pt x="58323" y="51516"/>
                  <a:pt x="58512" y="51895"/>
                  <a:pt x="59079" y="51895"/>
                </a:cubicBezTo>
                <a:cubicBezTo>
                  <a:pt x="59363" y="51895"/>
                  <a:pt x="59741" y="51516"/>
                  <a:pt x="59741" y="51138"/>
                </a:cubicBezTo>
                <a:cubicBezTo>
                  <a:pt x="59741" y="50760"/>
                  <a:pt x="59363" y="50477"/>
                  <a:pt x="59079" y="50477"/>
                </a:cubicBezTo>
                <a:close/>
                <a:moveTo>
                  <a:pt x="65979" y="50477"/>
                </a:moveTo>
                <a:cubicBezTo>
                  <a:pt x="65601" y="50477"/>
                  <a:pt x="65318" y="50760"/>
                  <a:pt x="65318" y="51138"/>
                </a:cubicBezTo>
                <a:cubicBezTo>
                  <a:pt x="65318" y="51516"/>
                  <a:pt x="65507" y="51895"/>
                  <a:pt x="65979" y="51895"/>
                </a:cubicBezTo>
                <a:cubicBezTo>
                  <a:pt x="66357" y="51895"/>
                  <a:pt x="66735" y="51516"/>
                  <a:pt x="66735" y="51138"/>
                </a:cubicBezTo>
                <a:cubicBezTo>
                  <a:pt x="66735" y="50760"/>
                  <a:pt x="66357" y="50477"/>
                  <a:pt x="65979" y="50477"/>
                </a:cubicBezTo>
                <a:close/>
                <a:moveTo>
                  <a:pt x="6712" y="52178"/>
                </a:moveTo>
                <a:cubicBezTo>
                  <a:pt x="6334" y="52178"/>
                  <a:pt x="5956" y="52556"/>
                  <a:pt x="5956" y="52934"/>
                </a:cubicBezTo>
                <a:cubicBezTo>
                  <a:pt x="5956" y="53218"/>
                  <a:pt x="6239" y="53596"/>
                  <a:pt x="6712" y="53596"/>
                </a:cubicBezTo>
                <a:cubicBezTo>
                  <a:pt x="7090" y="53596"/>
                  <a:pt x="7374" y="53312"/>
                  <a:pt x="7374" y="52934"/>
                </a:cubicBezTo>
                <a:cubicBezTo>
                  <a:pt x="7374" y="52556"/>
                  <a:pt x="7090" y="52178"/>
                  <a:pt x="6712" y="52178"/>
                </a:cubicBezTo>
                <a:close/>
                <a:moveTo>
                  <a:pt x="13707" y="52178"/>
                </a:moveTo>
                <a:cubicBezTo>
                  <a:pt x="13329" y="52178"/>
                  <a:pt x="12951" y="52556"/>
                  <a:pt x="12951" y="52934"/>
                </a:cubicBezTo>
                <a:cubicBezTo>
                  <a:pt x="12951" y="53218"/>
                  <a:pt x="13234" y="53596"/>
                  <a:pt x="13707" y="53596"/>
                </a:cubicBezTo>
                <a:cubicBezTo>
                  <a:pt x="13990" y="53596"/>
                  <a:pt x="14368" y="53312"/>
                  <a:pt x="14368" y="52934"/>
                </a:cubicBezTo>
                <a:cubicBezTo>
                  <a:pt x="14368" y="52556"/>
                  <a:pt x="13990" y="52178"/>
                  <a:pt x="13707" y="52178"/>
                </a:cubicBezTo>
                <a:close/>
                <a:moveTo>
                  <a:pt x="20607" y="52178"/>
                </a:moveTo>
                <a:cubicBezTo>
                  <a:pt x="20324" y="52178"/>
                  <a:pt x="19945" y="52556"/>
                  <a:pt x="19945" y="52934"/>
                </a:cubicBezTo>
                <a:cubicBezTo>
                  <a:pt x="19945" y="53218"/>
                  <a:pt x="20135" y="53596"/>
                  <a:pt x="20607" y="53596"/>
                </a:cubicBezTo>
                <a:cubicBezTo>
                  <a:pt x="20985" y="53596"/>
                  <a:pt x="21363" y="53312"/>
                  <a:pt x="21363" y="52934"/>
                </a:cubicBezTo>
                <a:cubicBezTo>
                  <a:pt x="21363" y="52556"/>
                  <a:pt x="21080" y="52178"/>
                  <a:pt x="20607" y="52178"/>
                </a:cubicBezTo>
                <a:close/>
                <a:moveTo>
                  <a:pt x="27602" y="52178"/>
                </a:moveTo>
                <a:cubicBezTo>
                  <a:pt x="27224" y="52178"/>
                  <a:pt x="26846" y="52556"/>
                  <a:pt x="26846" y="52934"/>
                </a:cubicBezTo>
                <a:cubicBezTo>
                  <a:pt x="26846" y="53218"/>
                  <a:pt x="27129" y="53596"/>
                  <a:pt x="27602" y="53596"/>
                </a:cubicBezTo>
                <a:cubicBezTo>
                  <a:pt x="27980" y="53596"/>
                  <a:pt x="28358" y="53312"/>
                  <a:pt x="28358" y="52934"/>
                </a:cubicBezTo>
                <a:cubicBezTo>
                  <a:pt x="28358" y="52556"/>
                  <a:pt x="28075" y="52178"/>
                  <a:pt x="27602" y="52178"/>
                </a:cubicBezTo>
                <a:close/>
                <a:moveTo>
                  <a:pt x="34691" y="52178"/>
                </a:moveTo>
                <a:cubicBezTo>
                  <a:pt x="34313" y="52178"/>
                  <a:pt x="33935" y="52556"/>
                  <a:pt x="33935" y="52934"/>
                </a:cubicBezTo>
                <a:cubicBezTo>
                  <a:pt x="33935" y="53218"/>
                  <a:pt x="34219" y="53596"/>
                  <a:pt x="34691" y="53596"/>
                </a:cubicBezTo>
                <a:cubicBezTo>
                  <a:pt x="35070" y="53596"/>
                  <a:pt x="35448" y="53312"/>
                  <a:pt x="35448" y="52934"/>
                </a:cubicBezTo>
                <a:cubicBezTo>
                  <a:pt x="35259" y="52556"/>
                  <a:pt x="35070" y="52178"/>
                  <a:pt x="34691" y="52178"/>
                </a:cubicBezTo>
                <a:close/>
                <a:moveTo>
                  <a:pt x="41686" y="52178"/>
                </a:moveTo>
                <a:cubicBezTo>
                  <a:pt x="41308" y="52178"/>
                  <a:pt x="40930" y="52556"/>
                  <a:pt x="40930" y="52934"/>
                </a:cubicBezTo>
                <a:cubicBezTo>
                  <a:pt x="40930" y="53218"/>
                  <a:pt x="41214" y="53596"/>
                  <a:pt x="41686" y="53596"/>
                </a:cubicBezTo>
                <a:cubicBezTo>
                  <a:pt x="42064" y="53596"/>
                  <a:pt x="42348" y="53312"/>
                  <a:pt x="42348" y="52934"/>
                </a:cubicBezTo>
                <a:cubicBezTo>
                  <a:pt x="42253" y="52556"/>
                  <a:pt x="42064" y="52178"/>
                  <a:pt x="41686" y="52178"/>
                </a:cubicBezTo>
                <a:close/>
                <a:moveTo>
                  <a:pt x="48681" y="52178"/>
                </a:moveTo>
                <a:cubicBezTo>
                  <a:pt x="48303" y="52178"/>
                  <a:pt x="47925" y="52556"/>
                  <a:pt x="47925" y="52934"/>
                </a:cubicBezTo>
                <a:cubicBezTo>
                  <a:pt x="47925" y="53218"/>
                  <a:pt x="48114" y="53596"/>
                  <a:pt x="48681" y="53596"/>
                </a:cubicBezTo>
                <a:cubicBezTo>
                  <a:pt x="48965" y="53596"/>
                  <a:pt x="49343" y="53312"/>
                  <a:pt x="49343" y="52934"/>
                </a:cubicBezTo>
                <a:cubicBezTo>
                  <a:pt x="49248" y="52556"/>
                  <a:pt x="48965" y="52178"/>
                  <a:pt x="48681" y="52178"/>
                </a:cubicBezTo>
                <a:close/>
                <a:moveTo>
                  <a:pt x="55581" y="52178"/>
                </a:moveTo>
                <a:cubicBezTo>
                  <a:pt x="55298" y="52178"/>
                  <a:pt x="54920" y="52556"/>
                  <a:pt x="54920" y="52934"/>
                </a:cubicBezTo>
                <a:cubicBezTo>
                  <a:pt x="54920" y="53218"/>
                  <a:pt x="55109" y="53596"/>
                  <a:pt x="55581" y="53596"/>
                </a:cubicBezTo>
                <a:cubicBezTo>
                  <a:pt x="55960" y="53596"/>
                  <a:pt x="56338" y="53312"/>
                  <a:pt x="56338" y="52934"/>
                </a:cubicBezTo>
                <a:cubicBezTo>
                  <a:pt x="56243" y="52556"/>
                  <a:pt x="55960" y="52178"/>
                  <a:pt x="55581" y="52178"/>
                </a:cubicBezTo>
                <a:close/>
                <a:moveTo>
                  <a:pt x="62576" y="52178"/>
                </a:moveTo>
                <a:cubicBezTo>
                  <a:pt x="62198" y="52178"/>
                  <a:pt x="61820" y="52556"/>
                  <a:pt x="61820" y="52934"/>
                </a:cubicBezTo>
                <a:cubicBezTo>
                  <a:pt x="61820" y="53218"/>
                  <a:pt x="62104" y="53596"/>
                  <a:pt x="62576" y="53596"/>
                </a:cubicBezTo>
                <a:cubicBezTo>
                  <a:pt x="62954" y="53596"/>
                  <a:pt x="63333" y="53312"/>
                  <a:pt x="63333" y="52934"/>
                </a:cubicBezTo>
                <a:cubicBezTo>
                  <a:pt x="63144" y="52556"/>
                  <a:pt x="62954" y="52178"/>
                  <a:pt x="62576" y="52178"/>
                </a:cubicBezTo>
                <a:close/>
                <a:moveTo>
                  <a:pt x="69571" y="52178"/>
                </a:moveTo>
                <a:cubicBezTo>
                  <a:pt x="69193" y="52178"/>
                  <a:pt x="68815" y="52556"/>
                  <a:pt x="68815" y="52934"/>
                </a:cubicBezTo>
                <a:cubicBezTo>
                  <a:pt x="68815" y="53218"/>
                  <a:pt x="69099" y="53596"/>
                  <a:pt x="69571" y="53596"/>
                </a:cubicBezTo>
                <a:cubicBezTo>
                  <a:pt x="69949" y="53596"/>
                  <a:pt x="70233" y="53312"/>
                  <a:pt x="70233" y="52934"/>
                </a:cubicBezTo>
                <a:cubicBezTo>
                  <a:pt x="70138" y="52556"/>
                  <a:pt x="69949" y="52178"/>
                  <a:pt x="69571" y="52178"/>
                </a:cubicBezTo>
                <a:close/>
                <a:moveTo>
                  <a:pt x="10209" y="53974"/>
                </a:moveTo>
                <a:cubicBezTo>
                  <a:pt x="9831" y="53974"/>
                  <a:pt x="9548" y="54352"/>
                  <a:pt x="9548" y="54730"/>
                </a:cubicBezTo>
                <a:cubicBezTo>
                  <a:pt x="9548" y="55014"/>
                  <a:pt x="9737" y="55392"/>
                  <a:pt x="10209" y="55392"/>
                </a:cubicBezTo>
                <a:cubicBezTo>
                  <a:pt x="10587" y="55392"/>
                  <a:pt x="10966" y="55014"/>
                  <a:pt x="10966" y="54730"/>
                </a:cubicBezTo>
                <a:cubicBezTo>
                  <a:pt x="10871" y="54258"/>
                  <a:pt x="10587" y="53974"/>
                  <a:pt x="10209" y="53974"/>
                </a:cubicBezTo>
                <a:close/>
                <a:moveTo>
                  <a:pt x="17204" y="53974"/>
                </a:moveTo>
                <a:cubicBezTo>
                  <a:pt x="16826" y="53974"/>
                  <a:pt x="16543" y="54352"/>
                  <a:pt x="16543" y="54730"/>
                </a:cubicBezTo>
                <a:cubicBezTo>
                  <a:pt x="16543" y="55014"/>
                  <a:pt x="16732" y="55392"/>
                  <a:pt x="17204" y="55392"/>
                </a:cubicBezTo>
                <a:cubicBezTo>
                  <a:pt x="17582" y="55392"/>
                  <a:pt x="17960" y="55014"/>
                  <a:pt x="17960" y="54730"/>
                </a:cubicBezTo>
                <a:cubicBezTo>
                  <a:pt x="17771" y="54258"/>
                  <a:pt x="17582" y="53974"/>
                  <a:pt x="17204" y="53974"/>
                </a:cubicBezTo>
                <a:close/>
                <a:moveTo>
                  <a:pt x="24199" y="53974"/>
                </a:moveTo>
                <a:cubicBezTo>
                  <a:pt x="23821" y="53974"/>
                  <a:pt x="23443" y="54352"/>
                  <a:pt x="23443" y="54730"/>
                </a:cubicBezTo>
                <a:cubicBezTo>
                  <a:pt x="23443" y="55014"/>
                  <a:pt x="23726" y="55392"/>
                  <a:pt x="24199" y="55392"/>
                </a:cubicBezTo>
                <a:cubicBezTo>
                  <a:pt x="24577" y="55392"/>
                  <a:pt x="24861" y="55014"/>
                  <a:pt x="24861" y="54730"/>
                </a:cubicBezTo>
                <a:cubicBezTo>
                  <a:pt x="24766" y="54258"/>
                  <a:pt x="24577" y="53974"/>
                  <a:pt x="24199" y="53974"/>
                </a:cubicBezTo>
                <a:close/>
                <a:moveTo>
                  <a:pt x="31099" y="53974"/>
                </a:moveTo>
                <a:cubicBezTo>
                  <a:pt x="30816" y="53974"/>
                  <a:pt x="30438" y="54352"/>
                  <a:pt x="30438" y="54730"/>
                </a:cubicBezTo>
                <a:cubicBezTo>
                  <a:pt x="30438" y="55014"/>
                  <a:pt x="30627" y="55392"/>
                  <a:pt x="31099" y="55392"/>
                </a:cubicBezTo>
                <a:cubicBezTo>
                  <a:pt x="31478" y="55392"/>
                  <a:pt x="31856" y="55014"/>
                  <a:pt x="31856" y="54730"/>
                </a:cubicBezTo>
                <a:cubicBezTo>
                  <a:pt x="31761" y="54258"/>
                  <a:pt x="31478" y="53974"/>
                  <a:pt x="31099" y="53974"/>
                </a:cubicBezTo>
                <a:close/>
                <a:moveTo>
                  <a:pt x="38094" y="53974"/>
                </a:moveTo>
                <a:cubicBezTo>
                  <a:pt x="37811" y="53974"/>
                  <a:pt x="37433" y="54352"/>
                  <a:pt x="37433" y="54730"/>
                </a:cubicBezTo>
                <a:cubicBezTo>
                  <a:pt x="37433" y="55014"/>
                  <a:pt x="37622" y="55392"/>
                  <a:pt x="38094" y="55392"/>
                </a:cubicBezTo>
                <a:cubicBezTo>
                  <a:pt x="38472" y="55392"/>
                  <a:pt x="38851" y="55014"/>
                  <a:pt x="38851" y="54730"/>
                </a:cubicBezTo>
                <a:cubicBezTo>
                  <a:pt x="38851" y="54258"/>
                  <a:pt x="38472" y="53974"/>
                  <a:pt x="38094" y="53974"/>
                </a:cubicBezTo>
                <a:close/>
                <a:moveTo>
                  <a:pt x="45089" y="53974"/>
                </a:moveTo>
                <a:cubicBezTo>
                  <a:pt x="44711" y="53974"/>
                  <a:pt x="44333" y="54352"/>
                  <a:pt x="44333" y="54730"/>
                </a:cubicBezTo>
                <a:cubicBezTo>
                  <a:pt x="44333" y="55014"/>
                  <a:pt x="44617" y="55392"/>
                  <a:pt x="45089" y="55392"/>
                </a:cubicBezTo>
                <a:cubicBezTo>
                  <a:pt x="45467" y="55392"/>
                  <a:pt x="45845" y="55014"/>
                  <a:pt x="45845" y="54730"/>
                </a:cubicBezTo>
                <a:cubicBezTo>
                  <a:pt x="45845" y="54258"/>
                  <a:pt x="45467" y="53974"/>
                  <a:pt x="45089" y="53974"/>
                </a:cubicBezTo>
                <a:close/>
                <a:moveTo>
                  <a:pt x="52084" y="53974"/>
                </a:moveTo>
                <a:cubicBezTo>
                  <a:pt x="51706" y="53974"/>
                  <a:pt x="51328" y="54352"/>
                  <a:pt x="51328" y="54730"/>
                </a:cubicBezTo>
                <a:cubicBezTo>
                  <a:pt x="51328" y="55014"/>
                  <a:pt x="51611" y="55392"/>
                  <a:pt x="52084" y="55392"/>
                </a:cubicBezTo>
                <a:cubicBezTo>
                  <a:pt x="52462" y="55392"/>
                  <a:pt x="52746" y="55014"/>
                  <a:pt x="52746" y="54730"/>
                </a:cubicBezTo>
                <a:cubicBezTo>
                  <a:pt x="52746" y="54258"/>
                  <a:pt x="52368" y="53974"/>
                  <a:pt x="52084" y="53974"/>
                </a:cubicBezTo>
                <a:close/>
                <a:moveTo>
                  <a:pt x="59079" y="53974"/>
                </a:moveTo>
                <a:cubicBezTo>
                  <a:pt x="58701" y="53974"/>
                  <a:pt x="58323" y="54352"/>
                  <a:pt x="58323" y="54730"/>
                </a:cubicBezTo>
                <a:cubicBezTo>
                  <a:pt x="58323" y="55014"/>
                  <a:pt x="58512" y="55392"/>
                  <a:pt x="59079" y="55392"/>
                </a:cubicBezTo>
                <a:cubicBezTo>
                  <a:pt x="59363" y="55392"/>
                  <a:pt x="59741" y="55014"/>
                  <a:pt x="59741" y="54730"/>
                </a:cubicBezTo>
                <a:cubicBezTo>
                  <a:pt x="59741" y="54258"/>
                  <a:pt x="59363" y="53974"/>
                  <a:pt x="59079" y="53974"/>
                </a:cubicBezTo>
                <a:close/>
                <a:moveTo>
                  <a:pt x="65979" y="53974"/>
                </a:moveTo>
                <a:cubicBezTo>
                  <a:pt x="65601" y="53974"/>
                  <a:pt x="65318" y="54352"/>
                  <a:pt x="65318" y="54730"/>
                </a:cubicBezTo>
                <a:cubicBezTo>
                  <a:pt x="65318" y="55014"/>
                  <a:pt x="65507" y="55392"/>
                  <a:pt x="65979" y="55392"/>
                </a:cubicBezTo>
                <a:cubicBezTo>
                  <a:pt x="66357" y="55392"/>
                  <a:pt x="66735" y="55014"/>
                  <a:pt x="66735" y="54730"/>
                </a:cubicBezTo>
                <a:cubicBezTo>
                  <a:pt x="66735" y="54258"/>
                  <a:pt x="66357" y="53974"/>
                  <a:pt x="65979" y="53974"/>
                </a:cubicBezTo>
                <a:close/>
                <a:moveTo>
                  <a:pt x="69571" y="55676"/>
                </a:moveTo>
                <a:lnTo>
                  <a:pt x="69571" y="55676"/>
                </a:lnTo>
                <a:cubicBezTo>
                  <a:pt x="69193" y="55770"/>
                  <a:pt x="68815" y="55959"/>
                  <a:pt x="68815" y="56337"/>
                </a:cubicBezTo>
                <a:cubicBezTo>
                  <a:pt x="68815" y="56432"/>
                  <a:pt x="69004" y="56432"/>
                  <a:pt x="69004" y="56621"/>
                </a:cubicBezTo>
                <a:cubicBezTo>
                  <a:pt x="69193" y="56243"/>
                  <a:pt x="69288" y="55959"/>
                  <a:pt x="69571" y="55676"/>
                </a:cubicBezTo>
                <a:close/>
                <a:moveTo>
                  <a:pt x="6712" y="55770"/>
                </a:moveTo>
                <a:cubicBezTo>
                  <a:pt x="6334" y="55770"/>
                  <a:pt x="5956" y="56054"/>
                  <a:pt x="5956" y="56432"/>
                </a:cubicBezTo>
                <a:cubicBezTo>
                  <a:pt x="5956" y="56810"/>
                  <a:pt x="6239" y="57188"/>
                  <a:pt x="6712" y="57188"/>
                </a:cubicBezTo>
                <a:cubicBezTo>
                  <a:pt x="7090" y="57188"/>
                  <a:pt x="7374" y="56810"/>
                  <a:pt x="7374" y="56432"/>
                </a:cubicBezTo>
                <a:cubicBezTo>
                  <a:pt x="7374" y="55959"/>
                  <a:pt x="7090" y="55770"/>
                  <a:pt x="6712" y="55770"/>
                </a:cubicBezTo>
                <a:close/>
                <a:moveTo>
                  <a:pt x="13707" y="55770"/>
                </a:moveTo>
                <a:cubicBezTo>
                  <a:pt x="13329" y="55770"/>
                  <a:pt x="12951" y="56054"/>
                  <a:pt x="12951" y="56432"/>
                </a:cubicBezTo>
                <a:cubicBezTo>
                  <a:pt x="12951" y="56810"/>
                  <a:pt x="13234" y="57188"/>
                  <a:pt x="13707" y="57188"/>
                </a:cubicBezTo>
                <a:cubicBezTo>
                  <a:pt x="13990" y="57188"/>
                  <a:pt x="14368" y="56810"/>
                  <a:pt x="14368" y="56432"/>
                </a:cubicBezTo>
                <a:cubicBezTo>
                  <a:pt x="14368" y="55959"/>
                  <a:pt x="13990" y="55770"/>
                  <a:pt x="13707" y="55770"/>
                </a:cubicBezTo>
                <a:close/>
                <a:moveTo>
                  <a:pt x="20607" y="55770"/>
                </a:moveTo>
                <a:cubicBezTo>
                  <a:pt x="20324" y="55770"/>
                  <a:pt x="19945" y="56054"/>
                  <a:pt x="19945" y="56432"/>
                </a:cubicBezTo>
                <a:cubicBezTo>
                  <a:pt x="19945" y="56810"/>
                  <a:pt x="20135" y="57188"/>
                  <a:pt x="20607" y="57188"/>
                </a:cubicBezTo>
                <a:cubicBezTo>
                  <a:pt x="20985" y="57188"/>
                  <a:pt x="21363" y="56810"/>
                  <a:pt x="21363" y="56432"/>
                </a:cubicBezTo>
                <a:cubicBezTo>
                  <a:pt x="21363" y="55959"/>
                  <a:pt x="21080" y="55770"/>
                  <a:pt x="20607" y="55770"/>
                </a:cubicBezTo>
                <a:close/>
                <a:moveTo>
                  <a:pt x="27602" y="55770"/>
                </a:moveTo>
                <a:cubicBezTo>
                  <a:pt x="27224" y="55770"/>
                  <a:pt x="26846" y="56054"/>
                  <a:pt x="26846" y="56432"/>
                </a:cubicBezTo>
                <a:cubicBezTo>
                  <a:pt x="26846" y="56810"/>
                  <a:pt x="27129" y="57188"/>
                  <a:pt x="27602" y="57188"/>
                </a:cubicBezTo>
                <a:cubicBezTo>
                  <a:pt x="27980" y="57188"/>
                  <a:pt x="28358" y="56810"/>
                  <a:pt x="28358" y="56432"/>
                </a:cubicBezTo>
                <a:cubicBezTo>
                  <a:pt x="28358" y="55959"/>
                  <a:pt x="28075" y="55770"/>
                  <a:pt x="27602" y="55770"/>
                </a:cubicBezTo>
                <a:close/>
                <a:moveTo>
                  <a:pt x="34691" y="55770"/>
                </a:moveTo>
                <a:cubicBezTo>
                  <a:pt x="34313" y="55770"/>
                  <a:pt x="33935" y="56054"/>
                  <a:pt x="33935" y="56432"/>
                </a:cubicBezTo>
                <a:cubicBezTo>
                  <a:pt x="33935" y="56810"/>
                  <a:pt x="34219" y="57188"/>
                  <a:pt x="34691" y="57188"/>
                </a:cubicBezTo>
                <a:cubicBezTo>
                  <a:pt x="35070" y="57188"/>
                  <a:pt x="35448" y="56810"/>
                  <a:pt x="35448" y="56432"/>
                </a:cubicBezTo>
                <a:cubicBezTo>
                  <a:pt x="35259" y="55959"/>
                  <a:pt x="35070" y="55770"/>
                  <a:pt x="34691" y="55770"/>
                </a:cubicBezTo>
                <a:close/>
                <a:moveTo>
                  <a:pt x="41686" y="55770"/>
                </a:moveTo>
                <a:cubicBezTo>
                  <a:pt x="41308" y="55770"/>
                  <a:pt x="40930" y="56054"/>
                  <a:pt x="40930" y="56432"/>
                </a:cubicBezTo>
                <a:cubicBezTo>
                  <a:pt x="40930" y="56810"/>
                  <a:pt x="41214" y="57188"/>
                  <a:pt x="41686" y="57188"/>
                </a:cubicBezTo>
                <a:cubicBezTo>
                  <a:pt x="42064" y="57188"/>
                  <a:pt x="42348" y="56810"/>
                  <a:pt x="42348" y="56432"/>
                </a:cubicBezTo>
                <a:cubicBezTo>
                  <a:pt x="42253" y="55959"/>
                  <a:pt x="42064" y="55770"/>
                  <a:pt x="41686" y="55770"/>
                </a:cubicBezTo>
                <a:close/>
                <a:moveTo>
                  <a:pt x="48681" y="55770"/>
                </a:moveTo>
                <a:cubicBezTo>
                  <a:pt x="48303" y="55770"/>
                  <a:pt x="47925" y="56054"/>
                  <a:pt x="47925" y="56432"/>
                </a:cubicBezTo>
                <a:cubicBezTo>
                  <a:pt x="47925" y="56810"/>
                  <a:pt x="48114" y="57188"/>
                  <a:pt x="48681" y="57188"/>
                </a:cubicBezTo>
                <a:cubicBezTo>
                  <a:pt x="48965" y="57188"/>
                  <a:pt x="49343" y="56810"/>
                  <a:pt x="49343" y="56432"/>
                </a:cubicBezTo>
                <a:cubicBezTo>
                  <a:pt x="49248" y="55959"/>
                  <a:pt x="48965" y="55770"/>
                  <a:pt x="48681" y="55770"/>
                </a:cubicBezTo>
                <a:close/>
                <a:moveTo>
                  <a:pt x="55581" y="55770"/>
                </a:moveTo>
                <a:cubicBezTo>
                  <a:pt x="55298" y="55770"/>
                  <a:pt x="54920" y="56054"/>
                  <a:pt x="54920" y="56432"/>
                </a:cubicBezTo>
                <a:cubicBezTo>
                  <a:pt x="54920" y="56810"/>
                  <a:pt x="55109" y="57188"/>
                  <a:pt x="55581" y="57188"/>
                </a:cubicBezTo>
                <a:cubicBezTo>
                  <a:pt x="55960" y="57188"/>
                  <a:pt x="56338" y="56810"/>
                  <a:pt x="56338" y="56432"/>
                </a:cubicBezTo>
                <a:cubicBezTo>
                  <a:pt x="56243" y="55959"/>
                  <a:pt x="55960" y="55770"/>
                  <a:pt x="55581" y="55770"/>
                </a:cubicBezTo>
                <a:close/>
                <a:moveTo>
                  <a:pt x="62576" y="55770"/>
                </a:moveTo>
                <a:cubicBezTo>
                  <a:pt x="62198" y="55770"/>
                  <a:pt x="61820" y="56054"/>
                  <a:pt x="61820" y="56432"/>
                </a:cubicBezTo>
                <a:cubicBezTo>
                  <a:pt x="61820" y="56810"/>
                  <a:pt x="62104" y="57188"/>
                  <a:pt x="62576" y="57188"/>
                </a:cubicBezTo>
                <a:cubicBezTo>
                  <a:pt x="62954" y="57188"/>
                  <a:pt x="63333" y="56810"/>
                  <a:pt x="63333" y="56432"/>
                </a:cubicBezTo>
                <a:cubicBezTo>
                  <a:pt x="63144" y="55959"/>
                  <a:pt x="62954" y="55770"/>
                  <a:pt x="62576" y="55770"/>
                </a:cubicBezTo>
                <a:close/>
                <a:moveTo>
                  <a:pt x="10209" y="57377"/>
                </a:moveTo>
                <a:cubicBezTo>
                  <a:pt x="9831" y="57377"/>
                  <a:pt x="9548" y="57755"/>
                  <a:pt x="9548" y="58133"/>
                </a:cubicBezTo>
                <a:cubicBezTo>
                  <a:pt x="9548" y="58417"/>
                  <a:pt x="9737" y="58795"/>
                  <a:pt x="10209" y="58795"/>
                </a:cubicBezTo>
                <a:cubicBezTo>
                  <a:pt x="10587" y="58795"/>
                  <a:pt x="10966" y="58511"/>
                  <a:pt x="10966" y="58133"/>
                </a:cubicBezTo>
                <a:cubicBezTo>
                  <a:pt x="10871" y="57755"/>
                  <a:pt x="10587" y="57377"/>
                  <a:pt x="10209" y="57377"/>
                </a:cubicBezTo>
                <a:close/>
                <a:moveTo>
                  <a:pt x="17204" y="57377"/>
                </a:moveTo>
                <a:cubicBezTo>
                  <a:pt x="16826" y="57377"/>
                  <a:pt x="16543" y="57755"/>
                  <a:pt x="16543" y="58133"/>
                </a:cubicBezTo>
                <a:cubicBezTo>
                  <a:pt x="16543" y="58417"/>
                  <a:pt x="16732" y="58795"/>
                  <a:pt x="17204" y="58795"/>
                </a:cubicBezTo>
                <a:cubicBezTo>
                  <a:pt x="17582" y="58795"/>
                  <a:pt x="17960" y="58511"/>
                  <a:pt x="17960" y="58133"/>
                </a:cubicBezTo>
                <a:cubicBezTo>
                  <a:pt x="17771" y="57755"/>
                  <a:pt x="17582" y="57377"/>
                  <a:pt x="17204" y="57377"/>
                </a:cubicBezTo>
                <a:close/>
                <a:moveTo>
                  <a:pt x="24199" y="57377"/>
                </a:moveTo>
                <a:cubicBezTo>
                  <a:pt x="23821" y="57377"/>
                  <a:pt x="23443" y="57755"/>
                  <a:pt x="23443" y="58133"/>
                </a:cubicBezTo>
                <a:cubicBezTo>
                  <a:pt x="23443" y="58417"/>
                  <a:pt x="23726" y="58795"/>
                  <a:pt x="24199" y="58795"/>
                </a:cubicBezTo>
                <a:cubicBezTo>
                  <a:pt x="24577" y="58795"/>
                  <a:pt x="24861" y="58511"/>
                  <a:pt x="24861" y="58133"/>
                </a:cubicBezTo>
                <a:cubicBezTo>
                  <a:pt x="24766" y="57755"/>
                  <a:pt x="24577" y="57377"/>
                  <a:pt x="24199" y="57377"/>
                </a:cubicBezTo>
                <a:close/>
                <a:moveTo>
                  <a:pt x="31099" y="57377"/>
                </a:moveTo>
                <a:cubicBezTo>
                  <a:pt x="30816" y="57377"/>
                  <a:pt x="30438" y="57755"/>
                  <a:pt x="30438" y="58133"/>
                </a:cubicBezTo>
                <a:cubicBezTo>
                  <a:pt x="30438" y="58417"/>
                  <a:pt x="30627" y="58795"/>
                  <a:pt x="31099" y="58795"/>
                </a:cubicBezTo>
                <a:cubicBezTo>
                  <a:pt x="31478" y="58795"/>
                  <a:pt x="31856" y="58511"/>
                  <a:pt x="31856" y="58133"/>
                </a:cubicBezTo>
                <a:cubicBezTo>
                  <a:pt x="31761" y="57755"/>
                  <a:pt x="31478" y="57377"/>
                  <a:pt x="31099" y="57377"/>
                </a:cubicBezTo>
                <a:close/>
                <a:moveTo>
                  <a:pt x="38094" y="57377"/>
                </a:moveTo>
                <a:cubicBezTo>
                  <a:pt x="37811" y="57377"/>
                  <a:pt x="37433" y="57755"/>
                  <a:pt x="37433" y="58133"/>
                </a:cubicBezTo>
                <a:cubicBezTo>
                  <a:pt x="37433" y="58417"/>
                  <a:pt x="37622" y="58795"/>
                  <a:pt x="38094" y="58795"/>
                </a:cubicBezTo>
                <a:cubicBezTo>
                  <a:pt x="38472" y="58795"/>
                  <a:pt x="38851" y="58511"/>
                  <a:pt x="38851" y="58133"/>
                </a:cubicBezTo>
                <a:cubicBezTo>
                  <a:pt x="38851" y="57755"/>
                  <a:pt x="38472" y="57377"/>
                  <a:pt x="38094" y="57377"/>
                </a:cubicBezTo>
                <a:close/>
                <a:moveTo>
                  <a:pt x="45089" y="57377"/>
                </a:moveTo>
                <a:cubicBezTo>
                  <a:pt x="44711" y="57377"/>
                  <a:pt x="44333" y="57755"/>
                  <a:pt x="44333" y="58133"/>
                </a:cubicBezTo>
                <a:cubicBezTo>
                  <a:pt x="44333" y="58417"/>
                  <a:pt x="44617" y="58795"/>
                  <a:pt x="45089" y="58795"/>
                </a:cubicBezTo>
                <a:cubicBezTo>
                  <a:pt x="45467" y="58795"/>
                  <a:pt x="45845" y="58511"/>
                  <a:pt x="45845" y="58133"/>
                </a:cubicBezTo>
                <a:cubicBezTo>
                  <a:pt x="45845" y="57755"/>
                  <a:pt x="45467" y="57377"/>
                  <a:pt x="45089" y="57377"/>
                </a:cubicBezTo>
                <a:close/>
                <a:moveTo>
                  <a:pt x="52084" y="57377"/>
                </a:moveTo>
                <a:cubicBezTo>
                  <a:pt x="51706" y="57377"/>
                  <a:pt x="51328" y="57755"/>
                  <a:pt x="51328" y="58133"/>
                </a:cubicBezTo>
                <a:cubicBezTo>
                  <a:pt x="51328" y="58417"/>
                  <a:pt x="51611" y="58795"/>
                  <a:pt x="52084" y="58795"/>
                </a:cubicBezTo>
                <a:cubicBezTo>
                  <a:pt x="52462" y="58795"/>
                  <a:pt x="52746" y="58511"/>
                  <a:pt x="52746" y="58133"/>
                </a:cubicBezTo>
                <a:cubicBezTo>
                  <a:pt x="52746" y="57755"/>
                  <a:pt x="52368" y="57377"/>
                  <a:pt x="52084" y="57377"/>
                </a:cubicBezTo>
                <a:close/>
                <a:moveTo>
                  <a:pt x="59079" y="57377"/>
                </a:moveTo>
                <a:cubicBezTo>
                  <a:pt x="58701" y="57377"/>
                  <a:pt x="58323" y="57755"/>
                  <a:pt x="58323" y="58133"/>
                </a:cubicBezTo>
                <a:cubicBezTo>
                  <a:pt x="58323" y="58417"/>
                  <a:pt x="58512" y="58795"/>
                  <a:pt x="59079" y="58795"/>
                </a:cubicBezTo>
                <a:cubicBezTo>
                  <a:pt x="59363" y="58795"/>
                  <a:pt x="59741" y="58511"/>
                  <a:pt x="59741" y="58133"/>
                </a:cubicBezTo>
                <a:cubicBezTo>
                  <a:pt x="59741" y="57755"/>
                  <a:pt x="59363" y="57377"/>
                  <a:pt x="59079" y="57377"/>
                </a:cubicBezTo>
                <a:close/>
                <a:moveTo>
                  <a:pt x="65979" y="57377"/>
                </a:moveTo>
                <a:cubicBezTo>
                  <a:pt x="65601" y="57377"/>
                  <a:pt x="65318" y="57755"/>
                  <a:pt x="65318" y="58133"/>
                </a:cubicBezTo>
                <a:cubicBezTo>
                  <a:pt x="65318" y="58417"/>
                  <a:pt x="65507" y="58795"/>
                  <a:pt x="65979" y="58795"/>
                </a:cubicBezTo>
                <a:cubicBezTo>
                  <a:pt x="66357" y="58795"/>
                  <a:pt x="66735" y="58511"/>
                  <a:pt x="66735" y="58133"/>
                </a:cubicBezTo>
                <a:cubicBezTo>
                  <a:pt x="66735" y="57755"/>
                  <a:pt x="66357" y="57377"/>
                  <a:pt x="65979" y="57377"/>
                </a:cubicBezTo>
                <a:close/>
                <a:moveTo>
                  <a:pt x="13707" y="59173"/>
                </a:moveTo>
                <a:cubicBezTo>
                  <a:pt x="13329" y="59173"/>
                  <a:pt x="12951" y="59551"/>
                  <a:pt x="12951" y="59929"/>
                </a:cubicBezTo>
                <a:cubicBezTo>
                  <a:pt x="12951" y="60213"/>
                  <a:pt x="13234" y="60591"/>
                  <a:pt x="13707" y="60591"/>
                </a:cubicBezTo>
                <a:cubicBezTo>
                  <a:pt x="13990" y="60591"/>
                  <a:pt x="14368" y="60213"/>
                  <a:pt x="14368" y="59929"/>
                </a:cubicBezTo>
                <a:cubicBezTo>
                  <a:pt x="14368" y="59551"/>
                  <a:pt x="13990" y="59173"/>
                  <a:pt x="13707" y="59173"/>
                </a:cubicBezTo>
                <a:close/>
                <a:moveTo>
                  <a:pt x="20607" y="59173"/>
                </a:moveTo>
                <a:cubicBezTo>
                  <a:pt x="20324" y="59173"/>
                  <a:pt x="19945" y="59551"/>
                  <a:pt x="19945" y="59929"/>
                </a:cubicBezTo>
                <a:cubicBezTo>
                  <a:pt x="19945" y="60213"/>
                  <a:pt x="20135" y="60591"/>
                  <a:pt x="20607" y="60591"/>
                </a:cubicBezTo>
                <a:cubicBezTo>
                  <a:pt x="20985" y="60591"/>
                  <a:pt x="21363" y="60213"/>
                  <a:pt x="21363" y="59929"/>
                </a:cubicBezTo>
                <a:cubicBezTo>
                  <a:pt x="21363" y="59551"/>
                  <a:pt x="21080" y="59173"/>
                  <a:pt x="20607" y="59173"/>
                </a:cubicBezTo>
                <a:close/>
                <a:moveTo>
                  <a:pt x="27602" y="59173"/>
                </a:moveTo>
                <a:cubicBezTo>
                  <a:pt x="27224" y="59173"/>
                  <a:pt x="26846" y="59551"/>
                  <a:pt x="26846" y="59929"/>
                </a:cubicBezTo>
                <a:cubicBezTo>
                  <a:pt x="26846" y="60213"/>
                  <a:pt x="27129" y="60591"/>
                  <a:pt x="27602" y="60591"/>
                </a:cubicBezTo>
                <a:cubicBezTo>
                  <a:pt x="27980" y="60591"/>
                  <a:pt x="28358" y="60213"/>
                  <a:pt x="28358" y="59929"/>
                </a:cubicBezTo>
                <a:cubicBezTo>
                  <a:pt x="28358" y="59551"/>
                  <a:pt x="28075" y="59173"/>
                  <a:pt x="27602" y="59173"/>
                </a:cubicBezTo>
                <a:close/>
                <a:moveTo>
                  <a:pt x="34691" y="59173"/>
                </a:moveTo>
                <a:cubicBezTo>
                  <a:pt x="34313" y="59173"/>
                  <a:pt x="33935" y="59551"/>
                  <a:pt x="33935" y="59929"/>
                </a:cubicBezTo>
                <a:cubicBezTo>
                  <a:pt x="33935" y="60213"/>
                  <a:pt x="34219" y="60591"/>
                  <a:pt x="34691" y="60591"/>
                </a:cubicBezTo>
                <a:cubicBezTo>
                  <a:pt x="35070" y="60591"/>
                  <a:pt x="35448" y="60213"/>
                  <a:pt x="35448" y="59929"/>
                </a:cubicBezTo>
                <a:cubicBezTo>
                  <a:pt x="35259" y="59551"/>
                  <a:pt x="35070" y="59173"/>
                  <a:pt x="34691" y="59173"/>
                </a:cubicBezTo>
                <a:close/>
                <a:moveTo>
                  <a:pt x="41686" y="59173"/>
                </a:moveTo>
                <a:cubicBezTo>
                  <a:pt x="41308" y="59173"/>
                  <a:pt x="40930" y="59551"/>
                  <a:pt x="40930" y="59929"/>
                </a:cubicBezTo>
                <a:cubicBezTo>
                  <a:pt x="40930" y="60213"/>
                  <a:pt x="41214" y="60591"/>
                  <a:pt x="41686" y="60591"/>
                </a:cubicBezTo>
                <a:cubicBezTo>
                  <a:pt x="42064" y="60591"/>
                  <a:pt x="42348" y="60213"/>
                  <a:pt x="42348" y="59929"/>
                </a:cubicBezTo>
                <a:cubicBezTo>
                  <a:pt x="42253" y="59551"/>
                  <a:pt x="42064" y="59173"/>
                  <a:pt x="41686" y="59173"/>
                </a:cubicBezTo>
                <a:close/>
                <a:moveTo>
                  <a:pt x="48681" y="59173"/>
                </a:moveTo>
                <a:cubicBezTo>
                  <a:pt x="48303" y="59173"/>
                  <a:pt x="47925" y="59551"/>
                  <a:pt x="47925" y="59929"/>
                </a:cubicBezTo>
                <a:cubicBezTo>
                  <a:pt x="47925" y="60213"/>
                  <a:pt x="48114" y="60591"/>
                  <a:pt x="48681" y="60591"/>
                </a:cubicBezTo>
                <a:cubicBezTo>
                  <a:pt x="48965" y="60591"/>
                  <a:pt x="49343" y="60213"/>
                  <a:pt x="49343" y="59929"/>
                </a:cubicBezTo>
                <a:cubicBezTo>
                  <a:pt x="49248" y="59551"/>
                  <a:pt x="48965" y="59173"/>
                  <a:pt x="48681" y="59173"/>
                </a:cubicBezTo>
                <a:close/>
                <a:moveTo>
                  <a:pt x="55581" y="59173"/>
                </a:moveTo>
                <a:cubicBezTo>
                  <a:pt x="55298" y="59173"/>
                  <a:pt x="54920" y="59551"/>
                  <a:pt x="54920" y="59929"/>
                </a:cubicBezTo>
                <a:cubicBezTo>
                  <a:pt x="54920" y="60213"/>
                  <a:pt x="55109" y="60591"/>
                  <a:pt x="55581" y="60591"/>
                </a:cubicBezTo>
                <a:cubicBezTo>
                  <a:pt x="55960" y="60591"/>
                  <a:pt x="56338" y="60213"/>
                  <a:pt x="56338" y="59929"/>
                </a:cubicBezTo>
                <a:cubicBezTo>
                  <a:pt x="56243" y="59551"/>
                  <a:pt x="55960" y="59173"/>
                  <a:pt x="55581" y="59173"/>
                </a:cubicBezTo>
                <a:close/>
                <a:moveTo>
                  <a:pt x="62576" y="59173"/>
                </a:moveTo>
                <a:cubicBezTo>
                  <a:pt x="62198" y="59173"/>
                  <a:pt x="61820" y="59551"/>
                  <a:pt x="61820" y="59929"/>
                </a:cubicBezTo>
                <a:cubicBezTo>
                  <a:pt x="61820" y="60213"/>
                  <a:pt x="62104" y="60591"/>
                  <a:pt x="62576" y="60591"/>
                </a:cubicBezTo>
                <a:cubicBezTo>
                  <a:pt x="62954" y="60591"/>
                  <a:pt x="63333" y="60213"/>
                  <a:pt x="63333" y="59929"/>
                </a:cubicBezTo>
                <a:cubicBezTo>
                  <a:pt x="63144" y="59551"/>
                  <a:pt x="62954" y="59173"/>
                  <a:pt x="62576" y="59173"/>
                </a:cubicBezTo>
                <a:close/>
                <a:moveTo>
                  <a:pt x="10209" y="60969"/>
                </a:moveTo>
                <a:cubicBezTo>
                  <a:pt x="9831" y="60969"/>
                  <a:pt x="9548" y="61253"/>
                  <a:pt x="9548" y="61631"/>
                </a:cubicBezTo>
                <a:cubicBezTo>
                  <a:pt x="9548" y="62009"/>
                  <a:pt x="9737" y="62387"/>
                  <a:pt x="10209" y="62387"/>
                </a:cubicBezTo>
                <a:cubicBezTo>
                  <a:pt x="10587" y="62387"/>
                  <a:pt x="10966" y="62009"/>
                  <a:pt x="10966" y="61631"/>
                </a:cubicBezTo>
                <a:cubicBezTo>
                  <a:pt x="10871" y="61158"/>
                  <a:pt x="10587" y="60969"/>
                  <a:pt x="10209" y="60969"/>
                </a:cubicBezTo>
                <a:close/>
                <a:moveTo>
                  <a:pt x="17204" y="60969"/>
                </a:moveTo>
                <a:cubicBezTo>
                  <a:pt x="16826" y="60969"/>
                  <a:pt x="16543" y="61253"/>
                  <a:pt x="16543" y="61631"/>
                </a:cubicBezTo>
                <a:cubicBezTo>
                  <a:pt x="16543" y="62009"/>
                  <a:pt x="16732" y="62387"/>
                  <a:pt x="17204" y="62387"/>
                </a:cubicBezTo>
                <a:cubicBezTo>
                  <a:pt x="17582" y="62387"/>
                  <a:pt x="17960" y="62009"/>
                  <a:pt x="17960" y="61631"/>
                </a:cubicBezTo>
                <a:cubicBezTo>
                  <a:pt x="17771" y="61158"/>
                  <a:pt x="17582" y="60969"/>
                  <a:pt x="17204" y="60969"/>
                </a:cubicBezTo>
                <a:close/>
                <a:moveTo>
                  <a:pt x="24199" y="60969"/>
                </a:moveTo>
                <a:cubicBezTo>
                  <a:pt x="23821" y="60969"/>
                  <a:pt x="23443" y="61253"/>
                  <a:pt x="23443" y="61631"/>
                </a:cubicBezTo>
                <a:cubicBezTo>
                  <a:pt x="23443" y="62009"/>
                  <a:pt x="23726" y="62387"/>
                  <a:pt x="24199" y="62387"/>
                </a:cubicBezTo>
                <a:cubicBezTo>
                  <a:pt x="24577" y="62387"/>
                  <a:pt x="24861" y="62009"/>
                  <a:pt x="24861" y="61631"/>
                </a:cubicBezTo>
                <a:cubicBezTo>
                  <a:pt x="24766" y="61158"/>
                  <a:pt x="24577" y="60969"/>
                  <a:pt x="24199" y="60969"/>
                </a:cubicBezTo>
                <a:close/>
                <a:moveTo>
                  <a:pt x="31099" y="60969"/>
                </a:moveTo>
                <a:cubicBezTo>
                  <a:pt x="30816" y="60969"/>
                  <a:pt x="30438" y="61253"/>
                  <a:pt x="30438" y="61631"/>
                </a:cubicBezTo>
                <a:cubicBezTo>
                  <a:pt x="30438" y="62009"/>
                  <a:pt x="30627" y="62387"/>
                  <a:pt x="31099" y="62387"/>
                </a:cubicBezTo>
                <a:cubicBezTo>
                  <a:pt x="31478" y="62387"/>
                  <a:pt x="31856" y="62009"/>
                  <a:pt x="31856" y="61631"/>
                </a:cubicBezTo>
                <a:cubicBezTo>
                  <a:pt x="31761" y="61158"/>
                  <a:pt x="31478" y="60969"/>
                  <a:pt x="31099" y="60969"/>
                </a:cubicBezTo>
                <a:close/>
                <a:moveTo>
                  <a:pt x="38094" y="60969"/>
                </a:moveTo>
                <a:cubicBezTo>
                  <a:pt x="37811" y="60969"/>
                  <a:pt x="37433" y="61253"/>
                  <a:pt x="37433" y="61631"/>
                </a:cubicBezTo>
                <a:cubicBezTo>
                  <a:pt x="37433" y="62009"/>
                  <a:pt x="37622" y="62387"/>
                  <a:pt x="38094" y="62387"/>
                </a:cubicBezTo>
                <a:cubicBezTo>
                  <a:pt x="38472" y="62387"/>
                  <a:pt x="38851" y="62009"/>
                  <a:pt x="38851" y="61631"/>
                </a:cubicBezTo>
                <a:cubicBezTo>
                  <a:pt x="38851" y="61158"/>
                  <a:pt x="38472" y="60969"/>
                  <a:pt x="38094" y="60969"/>
                </a:cubicBezTo>
                <a:close/>
                <a:moveTo>
                  <a:pt x="45089" y="60969"/>
                </a:moveTo>
                <a:cubicBezTo>
                  <a:pt x="44711" y="60969"/>
                  <a:pt x="44333" y="61253"/>
                  <a:pt x="44333" y="61631"/>
                </a:cubicBezTo>
                <a:cubicBezTo>
                  <a:pt x="44333" y="62009"/>
                  <a:pt x="44617" y="62387"/>
                  <a:pt x="45089" y="62387"/>
                </a:cubicBezTo>
                <a:cubicBezTo>
                  <a:pt x="45467" y="62387"/>
                  <a:pt x="45845" y="62009"/>
                  <a:pt x="45845" y="61631"/>
                </a:cubicBezTo>
                <a:cubicBezTo>
                  <a:pt x="45845" y="61158"/>
                  <a:pt x="45467" y="60969"/>
                  <a:pt x="45089" y="60969"/>
                </a:cubicBezTo>
                <a:close/>
                <a:moveTo>
                  <a:pt x="52084" y="60969"/>
                </a:moveTo>
                <a:cubicBezTo>
                  <a:pt x="51706" y="60969"/>
                  <a:pt x="51328" y="61253"/>
                  <a:pt x="51328" y="61631"/>
                </a:cubicBezTo>
                <a:cubicBezTo>
                  <a:pt x="51328" y="62009"/>
                  <a:pt x="51611" y="62387"/>
                  <a:pt x="52084" y="62387"/>
                </a:cubicBezTo>
                <a:cubicBezTo>
                  <a:pt x="52462" y="62387"/>
                  <a:pt x="52746" y="62009"/>
                  <a:pt x="52746" y="61631"/>
                </a:cubicBezTo>
                <a:cubicBezTo>
                  <a:pt x="52746" y="61158"/>
                  <a:pt x="52368" y="60969"/>
                  <a:pt x="52084" y="60969"/>
                </a:cubicBezTo>
                <a:close/>
                <a:moveTo>
                  <a:pt x="59079" y="60969"/>
                </a:moveTo>
                <a:cubicBezTo>
                  <a:pt x="58701" y="60969"/>
                  <a:pt x="58323" y="61253"/>
                  <a:pt x="58323" y="61631"/>
                </a:cubicBezTo>
                <a:cubicBezTo>
                  <a:pt x="58323" y="62009"/>
                  <a:pt x="58512" y="62387"/>
                  <a:pt x="59079" y="62387"/>
                </a:cubicBezTo>
                <a:cubicBezTo>
                  <a:pt x="59363" y="62387"/>
                  <a:pt x="59741" y="62009"/>
                  <a:pt x="59741" y="61631"/>
                </a:cubicBezTo>
                <a:cubicBezTo>
                  <a:pt x="59741" y="61158"/>
                  <a:pt x="59363" y="60969"/>
                  <a:pt x="59079" y="60969"/>
                </a:cubicBezTo>
                <a:close/>
                <a:moveTo>
                  <a:pt x="13707" y="62670"/>
                </a:moveTo>
                <a:cubicBezTo>
                  <a:pt x="13329" y="62670"/>
                  <a:pt x="12951" y="63049"/>
                  <a:pt x="12951" y="63427"/>
                </a:cubicBezTo>
                <a:cubicBezTo>
                  <a:pt x="12951" y="63805"/>
                  <a:pt x="13234" y="64183"/>
                  <a:pt x="13707" y="64183"/>
                </a:cubicBezTo>
                <a:cubicBezTo>
                  <a:pt x="13990" y="64183"/>
                  <a:pt x="14368" y="63805"/>
                  <a:pt x="14368" y="63427"/>
                </a:cubicBezTo>
                <a:cubicBezTo>
                  <a:pt x="14368" y="62954"/>
                  <a:pt x="13990" y="62670"/>
                  <a:pt x="13707" y="62670"/>
                </a:cubicBezTo>
                <a:close/>
                <a:moveTo>
                  <a:pt x="20607" y="62670"/>
                </a:moveTo>
                <a:cubicBezTo>
                  <a:pt x="20324" y="62670"/>
                  <a:pt x="19945" y="63049"/>
                  <a:pt x="19945" y="63427"/>
                </a:cubicBezTo>
                <a:cubicBezTo>
                  <a:pt x="19945" y="63805"/>
                  <a:pt x="20135" y="64183"/>
                  <a:pt x="20607" y="64183"/>
                </a:cubicBezTo>
                <a:cubicBezTo>
                  <a:pt x="20985" y="64183"/>
                  <a:pt x="21363" y="63805"/>
                  <a:pt x="21363" y="63427"/>
                </a:cubicBezTo>
                <a:cubicBezTo>
                  <a:pt x="21363" y="62954"/>
                  <a:pt x="21080" y="62670"/>
                  <a:pt x="20607" y="62670"/>
                </a:cubicBezTo>
                <a:close/>
                <a:moveTo>
                  <a:pt x="27602" y="62670"/>
                </a:moveTo>
                <a:cubicBezTo>
                  <a:pt x="27224" y="62670"/>
                  <a:pt x="26846" y="63049"/>
                  <a:pt x="26846" y="63427"/>
                </a:cubicBezTo>
                <a:cubicBezTo>
                  <a:pt x="26846" y="63805"/>
                  <a:pt x="27129" y="64183"/>
                  <a:pt x="27602" y="64183"/>
                </a:cubicBezTo>
                <a:cubicBezTo>
                  <a:pt x="27980" y="64183"/>
                  <a:pt x="28358" y="63805"/>
                  <a:pt x="28358" y="63427"/>
                </a:cubicBezTo>
                <a:cubicBezTo>
                  <a:pt x="28358" y="62954"/>
                  <a:pt x="28075" y="62670"/>
                  <a:pt x="27602" y="62670"/>
                </a:cubicBezTo>
                <a:close/>
                <a:moveTo>
                  <a:pt x="34691" y="62670"/>
                </a:moveTo>
                <a:cubicBezTo>
                  <a:pt x="34313" y="62670"/>
                  <a:pt x="33935" y="63049"/>
                  <a:pt x="33935" y="63427"/>
                </a:cubicBezTo>
                <a:cubicBezTo>
                  <a:pt x="33935" y="63805"/>
                  <a:pt x="34219" y="64183"/>
                  <a:pt x="34691" y="64183"/>
                </a:cubicBezTo>
                <a:cubicBezTo>
                  <a:pt x="35070" y="64183"/>
                  <a:pt x="35448" y="63805"/>
                  <a:pt x="35448" y="63427"/>
                </a:cubicBezTo>
                <a:cubicBezTo>
                  <a:pt x="35259" y="62954"/>
                  <a:pt x="35070" y="62670"/>
                  <a:pt x="34691" y="62670"/>
                </a:cubicBezTo>
                <a:close/>
                <a:moveTo>
                  <a:pt x="41686" y="62670"/>
                </a:moveTo>
                <a:cubicBezTo>
                  <a:pt x="41308" y="62670"/>
                  <a:pt x="40930" y="63049"/>
                  <a:pt x="40930" y="63427"/>
                </a:cubicBezTo>
                <a:cubicBezTo>
                  <a:pt x="40930" y="63805"/>
                  <a:pt x="41214" y="64183"/>
                  <a:pt x="41686" y="64183"/>
                </a:cubicBezTo>
                <a:cubicBezTo>
                  <a:pt x="42064" y="64183"/>
                  <a:pt x="42348" y="63805"/>
                  <a:pt x="42348" y="63427"/>
                </a:cubicBezTo>
                <a:cubicBezTo>
                  <a:pt x="42253" y="62954"/>
                  <a:pt x="42064" y="62670"/>
                  <a:pt x="41686" y="62670"/>
                </a:cubicBezTo>
                <a:close/>
                <a:moveTo>
                  <a:pt x="48681" y="62670"/>
                </a:moveTo>
                <a:cubicBezTo>
                  <a:pt x="48303" y="62670"/>
                  <a:pt x="47925" y="63049"/>
                  <a:pt x="47925" y="63427"/>
                </a:cubicBezTo>
                <a:cubicBezTo>
                  <a:pt x="47925" y="63805"/>
                  <a:pt x="48114" y="64183"/>
                  <a:pt x="48681" y="64183"/>
                </a:cubicBezTo>
                <a:cubicBezTo>
                  <a:pt x="48965" y="64183"/>
                  <a:pt x="49343" y="63805"/>
                  <a:pt x="49343" y="63427"/>
                </a:cubicBezTo>
                <a:cubicBezTo>
                  <a:pt x="49248" y="62954"/>
                  <a:pt x="48965" y="62670"/>
                  <a:pt x="48681" y="62670"/>
                </a:cubicBezTo>
                <a:close/>
                <a:moveTo>
                  <a:pt x="55581" y="62670"/>
                </a:moveTo>
                <a:cubicBezTo>
                  <a:pt x="55298" y="62670"/>
                  <a:pt x="54920" y="63049"/>
                  <a:pt x="54920" y="63427"/>
                </a:cubicBezTo>
                <a:cubicBezTo>
                  <a:pt x="54920" y="63805"/>
                  <a:pt x="55109" y="64183"/>
                  <a:pt x="55581" y="64183"/>
                </a:cubicBezTo>
                <a:cubicBezTo>
                  <a:pt x="55960" y="64183"/>
                  <a:pt x="56338" y="63805"/>
                  <a:pt x="56338" y="63427"/>
                </a:cubicBezTo>
                <a:cubicBezTo>
                  <a:pt x="56243" y="62954"/>
                  <a:pt x="55960" y="62670"/>
                  <a:pt x="55581" y="62670"/>
                </a:cubicBezTo>
                <a:close/>
                <a:moveTo>
                  <a:pt x="62576" y="62670"/>
                </a:moveTo>
                <a:cubicBezTo>
                  <a:pt x="62198" y="62670"/>
                  <a:pt x="61820" y="63049"/>
                  <a:pt x="61820" y="63427"/>
                </a:cubicBezTo>
                <a:cubicBezTo>
                  <a:pt x="61820" y="63805"/>
                  <a:pt x="62104" y="64183"/>
                  <a:pt x="62576" y="64183"/>
                </a:cubicBezTo>
                <a:cubicBezTo>
                  <a:pt x="62954" y="64183"/>
                  <a:pt x="63333" y="63805"/>
                  <a:pt x="63333" y="63427"/>
                </a:cubicBezTo>
                <a:cubicBezTo>
                  <a:pt x="63144" y="62954"/>
                  <a:pt x="62954" y="62670"/>
                  <a:pt x="62576" y="62670"/>
                </a:cubicBezTo>
                <a:close/>
                <a:moveTo>
                  <a:pt x="17204" y="64372"/>
                </a:moveTo>
                <a:cubicBezTo>
                  <a:pt x="16826" y="64372"/>
                  <a:pt x="16543" y="64750"/>
                  <a:pt x="16543" y="65128"/>
                </a:cubicBezTo>
                <a:cubicBezTo>
                  <a:pt x="16543" y="65412"/>
                  <a:pt x="16732" y="65790"/>
                  <a:pt x="17204" y="65790"/>
                </a:cubicBezTo>
                <a:cubicBezTo>
                  <a:pt x="17582" y="65790"/>
                  <a:pt x="17960" y="65412"/>
                  <a:pt x="17960" y="65128"/>
                </a:cubicBezTo>
                <a:cubicBezTo>
                  <a:pt x="17771" y="64750"/>
                  <a:pt x="17582" y="64372"/>
                  <a:pt x="17204" y="64372"/>
                </a:cubicBezTo>
                <a:close/>
                <a:moveTo>
                  <a:pt x="24199" y="64372"/>
                </a:moveTo>
                <a:cubicBezTo>
                  <a:pt x="23821" y="64372"/>
                  <a:pt x="23443" y="64750"/>
                  <a:pt x="23443" y="65128"/>
                </a:cubicBezTo>
                <a:cubicBezTo>
                  <a:pt x="23443" y="65412"/>
                  <a:pt x="23726" y="65790"/>
                  <a:pt x="24199" y="65790"/>
                </a:cubicBezTo>
                <a:cubicBezTo>
                  <a:pt x="24577" y="65790"/>
                  <a:pt x="24861" y="65412"/>
                  <a:pt x="24861" y="65128"/>
                </a:cubicBezTo>
                <a:cubicBezTo>
                  <a:pt x="24766" y="64750"/>
                  <a:pt x="24577" y="64372"/>
                  <a:pt x="24199" y="64372"/>
                </a:cubicBezTo>
                <a:close/>
                <a:moveTo>
                  <a:pt x="31099" y="64372"/>
                </a:moveTo>
                <a:cubicBezTo>
                  <a:pt x="30816" y="64372"/>
                  <a:pt x="30438" y="64750"/>
                  <a:pt x="30438" y="65128"/>
                </a:cubicBezTo>
                <a:cubicBezTo>
                  <a:pt x="30438" y="65412"/>
                  <a:pt x="30627" y="65790"/>
                  <a:pt x="31099" y="65790"/>
                </a:cubicBezTo>
                <a:cubicBezTo>
                  <a:pt x="31478" y="65790"/>
                  <a:pt x="31856" y="65412"/>
                  <a:pt x="31856" y="65128"/>
                </a:cubicBezTo>
                <a:cubicBezTo>
                  <a:pt x="31761" y="64750"/>
                  <a:pt x="31478" y="64372"/>
                  <a:pt x="31099" y="64372"/>
                </a:cubicBezTo>
                <a:close/>
                <a:moveTo>
                  <a:pt x="38094" y="64372"/>
                </a:moveTo>
                <a:cubicBezTo>
                  <a:pt x="37811" y="64372"/>
                  <a:pt x="37433" y="64750"/>
                  <a:pt x="37433" y="65128"/>
                </a:cubicBezTo>
                <a:cubicBezTo>
                  <a:pt x="37433" y="65412"/>
                  <a:pt x="37622" y="65790"/>
                  <a:pt x="38094" y="65790"/>
                </a:cubicBezTo>
                <a:cubicBezTo>
                  <a:pt x="38472" y="65790"/>
                  <a:pt x="38851" y="65412"/>
                  <a:pt x="38851" y="65128"/>
                </a:cubicBezTo>
                <a:cubicBezTo>
                  <a:pt x="38851" y="64750"/>
                  <a:pt x="38472" y="64372"/>
                  <a:pt x="38094" y="64372"/>
                </a:cubicBezTo>
                <a:close/>
                <a:moveTo>
                  <a:pt x="45089" y="64372"/>
                </a:moveTo>
                <a:cubicBezTo>
                  <a:pt x="44711" y="64372"/>
                  <a:pt x="44333" y="64750"/>
                  <a:pt x="44333" y="65128"/>
                </a:cubicBezTo>
                <a:cubicBezTo>
                  <a:pt x="44333" y="65412"/>
                  <a:pt x="44617" y="65790"/>
                  <a:pt x="45089" y="65790"/>
                </a:cubicBezTo>
                <a:cubicBezTo>
                  <a:pt x="45467" y="65790"/>
                  <a:pt x="45845" y="65412"/>
                  <a:pt x="45845" y="65128"/>
                </a:cubicBezTo>
                <a:cubicBezTo>
                  <a:pt x="45845" y="64750"/>
                  <a:pt x="45467" y="64372"/>
                  <a:pt x="45089" y="64372"/>
                </a:cubicBezTo>
                <a:close/>
                <a:moveTo>
                  <a:pt x="52084" y="64372"/>
                </a:moveTo>
                <a:cubicBezTo>
                  <a:pt x="51706" y="64372"/>
                  <a:pt x="51328" y="64750"/>
                  <a:pt x="51328" y="65128"/>
                </a:cubicBezTo>
                <a:cubicBezTo>
                  <a:pt x="51328" y="65412"/>
                  <a:pt x="51611" y="65790"/>
                  <a:pt x="52084" y="65790"/>
                </a:cubicBezTo>
                <a:cubicBezTo>
                  <a:pt x="52462" y="65790"/>
                  <a:pt x="52746" y="65412"/>
                  <a:pt x="52746" y="65128"/>
                </a:cubicBezTo>
                <a:cubicBezTo>
                  <a:pt x="52746" y="64750"/>
                  <a:pt x="52368" y="64372"/>
                  <a:pt x="52084" y="64372"/>
                </a:cubicBezTo>
                <a:close/>
                <a:moveTo>
                  <a:pt x="59079" y="64372"/>
                </a:moveTo>
                <a:cubicBezTo>
                  <a:pt x="58701" y="64372"/>
                  <a:pt x="58323" y="64750"/>
                  <a:pt x="58323" y="65128"/>
                </a:cubicBezTo>
                <a:cubicBezTo>
                  <a:pt x="58323" y="65412"/>
                  <a:pt x="58512" y="65790"/>
                  <a:pt x="59079" y="65790"/>
                </a:cubicBezTo>
                <a:cubicBezTo>
                  <a:pt x="59363" y="65790"/>
                  <a:pt x="59741" y="65412"/>
                  <a:pt x="59741" y="65128"/>
                </a:cubicBezTo>
                <a:cubicBezTo>
                  <a:pt x="59741" y="64750"/>
                  <a:pt x="59363" y="64372"/>
                  <a:pt x="59079" y="64372"/>
                </a:cubicBezTo>
                <a:close/>
                <a:moveTo>
                  <a:pt x="20607" y="66168"/>
                </a:moveTo>
                <a:cubicBezTo>
                  <a:pt x="20324" y="66168"/>
                  <a:pt x="19945" y="66546"/>
                  <a:pt x="19945" y="66830"/>
                </a:cubicBezTo>
                <a:cubicBezTo>
                  <a:pt x="19945" y="67208"/>
                  <a:pt x="20135" y="67586"/>
                  <a:pt x="20607" y="67586"/>
                </a:cubicBezTo>
                <a:cubicBezTo>
                  <a:pt x="20985" y="67586"/>
                  <a:pt x="21363" y="67208"/>
                  <a:pt x="21363" y="66830"/>
                </a:cubicBezTo>
                <a:cubicBezTo>
                  <a:pt x="21363" y="66546"/>
                  <a:pt x="21080" y="66168"/>
                  <a:pt x="20607" y="66168"/>
                </a:cubicBezTo>
                <a:close/>
                <a:moveTo>
                  <a:pt x="27602" y="66168"/>
                </a:moveTo>
                <a:cubicBezTo>
                  <a:pt x="27224" y="66168"/>
                  <a:pt x="26846" y="66546"/>
                  <a:pt x="26846" y="66830"/>
                </a:cubicBezTo>
                <a:cubicBezTo>
                  <a:pt x="26846" y="67208"/>
                  <a:pt x="27129" y="67586"/>
                  <a:pt x="27602" y="67586"/>
                </a:cubicBezTo>
                <a:cubicBezTo>
                  <a:pt x="27980" y="67586"/>
                  <a:pt x="28358" y="67208"/>
                  <a:pt x="28358" y="66830"/>
                </a:cubicBezTo>
                <a:cubicBezTo>
                  <a:pt x="28358" y="66546"/>
                  <a:pt x="28075" y="66168"/>
                  <a:pt x="27602" y="66168"/>
                </a:cubicBezTo>
                <a:close/>
                <a:moveTo>
                  <a:pt x="34691" y="66168"/>
                </a:moveTo>
                <a:cubicBezTo>
                  <a:pt x="34313" y="66168"/>
                  <a:pt x="33935" y="66546"/>
                  <a:pt x="33935" y="66830"/>
                </a:cubicBezTo>
                <a:cubicBezTo>
                  <a:pt x="33935" y="67208"/>
                  <a:pt x="34219" y="67586"/>
                  <a:pt x="34691" y="67586"/>
                </a:cubicBezTo>
                <a:cubicBezTo>
                  <a:pt x="35070" y="67586"/>
                  <a:pt x="35448" y="67208"/>
                  <a:pt x="35448" y="66830"/>
                </a:cubicBezTo>
                <a:cubicBezTo>
                  <a:pt x="35259" y="66546"/>
                  <a:pt x="35070" y="66168"/>
                  <a:pt x="34691" y="66168"/>
                </a:cubicBezTo>
                <a:close/>
                <a:moveTo>
                  <a:pt x="41686" y="66168"/>
                </a:moveTo>
                <a:cubicBezTo>
                  <a:pt x="41308" y="66168"/>
                  <a:pt x="40930" y="66546"/>
                  <a:pt x="40930" y="66830"/>
                </a:cubicBezTo>
                <a:cubicBezTo>
                  <a:pt x="40930" y="67208"/>
                  <a:pt x="41214" y="67586"/>
                  <a:pt x="41686" y="67586"/>
                </a:cubicBezTo>
                <a:cubicBezTo>
                  <a:pt x="42064" y="67586"/>
                  <a:pt x="42348" y="67208"/>
                  <a:pt x="42348" y="66830"/>
                </a:cubicBezTo>
                <a:cubicBezTo>
                  <a:pt x="42253" y="66546"/>
                  <a:pt x="42064" y="66168"/>
                  <a:pt x="41686" y="66168"/>
                </a:cubicBezTo>
                <a:close/>
                <a:moveTo>
                  <a:pt x="48681" y="66168"/>
                </a:moveTo>
                <a:cubicBezTo>
                  <a:pt x="48303" y="66168"/>
                  <a:pt x="47925" y="66546"/>
                  <a:pt x="47925" y="66830"/>
                </a:cubicBezTo>
                <a:cubicBezTo>
                  <a:pt x="47925" y="67208"/>
                  <a:pt x="48114" y="67586"/>
                  <a:pt x="48681" y="67586"/>
                </a:cubicBezTo>
                <a:cubicBezTo>
                  <a:pt x="48965" y="67586"/>
                  <a:pt x="49343" y="67208"/>
                  <a:pt x="49343" y="66830"/>
                </a:cubicBezTo>
                <a:cubicBezTo>
                  <a:pt x="49248" y="66546"/>
                  <a:pt x="48965" y="66168"/>
                  <a:pt x="48681" y="66168"/>
                </a:cubicBezTo>
                <a:close/>
                <a:moveTo>
                  <a:pt x="55581" y="66168"/>
                </a:moveTo>
                <a:cubicBezTo>
                  <a:pt x="55298" y="66168"/>
                  <a:pt x="54920" y="66546"/>
                  <a:pt x="54920" y="66830"/>
                </a:cubicBezTo>
                <a:cubicBezTo>
                  <a:pt x="54920" y="67208"/>
                  <a:pt x="55109" y="67586"/>
                  <a:pt x="55581" y="67586"/>
                </a:cubicBezTo>
                <a:cubicBezTo>
                  <a:pt x="55960" y="67586"/>
                  <a:pt x="56338" y="67208"/>
                  <a:pt x="56338" y="66830"/>
                </a:cubicBezTo>
                <a:cubicBezTo>
                  <a:pt x="56243" y="66546"/>
                  <a:pt x="55960" y="66168"/>
                  <a:pt x="55581" y="66168"/>
                </a:cubicBezTo>
                <a:close/>
                <a:moveTo>
                  <a:pt x="17204" y="67964"/>
                </a:moveTo>
                <a:cubicBezTo>
                  <a:pt x="17110" y="67964"/>
                  <a:pt x="16826" y="68058"/>
                  <a:pt x="16732" y="68153"/>
                </a:cubicBezTo>
                <a:cubicBezTo>
                  <a:pt x="16826" y="68247"/>
                  <a:pt x="17110" y="68436"/>
                  <a:pt x="17204" y="68436"/>
                </a:cubicBezTo>
                <a:cubicBezTo>
                  <a:pt x="17488" y="68531"/>
                  <a:pt x="17582" y="68625"/>
                  <a:pt x="17771" y="68720"/>
                </a:cubicBezTo>
                <a:cubicBezTo>
                  <a:pt x="17771" y="68625"/>
                  <a:pt x="17960" y="68625"/>
                  <a:pt x="17960" y="68625"/>
                </a:cubicBezTo>
                <a:cubicBezTo>
                  <a:pt x="17771" y="68247"/>
                  <a:pt x="17582" y="67964"/>
                  <a:pt x="17204" y="67964"/>
                </a:cubicBezTo>
                <a:close/>
                <a:moveTo>
                  <a:pt x="24199" y="67964"/>
                </a:moveTo>
                <a:cubicBezTo>
                  <a:pt x="23821" y="67964"/>
                  <a:pt x="23443" y="68247"/>
                  <a:pt x="23443" y="68625"/>
                </a:cubicBezTo>
                <a:cubicBezTo>
                  <a:pt x="23443" y="69004"/>
                  <a:pt x="23726" y="69382"/>
                  <a:pt x="24199" y="69382"/>
                </a:cubicBezTo>
                <a:cubicBezTo>
                  <a:pt x="24577" y="69382"/>
                  <a:pt x="24861" y="69004"/>
                  <a:pt x="24861" y="68625"/>
                </a:cubicBezTo>
                <a:cubicBezTo>
                  <a:pt x="24766" y="68247"/>
                  <a:pt x="24577" y="67964"/>
                  <a:pt x="24199" y="67964"/>
                </a:cubicBezTo>
                <a:close/>
                <a:moveTo>
                  <a:pt x="31099" y="67964"/>
                </a:moveTo>
                <a:cubicBezTo>
                  <a:pt x="30816" y="67964"/>
                  <a:pt x="30438" y="68247"/>
                  <a:pt x="30438" y="68625"/>
                </a:cubicBezTo>
                <a:cubicBezTo>
                  <a:pt x="30438" y="69004"/>
                  <a:pt x="30627" y="69382"/>
                  <a:pt x="31099" y="69382"/>
                </a:cubicBezTo>
                <a:cubicBezTo>
                  <a:pt x="31478" y="69382"/>
                  <a:pt x="31856" y="69004"/>
                  <a:pt x="31856" y="68625"/>
                </a:cubicBezTo>
                <a:cubicBezTo>
                  <a:pt x="31761" y="68247"/>
                  <a:pt x="31478" y="67964"/>
                  <a:pt x="31099" y="67964"/>
                </a:cubicBezTo>
                <a:close/>
                <a:moveTo>
                  <a:pt x="38094" y="67964"/>
                </a:moveTo>
                <a:cubicBezTo>
                  <a:pt x="37811" y="67964"/>
                  <a:pt x="37433" y="68247"/>
                  <a:pt x="37433" y="68625"/>
                </a:cubicBezTo>
                <a:cubicBezTo>
                  <a:pt x="37433" y="69004"/>
                  <a:pt x="37622" y="69382"/>
                  <a:pt x="38094" y="69382"/>
                </a:cubicBezTo>
                <a:cubicBezTo>
                  <a:pt x="38472" y="69382"/>
                  <a:pt x="38851" y="69004"/>
                  <a:pt x="38851" y="68625"/>
                </a:cubicBezTo>
                <a:cubicBezTo>
                  <a:pt x="38851" y="68247"/>
                  <a:pt x="38472" y="67964"/>
                  <a:pt x="38094" y="67964"/>
                </a:cubicBezTo>
                <a:close/>
                <a:moveTo>
                  <a:pt x="45089" y="67964"/>
                </a:moveTo>
                <a:cubicBezTo>
                  <a:pt x="44711" y="67964"/>
                  <a:pt x="44333" y="68247"/>
                  <a:pt x="44333" y="68625"/>
                </a:cubicBezTo>
                <a:cubicBezTo>
                  <a:pt x="44333" y="69004"/>
                  <a:pt x="44617" y="69382"/>
                  <a:pt x="45089" y="69382"/>
                </a:cubicBezTo>
                <a:cubicBezTo>
                  <a:pt x="45467" y="69382"/>
                  <a:pt x="45845" y="69004"/>
                  <a:pt x="45845" y="68625"/>
                </a:cubicBezTo>
                <a:cubicBezTo>
                  <a:pt x="45845" y="68247"/>
                  <a:pt x="45467" y="67964"/>
                  <a:pt x="45089" y="67964"/>
                </a:cubicBezTo>
                <a:close/>
                <a:moveTo>
                  <a:pt x="52084" y="67964"/>
                </a:moveTo>
                <a:cubicBezTo>
                  <a:pt x="51706" y="67964"/>
                  <a:pt x="51328" y="68247"/>
                  <a:pt x="51328" y="68625"/>
                </a:cubicBezTo>
                <a:cubicBezTo>
                  <a:pt x="51328" y="69004"/>
                  <a:pt x="51611" y="69382"/>
                  <a:pt x="52084" y="69382"/>
                </a:cubicBezTo>
                <a:cubicBezTo>
                  <a:pt x="52462" y="69382"/>
                  <a:pt x="52746" y="69004"/>
                  <a:pt x="52746" y="68625"/>
                </a:cubicBezTo>
                <a:cubicBezTo>
                  <a:pt x="52746" y="68247"/>
                  <a:pt x="52368" y="67964"/>
                  <a:pt x="52084" y="67964"/>
                </a:cubicBezTo>
                <a:close/>
                <a:moveTo>
                  <a:pt x="20607" y="69665"/>
                </a:moveTo>
                <a:cubicBezTo>
                  <a:pt x="20418" y="69665"/>
                  <a:pt x="20135" y="69949"/>
                  <a:pt x="20040" y="70138"/>
                </a:cubicBezTo>
                <a:cubicBezTo>
                  <a:pt x="20418" y="70421"/>
                  <a:pt x="20796" y="70516"/>
                  <a:pt x="21080" y="70611"/>
                </a:cubicBezTo>
                <a:cubicBezTo>
                  <a:pt x="21080" y="70516"/>
                  <a:pt x="21269" y="70421"/>
                  <a:pt x="21269" y="70327"/>
                </a:cubicBezTo>
                <a:cubicBezTo>
                  <a:pt x="21363" y="69949"/>
                  <a:pt x="21080" y="69665"/>
                  <a:pt x="20607" y="69665"/>
                </a:cubicBezTo>
                <a:close/>
                <a:moveTo>
                  <a:pt x="27602" y="69665"/>
                </a:moveTo>
                <a:cubicBezTo>
                  <a:pt x="27224" y="69665"/>
                  <a:pt x="26846" y="70043"/>
                  <a:pt x="26846" y="70421"/>
                </a:cubicBezTo>
                <a:cubicBezTo>
                  <a:pt x="26846" y="70800"/>
                  <a:pt x="27129" y="71083"/>
                  <a:pt x="27602" y="71083"/>
                </a:cubicBezTo>
                <a:cubicBezTo>
                  <a:pt x="27980" y="71083"/>
                  <a:pt x="28358" y="70800"/>
                  <a:pt x="28358" y="70421"/>
                </a:cubicBezTo>
                <a:cubicBezTo>
                  <a:pt x="28358" y="69949"/>
                  <a:pt x="28075" y="69665"/>
                  <a:pt x="27602" y="69665"/>
                </a:cubicBezTo>
                <a:close/>
                <a:moveTo>
                  <a:pt x="34691" y="69665"/>
                </a:moveTo>
                <a:cubicBezTo>
                  <a:pt x="34313" y="69665"/>
                  <a:pt x="33935" y="70043"/>
                  <a:pt x="33935" y="70421"/>
                </a:cubicBezTo>
                <a:cubicBezTo>
                  <a:pt x="33935" y="70800"/>
                  <a:pt x="34219" y="71083"/>
                  <a:pt x="34691" y="71083"/>
                </a:cubicBezTo>
                <a:cubicBezTo>
                  <a:pt x="35070" y="71083"/>
                  <a:pt x="35448" y="70800"/>
                  <a:pt x="35448" y="70421"/>
                </a:cubicBezTo>
                <a:cubicBezTo>
                  <a:pt x="35259" y="69949"/>
                  <a:pt x="35070" y="69665"/>
                  <a:pt x="34691" y="69665"/>
                </a:cubicBezTo>
                <a:close/>
                <a:moveTo>
                  <a:pt x="41686" y="69665"/>
                </a:moveTo>
                <a:cubicBezTo>
                  <a:pt x="41308" y="69665"/>
                  <a:pt x="40930" y="70043"/>
                  <a:pt x="40930" y="70421"/>
                </a:cubicBezTo>
                <a:cubicBezTo>
                  <a:pt x="40930" y="70800"/>
                  <a:pt x="41214" y="71083"/>
                  <a:pt x="41686" y="71083"/>
                </a:cubicBezTo>
                <a:cubicBezTo>
                  <a:pt x="42064" y="71083"/>
                  <a:pt x="42348" y="70800"/>
                  <a:pt x="42348" y="70421"/>
                </a:cubicBezTo>
                <a:cubicBezTo>
                  <a:pt x="42253" y="69949"/>
                  <a:pt x="42064" y="69665"/>
                  <a:pt x="41686" y="69665"/>
                </a:cubicBezTo>
                <a:close/>
                <a:moveTo>
                  <a:pt x="48681" y="69665"/>
                </a:moveTo>
                <a:cubicBezTo>
                  <a:pt x="48303" y="69665"/>
                  <a:pt x="47925" y="70043"/>
                  <a:pt x="47925" y="70421"/>
                </a:cubicBezTo>
                <a:cubicBezTo>
                  <a:pt x="47925" y="70800"/>
                  <a:pt x="48114" y="71083"/>
                  <a:pt x="48681" y="71083"/>
                </a:cubicBezTo>
                <a:cubicBezTo>
                  <a:pt x="48965" y="71083"/>
                  <a:pt x="49343" y="70800"/>
                  <a:pt x="49343" y="70421"/>
                </a:cubicBezTo>
                <a:cubicBezTo>
                  <a:pt x="49248" y="69949"/>
                  <a:pt x="48965" y="69665"/>
                  <a:pt x="48681" y="69665"/>
                </a:cubicBezTo>
                <a:close/>
                <a:moveTo>
                  <a:pt x="24199" y="71367"/>
                </a:moveTo>
                <a:cubicBezTo>
                  <a:pt x="23916" y="71367"/>
                  <a:pt x="23821" y="71461"/>
                  <a:pt x="23726" y="71556"/>
                </a:cubicBezTo>
                <a:cubicBezTo>
                  <a:pt x="23821" y="71745"/>
                  <a:pt x="24105" y="71745"/>
                  <a:pt x="24199" y="71839"/>
                </a:cubicBezTo>
                <a:cubicBezTo>
                  <a:pt x="24388" y="71934"/>
                  <a:pt x="24672" y="71934"/>
                  <a:pt x="24766" y="72028"/>
                </a:cubicBezTo>
                <a:cubicBezTo>
                  <a:pt x="24766" y="71745"/>
                  <a:pt x="24577" y="71367"/>
                  <a:pt x="24199" y="71367"/>
                </a:cubicBezTo>
                <a:close/>
                <a:moveTo>
                  <a:pt x="31099" y="71367"/>
                </a:moveTo>
                <a:cubicBezTo>
                  <a:pt x="30816" y="71367"/>
                  <a:pt x="30438" y="71745"/>
                  <a:pt x="30438" y="72028"/>
                </a:cubicBezTo>
                <a:cubicBezTo>
                  <a:pt x="30438" y="72406"/>
                  <a:pt x="30627" y="72785"/>
                  <a:pt x="31099" y="72785"/>
                </a:cubicBezTo>
                <a:cubicBezTo>
                  <a:pt x="31478" y="72785"/>
                  <a:pt x="31856" y="72406"/>
                  <a:pt x="31856" y="72028"/>
                </a:cubicBezTo>
                <a:cubicBezTo>
                  <a:pt x="31761" y="71745"/>
                  <a:pt x="31478" y="71367"/>
                  <a:pt x="31099" y="71367"/>
                </a:cubicBezTo>
                <a:close/>
                <a:moveTo>
                  <a:pt x="38094" y="71367"/>
                </a:moveTo>
                <a:cubicBezTo>
                  <a:pt x="37811" y="71367"/>
                  <a:pt x="37433" y="71745"/>
                  <a:pt x="37433" y="72028"/>
                </a:cubicBezTo>
                <a:cubicBezTo>
                  <a:pt x="37433" y="72406"/>
                  <a:pt x="37622" y="72785"/>
                  <a:pt x="38094" y="72785"/>
                </a:cubicBezTo>
                <a:cubicBezTo>
                  <a:pt x="38472" y="72785"/>
                  <a:pt x="38851" y="72406"/>
                  <a:pt x="38851" y="72028"/>
                </a:cubicBezTo>
                <a:cubicBezTo>
                  <a:pt x="38851" y="71745"/>
                  <a:pt x="38472" y="71367"/>
                  <a:pt x="38094" y="71367"/>
                </a:cubicBezTo>
                <a:close/>
                <a:moveTo>
                  <a:pt x="45089" y="71367"/>
                </a:moveTo>
                <a:cubicBezTo>
                  <a:pt x="44711" y="71367"/>
                  <a:pt x="44333" y="71745"/>
                  <a:pt x="44333" y="72028"/>
                </a:cubicBezTo>
                <a:cubicBezTo>
                  <a:pt x="44333" y="72406"/>
                  <a:pt x="44617" y="72785"/>
                  <a:pt x="45089" y="72785"/>
                </a:cubicBezTo>
                <a:cubicBezTo>
                  <a:pt x="45467" y="72785"/>
                  <a:pt x="45845" y="72406"/>
                  <a:pt x="45845" y="72028"/>
                </a:cubicBezTo>
                <a:cubicBezTo>
                  <a:pt x="45845" y="71745"/>
                  <a:pt x="45467" y="71367"/>
                  <a:pt x="45089" y="71367"/>
                </a:cubicBezTo>
                <a:close/>
                <a:moveTo>
                  <a:pt x="41686" y="73163"/>
                </a:moveTo>
                <a:cubicBezTo>
                  <a:pt x="41308" y="73163"/>
                  <a:pt x="40930" y="73446"/>
                  <a:pt x="40930" y="73824"/>
                </a:cubicBezTo>
                <a:cubicBezTo>
                  <a:pt x="40930" y="73919"/>
                  <a:pt x="41119" y="74108"/>
                  <a:pt x="41119" y="74108"/>
                </a:cubicBezTo>
                <a:cubicBezTo>
                  <a:pt x="41403" y="74108"/>
                  <a:pt x="41875" y="73919"/>
                  <a:pt x="42253" y="73919"/>
                </a:cubicBezTo>
                <a:lnTo>
                  <a:pt x="42253" y="73824"/>
                </a:lnTo>
                <a:cubicBezTo>
                  <a:pt x="42253" y="73446"/>
                  <a:pt x="42064" y="73163"/>
                  <a:pt x="41686" y="73163"/>
                </a:cubicBezTo>
                <a:close/>
                <a:moveTo>
                  <a:pt x="34691" y="73163"/>
                </a:moveTo>
                <a:cubicBezTo>
                  <a:pt x="34313" y="73163"/>
                  <a:pt x="33935" y="73446"/>
                  <a:pt x="33935" y="73824"/>
                </a:cubicBezTo>
                <a:cubicBezTo>
                  <a:pt x="33935" y="73919"/>
                  <a:pt x="34124" y="74108"/>
                  <a:pt x="34124" y="74202"/>
                </a:cubicBezTo>
                <a:lnTo>
                  <a:pt x="35164" y="74202"/>
                </a:lnTo>
                <a:cubicBezTo>
                  <a:pt x="35259" y="74108"/>
                  <a:pt x="35259" y="73919"/>
                  <a:pt x="35259" y="73824"/>
                </a:cubicBezTo>
                <a:cubicBezTo>
                  <a:pt x="35259" y="73446"/>
                  <a:pt x="35070" y="73163"/>
                  <a:pt x="34691" y="7316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4"/>
          <p:cNvSpPr/>
          <p:nvPr/>
        </p:nvSpPr>
        <p:spPr>
          <a:xfrm>
            <a:off x="8979451" y="5949923"/>
            <a:ext cx="1501655" cy="1511268"/>
          </a:xfrm>
          <a:custGeom>
            <a:avLst/>
            <a:gdLst/>
            <a:ahLst/>
            <a:cxnLst/>
            <a:rect l="l" t="t" r="r" b="b"/>
            <a:pathLst>
              <a:path w="73731" h="74203" extrusionOk="0">
                <a:moveTo>
                  <a:pt x="28358" y="662"/>
                </a:moveTo>
                <a:cubicBezTo>
                  <a:pt x="27980" y="851"/>
                  <a:pt x="27602" y="946"/>
                  <a:pt x="27129" y="946"/>
                </a:cubicBezTo>
                <a:cubicBezTo>
                  <a:pt x="27224" y="1040"/>
                  <a:pt x="27413" y="1135"/>
                  <a:pt x="27602" y="1135"/>
                </a:cubicBezTo>
                <a:cubicBezTo>
                  <a:pt x="27667" y="1151"/>
                  <a:pt x="27726" y="1159"/>
                  <a:pt x="27781" y="1159"/>
                </a:cubicBezTo>
                <a:cubicBezTo>
                  <a:pt x="28045" y="1159"/>
                  <a:pt x="28202" y="975"/>
                  <a:pt x="28358" y="662"/>
                </a:cubicBezTo>
                <a:close/>
                <a:moveTo>
                  <a:pt x="34691" y="0"/>
                </a:moveTo>
                <a:cubicBezTo>
                  <a:pt x="34313" y="0"/>
                  <a:pt x="33935" y="378"/>
                  <a:pt x="33935" y="662"/>
                </a:cubicBezTo>
                <a:cubicBezTo>
                  <a:pt x="33935" y="1040"/>
                  <a:pt x="34219" y="1418"/>
                  <a:pt x="34691" y="1418"/>
                </a:cubicBezTo>
                <a:cubicBezTo>
                  <a:pt x="35070" y="1418"/>
                  <a:pt x="35448" y="1040"/>
                  <a:pt x="35448" y="662"/>
                </a:cubicBezTo>
                <a:cubicBezTo>
                  <a:pt x="35259" y="189"/>
                  <a:pt x="35070" y="0"/>
                  <a:pt x="34691" y="0"/>
                </a:cubicBezTo>
                <a:close/>
                <a:moveTo>
                  <a:pt x="41686" y="0"/>
                </a:moveTo>
                <a:cubicBezTo>
                  <a:pt x="41308" y="0"/>
                  <a:pt x="40930" y="378"/>
                  <a:pt x="40930" y="662"/>
                </a:cubicBezTo>
                <a:cubicBezTo>
                  <a:pt x="40930" y="1040"/>
                  <a:pt x="41214" y="1418"/>
                  <a:pt x="41686" y="1418"/>
                </a:cubicBezTo>
                <a:cubicBezTo>
                  <a:pt x="42064" y="1418"/>
                  <a:pt x="42348" y="1040"/>
                  <a:pt x="42348" y="662"/>
                </a:cubicBezTo>
                <a:cubicBezTo>
                  <a:pt x="42253" y="189"/>
                  <a:pt x="42064" y="0"/>
                  <a:pt x="41686" y="0"/>
                </a:cubicBezTo>
                <a:close/>
                <a:moveTo>
                  <a:pt x="24577" y="1891"/>
                </a:moveTo>
                <a:cubicBezTo>
                  <a:pt x="24388" y="1891"/>
                  <a:pt x="24294" y="1891"/>
                  <a:pt x="24199" y="1985"/>
                </a:cubicBezTo>
                <a:cubicBezTo>
                  <a:pt x="23916" y="2080"/>
                  <a:pt x="23821" y="2080"/>
                  <a:pt x="23632" y="2269"/>
                </a:cubicBezTo>
                <a:lnTo>
                  <a:pt x="23443" y="2363"/>
                </a:lnTo>
                <a:cubicBezTo>
                  <a:pt x="23443" y="2742"/>
                  <a:pt x="23726" y="3025"/>
                  <a:pt x="24199" y="3025"/>
                </a:cubicBezTo>
                <a:cubicBezTo>
                  <a:pt x="24577" y="3025"/>
                  <a:pt x="24861" y="2742"/>
                  <a:pt x="24861" y="2363"/>
                </a:cubicBezTo>
                <a:cubicBezTo>
                  <a:pt x="24861" y="2080"/>
                  <a:pt x="24766" y="1985"/>
                  <a:pt x="24577" y="1891"/>
                </a:cubicBezTo>
                <a:close/>
                <a:moveTo>
                  <a:pt x="31099" y="1607"/>
                </a:moveTo>
                <a:cubicBezTo>
                  <a:pt x="30816" y="1607"/>
                  <a:pt x="30438" y="1985"/>
                  <a:pt x="30438" y="2363"/>
                </a:cubicBezTo>
                <a:cubicBezTo>
                  <a:pt x="30438" y="2742"/>
                  <a:pt x="30627" y="3025"/>
                  <a:pt x="31099" y="3025"/>
                </a:cubicBezTo>
                <a:cubicBezTo>
                  <a:pt x="31478" y="3025"/>
                  <a:pt x="31856" y="2742"/>
                  <a:pt x="31856" y="2363"/>
                </a:cubicBezTo>
                <a:cubicBezTo>
                  <a:pt x="31761" y="1985"/>
                  <a:pt x="31478" y="1607"/>
                  <a:pt x="31099" y="1607"/>
                </a:cubicBezTo>
                <a:close/>
                <a:moveTo>
                  <a:pt x="38094" y="1607"/>
                </a:moveTo>
                <a:cubicBezTo>
                  <a:pt x="37811" y="1607"/>
                  <a:pt x="37433" y="1985"/>
                  <a:pt x="37433" y="2363"/>
                </a:cubicBezTo>
                <a:cubicBezTo>
                  <a:pt x="37433" y="2742"/>
                  <a:pt x="37622" y="3025"/>
                  <a:pt x="38094" y="3025"/>
                </a:cubicBezTo>
                <a:cubicBezTo>
                  <a:pt x="38472" y="3025"/>
                  <a:pt x="38851" y="2742"/>
                  <a:pt x="38851" y="2363"/>
                </a:cubicBezTo>
                <a:cubicBezTo>
                  <a:pt x="38851" y="1985"/>
                  <a:pt x="38472" y="1607"/>
                  <a:pt x="38094" y="1607"/>
                </a:cubicBezTo>
                <a:close/>
                <a:moveTo>
                  <a:pt x="45089" y="1607"/>
                </a:moveTo>
                <a:cubicBezTo>
                  <a:pt x="44711" y="1607"/>
                  <a:pt x="44333" y="1985"/>
                  <a:pt x="44333" y="2363"/>
                </a:cubicBezTo>
                <a:cubicBezTo>
                  <a:pt x="44333" y="2742"/>
                  <a:pt x="44617" y="3025"/>
                  <a:pt x="45089" y="3025"/>
                </a:cubicBezTo>
                <a:cubicBezTo>
                  <a:pt x="45467" y="3025"/>
                  <a:pt x="45845" y="2742"/>
                  <a:pt x="45845" y="2363"/>
                </a:cubicBezTo>
                <a:cubicBezTo>
                  <a:pt x="45845" y="1985"/>
                  <a:pt x="45467" y="1607"/>
                  <a:pt x="45089" y="1607"/>
                </a:cubicBezTo>
                <a:close/>
                <a:moveTo>
                  <a:pt x="51328" y="2363"/>
                </a:moveTo>
                <a:cubicBezTo>
                  <a:pt x="51517" y="2742"/>
                  <a:pt x="51706" y="3025"/>
                  <a:pt x="52084" y="3025"/>
                </a:cubicBezTo>
                <a:cubicBezTo>
                  <a:pt x="52179" y="3025"/>
                  <a:pt x="52462" y="2931"/>
                  <a:pt x="52557" y="2836"/>
                </a:cubicBezTo>
                <a:cubicBezTo>
                  <a:pt x="52368" y="2647"/>
                  <a:pt x="52273" y="2647"/>
                  <a:pt x="52084" y="2553"/>
                </a:cubicBezTo>
                <a:cubicBezTo>
                  <a:pt x="51800" y="2458"/>
                  <a:pt x="51611" y="2363"/>
                  <a:pt x="51328" y="2363"/>
                </a:cubicBezTo>
                <a:close/>
                <a:moveTo>
                  <a:pt x="20796" y="3403"/>
                </a:moveTo>
                <a:cubicBezTo>
                  <a:pt x="20513" y="3498"/>
                  <a:pt x="20418" y="3687"/>
                  <a:pt x="20135" y="3687"/>
                </a:cubicBezTo>
                <a:cubicBezTo>
                  <a:pt x="20040" y="3781"/>
                  <a:pt x="20040" y="3876"/>
                  <a:pt x="20040" y="3970"/>
                </a:cubicBezTo>
                <a:cubicBezTo>
                  <a:pt x="20040" y="4349"/>
                  <a:pt x="20324" y="4727"/>
                  <a:pt x="20796" y="4727"/>
                </a:cubicBezTo>
                <a:cubicBezTo>
                  <a:pt x="21080" y="4727"/>
                  <a:pt x="21458" y="4349"/>
                  <a:pt x="21458" y="3970"/>
                </a:cubicBezTo>
                <a:cubicBezTo>
                  <a:pt x="21363" y="3781"/>
                  <a:pt x="21080" y="3498"/>
                  <a:pt x="20796" y="3403"/>
                </a:cubicBezTo>
                <a:close/>
                <a:moveTo>
                  <a:pt x="54920" y="3970"/>
                </a:moveTo>
                <a:lnTo>
                  <a:pt x="54920" y="4159"/>
                </a:lnTo>
                <a:cubicBezTo>
                  <a:pt x="54920" y="4443"/>
                  <a:pt x="55298" y="4727"/>
                  <a:pt x="55581" y="4727"/>
                </a:cubicBezTo>
                <a:cubicBezTo>
                  <a:pt x="55771" y="4727"/>
                  <a:pt x="55865" y="4632"/>
                  <a:pt x="55960" y="4632"/>
                </a:cubicBezTo>
                <a:cubicBezTo>
                  <a:pt x="55771" y="4443"/>
                  <a:pt x="55392" y="4254"/>
                  <a:pt x="55109" y="4159"/>
                </a:cubicBezTo>
                <a:cubicBezTo>
                  <a:pt x="55109" y="4159"/>
                  <a:pt x="55014" y="4159"/>
                  <a:pt x="54920" y="3970"/>
                </a:cubicBezTo>
                <a:close/>
                <a:moveTo>
                  <a:pt x="27602" y="3403"/>
                </a:moveTo>
                <a:cubicBezTo>
                  <a:pt x="27224" y="3403"/>
                  <a:pt x="26846" y="3781"/>
                  <a:pt x="26846" y="4159"/>
                </a:cubicBezTo>
                <a:cubicBezTo>
                  <a:pt x="26846" y="4443"/>
                  <a:pt x="27129" y="4821"/>
                  <a:pt x="27602" y="4821"/>
                </a:cubicBezTo>
                <a:cubicBezTo>
                  <a:pt x="27980" y="4821"/>
                  <a:pt x="28358" y="4443"/>
                  <a:pt x="28358" y="4159"/>
                </a:cubicBezTo>
                <a:cubicBezTo>
                  <a:pt x="28358" y="3781"/>
                  <a:pt x="28075" y="3403"/>
                  <a:pt x="27602" y="3403"/>
                </a:cubicBezTo>
                <a:close/>
                <a:moveTo>
                  <a:pt x="34691" y="3403"/>
                </a:moveTo>
                <a:cubicBezTo>
                  <a:pt x="34313" y="3403"/>
                  <a:pt x="33935" y="3781"/>
                  <a:pt x="33935" y="4159"/>
                </a:cubicBezTo>
                <a:cubicBezTo>
                  <a:pt x="33935" y="4443"/>
                  <a:pt x="34219" y="4821"/>
                  <a:pt x="34691" y="4821"/>
                </a:cubicBezTo>
                <a:cubicBezTo>
                  <a:pt x="35070" y="4821"/>
                  <a:pt x="35448" y="4443"/>
                  <a:pt x="35448" y="4159"/>
                </a:cubicBezTo>
                <a:cubicBezTo>
                  <a:pt x="35259" y="3781"/>
                  <a:pt x="35070" y="3403"/>
                  <a:pt x="34691" y="3403"/>
                </a:cubicBezTo>
                <a:close/>
                <a:moveTo>
                  <a:pt x="41686" y="3403"/>
                </a:moveTo>
                <a:cubicBezTo>
                  <a:pt x="41308" y="3403"/>
                  <a:pt x="40930" y="3781"/>
                  <a:pt x="40930" y="4159"/>
                </a:cubicBezTo>
                <a:cubicBezTo>
                  <a:pt x="40930" y="4443"/>
                  <a:pt x="41214" y="4821"/>
                  <a:pt x="41686" y="4821"/>
                </a:cubicBezTo>
                <a:cubicBezTo>
                  <a:pt x="42064" y="4821"/>
                  <a:pt x="42348" y="4443"/>
                  <a:pt x="42348" y="4159"/>
                </a:cubicBezTo>
                <a:cubicBezTo>
                  <a:pt x="42253" y="3781"/>
                  <a:pt x="42064" y="3403"/>
                  <a:pt x="41686" y="3403"/>
                </a:cubicBezTo>
                <a:close/>
                <a:moveTo>
                  <a:pt x="48681" y="3403"/>
                </a:moveTo>
                <a:cubicBezTo>
                  <a:pt x="48303" y="3403"/>
                  <a:pt x="47925" y="3781"/>
                  <a:pt x="47925" y="4159"/>
                </a:cubicBezTo>
                <a:cubicBezTo>
                  <a:pt x="47925" y="4443"/>
                  <a:pt x="48114" y="4821"/>
                  <a:pt x="48681" y="4821"/>
                </a:cubicBezTo>
                <a:cubicBezTo>
                  <a:pt x="48965" y="4821"/>
                  <a:pt x="49343" y="4443"/>
                  <a:pt x="49343" y="4159"/>
                </a:cubicBezTo>
                <a:cubicBezTo>
                  <a:pt x="49248" y="3781"/>
                  <a:pt x="48965" y="3403"/>
                  <a:pt x="48681" y="3403"/>
                </a:cubicBezTo>
                <a:close/>
                <a:moveTo>
                  <a:pt x="17488" y="5294"/>
                </a:moveTo>
                <a:cubicBezTo>
                  <a:pt x="17299" y="5294"/>
                  <a:pt x="17204" y="5388"/>
                  <a:pt x="17204" y="5388"/>
                </a:cubicBezTo>
                <a:lnTo>
                  <a:pt x="16543" y="5766"/>
                </a:lnTo>
                <a:cubicBezTo>
                  <a:pt x="16543" y="6144"/>
                  <a:pt x="16732" y="6523"/>
                  <a:pt x="17204" y="6523"/>
                </a:cubicBezTo>
                <a:cubicBezTo>
                  <a:pt x="17582" y="6523"/>
                  <a:pt x="17960" y="6144"/>
                  <a:pt x="17960" y="5766"/>
                </a:cubicBezTo>
                <a:cubicBezTo>
                  <a:pt x="17771" y="5577"/>
                  <a:pt x="17677" y="5388"/>
                  <a:pt x="17488" y="5294"/>
                </a:cubicBezTo>
                <a:close/>
                <a:moveTo>
                  <a:pt x="24199" y="5199"/>
                </a:moveTo>
                <a:cubicBezTo>
                  <a:pt x="23821" y="5199"/>
                  <a:pt x="23443" y="5577"/>
                  <a:pt x="23443" y="5861"/>
                </a:cubicBezTo>
                <a:cubicBezTo>
                  <a:pt x="23443" y="6239"/>
                  <a:pt x="23726" y="6617"/>
                  <a:pt x="24199" y="6617"/>
                </a:cubicBezTo>
                <a:cubicBezTo>
                  <a:pt x="24577" y="6617"/>
                  <a:pt x="24861" y="6239"/>
                  <a:pt x="24861" y="5861"/>
                </a:cubicBezTo>
                <a:cubicBezTo>
                  <a:pt x="24766" y="5388"/>
                  <a:pt x="24577" y="5199"/>
                  <a:pt x="24199" y="5199"/>
                </a:cubicBezTo>
                <a:close/>
                <a:moveTo>
                  <a:pt x="31099" y="5199"/>
                </a:moveTo>
                <a:cubicBezTo>
                  <a:pt x="30816" y="5199"/>
                  <a:pt x="30438" y="5577"/>
                  <a:pt x="30438" y="5861"/>
                </a:cubicBezTo>
                <a:cubicBezTo>
                  <a:pt x="30438" y="6239"/>
                  <a:pt x="30627" y="6617"/>
                  <a:pt x="31099" y="6617"/>
                </a:cubicBezTo>
                <a:cubicBezTo>
                  <a:pt x="31478" y="6617"/>
                  <a:pt x="31856" y="6239"/>
                  <a:pt x="31856" y="5861"/>
                </a:cubicBezTo>
                <a:cubicBezTo>
                  <a:pt x="31761" y="5388"/>
                  <a:pt x="31478" y="5199"/>
                  <a:pt x="31099" y="5199"/>
                </a:cubicBezTo>
                <a:close/>
                <a:moveTo>
                  <a:pt x="38094" y="5199"/>
                </a:moveTo>
                <a:cubicBezTo>
                  <a:pt x="37811" y="5199"/>
                  <a:pt x="37433" y="5577"/>
                  <a:pt x="37433" y="5861"/>
                </a:cubicBezTo>
                <a:cubicBezTo>
                  <a:pt x="37433" y="6239"/>
                  <a:pt x="37622" y="6617"/>
                  <a:pt x="38094" y="6617"/>
                </a:cubicBezTo>
                <a:cubicBezTo>
                  <a:pt x="38472" y="6617"/>
                  <a:pt x="38851" y="6239"/>
                  <a:pt x="38851" y="5861"/>
                </a:cubicBezTo>
                <a:cubicBezTo>
                  <a:pt x="38851" y="5388"/>
                  <a:pt x="38472" y="5199"/>
                  <a:pt x="38094" y="5199"/>
                </a:cubicBezTo>
                <a:close/>
                <a:moveTo>
                  <a:pt x="45089" y="5199"/>
                </a:moveTo>
                <a:cubicBezTo>
                  <a:pt x="44711" y="5199"/>
                  <a:pt x="44333" y="5577"/>
                  <a:pt x="44333" y="5861"/>
                </a:cubicBezTo>
                <a:cubicBezTo>
                  <a:pt x="44333" y="6239"/>
                  <a:pt x="44617" y="6617"/>
                  <a:pt x="45089" y="6617"/>
                </a:cubicBezTo>
                <a:cubicBezTo>
                  <a:pt x="45467" y="6617"/>
                  <a:pt x="45845" y="6239"/>
                  <a:pt x="45845" y="5861"/>
                </a:cubicBezTo>
                <a:cubicBezTo>
                  <a:pt x="45845" y="5388"/>
                  <a:pt x="45467" y="5199"/>
                  <a:pt x="45089" y="5199"/>
                </a:cubicBezTo>
                <a:close/>
                <a:moveTo>
                  <a:pt x="52084" y="5199"/>
                </a:moveTo>
                <a:cubicBezTo>
                  <a:pt x="51706" y="5199"/>
                  <a:pt x="51328" y="5577"/>
                  <a:pt x="51328" y="5861"/>
                </a:cubicBezTo>
                <a:cubicBezTo>
                  <a:pt x="51328" y="6239"/>
                  <a:pt x="51611" y="6617"/>
                  <a:pt x="52084" y="6617"/>
                </a:cubicBezTo>
                <a:cubicBezTo>
                  <a:pt x="52462" y="6617"/>
                  <a:pt x="52746" y="6239"/>
                  <a:pt x="52746" y="5861"/>
                </a:cubicBezTo>
                <a:cubicBezTo>
                  <a:pt x="52746" y="5388"/>
                  <a:pt x="52368" y="5199"/>
                  <a:pt x="52084" y="5199"/>
                </a:cubicBezTo>
                <a:close/>
                <a:moveTo>
                  <a:pt x="14368" y="7468"/>
                </a:moveTo>
                <a:cubicBezTo>
                  <a:pt x="13990" y="7657"/>
                  <a:pt x="13801" y="7940"/>
                  <a:pt x="13423" y="8130"/>
                </a:cubicBezTo>
                <a:cubicBezTo>
                  <a:pt x="13518" y="8130"/>
                  <a:pt x="13518" y="8224"/>
                  <a:pt x="13612" y="8224"/>
                </a:cubicBezTo>
                <a:cubicBezTo>
                  <a:pt x="13990" y="8224"/>
                  <a:pt x="14368" y="7940"/>
                  <a:pt x="14368" y="7562"/>
                </a:cubicBezTo>
                <a:lnTo>
                  <a:pt x="14368" y="7468"/>
                </a:lnTo>
                <a:close/>
                <a:moveTo>
                  <a:pt x="20607" y="6995"/>
                </a:moveTo>
                <a:cubicBezTo>
                  <a:pt x="20324" y="6995"/>
                  <a:pt x="19945" y="7279"/>
                  <a:pt x="19945" y="7657"/>
                </a:cubicBezTo>
                <a:cubicBezTo>
                  <a:pt x="19945" y="8035"/>
                  <a:pt x="20135" y="8413"/>
                  <a:pt x="20607" y="8413"/>
                </a:cubicBezTo>
                <a:cubicBezTo>
                  <a:pt x="20985" y="8413"/>
                  <a:pt x="21363" y="8035"/>
                  <a:pt x="21363" y="7657"/>
                </a:cubicBezTo>
                <a:cubicBezTo>
                  <a:pt x="21363" y="7184"/>
                  <a:pt x="21080" y="6995"/>
                  <a:pt x="20607" y="6995"/>
                </a:cubicBezTo>
                <a:close/>
                <a:moveTo>
                  <a:pt x="27602" y="6995"/>
                </a:moveTo>
                <a:cubicBezTo>
                  <a:pt x="27224" y="6995"/>
                  <a:pt x="26846" y="7279"/>
                  <a:pt x="26846" y="7657"/>
                </a:cubicBezTo>
                <a:cubicBezTo>
                  <a:pt x="26846" y="8035"/>
                  <a:pt x="27129" y="8413"/>
                  <a:pt x="27602" y="8413"/>
                </a:cubicBezTo>
                <a:cubicBezTo>
                  <a:pt x="27980" y="8413"/>
                  <a:pt x="28358" y="8035"/>
                  <a:pt x="28358" y="7657"/>
                </a:cubicBezTo>
                <a:cubicBezTo>
                  <a:pt x="28358" y="7184"/>
                  <a:pt x="28075" y="6995"/>
                  <a:pt x="27602" y="6995"/>
                </a:cubicBezTo>
                <a:close/>
                <a:moveTo>
                  <a:pt x="34691" y="6995"/>
                </a:moveTo>
                <a:cubicBezTo>
                  <a:pt x="34313" y="6995"/>
                  <a:pt x="33935" y="7279"/>
                  <a:pt x="33935" y="7657"/>
                </a:cubicBezTo>
                <a:cubicBezTo>
                  <a:pt x="33935" y="8035"/>
                  <a:pt x="34219" y="8413"/>
                  <a:pt x="34691" y="8413"/>
                </a:cubicBezTo>
                <a:cubicBezTo>
                  <a:pt x="35070" y="8413"/>
                  <a:pt x="35448" y="8035"/>
                  <a:pt x="35448" y="7657"/>
                </a:cubicBezTo>
                <a:cubicBezTo>
                  <a:pt x="35259" y="7184"/>
                  <a:pt x="35070" y="6995"/>
                  <a:pt x="34691" y="6995"/>
                </a:cubicBezTo>
                <a:close/>
                <a:moveTo>
                  <a:pt x="41686" y="6995"/>
                </a:moveTo>
                <a:cubicBezTo>
                  <a:pt x="41308" y="6995"/>
                  <a:pt x="40930" y="7279"/>
                  <a:pt x="40930" y="7657"/>
                </a:cubicBezTo>
                <a:cubicBezTo>
                  <a:pt x="40930" y="8035"/>
                  <a:pt x="41214" y="8413"/>
                  <a:pt x="41686" y="8413"/>
                </a:cubicBezTo>
                <a:cubicBezTo>
                  <a:pt x="42064" y="8413"/>
                  <a:pt x="42348" y="8035"/>
                  <a:pt x="42348" y="7657"/>
                </a:cubicBezTo>
                <a:cubicBezTo>
                  <a:pt x="42253" y="7184"/>
                  <a:pt x="42064" y="6995"/>
                  <a:pt x="41686" y="6995"/>
                </a:cubicBezTo>
                <a:close/>
                <a:moveTo>
                  <a:pt x="48681" y="6995"/>
                </a:moveTo>
                <a:cubicBezTo>
                  <a:pt x="48303" y="6995"/>
                  <a:pt x="47925" y="7279"/>
                  <a:pt x="47925" y="7657"/>
                </a:cubicBezTo>
                <a:cubicBezTo>
                  <a:pt x="47925" y="8035"/>
                  <a:pt x="48114" y="8413"/>
                  <a:pt x="48681" y="8413"/>
                </a:cubicBezTo>
                <a:cubicBezTo>
                  <a:pt x="48965" y="8413"/>
                  <a:pt x="49343" y="8035"/>
                  <a:pt x="49343" y="7657"/>
                </a:cubicBezTo>
                <a:cubicBezTo>
                  <a:pt x="49248" y="7184"/>
                  <a:pt x="48965" y="6995"/>
                  <a:pt x="48681" y="6995"/>
                </a:cubicBezTo>
                <a:close/>
                <a:moveTo>
                  <a:pt x="55581" y="6995"/>
                </a:moveTo>
                <a:cubicBezTo>
                  <a:pt x="55298" y="6995"/>
                  <a:pt x="54920" y="7279"/>
                  <a:pt x="54920" y="7657"/>
                </a:cubicBezTo>
                <a:cubicBezTo>
                  <a:pt x="54920" y="8035"/>
                  <a:pt x="55109" y="8413"/>
                  <a:pt x="55581" y="8413"/>
                </a:cubicBezTo>
                <a:cubicBezTo>
                  <a:pt x="55960" y="8413"/>
                  <a:pt x="56338" y="8035"/>
                  <a:pt x="56338" y="7657"/>
                </a:cubicBezTo>
                <a:cubicBezTo>
                  <a:pt x="56243" y="7184"/>
                  <a:pt x="55960" y="6995"/>
                  <a:pt x="55581" y="6995"/>
                </a:cubicBezTo>
                <a:close/>
                <a:moveTo>
                  <a:pt x="17204" y="8602"/>
                </a:moveTo>
                <a:cubicBezTo>
                  <a:pt x="16826" y="8602"/>
                  <a:pt x="16543" y="8980"/>
                  <a:pt x="16543" y="9358"/>
                </a:cubicBezTo>
                <a:cubicBezTo>
                  <a:pt x="16543" y="9642"/>
                  <a:pt x="16732" y="10020"/>
                  <a:pt x="17204" y="10020"/>
                </a:cubicBezTo>
                <a:cubicBezTo>
                  <a:pt x="17582" y="10020"/>
                  <a:pt x="17960" y="9642"/>
                  <a:pt x="17960" y="9358"/>
                </a:cubicBezTo>
                <a:cubicBezTo>
                  <a:pt x="17771" y="8980"/>
                  <a:pt x="17582" y="8602"/>
                  <a:pt x="17204" y="8602"/>
                </a:cubicBezTo>
                <a:close/>
                <a:moveTo>
                  <a:pt x="24199" y="8602"/>
                </a:moveTo>
                <a:cubicBezTo>
                  <a:pt x="23821" y="8602"/>
                  <a:pt x="23443" y="8980"/>
                  <a:pt x="23443" y="9358"/>
                </a:cubicBezTo>
                <a:cubicBezTo>
                  <a:pt x="23443" y="9642"/>
                  <a:pt x="23726" y="10020"/>
                  <a:pt x="24199" y="10020"/>
                </a:cubicBezTo>
                <a:cubicBezTo>
                  <a:pt x="24577" y="10020"/>
                  <a:pt x="24861" y="9642"/>
                  <a:pt x="24861" y="9358"/>
                </a:cubicBezTo>
                <a:cubicBezTo>
                  <a:pt x="24766" y="8980"/>
                  <a:pt x="24577" y="8602"/>
                  <a:pt x="24199" y="8602"/>
                </a:cubicBezTo>
                <a:close/>
                <a:moveTo>
                  <a:pt x="31099" y="8602"/>
                </a:moveTo>
                <a:cubicBezTo>
                  <a:pt x="30816" y="8602"/>
                  <a:pt x="30438" y="8980"/>
                  <a:pt x="30438" y="9358"/>
                </a:cubicBezTo>
                <a:cubicBezTo>
                  <a:pt x="30438" y="9642"/>
                  <a:pt x="30627" y="10020"/>
                  <a:pt x="31099" y="10020"/>
                </a:cubicBezTo>
                <a:cubicBezTo>
                  <a:pt x="31478" y="10020"/>
                  <a:pt x="31856" y="9642"/>
                  <a:pt x="31856" y="9358"/>
                </a:cubicBezTo>
                <a:cubicBezTo>
                  <a:pt x="31761" y="8980"/>
                  <a:pt x="31478" y="8602"/>
                  <a:pt x="31099" y="8602"/>
                </a:cubicBezTo>
                <a:close/>
                <a:moveTo>
                  <a:pt x="38094" y="8602"/>
                </a:moveTo>
                <a:cubicBezTo>
                  <a:pt x="37811" y="8602"/>
                  <a:pt x="37433" y="8980"/>
                  <a:pt x="37433" y="9358"/>
                </a:cubicBezTo>
                <a:cubicBezTo>
                  <a:pt x="37433" y="9642"/>
                  <a:pt x="37622" y="10020"/>
                  <a:pt x="38094" y="10020"/>
                </a:cubicBezTo>
                <a:cubicBezTo>
                  <a:pt x="38472" y="10020"/>
                  <a:pt x="38851" y="9642"/>
                  <a:pt x="38851" y="9358"/>
                </a:cubicBezTo>
                <a:cubicBezTo>
                  <a:pt x="38851" y="8980"/>
                  <a:pt x="38472" y="8602"/>
                  <a:pt x="38094" y="8602"/>
                </a:cubicBezTo>
                <a:close/>
                <a:moveTo>
                  <a:pt x="45089" y="8602"/>
                </a:moveTo>
                <a:cubicBezTo>
                  <a:pt x="44711" y="8602"/>
                  <a:pt x="44333" y="8980"/>
                  <a:pt x="44333" y="9358"/>
                </a:cubicBezTo>
                <a:cubicBezTo>
                  <a:pt x="44333" y="9642"/>
                  <a:pt x="44617" y="10020"/>
                  <a:pt x="45089" y="10020"/>
                </a:cubicBezTo>
                <a:cubicBezTo>
                  <a:pt x="45467" y="10020"/>
                  <a:pt x="45845" y="9642"/>
                  <a:pt x="45845" y="9358"/>
                </a:cubicBezTo>
                <a:cubicBezTo>
                  <a:pt x="45845" y="8980"/>
                  <a:pt x="45467" y="8602"/>
                  <a:pt x="45089" y="8602"/>
                </a:cubicBezTo>
                <a:close/>
                <a:moveTo>
                  <a:pt x="52084" y="8602"/>
                </a:moveTo>
                <a:cubicBezTo>
                  <a:pt x="51706" y="8602"/>
                  <a:pt x="51328" y="8980"/>
                  <a:pt x="51328" y="9358"/>
                </a:cubicBezTo>
                <a:cubicBezTo>
                  <a:pt x="51328" y="9642"/>
                  <a:pt x="51611" y="10020"/>
                  <a:pt x="52084" y="10020"/>
                </a:cubicBezTo>
                <a:cubicBezTo>
                  <a:pt x="52462" y="10020"/>
                  <a:pt x="52746" y="9642"/>
                  <a:pt x="52746" y="9358"/>
                </a:cubicBezTo>
                <a:cubicBezTo>
                  <a:pt x="52746" y="8980"/>
                  <a:pt x="52368" y="8602"/>
                  <a:pt x="52084" y="8602"/>
                </a:cubicBezTo>
                <a:close/>
                <a:moveTo>
                  <a:pt x="59079" y="8602"/>
                </a:moveTo>
                <a:cubicBezTo>
                  <a:pt x="58701" y="8602"/>
                  <a:pt x="58323" y="8980"/>
                  <a:pt x="58323" y="9358"/>
                </a:cubicBezTo>
                <a:cubicBezTo>
                  <a:pt x="58323" y="9642"/>
                  <a:pt x="58512" y="10020"/>
                  <a:pt x="59079" y="10020"/>
                </a:cubicBezTo>
                <a:cubicBezTo>
                  <a:pt x="59363" y="10020"/>
                  <a:pt x="59741" y="9642"/>
                  <a:pt x="59741" y="9358"/>
                </a:cubicBezTo>
                <a:cubicBezTo>
                  <a:pt x="59741" y="8980"/>
                  <a:pt x="59363" y="8602"/>
                  <a:pt x="59079" y="8602"/>
                </a:cubicBezTo>
                <a:close/>
                <a:moveTo>
                  <a:pt x="13707" y="10398"/>
                </a:moveTo>
                <a:cubicBezTo>
                  <a:pt x="13329" y="10398"/>
                  <a:pt x="12951" y="10682"/>
                  <a:pt x="12951" y="11060"/>
                </a:cubicBezTo>
                <a:cubicBezTo>
                  <a:pt x="12951" y="11438"/>
                  <a:pt x="13234" y="11816"/>
                  <a:pt x="13707" y="11816"/>
                </a:cubicBezTo>
                <a:cubicBezTo>
                  <a:pt x="13990" y="11816"/>
                  <a:pt x="14368" y="11438"/>
                  <a:pt x="14368" y="11060"/>
                </a:cubicBezTo>
                <a:cubicBezTo>
                  <a:pt x="14368" y="10682"/>
                  <a:pt x="13990" y="10398"/>
                  <a:pt x="13707" y="10398"/>
                </a:cubicBezTo>
                <a:close/>
                <a:moveTo>
                  <a:pt x="20607" y="10398"/>
                </a:moveTo>
                <a:cubicBezTo>
                  <a:pt x="20324" y="10398"/>
                  <a:pt x="19945" y="10682"/>
                  <a:pt x="19945" y="11060"/>
                </a:cubicBezTo>
                <a:cubicBezTo>
                  <a:pt x="19945" y="11438"/>
                  <a:pt x="20135" y="11816"/>
                  <a:pt x="20607" y="11816"/>
                </a:cubicBezTo>
                <a:cubicBezTo>
                  <a:pt x="20985" y="11816"/>
                  <a:pt x="21363" y="11438"/>
                  <a:pt x="21363" y="11060"/>
                </a:cubicBezTo>
                <a:cubicBezTo>
                  <a:pt x="21363" y="10682"/>
                  <a:pt x="21080" y="10398"/>
                  <a:pt x="20607" y="10398"/>
                </a:cubicBezTo>
                <a:close/>
                <a:moveTo>
                  <a:pt x="27602" y="10398"/>
                </a:moveTo>
                <a:cubicBezTo>
                  <a:pt x="27224" y="10398"/>
                  <a:pt x="26846" y="10682"/>
                  <a:pt x="26846" y="11060"/>
                </a:cubicBezTo>
                <a:cubicBezTo>
                  <a:pt x="26846" y="11438"/>
                  <a:pt x="27129" y="11816"/>
                  <a:pt x="27602" y="11816"/>
                </a:cubicBezTo>
                <a:cubicBezTo>
                  <a:pt x="27980" y="11816"/>
                  <a:pt x="28358" y="11438"/>
                  <a:pt x="28358" y="11060"/>
                </a:cubicBezTo>
                <a:cubicBezTo>
                  <a:pt x="28358" y="10682"/>
                  <a:pt x="28075" y="10398"/>
                  <a:pt x="27602" y="10398"/>
                </a:cubicBezTo>
                <a:close/>
                <a:moveTo>
                  <a:pt x="34691" y="10398"/>
                </a:moveTo>
                <a:cubicBezTo>
                  <a:pt x="34313" y="10398"/>
                  <a:pt x="33935" y="10682"/>
                  <a:pt x="33935" y="11060"/>
                </a:cubicBezTo>
                <a:cubicBezTo>
                  <a:pt x="33935" y="11438"/>
                  <a:pt x="34219" y="11816"/>
                  <a:pt x="34691" y="11816"/>
                </a:cubicBezTo>
                <a:cubicBezTo>
                  <a:pt x="35070" y="11816"/>
                  <a:pt x="35448" y="11438"/>
                  <a:pt x="35448" y="11060"/>
                </a:cubicBezTo>
                <a:cubicBezTo>
                  <a:pt x="35259" y="10682"/>
                  <a:pt x="35070" y="10398"/>
                  <a:pt x="34691" y="10398"/>
                </a:cubicBezTo>
                <a:close/>
                <a:moveTo>
                  <a:pt x="41686" y="10398"/>
                </a:moveTo>
                <a:cubicBezTo>
                  <a:pt x="41308" y="10398"/>
                  <a:pt x="40930" y="10682"/>
                  <a:pt x="40930" y="11060"/>
                </a:cubicBezTo>
                <a:cubicBezTo>
                  <a:pt x="40930" y="11438"/>
                  <a:pt x="41214" y="11816"/>
                  <a:pt x="41686" y="11816"/>
                </a:cubicBezTo>
                <a:cubicBezTo>
                  <a:pt x="42064" y="11816"/>
                  <a:pt x="42348" y="11438"/>
                  <a:pt x="42348" y="11060"/>
                </a:cubicBezTo>
                <a:cubicBezTo>
                  <a:pt x="42253" y="10682"/>
                  <a:pt x="42064" y="10398"/>
                  <a:pt x="41686" y="10398"/>
                </a:cubicBezTo>
                <a:close/>
                <a:moveTo>
                  <a:pt x="48681" y="10398"/>
                </a:moveTo>
                <a:cubicBezTo>
                  <a:pt x="48303" y="10398"/>
                  <a:pt x="47925" y="10682"/>
                  <a:pt x="47925" y="11060"/>
                </a:cubicBezTo>
                <a:cubicBezTo>
                  <a:pt x="47925" y="11438"/>
                  <a:pt x="48114" y="11816"/>
                  <a:pt x="48681" y="11816"/>
                </a:cubicBezTo>
                <a:cubicBezTo>
                  <a:pt x="48965" y="11816"/>
                  <a:pt x="49343" y="11438"/>
                  <a:pt x="49343" y="11060"/>
                </a:cubicBezTo>
                <a:cubicBezTo>
                  <a:pt x="49248" y="10682"/>
                  <a:pt x="48965" y="10398"/>
                  <a:pt x="48681" y="10398"/>
                </a:cubicBezTo>
                <a:close/>
                <a:moveTo>
                  <a:pt x="55581" y="10398"/>
                </a:moveTo>
                <a:cubicBezTo>
                  <a:pt x="55298" y="10398"/>
                  <a:pt x="54920" y="10682"/>
                  <a:pt x="54920" y="11060"/>
                </a:cubicBezTo>
                <a:cubicBezTo>
                  <a:pt x="54920" y="11438"/>
                  <a:pt x="55109" y="11816"/>
                  <a:pt x="55581" y="11816"/>
                </a:cubicBezTo>
                <a:cubicBezTo>
                  <a:pt x="55960" y="11816"/>
                  <a:pt x="56338" y="11438"/>
                  <a:pt x="56338" y="11060"/>
                </a:cubicBezTo>
                <a:cubicBezTo>
                  <a:pt x="56243" y="10682"/>
                  <a:pt x="55960" y="10398"/>
                  <a:pt x="55581" y="10398"/>
                </a:cubicBezTo>
                <a:close/>
                <a:moveTo>
                  <a:pt x="62576" y="10398"/>
                </a:moveTo>
                <a:cubicBezTo>
                  <a:pt x="62198" y="10398"/>
                  <a:pt x="61820" y="10682"/>
                  <a:pt x="61820" y="11060"/>
                </a:cubicBezTo>
                <a:cubicBezTo>
                  <a:pt x="61820" y="11438"/>
                  <a:pt x="62104" y="11816"/>
                  <a:pt x="62576" y="11816"/>
                </a:cubicBezTo>
                <a:cubicBezTo>
                  <a:pt x="62954" y="11816"/>
                  <a:pt x="63333" y="11438"/>
                  <a:pt x="63333" y="11060"/>
                </a:cubicBezTo>
                <a:cubicBezTo>
                  <a:pt x="63144" y="10682"/>
                  <a:pt x="62954" y="10398"/>
                  <a:pt x="62576" y="10398"/>
                </a:cubicBezTo>
                <a:close/>
                <a:moveTo>
                  <a:pt x="65412" y="12478"/>
                </a:moveTo>
                <a:cubicBezTo>
                  <a:pt x="65318" y="12667"/>
                  <a:pt x="65318" y="12761"/>
                  <a:pt x="65318" y="12856"/>
                </a:cubicBezTo>
                <a:cubicBezTo>
                  <a:pt x="65412" y="13045"/>
                  <a:pt x="65696" y="13423"/>
                  <a:pt x="65979" y="13423"/>
                </a:cubicBezTo>
                <a:cubicBezTo>
                  <a:pt x="66168" y="13423"/>
                  <a:pt x="66168" y="13328"/>
                  <a:pt x="66263" y="13328"/>
                </a:cubicBezTo>
                <a:cubicBezTo>
                  <a:pt x="66074" y="13234"/>
                  <a:pt x="66074" y="13045"/>
                  <a:pt x="65979" y="13045"/>
                </a:cubicBezTo>
                <a:cubicBezTo>
                  <a:pt x="65885" y="12856"/>
                  <a:pt x="65601" y="12761"/>
                  <a:pt x="65412" y="12478"/>
                </a:cubicBezTo>
                <a:close/>
                <a:moveTo>
                  <a:pt x="10209" y="12194"/>
                </a:moveTo>
                <a:cubicBezTo>
                  <a:pt x="9831" y="12194"/>
                  <a:pt x="9548" y="12478"/>
                  <a:pt x="9548" y="12856"/>
                </a:cubicBezTo>
                <a:cubicBezTo>
                  <a:pt x="9548" y="13234"/>
                  <a:pt x="9737" y="13612"/>
                  <a:pt x="10209" y="13612"/>
                </a:cubicBezTo>
                <a:cubicBezTo>
                  <a:pt x="10587" y="13612"/>
                  <a:pt x="10966" y="13234"/>
                  <a:pt x="10966" y="12856"/>
                </a:cubicBezTo>
                <a:cubicBezTo>
                  <a:pt x="10871" y="12383"/>
                  <a:pt x="10587" y="12194"/>
                  <a:pt x="10209" y="12194"/>
                </a:cubicBezTo>
                <a:close/>
                <a:moveTo>
                  <a:pt x="17204" y="12194"/>
                </a:moveTo>
                <a:cubicBezTo>
                  <a:pt x="16826" y="12194"/>
                  <a:pt x="16543" y="12478"/>
                  <a:pt x="16543" y="12856"/>
                </a:cubicBezTo>
                <a:cubicBezTo>
                  <a:pt x="16543" y="13234"/>
                  <a:pt x="16732" y="13612"/>
                  <a:pt x="17204" y="13612"/>
                </a:cubicBezTo>
                <a:cubicBezTo>
                  <a:pt x="17582" y="13612"/>
                  <a:pt x="17960" y="13234"/>
                  <a:pt x="17960" y="12856"/>
                </a:cubicBezTo>
                <a:cubicBezTo>
                  <a:pt x="17771" y="12383"/>
                  <a:pt x="17582" y="12194"/>
                  <a:pt x="17204" y="12194"/>
                </a:cubicBezTo>
                <a:close/>
                <a:moveTo>
                  <a:pt x="24199" y="12194"/>
                </a:moveTo>
                <a:cubicBezTo>
                  <a:pt x="23821" y="12194"/>
                  <a:pt x="23443" y="12478"/>
                  <a:pt x="23443" y="12856"/>
                </a:cubicBezTo>
                <a:cubicBezTo>
                  <a:pt x="23443" y="13234"/>
                  <a:pt x="23726" y="13612"/>
                  <a:pt x="24199" y="13612"/>
                </a:cubicBezTo>
                <a:cubicBezTo>
                  <a:pt x="24577" y="13612"/>
                  <a:pt x="24861" y="13234"/>
                  <a:pt x="24861" y="12856"/>
                </a:cubicBezTo>
                <a:cubicBezTo>
                  <a:pt x="24766" y="12383"/>
                  <a:pt x="24577" y="12194"/>
                  <a:pt x="24199" y="12194"/>
                </a:cubicBezTo>
                <a:close/>
                <a:moveTo>
                  <a:pt x="31099" y="12194"/>
                </a:moveTo>
                <a:cubicBezTo>
                  <a:pt x="30816" y="12194"/>
                  <a:pt x="30438" y="12478"/>
                  <a:pt x="30438" y="12856"/>
                </a:cubicBezTo>
                <a:cubicBezTo>
                  <a:pt x="30438" y="13234"/>
                  <a:pt x="30627" y="13612"/>
                  <a:pt x="31099" y="13612"/>
                </a:cubicBezTo>
                <a:cubicBezTo>
                  <a:pt x="31478" y="13612"/>
                  <a:pt x="31856" y="13234"/>
                  <a:pt x="31856" y="12856"/>
                </a:cubicBezTo>
                <a:cubicBezTo>
                  <a:pt x="31761" y="12383"/>
                  <a:pt x="31478" y="12194"/>
                  <a:pt x="31099" y="12194"/>
                </a:cubicBezTo>
                <a:close/>
                <a:moveTo>
                  <a:pt x="38094" y="12194"/>
                </a:moveTo>
                <a:cubicBezTo>
                  <a:pt x="37811" y="12194"/>
                  <a:pt x="37433" y="12478"/>
                  <a:pt x="37433" y="12856"/>
                </a:cubicBezTo>
                <a:cubicBezTo>
                  <a:pt x="37433" y="13234"/>
                  <a:pt x="37622" y="13612"/>
                  <a:pt x="38094" y="13612"/>
                </a:cubicBezTo>
                <a:cubicBezTo>
                  <a:pt x="38472" y="13612"/>
                  <a:pt x="38851" y="13234"/>
                  <a:pt x="38851" y="12856"/>
                </a:cubicBezTo>
                <a:cubicBezTo>
                  <a:pt x="38851" y="12383"/>
                  <a:pt x="38472" y="12194"/>
                  <a:pt x="38094" y="12194"/>
                </a:cubicBezTo>
                <a:close/>
                <a:moveTo>
                  <a:pt x="45089" y="12194"/>
                </a:moveTo>
                <a:cubicBezTo>
                  <a:pt x="44711" y="12194"/>
                  <a:pt x="44333" y="12478"/>
                  <a:pt x="44333" y="12856"/>
                </a:cubicBezTo>
                <a:cubicBezTo>
                  <a:pt x="44333" y="13234"/>
                  <a:pt x="44617" y="13612"/>
                  <a:pt x="45089" y="13612"/>
                </a:cubicBezTo>
                <a:cubicBezTo>
                  <a:pt x="45467" y="13612"/>
                  <a:pt x="45845" y="13234"/>
                  <a:pt x="45845" y="12856"/>
                </a:cubicBezTo>
                <a:cubicBezTo>
                  <a:pt x="45845" y="12383"/>
                  <a:pt x="45467" y="12194"/>
                  <a:pt x="45089" y="12194"/>
                </a:cubicBezTo>
                <a:close/>
                <a:moveTo>
                  <a:pt x="52084" y="12194"/>
                </a:moveTo>
                <a:cubicBezTo>
                  <a:pt x="51706" y="12194"/>
                  <a:pt x="51328" y="12478"/>
                  <a:pt x="51328" y="12856"/>
                </a:cubicBezTo>
                <a:cubicBezTo>
                  <a:pt x="51328" y="13234"/>
                  <a:pt x="51611" y="13612"/>
                  <a:pt x="52084" y="13612"/>
                </a:cubicBezTo>
                <a:cubicBezTo>
                  <a:pt x="52462" y="13612"/>
                  <a:pt x="52746" y="13234"/>
                  <a:pt x="52746" y="12856"/>
                </a:cubicBezTo>
                <a:cubicBezTo>
                  <a:pt x="52746" y="12383"/>
                  <a:pt x="52368" y="12194"/>
                  <a:pt x="52084" y="12194"/>
                </a:cubicBezTo>
                <a:close/>
                <a:moveTo>
                  <a:pt x="59079" y="12194"/>
                </a:moveTo>
                <a:cubicBezTo>
                  <a:pt x="58701" y="12194"/>
                  <a:pt x="58323" y="12478"/>
                  <a:pt x="58323" y="12856"/>
                </a:cubicBezTo>
                <a:cubicBezTo>
                  <a:pt x="58323" y="13234"/>
                  <a:pt x="58512" y="13612"/>
                  <a:pt x="59079" y="13612"/>
                </a:cubicBezTo>
                <a:cubicBezTo>
                  <a:pt x="59363" y="13612"/>
                  <a:pt x="59741" y="13234"/>
                  <a:pt x="59741" y="12856"/>
                </a:cubicBezTo>
                <a:cubicBezTo>
                  <a:pt x="59741" y="12383"/>
                  <a:pt x="59363" y="12194"/>
                  <a:pt x="59079" y="12194"/>
                </a:cubicBezTo>
                <a:close/>
                <a:moveTo>
                  <a:pt x="7374" y="14557"/>
                </a:moveTo>
                <a:lnTo>
                  <a:pt x="7374" y="14557"/>
                </a:lnTo>
                <a:cubicBezTo>
                  <a:pt x="7279" y="14652"/>
                  <a:pt x="7185" y="14841"/>
                  <a:pt x="7090" y="15030"/>
                </a:cubicBezTo>
                <a:cubicBezTo>
                  <a:pt x="7185" y="15030"/>
                  <a:pt x="7374" y="14841"/>
                  <a:pt x="7374" y="14557"/>
                </a:cubicBezTo>
                <a:close/>
                <a:moveTo>
                  <a:pt x="13707" y="13896"/>
                </a:moveTo>
                <a:cubicBezTo>
                  <a:pt x="13329" y="13896"/>
                  <a:pt x="12951" y="14274"/>
                  <a:pt x="12951" y="14652"/>
                </a:cubicBezTo>
                <a:cubicBezTo>
                  <a:pt x="12951" y="15030"/>
                  <a:pt x="13234" y="15313"/>
                  <a:pt x="13707" y="15313"/>
                </a:cubicBezTo>
                <a:cubicBezTo>
                  <a:pt x="13990" y="15313"/>
                  <a:pt x="14368" y="15030"/>
                  <a:pt x="14368" y="14652"/>
                </a:cubicBezTo>
                <a:cubicBezTo>
                  <a:pt x="14368" y="14179"/>
                  <a:pt x="13990" y="13896"/>
                  <a:pt x="13707" y="13896"/>
                </a:cubicBezTo>
                <a:close/>
                <a:moveTo>
                  <a:pt x="20607" y="13896"/>
                </a:moveTo>
                <a:cubicBezTo>
                  <a:pt x="20324" y="13896"/>
                  <a:pt x="19945" y="14274"/>
                  <a:pt x="19945" y="14652"/>
                </a:cubicBezTo>
                <a:cubicBezTo>
                  <a:pt x="19945" y="15030"/>
                  <a:pt x="20135" y="15313"/>
                  <a:pt x="20607" y="15313"/>
                </a:cubicBezTo>
                <a:cubicBezTo>
                  <a:pt x="20985" y="15313"/>
                  <a:pt x="21363" y="15030"/>
                  <a:pt x="21363" y="14652"/>
                </a:cubicBezTo>
                <a:cubicBezTo>
                  <a:pt x="21363" y="14179"/>
                  <a:pt x="21080" y="13896"/>
                  <a:pt x="20607" y="13896"/>
                </a:cubicBezTo>
                <a:close/>
                <a:moveTo>
                  <a:pt x="27602" y="13896"/>
                </a:moveTo>
                <a:cubicBezTo>
                  <a:pt x="27224" y="13896"/>
                  <a:pt x="26846" y="14274"/>
                  <a:pt x="26846" y="14652"/>
                </a:cubicBezTo>
                <a:cubicBezTo>
                  <a:pt x="26846" y="15030"/>
                  <a:pt x="27129" y="15313"/>
                  <a:pt x="27602" y="15313"/>
                </a:cubicBezTo>
                <a:cubicBezTo>
                  <a:pt x="27980" y="15313"/>
                  <a:pt x="28358" y="15030"/>
                  <a:pt x="28358" y="14652"/>
                </a:cubicBezTo>
                <a:cubicBezTo>
                  <a:pt x="28358" y="14179"/>
                  <a:pt x="28075" y="13896"/>
                  <a:pt x="27602" y="13896"/>
                </a:cubicBezTo>
                <a:close/>
                <a:moveTo>
                  <a:pt x="34691" y="13896"/>
                </a:moveTo>
                <a:cubicBezTo>
                  <a:pt x="34313" y="13896"/>
                  <a:pt x="33935" y="14274"/>
                  <a:pt x="33935" y="14652"/>
                </a:cubicBezTo>
                <a:cubicBezTo>
                  <a:pt x="33935" y="15030"/>
                  <a:pt x="34219" y="15313"/>
                  <a:pt x="34691" y="15313"/>
                </a:cubicBezTo>
                <a:cubicBezTo>
                  <a:pt x="35070" y="15313"/>
                  <a:pt x="35448" y="15030"/>
                  <a:pt x="35448" y="14652"/>
                </a:cubicBezTo>
                <a:cubicBezTo>
                  <a:pt x="35259" y="14179"/>
                  <a:pt x="35070" y="13896"/>
                  <a:pt x="34691" y="13896"/>
                </a:cubicBezTo>
                <a:close/>
                <a:moveTo>
                  <a:pt x="41686" y="13896"/>
                </a:moveTo>
                <a:cubicBezTo>
                  <a:pt x="41308" y="13896"/>
                  <a:pt x="40930" y="14274"/>
                  <a:pt x="40930" y="14652"/>
                </a:cubicBezTo>
                <a:cubicBezTo>
                  <a:pt x="40930" y="15030"/>
                  <a:pt x="41214" y="15313"/>
                  <a:pt x="41686" y="15313"/>
                </a:cubicBezTo>
                <a:cubicBezTo>
                  <a:pt x="42064" y="15313"/>
                  <a:pt x="42348" y="15030"/>
                  <a:pt x="42348" y="14652"/>
                </a:cubicBezTo>
                <a:cubicBezTo>
                  <a:pt x="42253" y="14179"/>
                  <a:pt x="42064" y="13896"/>
                  <a:pt x="41686" y="13896"/>
                </a:cubicBezTo>
                <a:close/>
                <a:moveTo>
                  <a:pt x="48681" y="13896"/>
                </a:moveTo>
                <a:cubicBezTo>
                  <a:pt x="48303" y="13896"/>
                  <a:pt x="47925" y="14274"/>
                  <a:pt x="47925" y="14652"/>
                </a:cubicBezTo>
                <a:cubicBezTo>
                  <a:pt x="47925" y="15030"/>
                  <a:pt x="48114" y="15313"/>
                  <a:pt x="48681" y="15313"/>
                </a:cubicBezTo>
                <a:cubicBezTo>
                  <a:pt x="48965" y="15313"/>
                  <a:pt x="49343" y="15030"/>
                  <a:pt x="49343" y="14652"/>
                </a:cubicBezTo>
                <a:cubicBezTo>
                  <a:pt x="49248" y="14179"/>
                  <a:pt x="48965" y="13896"/>
                  <a:pt x="48681" y="13896"/>
                </a:cubicBezTo>
                <a:close/>
                <a:moveTo>
                  <a:pt x="55581" y="13896"/>
                </a:moveTo>
                <a:cubicBezTo>
                  <a:pt x="55298" y="13896"/>
                  <a:pt x="54920" y="14274"/>
                  <a:pt x="54920" y="14652"/>
                </a:cubicBezTo>
                <a:cubicBezTo>
                  <a:pt x="54920" y="15030"/>
                  <a:pt x="55109" y="15313"/>
                  <a:pt x="55581" y="15313"/>
                </a:cubicBezTo>
                <a:cubicBezTo>
                  <a:pt x="55960" y="15313"/>
                  <a:pt x="56338" y="15030"/>
                  <a:pt x="56338" y="14652"/>
                </a:cubicBezTo>
                <a:cubicBezTo>
                  <a:pt x="56243" y="14179"/>
                  <a:pt x="55960" y="13896"/>
                  <a:pt x="55581" y="13896"/>
                </a:cubicBezTo>
                <a:close/>
                <a:moveTo>
                  <a:pt x="62576" y="13896"/>
                </a:moveTo>
                <a:cubicBezTo>
                  <a:pt x="62198" y="13896"/>
                  <a:pt x="61820" y="14274"/>
                  <a:pt x="61820" y="14652"/>
                </a:cubicBezTo>
                <a:cubicBezTo>
                  <a:pt x="61820" y="15030"/>
                  <a:pt x="62104" y="15313"/>
                  <a:pt x="62576" y="15313"/>
                </a:cubicBezTo>
                <a:cubicBezTo>
                  <a:pt x="62954" y="15313"/>
                  <a:pt x="63333" y="15030"/>
                  <a:pt x="63333" y="14652"/>
                </a:cubicBezTo>
                <a:cubicBezTo>
                  <a:pt x="63144" y="14179"/>
                  <a:pt x="62954" y="13896"/>
                  <a:pt x="62576" y="13896"/>
                </a:cubicBezTo>
                <a:close/>
                <a:moveTo>
                  <a:pt x="10209" y="15597"/>
                </a:moveTo>
                <a:cubicBezTo>
                  <a:pt x="9831" y="15597"/>
                  <a:pt x="9548" y="15881"/>
                  <a:pt x="9548" y="16259"/>
                </a:cubicBezTo>
                <a:cubicBezTo>
                  <a:pt x="9548" y="16637"/>
                  <a:pt x="9737" y="17015"/>
                  <a:pt x="10209" y="17015"/>
                </a:cubicBezTo>
                <a:cubicBezTo>
                  <a:pt x="10587" y="17015"/>
                  <a:pt x="10966" y="16637"/>
                  <a:pt x="10966" y="16259"/>
                </a:cubicBezTo>
                <a:cubicBezTo>
                  <a:pt x="10871" y="15975"/>
                  <a:pt x="10587" y="15597"/>
                  <a:pt x="10209" y="15597"/>
                </a:cubicBezTo>
                <a:close/>
                <a:moveTo>
                  <a:pt x="17204" y="15597"/>
                </a:moveTo>
                <a:cubicBezTo>
                  <a:pt x="16826" y="15597"/>
                  <a:pt x="16543" y="15881"/>
                  <a:pt x="16543" y="16259"/>
                </a:cubicBezTo>
                <a:cubicBezTo>
                  <a:pt x="16543" y="16637"/>
                  <a:pt x="16732" y="17015"/>
                  <a:pt x="17204" y="17015"/>
                </a:cubicBezTo>
                <a:cubicBezTo>
                  <a:pt x="17582" y="17015"/>
                  <a:pt x="17960" y="16637"/>
                  <a:pt x="17960" y="16259"/>
                </a:cubicBezTo>
                <a:cubicBezTo>
                  <a:pt x="17771" y="15975"/>
                  <a:pt x="17582" y="15597"/>
                  <a:pt x="17204" y="15597"/>
                </a:cubicBezTo>
                <a:close/>
                <a:moveTo>
                  <a:pt x="24199" y="15597"/>
                </a:moveTo>
                <a:cubicBezTo>
                  <a:pt x="23821" y="15597"/>
                  <a:pt x="23443" y="15881"/>
                  <a:pt x="23443" y="16259"/>
                </a:cubicBezTo>
                <a:cubicBezTo>
                  <a:pt x="23443" y="16637"/>
                  <a:pt x="23726" y="17015"/>
                  <a:pt x="24199" y="17015"/>
                </a:cubicBezTo>
                <a:cubicBezTo>
                  <a:pt x="24577" y="17015"/>
                  <a:pt x="24861" y="16637"/>
                  <a:pt x="24861" y="16259"/>
                </a:cubicBezTo>
                <a:cubicBezTo>
                  <a:pt x="24766" y="15975"/>
                  <a:pt x="24577" y="15597"/>
                  <a:pt x="24199" y="15597"/>
                </a:cubicBezTo>
                <a:close/>
                <a:moveTo>
                  <a:pt x="31099" y="15597"/>
                </a:moveTo>
                <a:cubicBezTo>
                  <a:pt x="30816" y="15597"/>
                  <a:pt x="30438" y="15881"/>
                  <a:pt x="30438" y="16259"/>
                </a:cubicBezTo>
                <a:cubicBezTo>
                  <a:pt x="30438" y="16637"/>
                  <a:pt x="30627" y="17015"/>
                  <a:pt x="31099" y="17015"/>
                </a:cubicBezTo>
                <a:cubicBezTo>
                  <a:pt x="31478" y="17015"/>
                  <a:pt x="31856" y="16637"/>
                  <a:pt x="31856" y="16259"/>
                </a:cubicBezTo>
                <a:cubicBezTo>
                  <a:pt x="31761" y="15975"/>
                  <a:pt x="31478" y="15597"/>
                  <a:pt x="31099" y="15597"/>
                </a:cubicBezTo>
                <a:close/>
                <a:moveTo>
                  <a:pt x="38094" y="15597"/>
                </a:moveTo>
                <a:cubicBezTo>
                  <a:pt x="37811" y="15597"/>
                  <a:pt x="37433" y="15881"/>
                  <a:pt x="37433" y="16259"/>
                </a:cubicBezTo>
                <a:cubicBezTo>
                  <a:pt x="37433" y="16637"/>
                  <a:pt x="37622" y="17015"/>
                  <a:pt x="38094" y="17015"/>
                </a:cubicBezTo>
                <a:cubicBezTo>
                  <a:pt x="38472" y="17015"/>
                  <a:pt x="38851" y="16637"/>
                  <a:pt x="38851" y="16259"/>
                </a:cubicBezTo>
                <a:cubicBezTo>
                  <a:pt x="38851" y="15975"/>
                  <a:pt x="38472" y="15597"/>
                  <a:pt x="38094" y="15597"/>
                </a:cubicBezTo>
                <a:close/>
                <a:moveTo>
                  <a:pt x="45089" y="15597"/>
                </a:moveTo>
                <a:cubicBezTo>
                  <a:pt x="44711" y="15597"/>
                  <a:pt x="44333" y="15881"/>
                  <a:pt x="44333" y="16259"/>
                </a:cubicBezTo>
                <a:cubicBezTo>
                  <a:pt x="44333" y="16637"/>
                  <a:pt x="44617" y="17015"/>
                  <a:pt x="45089" y="17015"/>
                </a:cubicBezTo>
                <a:cubicBezTo>
                  <a:pt x="45467" y="17015"/>
                  <a:pt x="45845" y="16637"/>
                  <a:pt x="45845" y="16259"/>
                </a:cubicBezTo>
                <a:cubicBezTo>
                  <a:pt x="45845" y="15975"/>
                  <a:pt x="45467" y="15597"/>
                  <a:pt x="45089" y="15597"/>
                </a:cubicBezTo>
                <a:close/>
                <a:moveTo>
                  <a:pt x="52084" y="15597"/>
                </a:moveTo>
                <a:cubicBezTo>
                  <a:pt x="51706" y="15597"/>
                  <a:pt x="51328" y="15881"/>
                  <a:pt x="51328" y="16259"/>
                </a:cubicBezTo>
                <a:cubicBezTo>
                  <a:pt x="51328" y="16637"/>
                  <a:pt x="51611" y="17015"/>
                  <a:pt x="52084" y="17015"/>
                </a:cubicBezTo>
                <a:cubicBezTo>
                  <a:pt x="52462" y="17015"/>
                  <a:pt x="52746" y="16637"/>
                  <a:pt x="52746" y="16259"/>
                </a:cubicBezTo>
                <a:cubicBezTo>
                  <a:pt x="52746" y="15975"/>
                  <a:pt x="52368" y="15597"/>
                  <a:pt x="52084" y="15597"/>
                </a:cubicBezTo>
                <a:close/>
                <a:moveTo>
                  <a:pt x="59079" y="15597"/>
                </a:moveTo>
                <a:cubicBezTo>
                  <a:pt x="58701" y="15597"/>
                  <a:pt x="58323" y="15881"/>
                  <a:pt x="58323" y="16259"/>
                </a:cubicBezTo>
                <a:cubicBezTo>
                  <a:pt x="58323" y="16637"/>
                  <a:pt x="58512" y="17015"/>
                  <a:pt x="59079" y="17015"/>
                </a:cubicBezTo>
                <a:cubicBezTo>
                  <a:pt x="59363" y="17015"/>
                  <a:pt x="59741" y="16637"/>
                  <a:pt x="59741" y="16259"/>
                </a:cubicBezTo>
                <a:cubicBezTo>
                  <a:pt x="59741" y="15975"/>
                  <a:pt x="59363" y="15597"/>
                  <a:pt x="59079" y="15597"/>
                </a:cubicBezTo>
                <a:close/>
                <a:moveTo>
                  <a:pt x="65979" y="15597"/>
                </a:moveTo>
                <a:cubicBezTo>
                  <a:pt x="65601" y="15597"/>
                  <a:pt x="65318" y="15881"/>
                  <a:pt x="65318" y="16259"/>
                </a:cubicBezTo>
                <a:cubicBezTo>
                  <a:pt x="65318" y="16637"/>
                  <a:pt x="65507" y="17015"/>
                  <a:pt x="65979" y="17015"/>
                </a:cubicBezTo>
                <a:cubicBezTo>
                  <a:pt x="66357" y="17015"/>
                  <a:pt x="66735" y="16637"/>
                  <a:pt x="66735" y="16259"/>
                </a:cubicBezTo>
                <a:cubicBezTo>
                  <a:pt x="66735" y="15975"/>
                  <a:pt x="66357" y="15597"/>
                  <a:pt x="65979" y="15597"/>
                </a:cubicBezTo>
                <a:close/>
                <a:moveTo>
                  <a:pt x="69099" y="17487"/>
                </a:moveTo>
                <a:cubicBezTo>
                  <a:pt x="68910" y="17582"/>
                  <a:pt x="68721" y="17677"/>
                  <a:pt x="68721" y="17960"/>
                </a:cubicBezTo>
                <a:cubicBezTo>
                  <a:pt x="68815" y="18433"/>
                  <a:pt x="69193" y="18622"/>
                  <a:pt x="69571" y="18622"/>
                </a:cubicBezTo>
                <a:cubicBezTo>
                  <a:pt x="69666" y="18622"/>
                  <a:pt x="69760" y="18527"/>
                  <a:pt x="69760" y="18527"/>
                </a:cubicBezTo>
                <a:cubicBezTo>
                  <a:pt x="69666" y="18244"/>
                  <a:pt x="69571" y="18149"/>
                  <a:pt x="69382" y="17960"/>
                </a:cubicBezTo>
                <a:cubicBezTo>
                  <a:pt x="69288" y="17771"/>
                  <a:pt x="69193" y="17582"/>
                  <a:pt x="69099" y="17487"/>
                </a:cubicBezTo>
                <a:close/>
                <a:moveTo>
                  <a:pt x="6712" y="17393"/>
                </a:moveTo>
                <a:cubicBezTo>
                  <a:pt x="6334" y="17393"/>
                  <a:pt x="5956" y="17677"/>
                  <a:pt x="5956" y="18055"/>
                </a:cubicBezTo>
                <a:cubicBezTo>
                  <a:pt x="5956" y="18433"/>
                  <a:pt x="6239" y="18811"/>
                  <a:pt x="6712" y="18811"/>
                </a:cubicBezTo>
                <a:cubicBezTo>
                  <a:pt x="7090" y="18811"/>
                  <a:pt x="7374" y="18433"/>
                  <a:pt x="7374" y="18055"/>
                </a:cubicBezTo>
                <a:cubicBezTo>
                  <a:pt x="7374" y="17677"/>
                  <a:pt x="7090" y="17393"/>
                  <a:pt x="6712" y="17393"/>
                </a:cubicBezTo>
                <a:close/>
                <a:moveTo>
                  <a:pt x="13707" y="17393"/>
                </a:moveTo>
                <a:cubicBezTo>
                  <a:pt x="13329" y="17393"/>
                  <a:pt x="12951" y="17677"/>
                  <a:pt x="12951" y="18055"/>
                </a:cubicBezTo>
                <a:cubicBezTo>
                  <a:pt x="12951" y="18433"/>
                  <a:pt x="13234" y="18811"/>
                  <a:pt x="13707" y="18811"/>
                </a:cubicBezTo>
                <a:cubicBezTo>
                  <a:pt x="13990" y="18811"/>
                  <a:pt x="14368" y="18433"/>
                  <a:pt x="14368" y="18055"/>
                </a:cubicBezTo>
                <a:cubicBezTo>
                  <a:pt x="14368" y="17677"/>
                  <a:pt x="13990" y="17393"/>
                  <a:pt x="13707" y="17393"/>
                </a:cubicBezTo>
                <a:close/>
                <a:moveTo>
                  <a:pt x="20607" y="17393"/>
                </a:moveTo>
                <a:cubicBezTo>
                  <a:pt x="20324" y="17393"/>
                  <a:pt x="19945" y="17677"/>
                  <a:pt x="19945" y="18055"/>
                </a:cubicBezTo>
                <a:cubicBezTo>
                  <a:pt x="19945" y="18433"/>
                  <a:pt x="20135" y="18811"/>
                  <a:pt x="20607" y="18811"/>
                </a:cubicBezTo>
                <a:cubicBezTo>
                  <a:pt x="20985" y="18811"/>
                  <a:pt x="21363" y="18433"/>
                  <a:pt x="21363" y="18055"/>
                </a:cubicBezTo>
                <a:cubicBezTo>
                  <a:pt x="21363" y="17677"/>
                  <a:pt x="21080" y="17393"/>
                  <a:pt x="20607" y="17393"/>
                </a:cubicBezTo>
                <a:close/>
                <a:moveTo>
                  <a:pt x="27602" y="17393"/>
                </a:moveTo>
                <a:cubicBezTo>
                  <a:pt x="27224" y="17393"/>
                  <a:pt x="26846" y="17677"/>
                  <a:pt x="26846" y="18055"/>
                </a:cubicBezTo>
                <a:cubicBezTo>
                  <a:pt x="26846" y="18433"/>
                  <a:pt x="27129" y="18811"/>
                  <a:pt x="27602" y="18811"/>
                </a:cubicBezTo>
                <a:cubicBezTo>
                  <a:pt x="27980" y="18811"/>
                  <a:pt x="28358" y="18433"/>
                  <a:pt x="28358" y="18055"/>
                </a:cubicBezTo>
                <a:cubicBezTo>
                  <a:pt x="28358" y="17677"/>
                  <a:pt x="28075" y="17393"/>
                  <a:pt x="27602" y="17393"/>
                </a:cubicBezTo>
                <a:close/>
                <a:moveTo>
                  <a:pt x="34691" y="17393"/>
                </a:moveTo>
                <a:cubicBezTo>
                  <a:pt x="34313" y="17393"/>
                  <a:pt x="33935" y="17677"/>
                  <a:pt x="33935" y="18055"/>
                </a:cubicBezTo>
                <a:cubicBezTo>
                  <a:pt x="33935" y="18433"/>
                  <a:pt x="34219" y="18811"/>
                  <a:pt x="34691" y="18811"/>
                </a:cubicBezTo>
                <a:cubicBezTo>
                  <a:pt x="35070" y="18811"/>
                  <a:pt x="35448" y="18433"/>
                  <a:pt x="35448" y="18055"/>
                </a:cubicBezTo>
                <a:cubicBezTo>
                  <a:pt x="35259" y="17677"/>
                  <a:pt x="35070" y="17393"/>
                  <a:pt x="34691" y="17393"/>
                </a:cubicBezTo>
                <a:close/>
                <a:moveTo>
                  <a:pt x="41686" y="17393"/>
                </a:moveTo>
                <a:cubicBezTo>
                  <a:pt x="41308" y="17393"/>
                  <a:pt x="40930" y="17677"/>
                  <a:pt x="40930" y="18055"/>
                </a:cubicBezTo>
                <a:cubicBezTo>
                  <a:pt x="40930" y="18433"/>
                  <a:pt x="41214" y="18811"/>
                  <a:pt x="41686" y="18811"/>
                </a:cubicBezTo>
                <a:cubicBezTo>
                  <a:pt x="42064" y="18811"/>
                  <a:pt x="42348" y="18433"/>
                  <a:pt x="42348" y="18055"/>
                </a:cubicBezTo>
                <a:cubicBezTo>
                  <a:pt x="42253" y="17677"/>
                  <a:pt x="42064" y="17393"/>
                  <a:pt x="41686" y="17393"/>
                </a:cubicBezTo>
                <a:close/>
                <a:moveTo>
                  <a:pt x="48681" y="17393"/>
                </a:moveTo>
                <a:cubicBezTo>
                  <a:pt x="48303" y="17393"/>
                  <a:pt x="47925" y="17677"/>
                  <a:pt x="47925" y="18055"/>
                </a:cubicBezTo>
                <a:cubicBezTo>
                  <a:pt x="47925" y="18433"/>
                  <a:pt x="48114" y="18811"/>
                  <a:pt x="48681" y="18811"/>
                </a:cubicBezTo>
                <a:cubicBezTo>
                  <a:pt x="48965" y="18811"/>
                  <a:pt x="49343" y="18433"/>
                  <a:pt x="49343" y="18055"/>
                </a:cubicBezTo>
                <a:cubicBezTo>
                  <a:pt x="49248" y="17677"/>
                  <a:pt x="48965" y="17393"/>
                  <a:pt x="48681" y="17393"/>
                </a:cubicBezTo>
                <a:close/>
                <a:moveTo>
                  <a:pt x="55581" y="17393"/>
                </a:moveTo>
                <a:cubicBezTo>
                  <a:pt x="55298" y="17393"/>
                  <a:pt x="54920" y="17677"/>
                  <a:pt x="54920" y="18055"/>
                </a:cubicBezTo>
                <a:cubicBezTo>
                  <a:pt x="54920" y="18433"/>
                  <a:pt x="55109" y="18811"/>
                  <a:pt x="55581" y="18811"/>
                </a:cubicBezTo>
                <a:cubicBezTo>
                  <a:pt x="55960" y="18811"/>
                  <a:pt x="56338" y="18433"/>
                  <a:pt x="56338" y="18055"/>
                </a:cubicBezTo>
                <a:cubicBezTo>
                  <a:pt x="56243" y="17677"/>
                  <a:pt x="55960" y="17393"/>
                  <a:pt x="55581" y="17393"/>
                </a:cubicBezTo>
                <a:close/>
                <a:moveTo>
                  <a:pt x="62576" y="17393"/>
                </a:moveTo>
                <a:cubicBezTo>
                  <a:pt x="62198" y="17393"/>
                  <a:pt x="61820" y="17677"/>
                  <a:pt x="61820" y="18055"/>
                </a:cubicBezTo>
                <a:cubicBezTo>
                  <a:pt x="61820" y="18433"/>
                  <a:pt x="62104" y="18811"/>
                  <a:pt x="62576" y="18811"/>
                </a:cubicBezTo>
                <a:cubicBezTo>
                  <a:pt x="62954" y="18811"/>
                  <a:pt x="63333" y="18433"/>
                  <a:pt x="63333" y="18055"/>
                </a:cubicBezTo>
                <a:cubicBezTo>
                  <a:pt x="63144" y="17677"/>
                  <a:pt x="62954" y="17393"/>
                  <a:pt x="62576" y="17393"/>
                </a:cubicBezTo>
                <a:close/>
                <a:moveTo>
                  <a:pt x="10209" y="19094"/>
                </a:moveTo>
                <a:cubicBezTo>
                  <a:pt x="9831" y="19094"/>
                  <a:pt x="9548" y="19473"/>
                  <a:pt x="9548" y="19851"/>
                </a:cubicBezTo>
                <a:cubicBezTo>
                  <a:pt x="9548" y="20134"/>
                  <a:pt x="9737" y="20512"/>
                  <a:pt x="10209" y="20512"/>
                </a:cubicBezTo>
                <a:cubicBezTo>
                  <a:pt x="10587" y="20512"/>
                  <a:pt x="10966" y="20229"/>
                  <a:pt x="10966" y="19851"/>
                </a:cubicBezTo>
                <a:cubicBezTo>
                  <a:pt x="10871" y="19378"/>
                  <a:pt x="10587" y="19094"/>
                  <a:pt x="10209" y="19094"/>
                </a:cubicBezTo>
                <a:close/>
                <a:moveTo>
                  <a:pt x="17204" y="19094"/>
                </a:moveTo>
                <a:cubicBezTo>
                  <a:pt x="16826" y="19094"/>
                  <a:pt x="16543" y="19473"/>
                  <a:pt x="16543" y="19851"/>
                </a:cubicBezTo>
                <a:cubicBezTo>
                  <a:pt x="16543" y="20134"/>
                  <a:pt x="16732" y="20512"/>
                  <a:pt x="17204" y="20512"/>
                </a:cubicBezTo>
                <a:cubicBezTo>
                  <a:pt x="17582" y="20512"/>
                  <a:pt x="17960" y="20229"/>
                  <a:pt x="17960" y="19851"/>
                </a:cubicBezTo>
                <a:cubicBezTo>
                  <a:pt x="17771" y="19378"/>
                  <a:pt x="17582" y="19094"/>
                  <a:pt x="17204" y="19094"/>
                </a:cubicBezTo>
                <a:close/>
                <a:moveTo>
                  <a:pt x="24199" y="19094"/>
                </a:moveTo>
                <a:cubicBezTo>
                  <a:pt x="23821" y="19094"/>
                  <a:pt x="23443" y="19473"/>
                  <a:pt x="23443" y="19851"/>
                </a:cubicBezTo>
                <a:cubicBezTo>
                  <a:pt x="23443" y="20134"/>
                  <a:pt x="23726" y="20512"/>
                  <a:pt x="24199" y="20512"/>
                </a:cubicBezTo>
                <a:cubicBezTo>
                  <a:pt x="24577" y="20512"/>
                  <a:pt x="24861" y="20229"/>
                  <a:pt x="24861" y="19851"/>
                </a:cubicBezTo>
                <a:cubicBezTo>
                  <a:pt x="24766" y="19378"/>
                  <a:pt x="24577" y="19094"/>
                  <a:pt x="24199" y="19094"/>
                </a:cubicBezTo>
                <a:close/>
                <a:moveTo>
                  <a:pt x="31099" y="19094"/>
                </a:moveTo>
                <a:cubicBezTo>
                  <a:pt x="30816" y="19094"/>
                  <a:pt x="30438" y="19473"/>
                  <a:pt x="30438" y="19851"/>
                </a:cubicBezTo>
                <a:cubicBezTo>
                  <a:pt x="30438" y="20134"/>
                  <a:pt x="30627" y="20512"/>
                  <a:pt x="31099" y="20512"/>
                </a:cubicBezTo>
                <a:cubicBezTo>
                  <a:pt x="31478" y="20512"/>
                  <a:pt x="31856" y="20229"/>
                  <a:pt x="31856" y="19851"/>
                </a:cubicBezTo>
                <a:cubicBezTo>
                  <a:pt x="31761" y="19378"/>
                  <a:pt x="31478" y="19094"/>
                  <a:pt x="31099" y="19094"/>
                </a:cubicBezTo>
                <a:close/>
                <a:moveTo>
                  <a:pt x="38094" y="19094"/>
                </a:moveTo>
                <a:cubicBezTo>
                  <a:pt x="37811" y="19094"/>
                  <a:pt x="37433" y="19473"/>
                  <a:pt x="37433" y="19851"/>
                </a:cubicBezTo>
                <a:cubicBezTo>
                  <a:pt x="37433" y="20134"/>
                  <a:pt x="37622" y="20512"/>
                  <a:pt x="38094" y="20512"/>
                </a:cubicBezTo>
                <a:cubicBezTo>
                  <a:pt x="38472" y="20512"/>
                  <a:pt x="38851" y="20229"/>
                  <a:pt x="38851" y="19851"/>
                </a:cubicBezTo>
                <a:cubicBezTo>
                  <a:pt x="38851" y="19378"/>
                  <a:pt x="38472" y="19094"/>
                  <a:pt x="38094" y="19094"/>
                </a:cubicBezTo>
                <a:close/>
                <a:moveTo>
                  <a:pt x="45089" y="19094"/>
                </a:moveTo>
                <a:cubicBezTo>
                  <a:pt x="44711" y="19094"/>
                  <a:pt x="44333" y="19473"/>
                  <a:pt x="44333" y="19851"/>
                </a:cubicBezTo>
                <a:cubicBezTo>
                  <a:pt x="44333" y="20134"/>
                  <a:pt x="44617" y="20512"/>
                  <a:pt x="45089" y="20512"/>
                </a:cubicBezTo>
                <a:cubicBezTo>
                  <a:pt x="45467" y="20512"/>
                  <a:pt x="45845" y="20229"/>
                  <a:pt x="45845" y="19851"/>
                </a:cubicBezTo>
                <a:cubicBezTo>
                  <a:pt x="45845" y="19378"/>
                  <a:pt x="45467" y="19094"/>
                  <a:pt x="45089" y="19094"/>
                </a:cubicBezTo>
                <a:close/>
                <a:moveTo>
                  <a:pt x="52084" y="19094"/>
                </a:moveTo>
                <a:cubicBezTo>
                  <a:pt x="51706" y="19094"/>
                  <a:pt x="51328" y="19473"/>
                  <a:pt x="51328" y="19851"/>
                </a:cubicBezTo>
                <a:cubicBezTo>
                  <a:pt x="51328" y="20134"/>
                  <a:pt x="51611" y="20512"/>
                  <a:pt x="52084" y="20512"/>
                </a:cubicBezTo>
                <a:cubicBezTo>
                  <a:pt x="52462" y="20512"/>
                  <a:pt x="52746" y="20229"/>
                  <a:pt x="52746" y="19851"/>
                </a:cubicBezTo>
                <a:cubicBezTo>
                  <a:pt x="52746" y="19378"/>
                  <a:pt x="52368" y="19094"/>
                  <a:pt x="52084" y="19094"/>
                </a:cubicBezTo>
                <a:close/>
                <a:moveTo>
                  <a:pt x="59079" y="19094"/>
                </a:moveTo>
                <a:cubicBezTo>
                  <a:pt x="58701" y="19094"/>
                  <a:pt x="58323" y="19473"/>
                  <a:pt x="58323" y="19851"/>
                </a:cubicBezTo>
                <a:cubicBezTo>
                  <a:pt x="58323" y="20134"/>
                  <a:pt x="58512" y="20512"/>
                  <a:pt x="59079" y="20512"/>
                </a:cubicBezTo>
                <a:cubicBezTo>
                  <a:pt x="59363" y="20512"/>
                  <a:pt x="59741" y="20229"/>
                  <a:pt x="59741" y="19851"/>
                </a:cubicBezTo>
                <a:cubicBezTo>
                  <a:pt x="59741" y="19378"/>
                  <a:pt x="59363" y="19094"/>
                  <a:pt x="59079" y="19094"/>
                </a:cubicBezTo>
                <a:close/>
                <a:moveTo>
                  <a:pt x="65979" y="19094"/>
                </a:moveTo>
                <a:cubicBezTo>
                  <a:pt x="65601" y="19094"/>
                  <a:pt x="65318" y="19473"/>
                  <a:pt x="65318" y="19851"/>
                </a:cubicBezTo>
                <a:cubicBezTo>
                  <a:pt x="65318" y="20134"/>
                  <a:pt x="65507" y="20512"/>
                  <a:pt x="65979" y="20512"/>
                </a:cubicBezTo>
                <a:cubicBezTo>
                  <a:pt x="66357" y="20512"/>
                  <a:pt x="66735" y="20229"/>
                  <a:pt x="66735" y="19851"/>
                </a:cubicBezTo>
                <a:cubicBezTo>
                  <a:pt x="66735" y="19378"/>
                  <a:pt x="66357" y="19094"/>
                  <a:pt x="65979" y="19094"/>
                </a:cubicBezTo>
                <a:close/>
                <a:moveTo>
                  <a:pt x="6712" y="20890"/>
                </a:moveTo>
                <a:cubicBezTo>
                  <a:pt x="6334" y="20890"/>
                  <a:pt x="5956" y="21268"/>
                  <a:pt x="5956" y="21647"/>
                </a:cubicBezTo>
                <a:cubicBezTo>
                  <a:pt x="5956" y="21930"/>
                  <a:pt x="6239" y="22308"/>
                  <a:pt x="6712" y="22308"/>
                </a:cubicBezTo>
                <a:cubicBezTo>
                  <a:pt x="7090" y="22308"/>
                  <a:pt x="7374" y="21930"/>
                  <a:pt x="7374" y="21647"/>
                </a:cubicBezTo>
                <a:cubicBezTo>
                  <a:pt x="7374" y="21174"/>
                  <a:pt x="7090" y="20890"/>
                  <a:pt x="6712" y="20890"/>
                </a:cubicBezTo>
                <a:close/>
                <a:moveTo>
                  <a:pt x="13707" y="20890"/>
                </a:moveTo>
                <a:cubicBezTo>
                  <a:pt x="13329" y="20890"/>
                  <a:pt x="12951" y="21268"/>
                  <a:pt x="12951" y="21647"/>
                </a:cubicBezTo>
                <a:cubicBezTo>
                  <a:pt x="12951" y="21930"/>
                  <a:pt x="13234" y="22308"/>
                  <a:pt x="13707" y="22308"/>
                </a:cubicBezTo>
                <a:cubicBezTo>
                  <a:pt x="13990" y="22308"/>
                  <a:pt x="14368" y="21930"/>
                  <a:pt x="14368" y="21647"/>
                </a:cubicBezTo>
                <a:cubicBezTo>
                  <a:pt x="14368" y="21174"/>
                  <a:pt x="13990" y="20890"/>
                  <a:pt x="13707" y="20890"/>
                </a:cubicBezTo>
                <a:close/>
                <a:moveTo>
                  <a:pt x="20607" y="20890"/>
                </a:moveTo>
                <a:cubicBezTo>
                  <a:pt x="20324" y="20890"/>
                  <a:pt x="19945" y="21268"/>
                  <a:pt x="19945" y="21647"/>
                </a:cubicBezTo>
                <a:cubicBezTo>
                  <a:pt x="19945" y="21930"/>
                  <a:pt x="20135" y="22308"/>
                  <a:pt x="20607" y="22308"/>
                </a:cubicBezTo>
                <a:cubicBezTo>
                  <a:pt x="20985" y="22308"/>
                  <a:pt x="21363" y="21930"/>
                  <a:pt x="21363" y="21647"/>
                </a:cubicBezTo>
                <a:cubicBezTo>
                  <a:pt x="21363" y="21174"/>
                  <a:pt x="21080" y="20890"/>
                  <a:pt x="20607" y="20890"/>
                </a:cubicBezTo>
                <a:close/>
                <a:moveTo>
                  <a:pt x="27602" y="20890"/>
                </a:moveTo>
                <a:cubicBezTo>
                  <a:pt x="27224" y="20890"/>
                  <a:pt x="26846" y="21268"/>
                  <a:pt x="26846" y="21647"/>
                </a:cubicBezTo>
                <a:cubicBezTo>
                  <a:pt x="26846" y="21930"/>
                  <a:pt x="27129" y="22308"/>
                  <a:pt x="27602" y="22308"/>
                </a:cubicBezTo>
                <a:cubicBezTo>
                  <a:pt x="27980" y="22308"/>
                  <a:pt x="28358" y="21930"/>
                  <a:pt x="28358" y="21647"/>
                </a:cubicBezTo>
                <a:cubicBezTo>
                  <a:pt x="28358" y="21174"/>
                  <a:pt x="28075" y="20890"/>
                  <a:pt x="27602" y="20890"/>
                </a:cubicBezTo>
                <a:close/>
                <a:moveTo>
                  <a:pt x="34691" y="20890"/>
                </a:moveTo>
                <a:cubicBezTo>
                  <a:pt x="34313" y="20890"/>
                  <a:pt x="33935" y="21268"/>
                  <a:pt x="33935" y="21647"/>
                </a:cubicBezTo>
                <a:cubicBezTo>
                  <a:pt x="33935" y="21930"/>
                  <a:pt x="34219" y="22308"/>
                  <a:pt x="34691" y="22308"/>
                </a:cubicBezTo>
                <a:cubicBezTo>
                  <a:pt x="35070" y="22308"/>
                  <a:pt x="35448" y="21930"/>
                  <a:pt x="35448" y="21647"/>
                </a:cubicBezTo>
                <a:cubicBezTo>
                  <a:pt x="35259" y="21174"/>
                  <a:pt x="35070" y="20890"/>
                  <a:pt x="34691" y="20890"/>
                </a:cubicBezTo>
                <a:close/>
                <a:moveTo>
                  <a:pt x="41686" y="20890"/>
                </a:moveTo>
                <a:cubicBezTo>
                  <a:pt x="41308" y="20890"/>
                  <a:pt x="40930" y="21268"/>
                  <a:pt x="40930" y="21647"/>
                </a:cubicBezTo>
                <a:cubicBezTo>
                  <a:pt x="40930" y="21930"/>
                  <a:pt x="41214" y="22308"/>
                  <a:pt x="41686" y="22308"/>
                </a:cubicBezTo>
                <a:cubicBezTo>
                  <a:pt x="42064" y="22308"/>
                  <a:pt x="42348" y="21930"/>
                  <a:pt x="42348" y="21647"/>
                </a:cubicBezTo>
                <a:cubicBezTo>
                  <a:pt x="42253" y="21174"/>
                  <a:pt x="42064" y="20890"/>
                  <a:pt x="41686" y="20890"/>
                </a:cubicBezTo>
                <a:close/>
                <a:moveTo>
                  <a:pt x="48681" y="20890"/>
                </a:moveTo>
                <a:cubicBezTo>
                  <a:pt x="48303" y="20890"/>
                  <a:pt x="47925" y="21268"/>
                  <a:pt x="47925" y="21647"/>
                </a:cubicBezTo>
                <a:cubicBezTo>
                  <a:pt x="47925" y="21930"/>
                  <a:pt x="48114" y="22308"/>
                  <a:pt x="48681" y="22308"/>
                </a:cubicBezTo>
                <a:cubicBezTo>
                  <a:pt x="48965" y="22308"/>
                  <a:pt x="49343" y="21930"/>
                  <a:pt x="49343" y="21647"/>
                </a:cubicBezTo>
                <a:cubicBezTo>
                  <a:pt x="49248" y="21174"/>
                  <a:pt x="48965" y="20890"/>
                  <a:pt x="48681" y="20890"/>
                </a:cubicBezTo>
                <a:close/>
                <a:moveTo>
                  <a:pt x="55581" y="20890"/>
                </a:moveTo>
                <a:cubicBezTo>
                  <a:pt x="55298" y="20890"/>
                  <a:pt x="54920" y="21268"/>
                  <a:pt x="54920" y="21647"/>
                </a:cubicBezTo>
                <a:cubicBezTo>
                  <a:pt x="54920" y="21930"/>
                  <a:pt x="55109" y="22308"/>
                  <a:pt x="55581" y="22308"/>
                </a:cubicBezTo>
                <a:cubicBezTo>
                  <a:pt x="55960" y="22308"/>
                  <a:pt x="56338" y="21930"/>
                  <a:pt x="56338" y="21647"/>
                </a:cubicBezTo>
                <a:cubicBezTo>
                  <a:pt x="56243" y="21174"/>
                  <a:pt x="55960" y="20890"/>
                  <a:pt x="55581" y="20890"/>
                </a:cubicBezTo>
                <a:close/>
                <a:moveTo>
                  <a:pt x="62576" y="20890"/>
                </a:moveTo>
                <a:cubicBezTo>
                  <a:pt x="62198" y="20890"/>
                  <a:pt x="61820" y="21268"/>
                  <a:pt x="61820" y="21647"/>
                </a:cubicBezTo>
                <a:cubicBezTo>
                  <a:pt x="61820" y="21930"/>
                  <a:pt x="62104" y="22308"/>
                  <a:pt x="62576" y="22308"/>
                </a:cubicBezTo>
                <a:cubicBezTo>
                  <a:pt x="62954" y="22308"/>
                  <a:pt x="63333" y="21930"/>
                  <a:pt x="63333" y="21647"/>
                </a:cubicBezTo>
                <a:cubicBezTo>
                  <a:pt x="63144" y="21174"/>
                  <a:pt x="62954" y="20890"/>
                  <a:pt x="62576" y="20890"/>
                </a:cubicBezTo>
                <a:close/>
                <a:moveTo>
                  <a:pt x="69571" y="20890"/>
                </a:moveTo>
                <a:cubicBezTo>
                  <a:pt x="69193" y="20890"/>
                  <a:pt x="68815" y="21268"/>
                  <a:pt x="68815" y="21647"/>
                </a:cubicBezTo>
                <a:cubicBezTo>
                  <a:pt x="68815" y="21930"/>
                  <a:pt x="69099" y="22308"/>
                  <a:pt x="69571" y="22308"/>
                </a:cubicBezTo>
                <a:cubicBezTo>
                  <a:pt x="69949" y="22308"/>
                  <a:pt x="70233" y="21930"/>
                  <a:pt x="70233" y="21647"/>
                </a:cubicBezTo>
                <a:cubicBezTo>
                  <a:pt x="70138" y="21174"/>
                  <a:pt x="69949" y="20890"/>
                  <a:pt x="69571" y="20890"/>
                </a:cubicBezTo>
                <a:close/>
                <a:moveTo>
                  <a:pt x="3309" y="22497"/>
                </a:moveTo>
                <a:cubicBezTo>
                  <a:pt x="2931" y="22497"/>
                  <a:pt x="2553" y="22875"/>
                  <a:pt x="2553" y="23254"/>
                </a:cubicBezTo>
                <a:cubicBezTo>
                  <a:pt x="2553" y="23632"/>
                  <a:pt x="2742" y="24010"/>
                  <a:pt x="3309" y="24010"/>
                </a:cubicBezTo>
                <a:cubicBezTo>
                  <a:pt x="3593" y="24010"/>
                  <a:pt x="3971" y="23632"/>
                  <a:pt x="3971" y="23254"/>
                </a:cubicBezTo>
                <a:cubicBezTo>
                  <a:pt x="3876" y="22875"/>
                  <a:pt x="3593" y="22497"/>
                  <a:pt x="3309" y="22497"/>
                </a:cubicBezTo>
                <a:close/>
                <a:moveTo>
                  <a:pt x="10209" y="22497"/>
                </a:moveTo>
                <a:cubicBezTo>
                  <a:pt x="9831" y="22497"/>
                  <a:pt x="9548" y="22875"/>
                  <a:pt x="9548" y="23254"/>
                </a:cubicBezTo>
                <a:cubicBezTo>
                  <a:pt x="9548" y="23632"/>
                  <a:pt x="9737" y="24010"/>
                  <a:pt x="10209" y="24010"/>
                </a:cubicBezTo>
                <a:cubicBezTo>
                  <a:pt x="10587" y="24010"/>
                  <a:pt x="10966" y="23632"/>
                  <a:pt x="10966" y="23254"/>
                </a:cubicBezTo>
                <a:cubicBezTo>
                  <a:pt x="10871" y="22875"/>
                  <a:pt x="10587" y="22497"/>
                  <a:pt x="10209" y="22497"/>
                </a:cubicBezTo>
                <a:close/>
                <a:moveTo>
                  <a:pt x="17204" y="22497"/>
                </a:moveTo>
                <a:cubicBezTo>
                  <a:pt x="16826" y="22497"/>
                  <a:pt x="16543" y="22875"/>
                  <a:pt x="16543" y="23254"/>
                </a:cubicBezTo>
                <a:cubicBezTo>
                  <a:pt x="16543" y="23632"/>
                  <a:pt x="16732" y="24010"/>
                  <a:pt x="17204" y="24010"/>
                </a:cubicBezTo>
                <a:cubicBezTo>
                  <a:pt x="17582" y="24010"/>
                  <a:pt x="17960" y="23632"/>
                  <a:pt x="17960" y="23254"/>
                </a:cubicBezTo>
                <a:cubicBezTo>
                  <a:pt x="17771" y="22875"/>
                  <a:pt x="17582" y="22497"/>
                  <a:pt x="17204" y="22497"/>
                </a:cubicBezTo>
                <a:close/>
                <a:moveTo>
                  <a:pt x="24199" y="22497"/>
                </a:moveTo>
                <a:cubicBezTo>
                  <a:pt x="23821" y="22497"/>
                  <a:pt x="23443" y="22875"/>
                  <a:pt x="23443" y="23254"/>
                </a:cubicBezTo>
                <a:cubicBezTo>
                  <a:pt x="23443" y="23632"/>
                  <a:pt x="23726" y="24010"/>
                  <a:pt x="24199" y="24010"/>
                </a:cubicBezTo>
                <a:cubicBezTo>
                  <a:pt x="24577" y="24010"/>
                  <a:pt x="24861" y="23632"/>
                  <a:pt x="24861" y="23254"/>
                </a:cubicBezTo>
                <a:cubicBezTo>
                  <a:pt x="24766" y="22875"/>
                  <a:pt x="24577" y="22497"/>
                  <a:pt x="24199" y="22497"/>
                </a:cubicBezTo>
                <a:close/>
                <a:moveTo>
                  <a:pt x="31099" y="22497"/>
                </a:moveTo>
                <a:cubicBezTo>
                  <a:pt x="30816" y="22497"/>
                  <a:pt x="30438" y="22875"/>
                  <a:pt x="30438" y="23254"/>
                </a:cubicBezTo>
                <a:cubicBezTo>
                  <a:pt x="30438" y="23632"/>
                  <a:pt x="30627" y="24010"/>
                  <a:pt x="31099" y="24010"/>
                </a:cubicBezTo>
                <a:cubicBezTo>
                  <a:pt x="31478" y="24010"/>
                  <a:pt x="31856" y="23632"/>
                  <a:pt x="31856" y="23254"/>
                </a:cubicBezTo>
                <a:cubicBezTo>
                  <a:pt x="31761" y="22875"/>
                  <a:pt x="31478" y="22497"/>
                  <a:pt x="31099" y="22497"/>
                </a:cubicBezTo>
                <a:close/>
                <a:moveTo>
                  <a:pt x="38094" y="22497"/>
                </a:moveTo>
                <a:cubicBezTo>
                  <a:pt x="37811" y="22497"/>
                  <a:pt x="37433" y="22875"/>
                  <a:pt x="37433" y="23254"/>
                </a:cubicBezTo>
                <a:cubicBezTo>
                  <a:pt x="37433" y="23632"/>
                  <a:pt x="37622" y="24010"/>
                  <a:pt x="38094" y="24010"/>
                </a:cubicBezTo>
                <a:cubicBezTo>
                  <a:pt x="38472" y="24010"/>
                  <a:pt x="38851" y="23632"/>
                  <a:pt x="38851" y="23254"/>
                </a:cubicBezTo>
                <a:cubicBezTo>
                  <a:pt x="38851" y="22875"/>
                  <a:pt x="38472" y="22497"/>
                  <a:pt x="38094" y="22497"/>
                </a:cubicBezTo>
                <a:close/>
                <a:moveTo>
                  <a:pt x="45089" y="22497"/>
                </a:moveTo>
                <a:cubicBezTo>
                  <a:pt x="44711" y="22497"/>
                  <a:pt x="44333" y="22875"/>
                  <a:pt x="44333" y="23254"/>
                </a:cubicBezTo>
                <a:cubicBezTo>
                  <a:pt x="44333" y="23632"/>
                  <a:pt x="44617" y="24010"/>
                  <a:pt x="45089" y="24010"/>
                </a:cubicBezTo>
                <a:cubicBezTo>
                  <a:pt x="45467" y="24010"/>
                  <a:pt x="45845" y="23632"/>
                  <a:pt x="45845" y="23254"/>
                </a:cubicBezTo>
                <a:cubicBezTo>
                  <a:pt x="45845" y="22875"/>
                  <a:pt x="45467" y="22497"/>
                  <a:pt x="45089" y="22497"/>
                </a:cubicBezTo>
                <a:close/>
                <a:moveTo>
                  <a:pt x="52084" y="22497"/>
                </a:moveTo>
                <a:cubicBezTo>
                  <a:pt x="51706" y="22497"/>
                  <a:pt x="51328" y="22875"/>
                  <a:pt x="51328" y="23254"/>
                </a:cubicBezTo>
                <a:cubicBezTo>
                  <a:pt x="51328" y="23632"/>
                  <a:pt x="51611" y="24010"/>
                  <a:pt x="52084" y="24010"/>
                </a:cubicBezTo>
                <a:cubicBezTo>
                  <a:pt x="52462" y="24010"/>
                  <a:pt x="52746" y="23632"/>
                  <a:pt x="52746" y="23254"/>
                </a:cubicBezTo>
                <a:cubicBezTo>
                  <a:pt x="52746" y="22875"/>
                  <a:pt x="52368" y="22497"/>
                  <a:pt x="52084" y="22497"/>
                </a:cubicBezTo>
                <a:close/>
                <a:moveTo>
                  <a:pt x="59079" y="22497"/>
                </a:moveTo>
                <a:cubicBezTo>
                  <a:pt x="58701" y="22497"/>
                  <a:pt x="58323" y="22875"/>
                  <a:pt x="58323" y="23254"/>
                </a:cubicBezTo>
                <a:cubicBezTo>
                  <a:pt x="58323" y="23632"/>
                  <a:pt x="58512" y="24010"/>
                  <a:pt x="59079" y="24010"/>
                </a:cubicBezTo>
                <a:cubicBezTo>
                  <a:pt x="59363" y="24010"/>
                  <a:pt x="59741" y="23632"/>
                  <a:pt x="59741" y="23254"/>
                </a:cubicBezTo>
                <a:cubicBezTo>
                  <a:pt x="59741" y="22875"/>
                  <a:pt x="59363" y="22497"/>
                  <a:pt x="59079" y="22497"/>
                </a:cubicBezTo>
                <a:close/>
                <a:moveTo>
                  <a:pt x="65979" y="22497"/>
                </a:moveTo>
                <a:cubicBezTo>
                  <a:pt x="65601" y="22497"/>
                  <a:pt x="65318" y="22875"/>
                  <a:pt x="65318" y="23254"/>
                </a:cubicBezTo>
                <a:cubicBezTo>
                  <a:pt x="65318" y="23632"/>
                  <a:pt x="65507" y="24010"/>
                  <a:pt x="65979" y="24010"/>
                </a:cubicBezTo>
                <a:cubicBezTo>
                  <a:pt x="66357" y="24010"/>
                  <a:pt x="66735" y="23632"/>
                  <a:pt x="66735" y="23254"/>
                </a:cubicBezTo>
                <a:cubicBezTo>
                  <a:pt x="66735" y="22875"/>
                  <a:pt x="66357" y="22497"/>
                  <a:pt x="65979" y="22497"/>
                </a:cubicBezTo>
                <a:close/>
                <a:moveTo>
                  <a:pt x="6712" y="24293"/>
                </a:moveTo>
                <a:cubicBezTo>
                  <a:pt x="6334" y="24293"/>
                  <a:pt x="5956" y="24671"/>
                  <a:pt x="5956" y="25049"/>
                </a:cubicBezTo>
                <a:cubicBezTo>
                  <a:pt x="5956" y="25333"/>
                  <a:pt x="6239" y="25711"/>
                  <a:pt x="6712" y="25711"/>
                </a:cubicBezTo>
                <a:cubicBezTo>
                  <a:pt x="7090" y="25711"/>
                  <a:pt x="7374" y="25428"/>
                  <a:pt x="7374" y="25049"/>
                </a:cubicBezTo>
                <a:cubicBezTo>
                  <a:pt x="7374" y="24671"/>
                  <a:pt x="7090" y="24293"/>
                  <a:pt x="6712" y="24293"/>
                </a:cubicBezTo>
                <a:close/>
                <a:moveTo>
                  <a:pt x="13707" y="24293"/>
                </a:moveTo>
                <a:cubicBezTo>
                  <a:pt x="13329" y="24293"/>
                  <a:pt x="12951" y="24671"/>
                  <a:pt x="12951" y="25049"/>
                </a:cubicBezTo>
                <a:cubicBezTo>
                  <a:pt x="12951" y="25333"/>
                  <a:pt x="13234" y="25711"/>
                  <a:pt x="13707" y="25711"/>
                </a:cubicBezTo>
                <a:cubicBezTo>
                  <a:pt x="13990" y="25711"/>
                  <a:pt x="14368" y="25428"/>
                  <a:pt x="14368" y="25049"/>
                </a:cubicBezTo>
                <a:cubicBezTo>
                  <a:pt x="14368" y="24671"/>
                  <a:pt x="13990" y="24293"/>
                  <a:pt x="13707" y="24293"/>
                </a:cubicBezTo>
                <a:close/>
                <a:moveTo>
                  <a:pt x="20607" y="24293"/>
                </a:moveTo>
                <a:cubicBezTo>
                  <a:pt x="20324" y="24293"/>
                  <a:pt x="19945" y="24671"/>
                  <a:pt x="19945" y="25049"/>
                </a:cubicBezTo>
                <a:cubicBezTo>
                  <a:pt x="19945" y="25333"/>
                  <a:pt x="20135" y="25711"/>
                  <a:pt x="20607" y="25711"/>
                </a:cubicBezTo>
                <a:cubicBezTo>
                  <a:pt x="20985" y="25711"/>
                  <a:pt x="21363" y="25428"/>
                  <a:pt x="21363" y="25049"/>
                </a:cubicBezTo>
                <a:cubicBezTo>
                  <a:pt x="21363" y="24671"/>
                  <a:pt x="21080" y="24293"/>
                  <a:pt x="20607" y="24293"/>
                </a:cubicBezTo>
                <a:close/>
                <a:moveTo>
                  <a:pt x="27602" y="24293"/>
                </a:moveTo>
                <a:cubicBezTo>
                  <a:pt x="27224" y="24293"/>
                  <a:pt x="26846" y="24671"/>
                  <a:pt x="26846" y="25049"/>
                </a:cubicBezTo>
                <a:cubicBezTo>
                  <a:pt x="26846" y="25333"/>
                  <a:pt x="27129" y="25711"/>
                  <a:pt x="27602" y="25711"/>
                </a:cubicBezTo>
                <a:cubicBezTo>
                  <a:pt x="27980" y="25711"/>
                  <a:pt x="28358" y="25428"/>
                  <a:pt x="28358" y="25049"/>
                </a:cubicBezTo>
                <a:cubicBezTo>
                  <a:pt x="28358" y="24671"/>
                  <a:pt x="28075" y="24293"/>
                  <a:pt x="27602" y="24293"/>
                </a:cubicBezTo>
                <a:close/>
                <a:moveTo>
                  <a:pt x="34691" y="24293"/>
                </a:moveTo>
                <a:cubicBezTo>
                  <a:pt x="34313" y="24293"/>
                  <a:pt x="33935" y="24671"/>
                  <a:pt x="33935" y="25049"/>
                </a:cubicBezTo>
                <a:cubicBezTo>
                  <a:pt x="33935" y="25333"/>
                  <a:pt x="34219" y="25711"/>
                  <a:pt x="34691" y="25711"/>
                </a:cubicBezTo>
                <a:cubicBezTo>
                  <a:pt x="35070" y="25711"/>
                  <a:pt x="35448" y="25428"/>
                  <a:pt x="35448" y="25049"/>
                </a:cubicBezTo>
                <a:cubicBezTo>
                  <a:pt x="35259" y="24671"/>
                  <a:pt x="35070" y="24293"/>
                  <a:pt x="34691" y="24293"/>
                </a:cubicBezTo>
                <a:close/>
                <a:moveTo>
                  <a:pt x="41686" y="24293"/>
                </a:moveTo>
                <a:cubicBezTo>
                  <a:pt x="41308" y="24293"/>
                  <a:pt x="40930" y="24671"/>
                  <a:pt x="40930" y="25049"/>
                </a:cubicBezTo>
                <a:cubicBezTo>
                  <a:pt x="40930" y="25333"/>
                  <a:pt x="41214" y="25711"/>
                  <a:pt x="41686" y="25711"/>
                </a:cubicBezTo>
                <a:cubicBezTo>
                  <a:pt x="42064" y="25711"/>
                  <a:pt x="42348" y="25428"/>
                  <a:pt x="42348" y="25049"/>
                </a:cubicBezTo>
                <a:cubicBezTo>
                  <a:pt x="42253" y="24671"/>
                  <a:pt x="42064" y="24293"/>
                  <a:pt x="41686" y="24293"/>
                </a:cubicBezTo>
                <a:close/>
                <a:moveTo>
                  <a:pt x="48681" y="24293"/>
                </a:moveTo>
                <a:cubicBezTo>
                  <a:pt x="48303" y="24293"/>
                  <a:pt x="47925" y="24671"/>
                  <a:pt x="47925" y="25049"/>
                </a:cubicBezTo>
                <a:cubicBezTo>
                  <a:pt x="47925" y="25333"/>
                  <a:pt x="48114" y="25711"/>
                  <a:pt x="48681" y="25711"/>
                </a:cubicBezTo>
                <a:cubicBezTo>
                  <a:pt x="48965" y="25711"/>
                  <a:pt x="49343" y="25428"/>
                  <a:pt x="49343" y="25049"/>
                </a:cubicBezTo>
                <a:cubicBezTo>
                  <a:pt x="49248" y="24671"/>
                  <a:pt x="48965" y="24293"/>
                  <a:pt x="48681" y="24293"/>
                </a:cubicBezTo>
                <a:close/>
                <a:moveTo>
                  <a:pt x="55581" y="24293"/>
                </a:moveTo>
                <a:cubicBezTo>
                  <a:pt x="55298" y="24293"/>
                  <a:pt x="54920" y="24671"/>
                  <a:pt x="54920" y="25049"/>
                </a:cubicBezTo>
                <a:cubicBezTo>
                  <a:pt x="54920" y="25333"/>
                  <a:pt x="55109" y="25711"/>
                  <a:pt x="55581" y="25711"/>
                </a:cubicBezTo>
                <a:cubicBezTo>
                  <a:pt x="55960" y="25711"/>
                  <a:pt x="56338" y="25428"/>
                  <a:pt x="56338" y="25049"/>
                </a:cubicBezTo>
                <a:cubicBezTo>
                  <a:pt x="56243" y="24671"/>
                  <a:pt x="55960" y="24293"/>
                  <a:pt x="55581" y="24293"/>
                </a:cubicBezTo>
                <a:close/>
                <a:moveTo>
                  <a:pt x="62576" y="24293"/>
                </a:moveTo>
                <a:cubicBezTo>
                  <a:pt x="62198" y="24293"/>
                  <a:pt x="61820" y="24671"/>
                  <a:pt x="61820" y="25049"/>
                </a:cubicBezTo>
                <a:cubicBezTo>
                  <a:pt x="61820" y="25333"/>
                  <a:pt x="62104" y="25711"/>
                  <a:pt x="62576" y="25711"/>
                </a:cubicBezTo>
                <a:cubicBezTo>
                  <a:pt x="62954" y="25711"/>
                  <a:pt x="63333" y="25428"/>
                  <a:pt x="63333" y="25049"/>
                </a:cubicBezTo>
                <a:cubicBezTo>
                  <a:pt x="63144" y="24671"/>
                  <a:pt x="62954" y="24293"/>
                  <a:pt x="62576" y="24293"/>
                </a:cubicBezTo>
                <a:close/>
                <a:moveTo>
                  <a:pt x="69571" y="24293"/>
                </a:moveTo>
                <a:cubicBezTo>
                  <a:pt x="69193" y="24293"/>
                  <a:pt x="68815" y="24671"/>
                  <a:pt x="68815" y="25049"/>
                </a:cubicBezTo>
                <a:cubicBezTo>
                  <a:pt x="68815" y="25333"/>
                  <a:pt x="69099" y="25711"/>
                  <a:pt x="69571" y="25711"/>
                </a:cubicBezTo>
                <a:cubicBezTo>
                  <a:pt x="69949" y="25711"/>
                  <a:pt x="70233" y="25428"/>
                  <a:pt x="70233" y="25049"/>
                </a:cubicBezTo>
                <a:cubicBezTo>
                  <a:pt x="70138" y="24671"/>
                  <a:pt x="69949" y="24293"/>
                  <a:pt x="69571" y="24293"/>
                </a:cubicBezTo>
                <a:close/>
                <a:moveTo>
                  <a:pt x="72974" y="26089"/>
                </a:moveTo>
                <a:cubicBezTo>
                  <a:pt x="72596" y="26089"/>
                  <a:pt x="72312" y="26467"/>
                  <a:pt x="72312" y="26845"/>
                </a:cubicBezTo>
                <a:cubicBezTo>
                  <a:pt x="72407" y="27129"/>
                  <a:pt x="72596" y="27413"/>
                  <a:pt x="72974" y="27413"/>
                </a:cubicBezTo>
                <a:cubicBezTo>
                  <a:pt x="73069" y="27413"/>
                  <a:pt x="73258" y="27224"/>
                  <a:pt x="73352" y="27224"/>
                </a:cubicBezTo>
                <a:cubicBezTo>
                  <a:pt x="73258" y="26940"/>
                  <a:pt x="73069" y="26467"/>
                  <a:pt x="72974" y="26089"/>
                </a:cubicBezTo>
                <a:close/>
                <a:moveTo>
                  <a:pt x="3309" y="26089"/>
                </a:moveTo>
                <a:cubicBezTo>
                  <a:pt x="2931" y="26089"/>
                  <a:pt x="2553" y="26467"/>
                  <a:pt x="2553" y="26845"/>
                </a:cubicBezTo>
                <a:cubicBezTo>
                  <a:pt x="2553" y="27129"/>
                  <a:pt x="2742" y="27507"/>
                  <a:pt x="3309" y="27507"/>
                </a:cubicBezTo>
                <a:cubicBezTo>
                  <a:pt x="3593" y="27507"/>
                  <a:pt x="3971" y="27129"/>
                  <a:pt x="3971" y="26845"/>
                </a:cubicBezTo>
                <a:cubicBezTo>
                  <a:pt x="3876" y="26373"/>
                  <a:pt x="3593" y="26089"/>
                  <a:pt x="3309" y="26089"/>
                </a:cubicBezTo>
                <a:close/>
                <a:moveTo>
                  <a:pt x="10209" y="26089"/>
                </a:moveTo>
                <a:cubicBezTo>
                  <a:pt x="9831" y="26089"/>
                  <a:pt x="9548" y="26467"/>
                  <a:pt x="9548" y="26845"/>
                </a:cubicBezTo>
                <a:cubicBezTo>
                  <a:pt x="9548" y="27129"/>
                  <a:pt x="9737" y="27507"/>
                  <a:pt x="10209" y="27507"/>
                </a:cubicBezTo>
                <a:cubicBezTo>
                  <a:pt x="10587" y="27507"/>
                  <a:pt x="10966" y="27129"/>
                  <a:pt x="10966" y="26845"/>
                </a:cubicBezTo>
                <a:cubicBezTo>
                  <a:pt x="10871" y="26373"/>
                  <a:pt x="10587" y="26089"/>
                  <a:pt x="10209" y="26089"/>
                </a:cubicBezTo>
                <a:close/>
                <a:moveTo>
                  <a:pt x="17204" y="26089"/>
                </a:moveTo>
                <a:cubicBezTo>
                  <a:pt x="16826" y="26089"/>
                  <a:pt x="16543" y="26467"/>
                  <a:pt x="16543" y="26845"/>
                </a:cubicBezTo>
                <a:cubicBezTo>
                  <a:pt x="16543" y="27129"/>
                  <a:pt x="16732" y="27507"/>
                  <a:pt x="17204" y="27507"/>
                </a:cubicBezTo>
                <a:cubicBezTo>
                  <a:pt x="17582" y="27507"/>
                  <a:pt x="17960" y="27129"/>
                  <a:pt x="17960" y="26845"/>
                </a:cubicBezTo>
                <a:cubicBezTo>
                  <a:pt x="17771" y="26373"/>
                  <a:pt x="17582" y="26089"/>
                  <a:pt x="17204" y="26089"/>
                </a:cubicBezTo>
                <a:close/>
                <a:moveTo>
                  <a:pt x="24199" y="26089"/>
                </a:moveTo>
                <a:cubicBezTo>
                  <a:pt x="23821" y="26089"/>
                  <a:pt x="23443" y="26467"/>
                  <a:pt x="23443" y="26845"/>
                </a:cubicBezTo>
                <a:cubicBezTo>
                  <a:pt x="23443" y="27129"/>
                  <a:pt x="23726" y="27507"/>
                  <a:pt x="24199" y="27507"/>
                </a:cubicBezTo>
                <a:cubicBezTo>
                  <a:pt x="24577" y="27507"/>
                  <a:pt x="24861" y="27129"/>
                  <a:pt x="24861" y="26845"/>
                </a:cubicBezTo>
                <a:cubicBezTo>
                  <a:pt x="24766" y="26373"/>
                  <a:pt x="24577" y="26089"/>
                  <a:pt x="24199" y="26089"/>
                </a:cubicBezTo>
                <a:close/>
                <a:moveTo>
                  <a:pt x="31099" y="26089"/>
                </a:moveTo>
                <a:cubicBezTo>
                  <a:pt x="30816" y="26089"/>
                  <a:pt x="30438" y="26467"/>
                  <a:pt x="30438" y="26845"/>
                </a:cubicBezTo>
                <a:cubicBezTo>
                  <a:pt x="30438" y="27129"/>
                  <a:pt x="30627" y="27507"/>
                  <a:pt x="31099" y="27507"/>
                </a:cubicBezTo>
                <a:cubicBezTo>
                  <a:pt x="31478" y="27507"/>
                  <a:pt x="31856" y="27129"/>
                  <a:pt x="31856" y="26845"/>
                </a:cubicBezTo>
                <a:cubicBezTo>
                  <a:pt x="31761" y="26373"/>
                  <a:pt x="31478" y="26089"/>
                  <a:pt x="31099" y="26089"/>
                </a:cubicBezTo>
                <a:close/>
                <a:moveTo>
                  <a:pt x="38094" y="26089"/>
                </a:moveTo>
                <a:cubicBezTo>
                  <a:pt x="37811" y="26089"/>
                  <a:pt x="37433" y="26467"/>
                  <a:pt x="37433" y="26845"/>
                </a:cubicBezTo>
                <a:cubicBezTo>
                  <a:pt x="37433" y="27129"/>
                  <a:pt x="37622" y="27507"/>
                  <a:pt x="38094" y="27507"/>
                </a:cubicBezTo>
                <a:cubicBezTo>
                  <a:pt x="38472" y="27507"/>
                  <a:pt x="38851" y="27129"/>
                  <a:pt x="38851" y="26845"/>
                </a:cubicBezTo>
                <a:cubicBezTo>
                  <a:pt x="38851" y="26373"/>
                  <a:pt x="38472" y="26089"/>
                  <a:pt x="38094" y="26089"/>
                </a:cubicBezTo>
                <a:close/>
                <a:moveTo>
                  <a:pt x="45089" y="26089"/>
                </a:moveTo>
                <a:cubicBezTo>
                  <a:pt x="44711" y="26089"/>
                  <a:pt x="44333" y="26467"/>
                  <a:pt x="44333" y="26845"/>
                </a:cubicBezTo>
                <a:cubicBezTo>
                  <a:pt x="44333" y="27129"/>
                  <a:pt x="44617" y="27507"/>
                  <a:pt x="45089" y="27507"/>
                </a:cubicBezTo>
                <a:cubicBezTo>
                  <a:pt x="45467" y="27507"/>
                  <a:pt x="45845" y="27129"/>
                  <a:pt x="45845" y="26845"/>
                </a:cubicBezTo>
                <a:cubicBezTo>
                  <a:pt x="45845" y="26373"/>
                  <a:pt x="45467" y="26089"/>
                  <a:pt x="45089" y="26089"/>
                </a:cubicBezTo>
                <a:close/>
                <a:moveTo>
                  <a:pt x="52084" y="26089"/>
                </a:moveTo>
                <a:cubicBezTo>
                  <a:pt x="51706" y="26089"/>
                  <a:pt x="51328" y="26467"/>
                  <a:pt x="51328" y="26845"/>
                </a:cubicBezTo>
                <a:cubicBezTo>
                  <a:pt x="51328" y="27129"/>
                  <a:pt x="51611" y="27507"/>
                  <a:pt x="52084" y="27507"/>
                </a:cubicBezTo>
                <a:cubicBezTo>
                  <a:pt x="52462" y="27507"/>
                  <a:pt x="52746" y="27129"/>
                  <a:pt x="52746" y="26845"/>
                </a:cubicBezTo>
                <a:cubicBezTo>
                  <a:pt x="52746" y="26373"/>
                  <a:pt x="52368" y="26089"/>
                  <a:pt x="52084" y="26089"/>
                </a:cubicBezTo>
                <a:close/>
                <a:moveTo>
                  <a:pt x="59079" y="26089"/>
                </a:moveTo>
                <a:cubicBezTo>
                  <a:pt x="58701" y="26089"/>
                  <a:pt x="58323" y="26467"/>
                  <a:pt x="58323" y="26845"/>
                </a:cubicBezTo>
                <a:cubicBezTo>
                  <a:pt x="58323" y="27129"/>
                  <a:pt x="58512" y="27507"/>
                  <a:pt x="59079" y="27507"/>
                </a:cubicBezTo>
                <a:cubicBezTo>
                  <a:pt x="59363" y="27507"/>
                  <a:pt x="59741" y="27129"/>
                  <a:pt x="59741" y="26845"/>
                </a:cubicBezTo>
                <a:cubicBezTo>
                  <a:pt x="59741" y="26373"/>
                  <a:pt x="59363" y="26089"/>
                  <a:pt x="59079" y="26089"/>
                </a:cubicBezTo>
                <a:close/>
                <a:moveTo>
                  <a:pt x="65979" y="26089"/>
                </a:moveTo>
                <a:cubicBezTo>
                  <a:pt x="65601" y="26089"/>
                  <a:pt x="65318" y="26467"/>
                  <a:pt x="65318" y="26845"/>
                </a:cubicBezTo>
                <a:cubicBezTo>
                  <a:pt x="65318" y="27129"/>
                  <a:pt x="65507" y="27507"/>
                  <a:pt x="65979" y="27507"/>
                </a:cubicBezTo>
                <a:cubicBezTo>
                  <a:pt x="66357" y="27507"/>
                  <a:pt x="66735" y="27129"/>
                  <a:pt x="66735" y="26845"/>
                </a:cubicBezTo>
                <a:cubicBezTo>
                  <a:pt x="66735" y="26373"/>
                  <a:pt x="66357" y="26089"/>
                  <a:pt x="65979" y="26089"/>
                </a:cubicBezTo>
                <a:close/>
                <a:moveTo>
                  <a:pt x="6712" y="27885"/>
                </a:moveTo>
                <a:cubicBezTo>
                  <a:pt x="6334" y="27885"/>
                  <a:pt x="5956" y="28169"/>
                  <a:pt x="5956" y="28547"/>
                </a:cubicBezTo>
                <a:cubicBezTo>
                  <a:pt x="5956" y="28925"/>
                  <a:pt x="6239" y="29303"/>
                  <a:pt x="6712" y="29303"/>
                </a:cubicBezTo>
                <a:cubicBezTo>
                  <a:pt x="7090" y="29303"/>
                  <a:pt x="7374" y="28925"/>
                  <a:pt x="7374" y="28547"/>
                </a:cubicBezTo>
                <a:cubicBezTo>
                  <a:pt x="7374" y="28074"/>
                  <a:pt x="7090" y="27885"/>
                  <a:pt x="6712" y="27885"/>
                </a:cubicBezTo>
                <a:close/>
                <a:moveTo>
                  <a:pt x="13707" y="27885"/>
                </a:moveTo>
                <a:cubicBezTo>
                  <a:pt x="13329" y="27885"/>
                  <a:pt x="12951" y="28169"/>
                  <a:pt x="12951" y="28547"/>
                </a:cubicBezTo>
                <a:cubicBezTo>
                  <a:pt x="12951" y="28925"/>
                  <a:pt x="13234" y="29303"/>
                  <a:pt x="13707" y="29303"/>
                </a:cubicBezTo>
                <a:cubicBezTo>
                  <a:pt x="13990" y="29303"/>
                  <a:pt x="14368" y="28925"/>
                  <a:pt x="14368" y="28547"/>
                </a:cubicBezTo>
                <a:cubicBezTo>
                  <a:pt x="14368" y="28074"/>
                  <a:pt x="13990" y="27885"/>
                  <a:pt x="13707" y="27885"/>
                </a:cubicBezTo>
                <a:close/>
                <a:moveTo>
                  <a:pt x="20607" y="27885"/>
                </a:moveTo>
                <a:cubicBezTo>
                  <a:pt x="20324" y="27885"/>
                  <a:pt x="19945" y="28169"/>
                  <a:pt x="19945" y="28547"/>
                </a:cubicBezTo>
                <a:cubicBezTo>
                  <a:pt x="19945" y="28925"/>
                  <a:pt x="20135" y="29303"/>
                  <a:pt x="20607" y="29303"/>
                </a:cubicBezTo>
                <a:cubicBezTo>
                  <a:pt x="20985" y="29303"/>
                  <a:pt x="21363" y="28925"/>
                  <a:pt x="21363" y="28547"/>
                </a:cubicBezTo>
                <a:cubicBezTo>
                  <a:pt x="21363" y="28074"/>
                  <a:pt x="21080" y="27885"/>
                  <a:pt x="20607" y="27885"/>
                </a:cubicBezTo>
                <a:close/>
                <a:moveTo>
                  <a:pt x="27602" y="27885"/>
                </a:moveTo>
                <a:cubicBezTo>
                  <a:pt x="27224" y="27885"/>
                  <a:pt x="26846" y="28169"/>
                  <a:pt x="26846" y="28547"/>
                </a:cubicBezTo>
                <a:cubicBezTo>
                  <a:pt x="26846" y="28925"/>
                  <a:pt x="27129" y="29303"/>
                  <a:pt x="27602" y="29303"/>
                </a:cubicBezTo>
                <a:cubicBezTo>
                  <a:pt x="27980" y="29303"/>
                  <a:pt x="28358" y="28925"/>
                  <a:pt x="28358" y="28547"/>
                </a:cubicBezTo>
                <a:cubicBezTo>
                  <a:pt x="28358" y="28074"/>
                  <a:pt x="28075" y="27885"/>
                  <a:pt x="27602" y="27885"/>
                </a:cubicBezTo>
                <a:close/>
                <a:moveTo>
                  <a:pt x="34691" y="27885"/>
                </a:moveTo>
                <a:cubicBezTo>
                  <a:pt x="34313" y="27885"/>
                  <a:pt x="33935" y="28169"/>
                  <a:pt x="33935" y="28547"/>
                </a:cubicBezTo>
                <a:cubicBezTo>
                  <a:pt x="33935" y="28925"/>
                  <a:pt x="34219" y="29303"/>
                  <a:pt x="34691" y="29303"/>
                </a:cubicBezTo>
                <a:cubicBezTo>
                  <a:pt x="35070" y="29303"/>
                  <a:pt x="35448" y="28925"/>
                  <a:pt x="35448" y="28547"/>
                </a:cubicBezTo>
                <a:cubicBezTo>
                  <a:pt x="35259" y="28074"/>
                  <a:pt x="35070" y="27885"/>
                  <a:pt x="34691" y="27885"/>
                </a:cubicBezTo>
                <a:close/>
                <a:moveTo>
                  <a:pt x="41686" y="27885"/>
                </a:moveTo>
                <a:cubicBezTo>
                  <a:pt x="41308" y="27885"/>
                  <a:pt x="40930" y="28169"/>
                  <a:pt x="40930" y="28547"/>
                </a:cubicBezTo>
                <a:cubicBezTo>
                  <a:pt x="40930" y="28925"/>
                  <a:pt x="41214" y="29303"/>
                  <a:pt x="41686" y="29303"/>
                </a:cubicBezTo>
                <a:cubicBezTo>
                  <a:pt x="42064" y="29303"/>
                  <a:pt x="42348" y="28925"/>
                  <a:pt x="42348" y="28547"/>
                </a:cubicBezTo>
                <a:cubicBezTo>
                  <a:pt x="42253" y="28074"/>
                  <a:pt x="42064" y="27885"/>
                  <a:pt x="41686" y="27885"/>
                </a:cubicBezTo>
                <a:close/>
                <a:moveTo>
                  <a:pt x="48681" y="27885"/>
                </a:moveTo>
                <a:cubicBezTo>
                  <a:pt x="48303" y="27885"/>
                  <a:pt x="47925" y="28169"/>
                  <a:pt x="47925" y="28547"/>
                </a:cubicBezTo>
                <a:cubicBezTo>
                  <a:pt x="47925" y="28925"/>
                  <a:pt x="48114" y="29303"/>
                  <a:pt x="48681" y="29303"/>
                </a:cubicBezTo>
                <a:cubicBezTo>
                  <a:pt x="48965" y="29303"/>
                  <a:pt x="49343" y="28925"/>
                  <a:pt x="49343" y="28547"/>
                </a:cubicBezTo>
                <a:cubicBezTo>
                  <a:pt x="49248" y="28074"/>
                  <a:pt x="48965" y="27885"/>
                  <a:pt x="48681" y="27885"/>
                </a:cubicBezTo>
                <a:close/>
                <a:moveTo>
                  <a:pt x="55581" y="27885"/>
                </a:moveTo>
                <a:cubicBezTo>
                  <a:pt x="55298" y="27885"/>
                  <a:pt x="54920" y="28169"/>
                  <a:pt x="54920" y="28547"/>
                </a:cubicBezTo>
                <a:cubicBezTo>
                  <a:pt x="54920" y="28925"/>
                  <a:pt x="55109" y="29303"/>
                  <a:pt x="55581" y="29303"/>
                </a:cubicBezTo>
                <a:cubicBezTo>
                  <a:pt x="55960" y="29303"/>
                  <a:pt x="56338" y="28925"/>
                  <a:pt x="56338" y="28547"/>
                </a:cubicBezTo>
                <a:cubicBezTo>
                  <a:pt x="56243" y="28074"/>
                  <a:pt x="55960" y="27885"/>
                  <a:pt x="55581" y="27885"/>
                </a:cubicBezTo>
                <a:close/>
                <a:moveTo>
                  <a:pt x="62576" y="27885"/>
                </a:moveTo>
                <a:cubicBezTo>
                  <a:pt x="62198" y="27885"/>
                  <a:pt x="61820" y="28169"/>
                  <a:pt x="61820" y="28547"/>
                </a:cubicBezTo>
                <a:cubicBezTo>
                  <a:pt x="61820" y="28925"/>
                  <a:pt x="62104" y="29303"/>
                  <a:pt x="62576" y="29303"/>
                </a:cubicBezTo>
                <a:cubicBezTo>
                  <a:pt x="62954" y="29303"/>
                  <a:pt x="63333" y="28925"/>
                  <a:pt x="63333" y="28547"/>
                </a:cubicBezTo>
                <a:cubicBezTo>
                  <a:pt x="63144" y="28074"/>
                  <a:pt x="62954" y="27885"/>
                  <a:pt x="62576" y="27885"/>
                </a:cubicBezTo>
                <a:close/>
                <a:moveTo>
                  <a:pt x="69571" y="27885"/>
                </a:moveTo>
                <a:cubicBezTo>
                  <a:pt x="69193" y="27885"/>
                  <a:pt x="68815" y="28169"/>
                  <a:pt x="68815" y="28547"/>
                </a:cubicBezTo>
                <a:cubicBezTo>
                  <a:pt x="68815" y="28925"/>
                  <a:pt x="69099" y="29303"/>
                  <a:pt x="69571" y="29303"/>
                </a:cubicBezTo>
                <a:cubicBezTo>
                  <a:pt x="69949" y="29303"/>
                  <a:pt x="70233" y="28925"/>
                  <a:pt x="70233" y="28547"/>
                </a:cubicBezTo>
                <a:cubicBezTo>
                  <a:pt x="70138" y="28074"/>
                  <a:pt x="69949" y="27885"/>
                  <a:pt x="69571" y="27885"/>
                </a:cubicBezTo>
                <a:close/>
                <a:moveTo>
                  <a:pt x="3309" y="29492"/>
                </a:moveTo>
                <a:cubicBezTo>
                  <a:pt x="2931" y="29492"/>
                  <a:pt x="2553" y="29870"/>
                  <a:pt x="2553" y="30248"/>
                </a:cubicBezTo>
                <a:cubicBezTo>
                  <a:pt x="2553" y="30626"/>
                  <a:pt x="2742" y="30910"/>
                  <a:pt x="3309" y="30910"/>
                </a:cubicBezTo>
                <a:cubicBezTo>
                  <a:pt x="3593" y="30910"/>
                  <a:pt x="3971" y="30626"/>
                  <a:pt x="3971" y="30248"/>
                </a:cubicBezTo>
                <a:cubicBezTo>
                  <a:pt x="3876" y="29870"/>
                  <a:pt x="3593" y="29492"/>
                  <a:pt x="3309" y="29492"/>
                </a:cubicBezTo>
                <a:close/>
                <a:moveTo>
                  <a:pt x="10209" y="29492"/>
                </a:moveTo>
                <a:cubicBezTo>
                  <a:pt x="9831" y="29492"/>
                  <a:pt x="9548" y="29870"/>
                  <a:pt x="9548" y="30248"/>
                </a:cubicBezTo>
                <a:cubicBezTo>
                  <a:pt x="9548" y="30626"/>
                  <a:pt x="9737" y="30910"/>
                  <a:pt x="10209" y="30910"/>
                </a:cubicBezTo>
                <a:cubicBezTo>
                  <a:pt x="10587" y="30910"/>
                  <a:pt x="10966" y="30626"/>
                  <a:pt x="10966" y="30248"/>
                </a:cubicBezTo>
                <a:cubicBezTo>
                  <a:pt x="10871" y="29870"/>
                  <a:pt x="10587" y="29492"/>
                  <a:pt x="10209" y="29492"/>
                </a:cubicBezTo>
                <a:close/>
                <a:moveTo>
                  <a:pt x="17204" y="29492"/>
                </a:moveTo>
                <a:cubicBezTo>
                  <a:pt x="16826" y="29492"/>
                  <a:pt x="16543" y="29870"/>
                  <a:pt x="16543" y="30248"/>
                </a:cubicBezTo>
                <a:cubicBezTo>
                  <a:pt x="16543" y="30626"/>
                  <a:pt x="16732" y="30910"/>
                  <a:pt x="17204" y="30910"/>
                </a:cubicBezTo>
                <a:cubicBezTo>
                  <a:pt x="17582" y="30910"/>
                  <a:pt x="17960" y="30626"/>
                  <a:pt x="17960" y="30248"/>
                </a:cubicBezTo>
                <a:cubicBezTo>
                  <a:pt x="17771" y="29870"/>
                  <a:pt x="17582" y="29492"/>
                  <a:pt x="17204" y="29492"/>
                </a:cubicBezTo>
                <a:close/>
                <a:moveTo>
                  <a:pt x="24199" y="29492"/>
                </a:moveTo>
                <a:cubicBezTo>
                  <a:pt x="23821" y="29492"/>
                  <a:pt x="23443" y="29870"/>
                  <a:pt x="23443" y="30248"/>
                </a:cubicBezTo>
                <a:cubicBezTo>
                  <a:pt x="23443" y="30626"/>
                  <a:pt x="23726" y="30910"/>
                  <a:pt x="24199" y="30910"/>
                </a:cubicBezTo>
                <a:cubicBezTo>
                  <a:pt x="24577" y="30910"/>
                  <a:pt x="24861" y="30626"/>
                  <a:pt x="24861" y="30248"/>
                </a:cubicBezTo>
                <a:cubicBezTo>
                  <a:pt x="24766" y="29870"/>
                  <a:pt x="24577" y="29492"/>
                  <a:pt x="24199" y="29492"/>
                </a:cubicBezTo>
                <a:close/>
                <a:moveTo>
                  <a:pt x="31099" y="29492"/>
                </a:moveTo>
                <a:cubicBezTo>
                  <a:pt x="30816" y="29492"/>
                  <a:pt x="30438" y="29870"/>
                  <a:pt x="30438" y="30248"/>
                </a:cubicBezTo>
                <a:cubicBezTo>
                  <a:pt x="30438" y="30626"/>
                  <a:pt x="30627" y="30910"/>
                  <a:pt x="31099" y="30910"/>
                </a:cubicBezTo>
                <a:cubicBezTo>
                  <a:pt x="31478" y="30910"/>
                  <a:pt x="31856" y="30626"/>
                  <a:pt x="31856" y="30248"/>
                </a:cubicBezTo>
                <a:cubicBezTo>
                  <a:pt x="31761" y="29870"/>
                  <a:pt x="31478" y="29492"/>
                  <a:pt x="31099" y="29492"/>
                </a:cubicBezTo>
                <a:close/>
                <a:moveTo>
                  <a:pt x="38094" y="29492"/>
                </a:moveTo>
                <a:cubicBezTo>
                  <a:pt x="37811" y="29492"/>
                  <a:pt x="37433" y="29870"/>
                  <a:pt x="37433" y="30248"/>
                </a:cubicBezTo>
                <a:cubicBezTo>
                  <a:pt x="37433" y="30626"/>
                  <a:pt x="37622" y="30910"/>
                  <a:pt x="38094" y="30910"/>
                </a:cubicBezTo>
                <a:cubicBezTo>
                  <a:pt x="38472" y="30910"/>
                  <a:pt x="38851" y="30626"/>
                  <a:pt x="38851" y="30248"/>
                </a:cubicBezTo>
                <a:cubicBezTo>
                  <a:pt x="38851" y="29870"/>
                  <a:pt x="38472" y="29492"/>
                  <a:pt x="38094" y="29492"/>
                </a:cubicBezTo>
                <a:close/>
                <a:moveTo>
                  <a:pt x="45089" y="29492"/>
                </a:moveTo>
                <a:cubicBezTo>
                  <a:pt x="44711" y="29492"/>
                  <a:pt x="44333" y="29870"/>
                  <a:pt x="44333" y="30248"/>
                </a:cubicBezTo>
                <a:cubicBezTo>
                  <a:pt x="44333" y="30626"/>
                  <a:pt x="44617" y="30910"/>
                  <a:pt x="45089" y="30910"/>
                </a:cubicBezTo>
                <a:cubicBezTo>
                  <a:pt x="45467" y="30910"/>
                  <a:pt x="45845" y="30626"/>
                  <a:pt x="45845" y="30248"/>
                </a:cubicBezTo>
                <a:cubicBezTo>
                  <a:pt x="45845" y="29870"/>
                  <a:pt x="45467" y="29492"/>
                  <a:pt x="45089" y="29492"/>
                </a:cubicBezTo>
                <a:close/>
                <a:moveTo>
                  <a:pt x="52084" y="29492"/>
                </a:moveTo>
                <a:cubicBezTo>
                  <a:pt x="51706" y="29492"/>
                  <a:pt x="51328" y="29870"/>
                  <a:pt x="51328" y="30248"/>
                </a:cubicBezTo>
                <a:cubicBezTo>
                  <a:pt x="51328" y="30626"/>
                  <a:pt x="51611" y="30910"/>
                  <a:pt x="52084" y="30910"/>
                </a:cubicBezTo>
                <a:cubicBezTo>
                  <a:pt x="52462" y="30910"/>
                  <a:pt x="52746" y="30626"/>
                  <a:pt x="52746" y="30248"/>
                </a:cubicBezTo>
                <a:cubicBezTo>
                  <a:pt x="52746" y="29870"/>
                  <a:pt x="52368" y="29492"/>
                  <a:pt x="52084" y="29492"/>
                </a:cubicBezTo>
                <a:close/>
                <a:moveTo>
                  <a:pt x="59079" y="29492"/>
                </a:moveTo>
                <a:cubicBezTo>
                  <a:pt x="58701" y="29492"/>
                  <a:pt x="58323" y="29870"/>
                  <a:pt x="58323" y="30248"/>
                </a:cubicBezTo>
                <a:cubicBezTo>
                  <a:pt x="58323" y="30626"/>
                  <a:pt x="58512" y="30910"/>
                  <a:pt x="59079" y="30910"/>
                </a:cubicBezTo>
                <a:cubicBezTo>
                  <a:pt x="59363" y="30910"/>
                  <a:pt x="59741" y="30626"/>
                  <a:pt x="59741" y="30248"/>
                </a:cubicBezTo>
                <a:cubicBezTo>
                  <a:pt x="59741" y="29870"/>
                  <a:pt x="59363" y="29492"/>
                  <a:pt x="59079" y="29492"/>
                </a:cubicBezTo>
                <a:close/>
                <a:moveTo>
                  <a:pt x="65979" y="29492"/>
                </a:moveTo>
                <a:cubicBezTo>
                  <a:pt x="65601" y="29492"/>
                  <a:pt x="65318" y="29870"/>
                  <a:pt x="65318" y="30248"/>
                </a:cubicBezTo>
                <a:cubicBezTo>
                  <a:pt x="65318" y="30626"/>
                  <a:pt x="65507" y="30910"/>
                  <a:pt x="65979" y="30910"/>
                </a:cubicBezTo>
                <a:cubicBezTo>
                  <a:pt x="66357" y="30910"/>
                  <a:pt x="66735" y="30626"/>
                  <a:pt x="66735" y="30248"/>
                </a:cubicBezTo>
                <a:cubicBezTo>
                  <a:pt x="66735" y="29870"/>
                  <a:pt x="66357" y="29492"/>
                  <a:pt x="65979" y="29492"/>
                </a:cubicBezTo>
                <a:close/>
                <a:moveTo>
                  <a:pt x="72974" y="29492"/>
                </a:moveTo>
                <a:cubicBezTo>
                  <a:pt x="72596" y="29492"/>
                  <a:pt x="72312" y="29870"/>
                  <a:pt x="72312" y="30248"/>
                </a:cubicBezTo>
                <a:cubicBezTo>
                  <a:pt x="72407" y="30626"/>
                  <a:pt x="72596" y="30910"/>
                  <a:pt x="72974" y="30910"/>
                </a:cubicBezTo>
                <a:cubicBezTo>
                  <a:pt x="73352" y="30910"/>
                  <a:pt x="73730" y="30626"/>
                  <a:pt x="73730" y="30248"/>
                </a:cubicBezTo>
                <a:cubicBezTo>
                  <a:pt x="73730" y="29870"/>
                  <a:pt x="73447" y="29492"/>
                  <a:pt x="72974" y="29492"/>
                </a:cubicBezTo>
                <a:close/>
                <a:moveTo>
                  <a:pt x="284" y="31761"/>
                </a:moveTo>
                <a:lnTo>
                  <a:pt x="284" y="31950"/>
                </a:lnTo>
                <a:cubicBezTo>
                  <a:pt x="284" y="32139"/>
                  <a:pt x="284" y="32328"/>
                  <a:pt x="190" y="32422"/>
                </a:cubicBezTo>
                <a:cubicBezTo>
                  <a:pt x="284" y="32328"/>
                  <a:pt x="379" y="32233"/>
                  <a:pt x="379" y="31950"/>
                </a:cubicBezTo>
                <a:cubicBezTo>
                  <a:pt x="379" y="31855"/>
                  <a:pt x="284" y="31855"/>
                  <a:pt x="284" y="31761"/>
                </a:cubicBezTo>
                <a:close/>
                <a:moveTo>
                  <a:pt x="6712" y="31288"/>
                </a:moveTo>
                <a:cubicBezTo>
                  <a:pt x="6334" y="31288"/>
                  <a:pt x="5956" y="31666"/>
                  <a:pt x="5956" y="32044"/>
                </a:cubicBezTo>
                <a:cubicBezTo>
                  <a:pt x="5956" y="32328"/>
                  <a:pt x="6239" y="32706"/>
                  <a:pt x="6712" y="32706"/>
                </a:cubicBezTo>
                <a:cubicBezTo>
                  <a:pt x="7090" y="32706"/>
                  <a:pt x="7374" y="32328"/>
                  <a:pt x="7374" y="32044"/>
                </a:cubicBezTo>
                <a:cubicBezTo>
                  <a:pt x="7374" y="31666"/>
                  <a:pt x="7090" y="31288"/>
                  <a:pt x="6712" y="31288"/>
                </a:cubicBezTo>
                <a:close/>
                <a:moveTo>
                  <a:pt x="13707" y="31288"/>
                </a:moveTo>
                <a:cubicBezTo>
                  <a:pt x="13329" y="31288"/>
                  <a:pt x="12951" y="31666"/>
                  <a:pt x="12951" y="32044"/>
                </a:cubicBezTo>
                <a:cubicBezTo>
                  <a:pt x="12951" y="32328"/>
                  <a:pt x="13234" y="32706"/>
                  <a:pt x="13707" y="32706"/>
                </a:cubicBezTo>
                <a:cubicBezTo>
                  <a:pt x="13990" y="32706"/>
                  <a:pt x="14368" y="32328"/>
                  <a:pt x="14368" y="32044"/>
                </a:cubicBezTo>
                <a:cubicBezTo>
                  <a:pt x="14368" y="31666"/>
                  <a:pt x="13990" y="31288"/>
                  <a:pt x="13707" y="31288"/>
                </a:cubicBezTo>
                <a:close/>
                <a:moveTo>
                  <a:pt x="20607" y="31288"/>
                </a:moveTo>
                <a:cubicBezTo>
                  <a:pt x="20324" y="31288"/>
                  <a:pt x="19945" y="31666"/>
                  <a:pt x="19945" y="32044"/>
                </a:cubicBezTo>
                <a:cubicBezTo>
                  <a:pt x="19945" y="32328"/>
                  <a:pt x="20135" y="32706"/>
                  <a:pt x="20607" y="32706"/>
                </a:cubicBezTo>
                <a:cubicBezTo>
                  <a:pt x="20985" y="32706"/>
                  <a:pt x="21363" y="32328"/>
                  <a:pt x="21363" y="32044"/>
                </a:cubicBezTo>
                <a:cubicBezTo>
                  <a:pt x="21363" y="31666"/>
                  <a:pt x="21080" y="31288"/>
                  <a:pt x="20607" y="31288"/>
                </a:cubicBezTo>
                <a:close/>
                <a:moveTo>
                  <a:pt x="27602" y="31288"/>
                </a:moveTo>
                <a:cubicBezTo>
                  <a:pt x="27224" y="31288"/>
                  <a:pt x="26846" y="31666"/>
                  <a:pt x="26846" y="32044"/>
                </a:cubicBezTo>
                <a:cubicBezTo>
                  <a:pt x="26846" y="32328"/>
                  <a:pt x="27129" y="32706"/>
                  <a:pt x="27602" y="32706"/>
                </a:cubicBezTo>
                <a:cubicBezTo>
                  <a:pt x="27980" y="32706"/>
                  <a:pt x="28358" y="32328"/>
                  <a:pt x="28358" y="32044"/>
                </a:cubicBezTo>
                <a:cubicBezTo>
                  <a:pt x="28358" y="31666"/>
                  <a:pt x="28075" y="31288"/>
                  <a:pt x="27602" y="31288"/>
                </a:cubicBezTo>
                <a:close/>
                <a:moveTo>
                  <a:pt x="34691" y="31288"/>
                </a:moveTo>
                <a:cubicBezTo>
                  <a:pt x="34313" y="31288"/>
                  <a:pt x="33935" y="31666"/>
                  <a:pt x="33935" y="32044"/>
                </a:cubicBezTo>
                <a:cubicBezTo>
                  <a:pt x="33935" y="32328"/>
                  <a:pt x="34219" y="32706"/>
                  <a:pt x="34691" y="32706"/>
                </a:cubicBezTo>
                <a:cubicBezTo>
                  <a:pt x="35070" y="32706"/>
                  <a:pt x="35448" y="32328"/>
                  <a:pt x="35448" y="32044"/>
                </a:cubicBezTo>
                <a:cubicBezTo>
                  <a:pt x="35259" y="31666"/>
                  <a:pt x="35070" y="31288"/>
                  <a:pt x="34691" y="31288"/>
                </a:cubicBezTo>
                <a:close/>
                <a:moveTo>
                  <a:pt x="41686" y="31288"/>
                </a:moveTo>
                <a:cubicBezTo>
                  <a:pt x="41308" y="31288"/>
                  <a:pt x="40930" y="31666"/>
                  <a:pt x="40930" y="32044"/>
                </a:cubicBezTo>
                <a:cubicBezTo>
                  <a:pt x="40930" y="32328"/>
                  <a:pt x="41214" y="32706"/>
                  <a:pt x="41686" y="32706"/>
                </a:cubicBezTo>
                <a:cubicBezTo>
                  <a:pt x="42064" y="32706"/>
                  <a:pt x="42348" y="32328"/>
                  <a:pt x="42348" y="32044"/>
                </a:cubicBezTo>
                <a:cubicBezTo>
                  <a:pt x="42253" y="31666"/>
                  <a:pt x="42064" y="31288"/>
                  <a:pt x="41686" y="31288"/>
                </a:cubicBezTo>
                <a:close/>
                <a:moveTo>
                  <a:pt x="48681" y="31288"/>
                </a:moveTo>
                <a:cubicBezTo>
                  <a:pt x="48303" y="31288"/>
                  <a:pt x="47925" y="31666"/>
                  <a:pt x="47925" y="32044"/>
                </a:cubicBezTo>
                <a:cubicBezTo>
                  <a:pt x="47925" y="32328"/>
                  <a:pt x="48114" y="32706"/>
                  <a:pt x="48681" y="32706"/>
                </a:cubicBezTo>
                <a:cubicBezTo>
                  <a:pt x="48965" y="32706"/>
                  <a:pt x="49343" y="32328"/>
                  <a:pt x="49343" y="32044"/>
                </a:cubicBezTo>
                <a:cubicBezTo>
                  <a:pt x="49248" y="31666"/>
                  <a:pt x="48965" y="31288"/>
                  <a:pt x="48681" y="31288"/>
                </a:cubicBezTo>
                <a:close/>
                <a:moveTo>
                  <a:pt x="55581" y="31288"/>
                </a:moveTo>
                <a:cubicBezTo>
                  <a:pt x="55298" y="31288"/>
                  <a:pt x="54920" y="31666"/>
                  <a:pt x="54920" y="32044"/>
                </a:cubicBezTo>
                <a:cubicBezTo>
                  <a:pt x="54920" y="32328"/>
                  <a:pt x="55109" y="32706"/>
                  <a:pt x="55581" y="32706"/>
                </a:cubicBezTo>
                <a:cubicBezTo>
                  <a:pt x="55960" y="32706"/>
                  <a:pt x="56338" y="32328"/>
                  <a:pt x="56338" y="32044"/>
                </a:cubicBezTo>
                <a:cubicBezTo>
                  <a:pt x="56243" y="31666"/>
                  <a:pt x="55960" y="31288"/>
                  <a:pt x="55581" y="31288"/>
                </a:cubicBezTo>
                <a:close/>
                <a:moveTo>
                  <a:pt x="62576" y="31288"/>
                </a:moveTo>
                <a:cubicBezTo>
                  <a:pt x="62198" y="31288"/>
                  <a:pt x="61820" y="31666"/>
                  <a:pt x="61820" y="32044"/>
                </a:cubicBezTo>
                <a:cubicBezTo>
                  <a:pt x="61820" y="32328"/>
                  <a:pt x="62104" y="32706"/>
                  <a:pt x="62576" y="32706"/>
                </a:cubicBezTo>
                <a:cubicBezTo>
                  <a:pt x="62954" y="32706"/>
                  <a:pt x="63333" y="32328"/>
                  <a:pt x="63333" y="32044"/>
                </a:cubicBezTo>
                <a:cubicBezTo>
                  <a:pt x="63144" y="31666"/>
                  <a:pt x="62954" y="31288"/>
                  <a:pt x="62576" y="31288"/>
                </a:cubicBezTo>
                <a:close/>
                <a:moveTo>
                  <a:pt x="69571" y="31288"/>
                </a:moveTo>
                <a:cubicBezTo>
                  <a:pt x="69193" y="31288"/>
                  <a:pt x="68815" y="31666"/>
                  <a:pt x="68815" y="32044"/>
                </a:cubicBezTo>
                <a:cubicBezTo>
                  <a:pt x="68815" y="32328"/>
                  <a:pt x="69099" y="32706"/>
                  <a:pt x="69571" y="32706"/>
                </a:cubicBezTo>
                <a:cubicBezTo>
                  <a:pt x="69949" y="32706"/>
                  <a:pt x="70233" y="32328"/>
                  <a:pt x="70233" y="32044"/>
                </a:cubicBezTo>
                <a:cubicBezTo>
                  <a:pt x="70138" y="31666"/>
                  <a:pt x="69949" y="31288"/>
                  <a:pt x="69571" y="31288"/>
                </a:cubicBezTo>
                <a:close/>
                <a:moveTo>
                  <a:pt x="3309" y="33084"/>
                </a:moveTo>
                <a:cubicBezTo>
                  <a:pt x="2931" y="33084"/>
                  <a:pt x="2553" y="33462"/>
                  <a:pt x="2553" y="33746"/>
                </a:cubicBezTo>
                <a:cubicBezTo>
                  <a:pt x="2553" y="34124"/>
                  <a:pt x="2742" y="34502"/>
                  <a:pt x="3309" y="34502"/>
                </a:cubicBezTo>
                <a:cubicBezTo>
                  <a:pt x="3593" y="34502"/>
                  <a:pt x="3971" y="34124"/>
                  <a:pt x="3971" y="33746"/>
                </a:cubicBezTo>
                <a:cubicBezTo>
                  <a:pt x="3876" y="33273"/>
                  <a:pt x="3593" y="33084"/>
                  <a:pt x="3309" y="33084"/>
                </a:cubicBezTo>
                <a:close/>
                <a:moveTo>
                  <a:pt x="10209" y="33084"/>
                </a:moveTo>
                <a:cubicBezTo>
                  <a:pt x="9831" y="33084"/>
                  <a:pt x="9548" y="33462"/>
                  <a:pt x="9548" y="33746"/>
                </a:cubicBezTo>
                <a:cubicBezTo>
                  <a:pt x="9548" y="34124"/>
                  <a:pt x="9737" y="34502"/>
                  <a:pt x="10209" y="34502"/>
                </a:cubicBezTo>
                <a:cubicBezTo>
                  <a:pt x="10587" y="34502"/>
                  <a:pt x="10966" y="34124"/>
                  <a:pt x="10966" y="33746"/>
                </a:cubicBezTo>
                <a:cubicBezTo>
                  <a:pt x="10871" y="33273"/>
                  <a:pt x="10587" y="33084"/>
                  <a:pt x="10209" y="33084"/>
                </a:cubicBezTo>
                <a:close/>
                <a:moveTo>
                  <a:pt x="17204" y="33084"/>
                </a:moveTo>
                <a:cubicBezTo>
                  <a:pt x="16826" y="33084"/>
                  <a:pt x="16543" y="33462"/>
                  <a:pt x="16543" y="33746"/>
                </a:cubicBezTo>
                <a:cubicBezTo>
                  <a:pt x="16543" y="34124"/>
                  <a:pt x="16732" y="34502"/>
                  <a:pt x="17204" y="34502"/>
                </a:cubicBezTo>
                <a:cubicBezTo>
                  <a:pt x="17582" y="34502"/>
                  <a:pt x="17960" y="34124"/>
                  <a:pt x="17960" y="33746"/>
                </a:cubicBezTo>
                <a:cubicBezTo>
                  <a:pt x="17771" y="33273"/>
                  <a:pt x="17582" y="33084"/>
                  <a:pt x="17204" y="33084"/>
                </a:cubicBezTo>
                <a:close/>
                <a:moveTo>
                  <a:pt x="24199" y="33084"/>
                </a:moveTo>
                <a:cubicBezTo>
                  <a:pt x="23821" y="33084"/>
                  <a:pt x="23443" y="33462"/>
                  <a:pt x="23443" y="33746"/>
                </a:cubicBezTo>
                <a:cubicBezTo>
                  <a:pt x="23443" y="34124"/>
                  <a:pt x="23726" y="34502"/>
                  <a:pt x="24199" y="34502"/>
                </a:cubicBezTo>
                <a:cubicBezTo>
                  <a:pt x="24577" y="34502"/>
                  <a:pt x="24861" y="34124"/>
                  <a:pt x="24861" y="33746"/>
                </a:cubicBezTo>
                <a:cubicBezTo>
                  <a:pt x="24766" y="33273"/>
                  <a:pt x="24577" y="33084"/>
                  <a:pt x="24199" y="33084"/>
                </a:cubicBezTo>
                <a:close/>
                <a:moveTo>
                  <a:pt x="31099" y="33084"/>
                </a:moveTo>
                <a:cubicBezTo>
                  <a:pt x="30816" y="33084"/>
                  <a:pt x="30438" y="33462"/>
                  <a:pt x="30438" y="33746"/>
                </a:cubicBezTo>
                <a:cubicBezTo>
                  <a:pt x="30438" y="34124"/>
                  <a:pt x="30627" y="34502"/>
                  <a:pt x="31099" y="34502"/>
                </a:cubicBezTo>
                <a:cubicBezTo>
                  <a:pt x="31478" y="34502"/>
                  <a:pt x="31856" y="34124"/>
                  <a:pt x="31856" y="33746"/>
                </a:cubicBezTo>
                <a:cubicBezTo>
                  <a:pt x="31761" y="33273"/>
                  <a:pt x="31478" y="33084"/>
                  <a:pt x="31099" y="33084"/>
                </a:cubicBezTo>
                <a:close/>
                <a:moveTo>
                  <a:pt x="38094" y="33084"/>
                </a:moveTo>
                <a:cubicBezTo>
                  <a:pt x="37811" y="33084"/>
                  <a:pt x="37433" y="33462"/>
                  <a:pt x="37433" y="33746"/>
                </a:cubicBezTo>
                <a:cubicBezTo>
                  <a:pt x="37433" y="34124"/>
                  <a:pt x="37622" y="34502"/>
                  <a:pt x="38094" y="34502"/>
                </a:cubicBezTo>
                <a:cubicBezTo>
                  <a:pt x="38472" y="34502"/>
                  <a:pt x="38851" y="34124"/>
                  <a:pt x="38851" y="33746"/>
                </a:cubicBezTo>
                <a:cubicBezTo>
                  <a:pt x="38851" y="33273"/>
                  <a:pt x="38472" y="33084"/>
                  <a:pt x="38094" y="33084"/>
                </a:cubicBezTo>
                <a:close/>
                <a:moveTo>
                  <a:pt x="45089" y="33084"/>
                </a:moveTo>
                <a:cubicBezTo>
                  <a:pt x="44711" y="33084"/>
                  <a:pt x="44333" y="33462"/>
                  <a:pt x="44333" y="33746"/>
                </a:cubicBezTo>
                <a:cubicBezTo>
                  <a:pt x="44333" y="34124"/>
                  <a:pt x="44617" y="34502"/>
                  <a:pt x="45089" y="34502"/>
                </a:cubicBezTo>
                <a:cubicBezTo>
                  <a:pt x="45467" y="34502"/>
                  <a:pt x="45845" y="34124"/>
                  <a:pt x="45845" y="33746"/>
                </a:cubicBezTo>
                <a:cubicBezTo>
                  <a:pt x="45845" y="33273"/>
                  <a:pt x="45467" y="33084"/>
                  <a:pt x="45089" y="33084"/>
                </a:cubicBezTo>
                <a:close/>
                <a:moveTo>
                  <a:pt x="52084" y="33084"/>
                </a:moveTo>
                <a:cubicBezTo>
                  <a:pt x="51706" y="33084"/>
                  <a:pt x="51328" y="33462"/>
                  <a:pt x="51328" y="33746"/>
                </a:cubicBezTo>
                <a:cubicBezTo>
                  <a:pt x="51328" y="34124"/>
                  <a:pt x="51611" y="34502"/>
                  <a:pt x="52084" y="34502"/>
                </a:cubicBezTo>
                <a:cubicBezTo>
                  <a:pt x="52462" y="34502"/>
                  <a:pt x="52746" y="34124"/>
                  <a:pt x="52746" y="33746"/>
                </a:cubicBezTo>
                <a:cubicBezTo>
                  <a:pt x="52746" y="33273"/>
                  <a:pt x="52368" y="33084"/>
                  <a:pt x="52084" y="33084"/>
                </a:cubicBezTo>
                <a:close/>
                <a:moveTo>
                  <a:pt x="59079" y="33084"/>
                </a:moveTo>
                <a:cubicBezTo>
                  <a:pt x="58701" y="33084"/>
                  <a:pt x="58323" y="33462"/>
                  <a:pt x="58323" y="33746"/>
                </a:cubicBezTo>
                <a:cubicBezTo>
                  <a:pt x="58323" y="34124"/>
                  <a:pt x="58512" y="34502"/>
                  <a:pt x="59079" y="34502"/>
                </a:cubicBezTo>
                <a:cubicBezTo>
                  <a:pt x="59363" y="34502"/>
                  <a:pt x="59741" y="34124"/>
                  <a:pt x="59741" y="33746"/>
                </a:cubicBezTo>
                <a:cubicBezTo>
                  <a:pt x="59741" y="33273"/>
                  <a:pt x="59363" y="33084"/>
                  <a:pt x="59079" y="33084"/>
                </a:cubicBezTo>
                <a:close/>
                <a:moveTo>
                  <a:pt x="65979" y="33084"/>
                </a:moveTo>
                <a:cubicBezTo>
                  <a:pt x="65601" y="33084"/>
                  <a:pt x="65318" y="33462"/>
                  <a:pt x="65318" y="33746"/>
                </a:cubicBezTo>
                <a:cubicBezTo>
                  <a:pt x="65318" y="34124"/>
                  <a:pt x="65507" y="34502"/>
                  <a:pt x="65979" y="34502"/>
                </a:cubicBezTo>
                <a:cubicBezTo>
                  <a:pt x="66357" y="34502"/>
                  <a:pt x="66735" y="34124"/>
                  <a:pt x="66735" y="33746"/>
                </a:cubicBezTo>
                <a:cubicBezTo>
                  <a:pt x="66735" y="33273"/>
                  <a:pt x="66357" y="33084"/>
                  <a:pt x="65979" y="33084"/>
                </a:cubicBezTo>
                <a:close/>
                <a:moveTo>
                  <a:pt x="72974" y="33084"/>
                </a:moveTo>
                <a:cubicBezTo>
                  <a:pt x="72596" y="33084"/>
                  <a:pt x="72312" y="33462"/>
                  <a:pt x="72312" y="33746"/>
                </a:cubicBezTo>
                <a:cubicBezTo>
                  <a:pt x="72312" y="34124"/>
                  <a:pt x="72502" y="34502"/>
                  <a:pt x="72974" y="34502"/>
                </a:cubicBezTo>
                <a:cubicBezTo>
                  <a:pt x="73352" y="34502"/>
                  <a:pt x="73730" y="34124"/>
                  <a:pt x="73730" y="33746"/>
                </a:cubicBezTo>
                <a:cubicBezTo>
                  <a:pt x="73730" y="33273"/>
                  <a:pt x="73352" y="33084"/>
                  <a:pt x="72974" y="33084"/>
                </a:cubicBezTo>
                <a:close/>
                <a:moveTo>
                  <a:pt x="1" y="34975"/>
                </a:moveTo>
                <a:lnTo>
                  <a:pt x="1" y="36109"/>
                </a:lnTo>
                <a:cubicBezTo>
                  <a:pt x="190" y="36014"/>
                  <a:pt x="379" y="35825"/>
                  <a:pt x="379" y="35542"/>
                </a:cubicBezTo>
                <a:cubicBezTo>
                  <a:pt x="379" y="35164"/>
                  <a:pt x="190" y="34975"/>
                  <a:pt x="1" y="34975"/>
                </a:cubicBezTo>
                <a:close/>
                <a:moveTo>
                  <a:pt x="6712" y="34880"/>
                </a:moveTo>
                <a:cubicBezTo>
                  <a:pt x="6334" y="34880"/>
                  <a:pt x="5956" y="35164"/>
                  <a:pt x="5956" y="35542"/>
                </a:cubicBezTo>
                <a:cubicBezTo>
                  <a:pt x="5956" y="35920"/>
                  <a:pt x="6239" y="36298"/>
                  <a:pt x="6712" y="36298"/>
                </a:cubicBezTo>
                <a:cubicBezTo>
                  <a:pt x="7090" y="36298"/>
                  <a:pt x="7374" y="35920"/>
                  <a:pt x="7374" y="35542"/>
                </a:cubicBezTo>
                <a:cubicBezTo>
                  <a:pt x="7374" y="35069"/>
                  <a:pt x="7090" y="34880"/>
                  <a:pt x="6712" y="34880"/>
                </a:cubicBezTo>
                <a:close/>
                <a:moveTo>
                  <a:pt x="13707" y="34880"/>
                </a:moveTo>
                <a:cubicBezTo>
                  <a:pt x="13329" y="34880"/>
                  <a:pt x="12951" y="35164"/>
                  <a:pt x="12951" y="35542"/>
                </a:cubicBezTo>
                <a:cubicBezTo>
                  <a:pt x="12951" y="35920"/>
                  <a:pt x="13234" y="36298"/>
                  <a:pt x="13707" y="36298"/>
                </a:cubicBezTo>
                <a:cubicBezTo>
                  <a:pt x="13990" y="36298"/>
                  <a:pt x="14368" y="35920"/>
                  <a:pt x="14368" y="35542"/>
                </a:cubicBezTo>
                <a:cubicBezTo>
                  <a:pt x="14368" y="35069"/>
                  <a:pt x="13990" y="34880"/>
                  <a:pt x="13707" y="34880"/>
                </a:cubicBezTo>
                <a:close/>
                <a:moveTo>
                  <a:pt x="20607" y="34880"/>
                </a:moveTo>
                <a:cubicBezTo>
                  <a:pt x="20324" y="34880"/>
                  <a:pt x="19945" y="35164"/>
                  <a:pt x="19945" y="35542"/>
                </a:cubicBezTo>
                <a:cubicBezTo>
                  <a:pt x="19945" y="35920"/>
                  <a:pt x="20135" y="36298"/>
                  <a:pt x="20607" y="36298"/>
                </a:cubicBezTo>
                <a:cubicBezTo>
                  <a:pt x="20985" y="36298"/>
                  <a:pt x="21363" y="35920"/>
                  <a:pt x="21363" y="35542"/>
                </a:cubicBezTo>
                <a:cubicBezTo>
                  <a:pt x="21363" y="35069"/>
                  <a:pt x="21080" y="34880"/>
                  <a:pt x="20607" y="34880"/>
                </a:cubicBezTo>
                <a:close/>
                <a:moveTo>
                  <a:pt x="27602" y="34880"/>
                </a:moveTo>
                <a:cubicBezTo>
                  <a:pt x="27224" y="34880"/>
                  <a:pt x="26846" y="35164"/>
                  <a:pt x="26846" y="35542"/>
                </a:cubicBezTo>
                <a:cubicBezTo>
                  <a:pt x="26846" y="35920"/>
                  <a:pt x="27129" y="36298"/>
                  <a:pt x="27602" y="36298"/>
                </a:cubicBezTo>
                <a:cubicBezTo>
                  <a:pt x="27980" y="36298"/>
                  <a:pt x="28358" y="35920"/>
                  <a:pt x="28358" y="35542"/>
                </a:cubicBezTo>
                <a:cubicBezTo>
                  <a:pt x="28358" y="35069"/>
                  <a:pt x="28075" y="34880"/>
                  <a:pt x="27602" y="34880"/>
                </a:cubicBezTo>
                <a:close/>
                <a:moveTo>
                  <a:pt x="34691" y="34880"/>
                </a:moveTo>
                <a:cubicBezTo>
                  <a:pt x="34313" y="34880"/>
                  <a:pt x="33935" y="35164"/>
                  <a:pt x="33935" y="35542"/>
                </a:cubicBezTo>
                <a:cubicBezTo>
                  <a:pt x="33935" y="35920"/>
                  <a:pt x="34219" y="36298"/>
                  <a:pt x="34691" y="36298"/>
                </a:cubicBezTo>
                <a:cubicBezTo>
                  <a:pt x="35070" y="36298"/>
                  <a:pt x="35448" y="35920"/>
                  <a:pt x="35448" y="35542"/>
                </a:cubicBezTo>
                <a:cubicBezTo>
                  <a:pt x="35259" y="35069"/>
                  <a:pt x="35070" y="34880"/>
                  <a:pt x="34691" y="34880"/>
                </a:cubicBezTo>
                <a:close/>
                <a:moveTo>
                  <a:pt x="41686" y="34880"/>
                </a:moveTo>
                <a:cubicBezTo>
                  <a:pt x="41308" y="34880"/>
                  <a:pt x="40930" y="35164"/>
                  <a:pt x="40930" y="35542"/>
                </a:cubicBezTo>
                <a:cubicBezTo>
                  <a:pt x="40930" y="35920"/>
                  <a:pt x="41214" y="36298"/>
                  <a:pt x="41686" y="36298"/>
                </a:cubicBezTo>
                <a:cubicBezTo>
                  <a:pt x="42064" y="36298"/>
                  <a:pt x="42348" y="35920"/>
                  <a:pt x="42348" y="35542"/>
                </a:cubicBezTo>
                <a:cubicBezTo>
                  <a:pt x="42253" y="35069"/>
                  <a:pt x="42064" y="34880"/>
                  <a:pt x="41686" y="34880"/>
                </a:cubicBezTo>
                <a:close/>
                <a:moveTo>
                  <a:pt x="48681" y="34880"/>
                </a:moveTo>
                <a:cubicBezTo>
                  <a:pt x="48303" y="34880"/>
                  <a:pt x="47925" y="35164"/>
                  <a:pt x="47925" y="35542"/>
                </a:cubicBezTo>
                <a:cubicBezTo>
                  <a:pt x="47925" y="35920"/>
                  <a:pt x="48114" y="36298"/>
                  <a:pt x="48681" y="36298"/>
                </a:cubicBezTo>
                <a:cubicBezTo>
                  <a:pt x="48965" y="36298"/>
                  <a:pt x="49343" y="35920"/>
                  <a:pt x="49343" y="35542"/>
                </a:cubicBezTo>
                <a:cubicBezTo>
                  <a:pt x="49248" y="35069"/>
                  <a:pt x="48965" y="34880"/>
                  <a:pt x="48681" y="34880"/>
                </a:cubicBezTo>
                <a:close/>
                <a:moveTo>
                  <a:pt x="55581" y="34880"/>
                </a:moveTo>
                <a:cubicBezTo>
                  <a:pt x="55298" y="34880"/>
                  <a:pt x="54920" y="35164"/>
                  <a:pt x="54920" y="35542"/>
                </a:cubicBezTo>
                <a:cubicBezTo>
                  <a:pt x="54920" y="35920"/>
                  <a:pt x="55109" y="36298"/>
                  <a:pt x="55581" y="36298"/>
                </a:cubicBezTo>
                <a:cubicBezTo>
                  <a:pt x="55960" y="36298"/>
                  <a:pt x="56338" y="35920"/>
                  <a:pt x="56338" y="35542"/>
                </a:cubicBezTo>
                <a:cubicBezTo>
                  <a:pt x="56243" y="35069"/>
                  <a:pt x="55960" y="34880"/>
                  <a:pt x="55581" y="34880"/>
                </a:cubicBezTo>
                <a:close/>
                <a:moveTo>
                  <a:pt x="62576" y="34880"/>
                </a:moveTo>
                <a:cubicBezTo>
                  <a:pt x="62198" y="34880"/>
                  <a:pt x="61820" y="35164"/>
                  <a:pt x="61820" y="35542"/>
                </a:cubicBezTo>
                <a:cubicBezTo>
                  <a:pt x="61820" y="35920"/>
                  <a:pt x="62104" y="36298"/>
                  <a:pt x="62576" y="36298"/>
                </a:cubicBezTo>
                <a:cubicBezTo>
                  <a:pt x="62954" y="36298"/>
                  <a:pt x="63333" y="35920"/>
                  <a:pt x="63333" y="35542"/>
                </a:cubicBezTo>
                <a:cubicBezTo>
                  <a:pt x="63144" y="35069"/>
                  <a:pt x="62954" y="34880"/>
                  <a:pt x="62576" y="34880"/>
                </a:cubicBezTo>
                <a:close/>
                <a:moveTo>
                  <a:pt x="69571" y="34880"/>
                </a:moveTo>
                <a:cubicBezTo>
                  <a:pt x="69193" y="34880"/>
                  <a:pt x="68815" y="35164"/>
                  <a:pt x="68815" y="35542"/>
                </a:cubicBezTo>
                <a:cubicBezTo>
                  <a:pt x="68815" y="35920"/>
                  <a:pt x="69099" y="36298"/>
                  <a:pt x="69571" y="36298"/>
                </a:cubicBezTo>
                <a:cubicBezTo>
                  <a:pt x="69949" y="36298"/>
                  <a:pt x="70233" y="35920"/>
                  <a:pt x="70233" y="35542"/>
                </a:cubicBezTo>
                <a:cubicBezTo>
                  <a:pt x="70138" y="35069"/>
                  <a:pt x="69949" y="34880"/>
                  <a:pt x="69571" y="34880"/>
                </a:cubicBezTo>
                <a:close/>
                <a:moveTo>
                  <a:pt x="3309" y="36487"/>
                </a:moveTo>
                <a:cubicBezTo>
                  <a:pt x="2931" y="36487"/>
                  <a:pt x="2553" y="36865"/>
                  <a:pt x="2553" y="37243"/>
                </a:cubicBezTo>
                <a:cubicBezTo>
                  <a:pt x="2553" y="37527"/>
                  <a:pt x="2742" y="37905"/>
                  <a:pt x="3309" y="37905"/>
                </a:cubicBezTo>
                <a:cubicBezTo>
                  <a:pt x="3593" y="37905"/>
                  <a:pt x="3971" y="37527"/>
                  <a:pt x="3971" y="37243"/>
                </a:cubicBezTo>
                <a:cubicBezTo>
                  <a:pt x="3876" y="36865"/>
                  <a:pt x="3593" y="36487"/>
                  <a:pt x="3309" y="36487"/>
                </a:cubicBezTo>
                <a:close/>
                <a:moveTo>
                  <a:pt x="10209" y="36487"/>
                </a:moveTo>
                <a:cubicBezTo>
                  <a:pt x="9831" y="36487"/>
                  <a:pt x="9548" y="36865"/>
                  <a:pt x="9548" y="37243"/>
                </a:cubicBezTo>
                <a:cubicBezTo>
                  <a:pt x="9548" y="37527"/>
                  <a:pt x="9737" y="37905"/>
                  <a:pt x="10209" y="37905"/>
                </a:cubicBezTo>
                <a:cubicBezTo>
                  <a:pt x="10587" y="37905"/>
                  <a:pt x="10966" y="37527"/>
                  <a:pt x="10966" y="37243"/>
                </a:cubicBezTo>
                <a:cubicBezTo>
                  <a:pt x="10871" y="36865"/>
                  <a:pt x="10587" y="36487"/>
                  <a:pt x="10209" y="36487"/>
                </a:cubicBezTo>
                <a:close/>
                <a:moveTo>
                  <a:pt x="17204" y="36487"/>
                </a:moveTo>
                <a:cubicBezTo>
                  <a:pt x="16826" y="36487"/>
                  <a:pt x="16543" y="36865"/>
                  <a:pt x="16543" y="37243"/>
                </a:cubicBezTo>
                <a:cubicBezTo>
                  <a:pt x="16543" y="37527"/>
                  <a:pt x="16732" y="37905"/>
                  <a:pt x="17204" y="37905"/>
                </a:cubicBezTo>
                <a:cubicBezTo>
                  <a:pt x="17582" y="37905"/>
                  <a:pt x="17960" y="37527"/>
                  <a:pt x="17960" y="37243"/>
                </a:cubicBezTo>
                <a:cubicBezTo>
                  <a:pt x="17771" y="36865"/>
                  <a:pt x="17582" y="36487"/>
                  <a:pt x="17204" y="36487"/>
                </a:cubicBezTo>
                <a:close/>
                <a:moveTo>
                  <a:pt x="24199" y="36487"/>
                </a:moveTo>
                <a:cubicBezTo>
                  <a:pt x="23821" y="36487"/>
                  <a:pt x="23443" y="36865"/>
                  <a:pt x="23443" y="37243"/>
                </a:cubicBezTo>
                <a:cubicBezTo>
                  <a:pt x="23443" y="37527"/>
                  <a:pt x="23726" y="37905"/>
                  <a:pt x="24199" y="37905"/>
                </a:cubicBezTo>
                <a:cubicBezTo>
                  <a:pt x="24577" y="37905"/>
                  <a:pt x="24861" y="37527"/>
                  <a:pt x="24861" y="37243"/>
                </a:cubicBezTo>
                <a:cubicBezTo>
                  <a:pt x="24766" y="36865"/>
                  <a:pt x="24577" y="36487"/>
                  <a:pt x="24199" y="36487"/>
                </a:cubicBezTo>
                <a:close/>
                <a:moveTo>
                  <a:pt x="31099" y="36487"/>
                </a:moveTo>
                <a:cubicBezTo>
                  <a:pt x="30816" y="36487"/>
                  <a:pt x="30438" y="36865"/>
                  <a:pt x="30438" y="37243"/>
                </a:cubicBezTo>
                <a:cubicBezTo>
                  <a:pt x="30438" y="37527"/>
                  <a:pt x="30627" y="37905"/>
                  <a:pt x="31099" y="37905"/>
                </a:cubicBezTo>
                <a:cubicBezTo>
                  <a:pt x="31478" y="37905"/>
                  <a:pt x="31856" y="37527"/>
                  <a:pt x="31856" y="37243"/>
                </a:cubicBezTo>
                <a:cubicBezTo>
                  <a:pt x="31761" y="36865"/>
                  <a:pt x="31478" y="36487"/>
                  <a:pt x="31099" y="36487"/>
                </a:cubicBezTo>
                <a:close/>
                <a:moveTo>
                  <a:pt x="38094" y="36487"/>
                </a:moveTo>
                <a:cubicBezTo>
                  <a:pt x="37811" y="36487"/>
                  <a:pt x="37433" y="36865"/>
                  <a:pt x="37433" y="37243"/>
                </a:cubicBezTo>
                <a:cubicBezTo>
                  <a:pt x="37433" y="37527"/>
                  <a:pt x="37622" y="37905"/>
                  <a:pt x="38094" y="37905"/>
                </a:cubicBezTo>
                <a:cubicBezTo>
                  <a:pt x="38472" y="37905"/>
                  <a:pt x="38851" y="37527"/>
                  <a:pt x="38851" y="37243"/>
                </a:cubicBezTo>
                <a:cubicBezTo>
                  <a:pt x="38851" y="36865"/>
                  <a:pt x="38472" y="36487"/>
                  <a:pt x="38094" y="36487"/>
                </a:cubicBezTo>
                <a:close/>
                <a:moveTo>
                  <a:pt x="45089" y="36487"/>
                </a:moveTo>
                <a:cubicBezTo>
                  <a:pt x="44711" y="36487"/>
                  <a:pt x="44333" y="36865"/>
                  <a:pt x="44333" y="37243"/>
                </a:cubicBezTo>
                <a:cubicBezTo>
                  <a:pt x="44333" y="37527"/>
                  <a:pt x="44617" y="37905"/>
                  <a:pt x="45089" y="37905"/>
                </a:cubicBezTo>
                <a:cubicBezTo>
                  <a:pt x="45467" y="37905"/>
                  <a:pt x="45845" y="37527"/>
                  <a:pt x="45845" y="37243"/>
                </a:cubicBezTo>
                <a:cubicBezTo>
                  <a:pt x="45845" y="36865"/>
                  <a:pt x="45467" y="36487"/>
                  <a:pt x="45089" y="36487"/>
                </a:cubicBezTo>
                <a:close/>
                <a:moveTo>
                  <a:pt x="52084" y="36487"/>
                </a:moveTo>
                <a:cubicBezTo>
                  <a:pt x="51706" y="36487"/>
                  <a:pt x="51328" y="36865"/>
                  <a:pt x="51328" y="37243"/>
                </a:cubicBezTo>
                <a:cubicBezTo>
                  <a:pt x="51328" y="37527"/>
                  <a:pt x="51611" y="37905"/>
                  <a:pt x="52084" y="37905"/>
                </a:cubicBezTo>
                <a:cubicBezTo>
                  <a:pt x="52462" y="37905"/>
                  <a:pt x="52746" y="37527"/>
                  <a:pt x="52746" y="37243"/>
                </a:cubicBezTo>
                <a:cubicBezTo>
                  <a:pt x="52746" y="36865"/>
                  <a:pt x="52368" y="36487"/>
                  <a:pt x="52084" y="36487"/>
                </a:cubicBezTo>
                <a:close/>
                <a:moveTo>
                  <a:pt x="59079" y="36487"/>
                </a:moveTo>
                <a:cubicBezTo>
                  <a:pt x="58701" y="36487"/>
                  <a:pt x="58323" y="36865"/>
                  <a:pt x="58323" y="37243"/>
                </a:cubicBezTo>
                <a:cubicBezTo>
                  <a:pt x="58323" y="37527"/>
                  <a:pt x="58512" y="37905"/>
                  <a:pt x="59079" y="37905"/>
                </a:cubicBezTo>
                <a:cubicBezTo>
                  <a:pt x="59363" y="37905"/>
                  <a:pt x="59741" y="37527"/>
                  <a:pt x="59741" y="37243"/>
                </a:cubicBezTo>
                <a:cubicBezTo>
                  <a:pt x="59741" y="36865"/>
                  <a:pt x="59363" y="36487"/>
                  <a:pt x="59079" y="36487"/>
                </a:cubicBezTo>
                <a:close/>
                <a:moveTo>
                  <a:pt x="65979" y="36487"/>
                </a:moveTo>
                <a:cubicBezTo>
                  <a:pt x="65601" y="36487"/>
                  <a:pt x="65318" y="36865"/>
                  <a:pt x="65318" y="37243"/>
                </a:cubicBezTo>
                <a:cubicBezTo>
                  <a:pt x="65318" y="37527"/>
                  <a:pt x="65507" y="37905"/>
                  <a:pt x="65979" y="37905"/>
                </a:cubicBezTo>
                <a:cubicBezTo>
                  <a:pt x="66357" y="37905"/>
                  <a:pt x="66735" y="37527"/>
                  <a:pt x="66735" y="37243"/>
                </a:cubicBezTo>
                <a:cubicBezTo>
                  <a:pt x="66735" y="36865"/>
                  <a:pt x="66357" y="36487"/>
                  <a:pt x="65979" y="36487"/>
                </a:cubicBezTo>
                <a:close/>
                <a:moveTo>
                  <a:pt x="72974" y="36487"/>
                </a:moveTo>
                <a:cubicBezTo>
                  <a:pt x="72596" y="36487"/>
                  <a:pt x="72218" y="36865"/>
                  <a:pt x="72218" y="37243"/>
                </a:cubicBezTo>
                <a:cubicBezTo>
                  <a:pt x="72407" y="37527"/>
                  <a:pt x="72596" y="37905"/>
                  <a:pt x="72974" y="37905"/>
                </a:cubicBezTo>
                <a:cubicBezTo>
                  <a:pt x="73352" y="37905"/>
                  <a:pt x="73730" y="37527"/>
                  <a:pt x="73730" y="37243"/>
                </a:cubicBezTo>
                <a:cubicBezTo>
                  <a:pt x="73730" y="36865"/>
                  <a:pt x="73352" y="36487"/>
                  <a:pt x="72974" y="36487"/>
                </a:cubicBezTo>
                <a:close/>
                <a:moveTo>
                  <a:pt x="1" y="38378"/>
                </a:moveTo>
                <a:lnTo>
                  <a:pt x="1" y="38945"/>
                </a:lnTo>
                <a:lnTo>
                  <a:pt x="1" y="39606"/>
                </a:lnTo>
                <a:cubicBezTo>
                  <a:pt x="190" y="39417"/>
                  <a:pt x="284" y="39323"/>
                  <a:pt x="284" y="38945"/>
                </a:cubicBezTo>
                <a:cubicBezTo>
                  <a:pt x="379" y="38661"/>
                  <a:pt x="190" y="38472"/>
                  <a:pt x="1" y="38378"/>
                </a:cubicBezTo>
                <a:close/>
                <a:moveTo>
                  <a:pt x="6712" y="38283"/>
                </a:moveTo>
                <a:cubicBezTo>
                  <a:pt x="6334" y="38283"/>
                  <a:pt x="5956" y="38661"/>
                  <a:pt x="5956" y="38945"/>
                </a:cubicBezTo>
                <a:cubicBezTo>
                  <a:pt x="5956" y="39323"/>
                  <a:pt x="6239" y="39701"/>
                  <a:pt x="6712" y="39701"/>
                </a:cubicBezTo>
                <a:cubicBezTo>
                  <a:pt x="7090" y="39701"/>
                  <a:pt x="7374" y="39323"/>
                  <a:pt x="7374" y="38945"/>
                </a:cubicBezTo>
                <a:cubicBezTo>
                  <a:pt x="7374" y="38661"/>
                  <a:pt x="7090" y="38283"/>
                  <a:pt x="6712" y="38283"/>
                </a:cubicBezTo>
                <a:close/>
                <a:moveTo>
                  <a:pt x="13707" y="38283"/>
                </a:moveTo>
                <a:cubicBezTo>
                  <a:pt x="13329" y="38283"/>
                  <a:pt x="12951" y="38661"/>
                  <a:pt x="12951" y="38945"/>
                </a:cubicBezTo>
                <a:cubicBezTo>
                  <a:pt x="12951" y="39323"/>
                  <a:pt x="13234" y="39701"/>
                  <a:pt x="13707" y="39701"/>
                </a:cubicBezTo>
                <a:cubicBezTo>
                  <a:pt x="13990" y="39701"/>
                  <a:pt x="14368" y="39323"/>
                  <a:pt x="14368" y="38945"/>
                </a:cubicBezTo>
                <a:cubicBezTo>
                  <a:pt x="14368" y="38661"/>
                  <a:pt x="13990" y="38283"/>
                  <a:pt x="13707" y="38283"/>
                </a:cubicBezTo>
                <a:close/>
                <a:moveTo>
                  <a:pt x="20607" y="38283"/>
                </a:moveTo>
                <a:cubicBezTo>
                  <a:pt x="20324" y="38283"/>
                  <a:pt x="19945" y="38661"/>
                  <a:pt x="19945" y="38945"/>
                </a:cubicBezTo>
                <a:cubicBezTo>
                  <a:pt x="19945" y="39323"/>
                  <a:pt x="20135" y="39701"/>
                  <a:pt x="20607" y="39701"/>
                </a:cubicBezTo>
                <a:cubicBezTo>
                  <a:pt x="20985" y="39701"/>
                  <a:pt x="21363" y="39323"/>
                  <a:pt x="21363" y="38945"/>
                </a:cubicBezTo>
                <a:cubicBezTo>
                  <a:pt x="21363" y="38661"/>
                  <a:pt x="21080" y="38283"/>
                  <a:pt x="20607" y="38283"/>
                </a:cubicBezTo>
                <a:close/>
                <a:moveTo>
                  <a:pt x="27602" y="38283"/>
                </a:moveTo>
                <a:cubicBezTo>
                  <a:pt x="27224" y="38283"/>
                  <a:pt x="26846" y="38661"/>
                  <a:pt x="26846" y="38945"/>
                </a:cubicBezTo>
                <a:cubicBezTo>
                  <a:pt x="26846" y="39323"/>
                  <a:pt x="27129" y="39701"/>
                  <a:pt x="27602" y="39701"/>
                </a:cubicBezTo>
                <a:cubicBezTo>
                  <a:pt x="27980" y="39701"/>
                  <a:pt x="28358" y="39323"/>
                  <a:pt x="28358" y="38945"/>
                </a:cubicBezTo>
                <a:cubicBezTo>
                  <a:pt x="28358" y="38661"/>
                  <a:pt x="28075" y="38283"/>
                  <a:pt x="27602" y="38283"/>
                </a:cubicBezTo>
                <a:close/>
                <a:moveTo>
                  <a:pt x="34691" y="38283"/>
                </a:moveTo>
                <a:cubicBezTo>
                  <a:pt x="34313" y="38283"/>
                  <a:pt x="33935" y="38661"/>
                  <a:pt x="33935" y="38945"/>
                </a:cubicBezTo>
                <a:cubicBezTo>
                  <a:pt x="33935" y="39323"/>
                  <a:pt x="34219" y="39701"/>
                  <a:pt x="34691" y="39701"/>
                </a:cubicBezTo>
                <a:cubicBezTo>
                  <a:pt x="35070" y="39701"/>
                  <a:pt x="35448" y="39323"/>
                  <a:pt x="35448" y="38945"/>
                </a:cubicBezTo>
                <a:cubicBezTo>
                  <a:pt x="35259" y="38661"/>
                  <a:pt x="35070" y="38283"/>
                  <a:pt x="34691" y="38283"/>
                </a:cubicBezTo>
                <a:close/>
                <a:moveTo>
                  <a:pt x="41686" y="38283"/>
                </a:moveTo>
                <a:cubicBezTo>
                  <a:pt x="41308" y="38283"/>
                  <a:pt x="40930" y="38661"/>
                  <a:pt x="40930" y="38945"/>
                </a:cubicBezTo>
                <a:cubicBezTo>
                  <a:pt x="40930" y="39323"/>
                  <a:pt x="41214" y="39701"/>
                  <a:pt x="41686" y="39701"/>
                </a:cubicBezTo>
                <a:cubicBezTo>
                  <a:pt x="42064" y="39701"/>
                  <a:pt x="42348" y="39323"/>
                  <a:pt x="42348" y="38945"/>
                </a:cubicBezTo>
                <a:cubicBezTo>
                  <a:pt x="42253" y="38661"/>
                  <a:pt x="42064" y="38283"/>
                  <a:pt x="41686" y="38283"/>
                </a:cubicBezTo>
                <a:close/>
                <a:moveTo>
                  <a:pt x="48681" y="38283"/>
                </a:moveTo>
                <a:cubicBezTo>
                  <a:pt x="48303" y="38283"/>
                  <a:pt x="47925" y="38661"/>
                  <a:pt x="47925" y="38945"/>
                </a:cubicBezTo>
                <a:cubicBezTo>
                  <a:pt x="47925" y="39323"/>
                  <a:pt x="48114" y="39701"/>
                  <a:pt x="48681" y="39701"/>
                </a:cubicBezTo>
                <a:cubicBezTo>
                  <a:pt x="48965" y="39701"/>
                  <a:pt x="49343" y="39323"/>
                  <a:pt x="49343" y="38945"/>
                </a:cubicBezTo>
                <a:cubicBezTo>
                  <a:pt x="49248" y="38661"/>
                  <a:pt x="48965" y="38283"/>
                  <a:pt x="48681" y="38283"/>
                </a:cubicBezTo>
                <a:close/>
                <a:moveTo>
                  <a:pt x="55581" y="38283"/>
                </a:moveTo>
                <a:cubicBezTo>
                  <a:pt x="55298" y="38283"/>
                  <a:pt x="54920" y="38661"/>
                  <a:pt x="54920" y="38945"/>
                </a:cubicBezTo>
                <a:cubicBezTo>
                  <a:pt x="54920" y="39323"/>
                  <a:pt x="55109" y="39701"/>
                  <a:pt x="55581" y="39701"/>
                </a:cubicBezTo>
                <a:cubicBezTo>
                  <a:pt x="55960" y="39701"/>
                  <a:pt x="56338" y="39323"/>
                  <a:pt x="56338" y="38945"/>
                </a:cubicBezTo>
                <a:cubicBezTo>
                  <a:pt x="56243" y="38661"/>
                  <a:pt x="55960" y="38283"/>
                  <a:pt x="55581" y="38283"/>
                </a:cubicBezTo>
                <a:close/>
                <a:moveTo>
                  <a:pt x="62576" y="38283"/>
                </a:moveTo>
                <a:cubicBezTo>
                  <a:pt x="62198" y="38283"/>
                  <a:pt x="61820" y="38661"/>
                  <a:pt x="61820" y="38945"/>
                </a:cubicBezTo>
                <a:cubicBezTo>
                  <a:pt x="61820" y="39323"/>
                  <a:pt x="62104" y="39701"/>
                  <a:pt x="62576" y="39701"/>
                </a:cubicBezTo>
                <a:cubicBezTo>
                  <a:pt x="62954" y="39701"/>
                  <a:pt x="63333" y="39323"/>
                  <a:pt x="63333" y="38945"/>
                </a:cubicBezTo>
                <a:cubicBezTo>
                  <a:pt x="63144" y="38661"/>
                  <a:pt x="62954" y="38283"/>
                  <a:pt x="62576" y="38283"/>
                </a:cubicBezTo>
                <a:close/>
                <a:moveTo>
                  <a:pt x="69571" y="38283"/>
                </a:moveTo>
                <a:cubicBezTo>
                  <a:pt x="69193" y="38283"/>
                  <a:pt x="68815" y="38661"/>
                  <a:pt x="68815" y="38945"/>
                </a:cubicBezTo>
                <a:cubicBezTo>
                  <a:pt x="68815" y="39323"/>
                  <a:pt x="69099" y="39701"/>
                  <a:pt x="69571" y="39701"/>
                </a:cubicBezTo>
                <a:cubicBezTo>
                  <a:pt x="69949" y="39701"/>
                  <a:pt x="70233" y="39323"/>
                  <a:pt x="70233" y="38945"/>
                </a:cubicBezTo>
                <a:cubicBezTo>
                  <a:pt x="70138" y="38661"/>
                  <a:pt x="69949" y="38283"/>
                  <a:pt x="69571" y="38283"/>
                </a:cubicBezTo>
                <a:close/>
                <a:moveTo>
                  <a:pt x="3309" y="40079"/>
                </a:moveTo>
                <a:cubicBezTo>
                  <a:pt x="2931" y="40079"/>
                  <a:pt x="2553" y="40363"/>
                  <a:pt x="2553" y="40741"/>
                </a:cubicBezTo>
                <a:cubicBezTo>
                  <a:pt x="2553" y="41119"/>
                  <a:pt x="2742" y="41497"/>
                  <a:pt x="3309" y="41497"/>
                </a:cubicBezTo>
                <a:cubicBezTo>
                  <a:pt x="3593" y="41497"/>
                  <a:pt x="3971" y="41119"/>
                  <a:pt x="3971" y="40741"/>
                </a:cubicBezTo>
                <a:cubicBezTo>
                  <a:pt x="3876" y="40268"/>
                  <a:pt x="3593" y="40079"/>
                  <a:pt x="3309" y="40079"/>
                </a:cubicBezTo>
                <a:close/>
                <a:moveTo>
                  <a:pt x="10209" y="40079"/>
                </a:moveTo>
                <a:cubicBezTo>
                  <a:pt x="9831" y="40079"/>
                  <a:pt x="9548" y="40363"/>
                  <a:pt x="9548" y="40741"/>
                </a:cubicBezTo>
                <a:cubicBezTo>
                  <a:pt x="9548" y="41119"/>
                  <a:pt x="9737" y="41497"/>
                  <a:pt x="10209" y="41497"/>
                </a:cubicBezTo>
                <a:cubicBezTo>
                  <a:pt x="10587" y="41497"/>
                  <a:pt x="10966" y="41119"/>
                  <a:pt x="10966" y="40741"/>
                </a:cubicBezTo>
                <a:cubicBezTo>
                  <a:pt x="10871" y="40268"/>
                  <a:pt x="10587" y="40079"/>
                  <a:pt x="10209" y="40079"/>
                </a:cubicBezTo>
                <a:close/>
                <a:moveTo>
                  <a:pt x="17204" y="40079"/>
                </a:moveTo>
                <a:cubicBezTo>
                  <a:pt x="16826" y="40079"/>
                  <a:pt x="16543" y="40363"/>
                  <a:pt x="16543" y="40741"/>
                </a:cubicBezTo>
                <a:cubicBezTo>
                  <a:pt x="16543" y="41119"/>
                  <a:pt x="16732" y="41497"/>
                  <a:pt x="17204" y="41497"/>
                </a:cubicBezTo>
                <a:cubicBezTo>
                  <a:pt x="17582" y="41497"/>
                  <a:pt x="17960" y="41119"/>
                  <a:pt x="17960" y="40741"/>
                </a:cubicBezTo>
                <a:cubicBezTo>
                  <a:pt x="17771" y="40268"/>
                  <a:pt x="17582" y="40079"/>
                  <a:pt x="17204" y="40079"/>
                </a:cubicBezTo>
                <a:close/>
                <a:moveTo>
                  <a:pt x="24199" y="40079"/>
                </a:moveTo>
                <a:cubicBezTo>
                  <a:pt x="23821" y="40079"/>
                  <a:pt x="23443" y="40363"/>
                  <a:pt x="23443" y="40741"/>
                </a:cubicBezTo>
                <a:cubicBezTo>
                  <a:pt x="23443" y="41119"/>
                  <a:pt x="23726" y="41497"/>
                  <a:pt x="24199" y="41497"/>
                </a:cubicBezTo>
                <a:cubicBezTo>
                  <a:pt x="24577" y="41497"/>
                  <a:pt x="24861" y="41119"/>
                  <a:pt x="24861" y="40741"/>
                </a:cubicBezTo>
                <a:cubicBezTo>
                  <a:pt x="24766" y="40268"/>
                  <a:pt x="24577" y="40079"/>
                  <a:pt x="24199" y="40079"/>
                </a:cubicBezTo>
                <a:close/>
                <a:moveTo>
                  <a:pt x="31099" y="40079"/>
                </a:moveTo>
                <a:cubicBezTo>
                  <a:pt x="30816" y="40079"/>
                  <a:pt x="30438" y="40363"/>
                  <a:pt x="30438" y="40741"/>
                </a:cubicBezTo>
                <a:cubicBezTo>
                  <a:pt x="30438" y="41119"/>
                  <a:pt x="30627" y="41497"/>
                  <a:pt x="31099" y="41497"/>
                </a:cubicBezTo>
                <a:cubicBezTo>
                  <a:pt x="31478" y="41497"/>
                  <a:pt x="31856" y="41119"/>
                  <a:pt x="31856" y="40741"/>
                </a:cubicBezTo>
                <a:cubicBezTo>
                  <a:pt x="31761" y="40268"/>
                  <a:pt x="31478" y="40079"/>
                  <a:pt x="31099" y="40079"/>
                </a:cubicBezTo>
                <a:close/>
                <a:moveTo>
                  <a:pt x="38094" y="40079"/>
                </a:moveTo>
                <a:cubicBezTo>
                  <a:pt x="37811" y="40079"/>
                  <a:pt x="37433" y="40363"/>
                  <a:pt x="37433" y="40741"/>
                </a:cubicBezTo>
                <a:cubicBezTo>
                  <a:pt x="37433" y="41119"/>
                  <a:pt x="37622" y="41497"/>
                  <a:pt x="38094" y="41497"/>
                </a:cubicBezTo>
                <a:cubicBezTo>
                  <a:pt x="38472" y="41497"/>
                  <a:pt x="38851" y="41119"/>
                  <a:pt x="38851" y="40741"/>
                </a:cubicBezTo>
                <a:cubicBezTo>
                  <a:pt x="38851" y="40268"/>
                  <a:pt x="38472" y="40079"/>
                  <a:pt x="38094" y="40079"/>
                </a:cubicBezTo>
                <a:close/>
                <a:moveTo>
                  <a:pt x="45089" y="40079"/>
                </a:moveTo>
                <a:cubicBezTo>
                  <a:pt x="44711" y="40079"/>
                  <a:pt x="44333" y="40363"/>
                  <a:pt x="44333" y="40741"/>
                </a:cubicBezTo>
                <a:cubicBezTo>
                  <a:pt x="44333" y="41119"/>
                  <a:pt x="44617" y="41497"/>
                  <a:pt x="45089" y="41497"/>
                </a:cubicBezTo>
                <a:cubicBezTo>
                  <a:pt x="45467" y="41497"/>
                  <a:pt x="45845" y="41119"/>
                  <a:pt x="45845" y="40741"/>
                </a:cubicBezTo>
                <a:cubicBezTo>
                  <a:pt x="45845" y="40268"/>
                  <a:pt x="45467" y="40079"/>
                  <a:pt x="45089" y="40079"/>
                </a:cubicBezTo>
                <a:close/>
                <a:moveTo>
                  <a:pt x="52084" y="40079"/>
                </a:moveTo>
                <a:cubicBezTo>
                  <a:pt x="51706" y="40079"/>
                  <a:pt x="51328" y="40363"/>
                  <a:pt x="51328" y="40741"/>
                </a:cubicBezTo>
                <a:cubicBezTo>
                  <a:pt x="51328" y="41119"/>
                  <a:pt x="51611" y="41497"/>
                  <a:pt x="52084" y="41497"/>
                </a:cubicBezTo>
                <a:cubicBezTo>
                  <a:pt x="52462" y="41497"/>
                  <a:pt x="52746" y="41119"/>
                  <a:pt x="52746" y="40741"/>
                </a:cubicBezTo>
                <a:cubicBezTo>
                  <a:pt x="52746" y="40268"/>
                  <a:pt x="52368" y="40079"/>
                  <a:pt x="52084" y="40079"/>
                </a:cubicBezTo>
                <a:close/>
                <a:moveTo>
                  <a:pt x="59079" y="40079"/>
                </a:moveTo>
                <a:cubicBezTo>
                  <a:pt x="58701" y="40079"/>
                  <a:pt x="58323" y="40363"/>
                  <a:pt x="58323" y="40741"/>
                </a:cubicBezTo>
                <a:cubicBezTo>
                  <a:pt x="58323" y="41119"/>
                  <a:pt x="58512" y="41497"/>
                  <a:pt x="59079" y="41497"/>
                </a:cubicBezTo>
                <a:cubicBezTo>
                  <a:pt x="59363" y="41497"/>
                  <a:pt x="59741" y="41119"/>
                  <a:pt x="59741" y="40741"/>
                </a:cubicBezTo>
                <a:cubicBezTo>
                  <a:pt x="59741" y="40268"/>
                  <a:pt x="59363" y="40079"/>
                  <a:pt x="59079" y="40079"/>
                </a:cubicBezTo>
                <a:close/>
                <a:moveTo>
                  <a:pt x="65979" y="40079"/>
                </a:moveTo>
                <a:cubicBezTo>
                  <a:pt x="65601" y="40079"/>
                  <a:pt x="65318" y="40363"/>
                  <a:pt x="65318" y="40741"/>
                </a:cubicBezTo>
                <a:cubicBezTo>
                  <a:pt x="65318" y="41119"/>
                  <a:pt x="65507" y="41497"/>
                  <a:pt x="65979" y="41497"/>
                </a:cubicBezTo>
                <a:cubicBezTo>
                  <a:pt x="66357" y="41497"/>
                  <a:pt x="66735" y="41119"/>
                  <a:pt x="66735" y="40741"/>
                </a:cubicBezTo>
                <a:cubicBezTo>
                  <a:pt x="66735" y="40268"/>
                  <a:pt x="66357" y="40079"/>
                  <a:pt x="65979" y="40079"/>
                </a:cubicBezTo>
                <a:close/>
                <a:moveTo>
                  <a:pt x="72974" y="40079"/>
                </a:moveTo>
                <a:cubicBezTo>
                  <a:pt x="72596" y="40079"/>
                  <a:pt x="72312" y="40363"/>
                  <a:pt x="72312" y="40741"/>
                </a:cubicBezTo>
                <a:cubicBezTo>
                  <a:pt x="72312" y="41119"/>
                  <a:pt x="72502" y="41497"/>
                  <a:pt x="72974" y="41497"/>
                </a:cubicBezTo>
                <a:cubicBezTo>
                  <a:pt x="73352" y="41497"/>
                  <a:pt x="73730" y="41119"/>
                  <a:pt x="73730" y="40741"/>
                </a:cubicBezTo>
                <a:cubicBezTo>
                  <a:pt x="73730" y="40268"/>
                  <a:pt x="73352" y="40079"/>
                  <a:pt x="72974" y="40079"/>
                </a:cubicBezTo>
                <a:close/>
                <a:moveTo>
                  <a:pt x="6712" y="41780"/>
                </a:moveTo>
                <a:cubicBezTo>
                  <a:pt x="6334" y="41780"/>
                  <a:pt x="5956" y="42159"/>
                  <a:pt x="5956" y="42537"/>
                </a:cubicBezTo>
                <a:cubicBezTo>
                  <a:pt x="5956" y="42915"/>
                  <a:pt x="6239" y="43198"/>
                  <a:pt x="6712" y="43198"/>
                </a:cubicBezTo>
                <a:cubicBezTo>
                  <a:pt x="7090" y="43198"/>
                  <a:pt x="7374" y="42915"/>
                  <a:pt x="7374" y="42537"/>
                </a:cubicBezTo>
                <a:cubicBezTo>
                  <a:pt x="7374" y="42064"/>
                  <a:pt x="7090" y="41780"/>
                  <a:pt x="6712" y="41780"/>
                </a:cubicBezTo>
                <a:close/>
                <a:moveTo>
                  <a:pt x="13707" y="41780"/>
                </a:moveTo>
                <a:cubicBezTo>
                  <a:pt x="13329" y="41780"/>
                  <a:pt x="12951" y="42159"/>
                  <a:pt x="12951" y="42537"/>
                </a:cubicBezTo>
                <a:cubicBezTo>
                  <a:pt x="12951" y="42915"/>
                  <a:pt x="13234" y="43198"/>
                  <a:pt x="13707" y="43198"/>
                </a:cubicBezTo>
                <a:cubicBezTo>
                  <a:pt x="13990" y="43198"/>
                  <a:pt x="14368" y="42915"/>
                  <a:pt x="14368" y="42537"/>
                </a:cubicBezTo>
                <a:cubicBezTo>
                  <a:pt x="14368" y="42064"/>
                  <a:pt x="13990" y="41780"/>
                  <a:pt x="13707" y="41780"/>
                </a:cubicBezTo>
                <a:close/>
                <a:moveTo>
                  <a:pt x="20607" y="41780"/>
                </a:moveTo>
                <a:cubicBezTo>
                  <a:pt x="20324" y="41780"/>
                  <a:pt x="19945" y="42159"/>
                  <a:pt x="19945" y="42537"/>
                </a:cubicBezTo>
                <a:cubicBezTo>
                  <a:pt x="19945" y="42915"/>
                  <a:pt x="20135" y="43198"/>
                  <a:pt x="20607" y="43198"/>
                </a:cubicBezTo>
                <a:cubicBezTo>
                  <a:pt x="20985" y="43198"/>
                  <a:pt x="21363" y="42915"/>
                  <a:pt x="21363" y="42537"/>
                </a:cubicBezTo>
                <a:cubicBezTo>
                  <a:pt x="21363" y="42064"/>
                  <a:pt x="21080" y="41780"/>
                  <a:pt x="20607" y="41780"/>
                </a:cubicBezTo>
                <a:close/>
                <a:moveTo>
                  <a:pt x="27602" y="41780"/>
                </a:moveTo>
                <a:cubicBezTo>
                  <a:pt x="27224" y="41780"/>
                  <a:pt x="26846" y="42159"/>
                  <a:pt x="26846" y="42537"/>
                </a:cubicBezTo>
                <a:cubicBezTo>
                  <a:pt x="26846" y="42915"/>
                  <a:pt x="27129" y="43198"/>
                  <a:pt x="27602" y="43198"/>
                </a:cubicBezTo>
                <a:cubicBezTo>
                  <a:pt x="27980" y="43198"/>
                  <a:pt x="28358" y="42915"/>
                  <a:pt x="28358" y="42537"/>
                </a:cubicBezTo>
                <a:cubicBezTo>
                  <a:pt x="28358" y="42064"/>
                  <a:pt x="28075" y="41780"/>
                  <a:pt x="27602" y="41780"/>
                </a:cubicBezTo>
                <a:close/>
                <a:moveTo>
                  <a:pt x="34691" y="41780"/>
                </a:moveTo>
                <a:cubicBezTo>
                  <a:pt x="34313" y="41780"/>
                  <a:pt x="33935" y="42159"/>
                  <a:pt x="33935" y="42537"/>
                </a:cubicBezTo>
                <a:cubicBezTo>
                  <a:pt x="33935" y="42915"/>
                  <a:pt x="34219" y="43198"/>
                  <a:pt x="34691" y="43198"/>
                </a:cubicBezTo>
                <a:cubicBezTo>
                  <a:pt x="35070" y="43198"/>
                  <a:pt x="35448" y="42915"/>
                  <a:pt x="35448" y="42537"/>
                </a:cubicBezTo>
                <a:cubicBezTo>
                  <a:pt x="35259" y="42064"/>
                  <a:pt x="35070" y="41780"/>
                  <a:pt x="34691" y="41780"/>
                </a:cubicBezTo>
                <a:close/>
                <a:moveTo>
                  <a:pt x="41686" y="41780"/>
                </a:moveTo>
                <a:cubicBezTo>
                  <a:pt x="41308" y="41780"/>
                  <a:pt x="40930" y="42159"/>
                  <a:pt x="40930" y="42537"/>
                </a:cubicBezTo>
                <a:cubicBezTo>
                  <a:pt x="40930" y="42915"/>
                  <a:pt x="41214" y="43198"/>
                  <a:pt x="41686" y="43198"/>
                </a:cubicBezTo>
                <a:cubicBezTo>
                  <a:pt x="42064" y="43198"/>
                  <a:pt x="42348" y="42915"/>
                  <a:pt x="42348" y="42537"/>
                </a:cubicBezTo>
                <a:cubicBezTo>
                  <a:pt x="42253" y="42064"/>
                  <a:pt x="42064" y="41780"/>
                  <a:pt x="41686" y="41780"/>
                </a:cubicBezTo>
                <a:close/>
                <a:moveTo>
                  <a:pt x="48681" y="41780"/>
                </a:moveTo>
                <a:cubicBezTo>
                  <a:pt x="48303" y="41780"/>
                  <a:pt x="47925" y="42159"/>
                  <a:pt x="47925" y="42537"/>
                </a:cubicBezTo>
                <a:cubicBezTo>
                  <a:pt x="47925" y="42915"/>
                  <a:pt x="48114" y="43198"/>
                  <a:pt x="48681" y="43198"/>
                </a:cubicBezTo>
                <a:cubicBezTo>
                  <a:pt x="48965" y="43198"/>
                  <a:pt x="49343" y="42915"/>
                  <a:pt x="49343" y="42537"/>
                </a:cubicBezTo>
                <a:cubicBezTo>
                  <a:pt x="49248" y="42064"/>
                  <a:pt x="48965" y="41780"/>
                  <a:pt x="48681" y="41780"/>
                </a:cubicBezTo>
                <a:close/>
                <a:moveTo>
                  <a:pt x="55581" y="41780"/>
                </a:moveTo>
                <a:cubicBezTo>
                  <a:pt x="55298" y="41780"/>
                  <a:pt x="54920" y="42159"/>
                  <a:pt x="54920" y="42537"/>
                </a:cubicBezTo>
                <a:cubicBezTo>
                  <a:pt x="54920" y="42915"/>
                  <a:pt x="55109" y="43198"/>
                  <a:pt x="55581" y="43198"/>
                </a:cubicBezTo>
                <a:cubicBezTo>
                  <a:pt x="55960" y="43198"/>
                  <a:pt x="56338" y="42915"/>
                  <a:pt x="56338" y="42537"/>
                </a:cubicBezTo>
                <a:cubicBezTo>
                  <a:pt x="56243" y="42064"/>
                  <a:pt x="55960" y="41780"/>
                  <a:pt x="55581" y="41780"/>
                </a:cubicBezTo>
                <a:close/>
                <a:moveTo>
                  <a:pt x="62576" y="41780"/>
                </a:moveTo>
                <a:cubicBezTo>
                  <a:pt x="62198" y="41780"/>
                  <a:pt x="61820" y="42159"/>
                  <a:pt x="61820" y="42537"/>
                </a:cubicBezTo>
                <a:cubicBezTo>
                  <a:pt x="61820" y="42915"/>
                  <a:pt x="62104" y="43198"/>
                  <a:pt x="62576" y="43198"/>
                </a:cubicBezTo>
                <a:cubicBezTo>
                  <a:pt x="62954" y="43198"/>
                  <a:pt x="63333" y="42915"/>
                  <a:pt x="63333" y="42537"/>
                </a:cubicBezTo>
                <a:cubicBezTo>
                  <a:pt x="63144" y="42064"/>
                  <a:pt x="62954" y="41780"/>
                  <a:pt x="62576" y="41780"/>
                </a:cubicBezTo>
                <a:close/>
                <a:moveTo>
                  <a:pt x="69571" y="41780"/>
                </a:moveTo>
                <a:cubicBezTo>
                  <a:pt x="69193" y="41780"/>
                  <a:pt x="68815" y="42159"/>
                  <a:pt x="68815" y="42537"/>
                </a:cubicBezTo>
                <a:cubicBezTo>
                  <a:pt x="68815" y="42915"/>
                  <a:pt x="69099" y="43198"/>
                  <a:pt x="69571" y="43198"/>
                </a:cubicBezTo>
                <a:cubicBezTo>
                  <a:pt x="69949" y="43198"/>
                  <a:pt x="70233" y="42915"/>
                  <a:pt x="70233" y="42537"/>
                </a:cubicBezTo>
                <a:cubicBezTo>
                  <a:pt x="70138" y="42064"/>
                  <a:pt x="69949" y="41780"/>
                  <a:pt x="69571" y="41780"/>
                </a:cubicBezTo>
                <a:close/>
                <a:moveTo>
                  <a:pt x="3309" y="43482"/>
                </a:moveTo>
                <a:cubicBezTo>
                  <a:pt x="2931" y="43482"/>
                  <a:pt x="2553" y="43765"/>
                  <a:pt x="2553" y="44144"/>
                </a:cubicBezTo>
                <a:cubicBezTo>
                  <a:pt x="2553" y="44522"/>
                  <a:pt x="2742" y="44900"/>
                  <a:pt x="3309" y="44900"/>
                </a:cubicBezTo>
                <a:cubicBezTo>
                  <a:pt x="3593" y="44900"/>
                  <a:pt x="3971" y="44522"/>
                  <a:pt x="3971" y="44144"/>
                </a:cubicBezTo>
                <a:cubicBezTo>
                  <a:pt x="3876" y="43765"/>
                  <a:pt x="3593" y="43482"/>
                  <a:pt x="3309" y="43482"/>
                </a:cubicBezTo>
                <a:close/>
                <a:moveTo>
                  <a:pt x="10209" y="43482"/>
                </a:moveTo>
                <a:cubicBezTo>
                  <a:pt x="9831" y="43482"/>
                  <a:pt x="9548" y="43765"/>
                  <a:pt x="9548" y="44144"/>
                </a:cubicBezTo>
                <a:cubicBezTo>
                  <a:pt x="9548" y="44522"/>
                  <a:pt x="9737" y="44900"/>
                  <a:pt x="10209" y="44900"/>
                </a:cubicBezTo>
                <a:cubicBezTo>
                  <a:pt x="10587" y="44900"/>
                  <a:pt x="10966" y="44522"/>
                  <a:pt x="10966" y="44144"/>
                </a:cubicBezTo>
                <a:cubicBezTo>
                  <a:pt x="10871" y="43765"/>
                  <a:pt x="10587" y="43482"/>
                  <a:pt x="10209" y="43482"/>
                </a:cubicBezTo>
                <a:close/>
                <a:moveTo>
                  <a:pt x="17204" y="43482"/>
                </a:moveTo>
                <a:cubicBezTo>
                  <a:pt x="16826" y="43482"/>
                  <a:pt x="16543" y="43765"/>
                  <a:pt x="16543" y="44144"/>
                </a:cubicBezTo>
                <a:cubicBezTo>
                  <a:pt x="16543" y="44522"/>
                  <a:pt x="16732" y="44900"/>
                  <a:pt x="17204" y="44900"/>
                </a:cubicBezTo>
                <a:cubicBezTo>
                  <a:pt x="17582" y="44900"/>
                  <a:pt x="17960" y="44522"/>
                  <a:pt x="17960" y="44144"/>
                </a:cubicBezTo>
                <a:cubicBezTo>
                  <a:pt x="17771" y="43765"/>
                  <a:pt x="17582" y="43482"/>
                  <a:pt x="17204" y="43482"/>
                </a:cubicBezTo>
                <a:close/>
                <a:moveTo>
                  <a:pt x="24199" y="43482"/>
                </a:moveTo>
                <a:cubicBezTo>
                  <a:pt x="23821" y="43482"/>
                  <a:pt x="23443" y="43765"/>
                  <a:pt x="23443" y="44144"/>
                </a:cubicBezTo>
                <a:cubicBezTo>
                  <a:pt x="23443" y="44522"/>
                  <a:pt x="23726" y="44900"/>
                  <a:pt x="24199" y="44900"/>
                </a:cubicBezTo>
                <a:cubicBezTo>
                  <a:pt x="24577" y="44900"/>
                  <a:pt x="24861" y="44522"/>
                  <a:pt x="24861" y="44144"/>
                </a:cubicBezTo>
                <a:cubicBezTo>
                  <a:pt x="24766" y="43765"/>
                  <a:pt x="24577" y="43482"/>
                  <a:pt x="24199" y="43482"/>
                </a:cubicBezTo>
                <a:close/>
                <a:moveTo>
                  <a:pt x="31099" y="43482"/>
                </a:moveTo>
                <a:cubicBezTo>
                  <a:pt x="30816" y="43482"/>
                  <a:pt x="30438" y="43765"/>
                  <a:pt x="30438" y="44144"/>
                </a:cubicBezTo>
                <a:cubicBezTo>
                  <a:pt x="30438" y="44522"/>
                  <a:pt x="30627" y="44900"/>
                  <a:pt x="31099" y="44900"/>
                </a:cubicBezTo>
                <a:cubicBezTo>
                  <a:pt x="31478" y="44900"/>
                  <a:pt x="31856" y="44522"/>
                  <a:pt x="31856" y="44144"/>
                </a:cubicBezTo>
                <a:cubicBezTo>
                  <a:pt x="31761" y="43765"/>
                  <a:pt x="31478" y="43482"/>
                  <a:pt x="31099" y="43482"/>
                </a:cubicBezTo>
                <a:close/>
                <a:moveTo>
                  <a:pt x="38094" y="43482"/>
                </a:moveTo>
                <a:cubicBezTo>
                  <a:pt x="37811" y="43482"/>
                  <a:pt x="37433" y="43765"/>
                  <a:pt x="37433" y="44144"/>
                </a:cubicBezTo>
                <a:cubicBezTo>
                  <a:pt x="37433" y="44522"/>
                  <a:pt x="37622" y="44900"/>
                  <a:pt x="38094" y="44900"/>
                </a:cubicBezTo>
                <a:cubicBezTo>
                  <a:pt x="38472" y="44900"/>
                  <a:pt x="38851" y="44522"/>
                  <a:pt x="38851" y="44144"/>
                </a:cubicBezTo>
                <a:cubicBezTo>
                  <a:pt x="38851" y="43765"/>
                  <a:pt x="38472" y="43482"/>
                  <a:pt x="38094" y="43482"/>
                </a:cubicBezTo>
                <a:close/>
                <a:moveTo>
                  <a:pt x="45089" y="43482"/>
                </a:moveTo>
                <a:cubicBezTo>
                  <a:pt x="44711" y="43482"/>
                  <a:pt x="44333" y="43765"/>
                  <a:pt x="44333" y="44144"/>
                </a:cubicBezTo>
                <a:cubicBezTo>
                  <a:pt x="44333" y="44522"/>
                  <a:pt x="44617" y="44900"/>
                  <a:pt x="45089" y="44900"/>
                </a:cubicBezTo>
                <a:cubicBezTo>
                  <a:pt x="45467" y="44900"/>
                  <a:pt x="45845" y="44522"/>
                  <a:pt x="45845" y="44144"/>
                </a:cubicBezTo>
                <a:cubicBezTo>
                  <a:pt x="45845" y="43765"/>
                  <a:pt x="45467" y="43482"/>
                  <a:pt x="45089" y="43482"/>
                </a:cubicBezTo>
                <a:close/>
                <a:moveTo>
                  <a:pt x="52084" y="43482"/>
                </a:moveTo>
                <a:cubicBezTo>
                  <a:pt x="51706" y="43482"/>
                  <a:pt x="51328" y="43765"/>
                  <a:pt x="51328" y="44144"/>
                </a:cubicBezTo>
                <a:cubicBezTo>
                  <a:pt x="51328" y="44522"/>
                  <a:pt x="51611" y="44900"/>
                  <a:pt x="52084" y="44900"/>
                </a:cubicBezTo>
                <a:cubicBezTo>
                  <a:pt x="52462" y="44900"/>
                  <a:pt x="52746" y="44522"/>
                  <a:pt x="52746" y="44144"/>
                </a:cubicBezTo>
                <a:cubicBezTo>
                  <a:pt x="52746" y="43765"/>
                  <a:pt x="52368" y="43482"/>
                  <a:pt x="52084" y="43482"/>
                </a:cubicBezTo>
                <a:close/>
                <a:moveTo>
                  <a:pt x="59079" y="43482"/>
                </a:moveTo>
                <a:cubicBezTo>
                  <a:pt x="58701" y="43482"/>
                  <a:pt x="58323" y="43765"/>
                  <a:pt x="58323" y="44144"/>
                </a:cubicBezTo>
                <a:cubicBezTo>
                  <a:pt x="58323" y="44522"/>
                  <a:pt x="58512" y="44900"/>
                  <a:pt x="59079" y="44900"/>
                </a:cubicBezTo>
                <a:cubicBezTo>
                  <a:pt x="59363" y="44900"/>
                  <a:pt x="59741" y="44522"/>
                  <a:pt x="59741" y="44144"/>
                </a:cubicBezTo>
                <a:cubicBezTo>
                  <a:pt x="59741" y="43765"/>
                  <a:pt x="59363" y="43482"/>
                  <a:pt x="59079" y="43482"/>
                </a:cubicBezTo>
                <a:close/>
                <a:moveTo>
                  <a:pt x="65979" y="43482"/>
                </a:moveTo>
                <a:cubicBezTo>
                  <a:pt x="65601" y="43482"/>
                  <a:pt x="65318" y="43765"/>
                  <a:pt x="65318" y="44144"/>
                </a:cubicBezTo>
                <a:cubicBezTo>
                  <a:pt x="65318" y="44522"/>
                  <a:pt x="65507" y="44900"/>
                  <a:pt x="65979" y="44900"/>
                </a:cubicBezTo>
                <a:cubicBezTo>
                  <a:pt x="66357" y="44900"/>
                  <a:pt x="66735" y="44522"/>
                  <a:pt x="66735" y="44144"/>
                </a:cubicBezTo>
                <a:cubicBezTo>
                  <a:pt x="66735" y="43765"/>
                  <a:pt x="66357" y="43482"/>
                  <a:pt x="65979" y="43482"/>
                </a:cubicBezTo>
                <a:close/>
                <a:moveTo>
                  <a:pt x="72974" y="43482"/>
                </a:moveTo>
                <a:cubicBezTo>
                  <a:pt x="72596" y="43482"/>
                  <a:pt x="72312" y="43765"/>
                  <a:pt x="72312" y="44144"/>
                </a:cubicBezTo>
                <a:cubicBezTo>
                  <a:pt x="72312" y="44522"/>
                  <a:pt x="72502" y="44900"/>
                  <a:pt x="72974" y="44900"/>
                </a:cubicBezTo>
                <a:cubicBezTo>
                  <a:pt x="73352" y="44900"/>
                  <a:pt x="73730" y="44522"/>
                  <a:pt x="73730" y="44144"/>
                </a:cubicBezTo>
                <a:cubicBezTo>
                  <a:pt x="73730" y="43765"/>
                  <a:pt x="73352" y="43482"/>
                  <a:pt x="72974" y="43482"/>
                </a:cubicBezTo>
                <a:close/>
                <a:moveTo>
                  <a:pt x="6712" y="45278"/>
                </a:moveTo>
                <a:cubicBezTo>
                  <a:pt x="6334" y="45278"/>
                  <a:pt x="5956" y="45561"/>
                  <a:pt x="5956" y="45939"/>
                </a:cubicBezTo>
                <a:cubicBezTo>
                  <a:pt x="5956" y="46318"/>
                  <a:pt x="6239" y="46696"/>
                  <a:pt x="6712" y="46696"/>
                </a:cubicBezTo>
                <a:cubicBezTo>
                  <a:pt x="7090" y="46696"/>
                  <a:pt x="7374" y="46318"/>
                  <a:pt x="7374" y="45939"/>
                </a:cubicBezTo>
                <a:cubicBezTo>
                  <a:pt x="7374" y="45561"/>
                  <a:pt x="7090" y="45278"/>
                  <a:pt x="6712" y="45278"/>
                </a:cubicBezTo>
                <a:close/>
                <a:moveTo>
                  <a:pt x="13707" y="45278"/>
                </a:moveTo>
                <a:cubicBezTo>
                  <a:pt x="13329" y="45278"/>
                  <a:pt x="12951" y="45561"/>
                  <a:pt x="12951" y="45939"/>
                </a:cubicBezTo>
                <a:cubicBezTo>
                  <a:pt x="12951" y="46318"/>
                  <a:pt x="13234" y="46696"/>
                  <a:pt x="13707" y="46696"/>
                </a:cubicBezTo>
                <a:cubicBezTo>
                  <a:pt x="13990" y="46696"/>
                  <a:pt x="14368" y="46318"/>
                  <a:pt x="14368" y="45939"/>
                </a:cubicBezTo>
                <a:cubicBezTo>
                  <a:pt x="14368" y="45561"/>
                  <a:pt x="13990" y="45278"/>
                  <a:pt x="13707" y="45278"/>
                </a:cubicBezTo>
                <a:close/>
                <a:moveTo>
                  <a:pt x="20607" y="45278"/>
                </a:moveTo>
                <a:cubicBezTo>
                  <a:pt x="20324" y="45278"/>
                  <a:pt x="19945" y="45561"/>
                  <a:pt x="19945" y="45939"/>
                </a:cubicBezTo>
                <a:cubicBezTo>
                  <a:pt x="19945" y="46318"/>
                  <a:pt x="20135" y="46696"/>
                  <a:pt x="20607" y="46696"/>
                </a:cubicBezTo>
                <a:cubicBezTo>
                  <a:pt x="20985" y="46696"/>
                  <a:pt x="21363" y="46318"/>
                  <a:pt x="21363" y="45939"/>
                </a:cubicBezTo>
                <a:cubicBezTo>
                  <a:pt x="21363" y="45561"/>
                  <a:pt x="21080" y="45278"/>
                  <a:pt x="20607" y="45278"/>
                </a:cubicBezTo>
                <a:close/>
                <a:moveTo>
                  <a:pt x="27602" y="45278"/>
                </a:moveTo>
                <a:cubicBezTo>
                  <a:pt x="27224" y="45278"/>
                  <a:pt x="26846" y="45561"/>
                  <a:pt x="26846" y="45939"/>
                </a:cubicBezTo>
                <a:cubicBezTo>
                  <a:pt x="26846" y="46318"/>
                  <a:pt x="27129" y="46696"/>
                  <a:pt x="27602" y="46696"/>
                </a:cubicBezTo>
                <a:cubicBezTo>
                  <a:pt x="27980" y="46696"/>
                  <a:pt x="28358" y="46318"/>
                  <a:pt x="28358" y="45939"/>
                </a:cubicBezTo>
                <a:cubicBezTo>
                  <a:pt x="28358" y="45561"/>
                  <a:pt x="28075" y="45278"/>
                  <a:pt x="27602" y="45278"/>
                </a:cubicBezTo>
                <a:close/>
                <a:moveTo>
                  <a:pt x="34691" y="45278"/>
                </a:moveTo>
                <a:cubicBezTo>
                  <a:pt x="34313" y="45278"/>
                  <a:pt x="33935" y="45561"/>
                  <a:pt x="33935" y="45939"/>
                </a:cubicBezTo>
                <a:cubicBezTo>
                  <a:pt x="33935" y="46318"/>
                  <a:pt x="34219" y="46696"/>
                  <a:pt x="34691" y="46696"/>
                </a:cubicBezTo>
                <a:cubicBezTo>
                  <a:pt x="35070" y="46696"/>
                  <a:pt x="35448" y="46318"/>
                  <a:pt x="35448" y="45939"/>
                </a:cubicBezTo>
                <a:cubicBezTo>
                  <a:pt x="35259" y="45561"/>
                  <a:pt x="35070" y="45278"/>
                  <a:pt x="34691" y="45278"/>
                </a:cubicBezTo>
                <a:close/>
                <a:moveTo>
                  <a:pt x="41686" y="45278"/>
                </a:moveTo>
                <a:cubicBezTo>
                  <a:pt x="41308" y="45278"/>
                  <a:pt x="40930" y="45561"/>
                  <a:pt x="40930" y="45939"/>
                </a:cubicBezTo>
                <a:cubicBezTo>
                  <a:pt x="40930" y="46318"/>
                  <a:pt x="41214" y="46696"/>
                  <a:pt x="41686" y="46696"/>
                </a:cubicBezTo>
                <a:cubicBezTo>
                  <a:pt x="42064" y="46696"/>
                  <a:pt x="42348" y="46318"/>
                  <a:pt x="42348" y="45939"/>
                </a:cubicBezTo>
                <a:cubicBezTo>
                  <a:pt x="42253" y="45561"/>
                  <a:pt x="42064" y="45278"/>
                  <a:pt x="41686" y="45278"/>
                </a:cubicBezTo>
                <a:close/>
                <a:moveTo>
                  <a:pt x="48681" y="45278"/>
                </a:moveTo>
                <a:cubicBezTo>
                  <a:pt x="48303" y="45278"/>
                  <a:pt x="47925" y="45561"/>
                  <a:pt x="47925" y="45939"/>
                </a:cubicBezTo>
                <a:cubicBezTo>
                  <a:pt x="47925" y="46318"/>
                  <a:pt x="48114" y="46696"/>
                  <a:pt x="48681" y="46696"/>
                </a:cubicBezTo>
                <a:cubicBezTo>
                  <a:pt x="48965" y="46696"/>
                  <a:pt x="49343" y="46318"/>
                  <a:pt x="49343" y="45939"/>
                </a:cubicBezTo>
                <a:cubicBezTo>
                  <a:pt x="49248" y="45561"/>
                  <a:pt x="48965" y="45278"/>
                  <a:pt x="48681" y="45278"/>
                </a:cubicBezTo>
                <a:close/>
                <a:moveTo>
                  <a:pt x="55581" y="45278"/>
                </a:moveTo>
                <a:cubicBezTo>
                  <a:pt x="55298" y="45278"/>
                  <a:pt x="54920" y="45561"/>
                  <a:pt x="54920" y="45939"/>
                </a:cubicBezTo>
                <a:cubicBezTo>
                  <a:pt x="54920" y="46318"/>
                  <a:pt x="55109" y="46696"/>
                  <a:pt x="55581" y="46696"/>
                </a:cubicBezTo>
                <a:cubicBezTo>
                  <a:pt x="55960" y="46696"/>
                  <a:pt x="56338" y="46318"/>
                  <a:pt x="56338" y="45939"/>
                </a:cubicBezTo>
                <a:cubicBezTo>
                  <a:pt x="56243" y="45561"/>
                  <a:pt x="55960" y="45278"/>
                  <a:pt x="55581" y="45278"/>
                </a:cubicBezTo>
                <a:close/>
                <a:moveTo>
                  <a:pt x="62576" y="45278"/>
                </a:moveTo>
                <a:cubicBezTo>
                  <a:pt x="62198" y="45278"/>
                  <a:pt x="61820" y="45561"/>
                  <a:pt x="61820" y="45939"/>
                </a:cubicBezTo>
                <a:cubicBezTo>
                  <a:pt x="61820" y="46318"/>
                  <a:pt x="62104" y="46696"/>
                  <a:pt x="62576" y="46696"/>
                </a:cubicBezTo>
                <a:cubicBezTo>
                  <a:pt x="62954" y="46696"/>
                  <a:pt x="63333" y="46318"/>
                  <a:pt x="63333" y="45939"/>
                </a:cubicBezTo>
                <a:cubicBezTo>
                  <a:pt x="63144" y="45561"/>
                  <a:pt x="62954" y="45278"/>
                  <a:pt x="62576" y="45278"/>
                </a:cubicBezTo>
                <a:close/>
                <a:moveTo>
                  <a:pt x="69571" y="45278"/>
                </a:moveTo>
                <a:cubicBezTo>
                  <a:pt x="69193" y="45278"/>
                  <a:pt x="68815" y="45561"/>
                  <a:pt x="68815" y="45939"/>
                </a:cubicBezTo>
                <a:cubicBezTo>
                  <a:pt x="68815" y="46318"/>
                  <a:pt x="69099" y="46696"/>
                  <a:pt x="69571" y="46696"/>
                </a:cubicBezTo>
                <a:cubicBezTo>
                  <a:pt x="69949" y="46696"/>
                  <a:pt x="70233" y="46318"/>
                  <a:pt x="70233" y="45939"/>
                </a:cubicBezTo>
                <a:cubicBezTo>
                  <a:pt x="70138" y="45561"/>
                  <a:pt x="69949" y="45278"/>
                  <a:pt x="69571" y="45278"/>
                </a:cubicBezTo>
                <a:close/>
                <a:moveTo>
                  <a:pt x="72974" y="46979"/>
                </a:moveTo>
                <a:cubicBezTo>
                  <a:pt x="72596" y="46979"/>
                  <a:pt x="72407" y="47263"/>
                  <a:pt x="72407" y="47735"/>
                </a:cubicBezTo>
                <a:cubicBezTo>
                  <a:pt x="72407" y="48114"/>
                  <a:pt x="72596" y="48208"/>
                  <a:pt x="72880" y="48303"/>
                </a:cubicBezTo>
                <a:cubicBezTo>
                  <a:pt x="72880" y="48208"/>
                  <a:pt x="72974" y="47925"/>
                  <a:pt x="72974" y="47830"/>
                </a:cubicBezTo>
                <a:cubicBezTo>
                  <a:pt x="73069" y="47641"/>
                  <a:pt x="73069" y="47357"/>
                  <a:pt x="73258" y="47168"/>
                </a:cubicBezTo>
                <a:cubicBezTo>
                  <a:pt x="73069" y="47168"/>
                  <a:pt x="73069" y="46979"/>
                  <a:pt x="72974" y="46979"/>
                </a:cubicBezTo>
                <a:close/>
                <a:moveTo>
                  <a:pt x="3309" y="46979"/>
                </a:moveTo>
                <a:cubicBezTo>
                  <a:pt x="2931" y="46979"/>
                  <a:pt x="2553" y="47357"/>
                  <a:pt x="2553" y="47735"/>
                </a:cubicBezTo>
                <a:cubicBezTo>
                  <a:pt x="2553" y="48114"/>
                  <a:pt x="2742" y="48397"/>
                  <a:pt x="3309" y="48397"/>
                </a:cubicBezTo>
                <a:cubicBezTo>
                  <a:pt x="3593" y="48397"/>
                  <a:pt x="3971" y="48114"/>
                  <a:pt x="3971" y="47735"/>
                </a:cubicBezTo>
                <a:cubicBezTo>
                  <a:pt x="3876" y="47263"/>
                  <a:pt x="3593" y="46979"/>
                  <a:pt x="3309" y="46979"/>
                </a:cubicBezTo>
                <a:close/>
                <a:moveTo>
                  <a:pt x="10209" y="46979"/>
                </a:moveTo>
                <a:cubicBezTo>
                  <a:pt x="9831" y="46979"/>
                  <a:pt x="9548" y="47357"/>
                  <a:pt x="9548" y="47735"/>
                </a:cubicBezTo>
                <a:cubicBezTo>
                  <a:pt x="9548" y="48114"/>
                  <a:pt x="9737" y="48397"/>
                  <a:pt x="10209" y="48397"/>
                </a:cubicBezTo>
                <a:cubicBezTo>
                  <a:pt x="10587" y="48397"/>
                  <a:pt x="10966" y="48114"/>
                  <a:pt x="10966" y="47735"/>
                </a:cubicBezTo>
                <a:cubicBezTo>
                  <a:pt x="10871" y="47263"/>
                  <a:pt x="10587" y="46979"/>
                  <a:pt x="10209" y="46979"/>
                </a:cubicBezTo>
                <a:close/>
                <a:moveTo>
                  <a:pt x="17204" y="46979"/>
                </a:moveTo>
                <a:cubicBezTo>
                  <a:pt x="16826" y="46979"/>
                  <a:pt x="16543" y="47357"/>
                  <a:pt x="16543" y="47735"/>
                </a:cubicBezTo>
                <a:cubicBezTo>
                  <a:pt x="16543" y="48114"/>
                  <a:pt x="16732" y="48397"/>
                  <a:pt x="17204" y="48397"/>
                </a:cubicBezTo>
                <a:cubicBezTo>
                  <a:pt x="17582" y="48397"/>
                  <a:pt x="17960" y="48114"/>
                  <a:pt x="17960" y="47735"/>
                </a:cubicBezTo>
                <a:cubicBezTo>
                  <a:pt x="17771" y="47263"/>
                  <a:pt x="17582" y="46979"/>
                  <a:pt x="17204" y="46979"/>
                </a:cubicBezTo>
                <a:close/>
                <a:moveTo>
                  <a:pt x="24199" y="46979"/>
                </a:moveTo>
                <a:cubicBezTo>
                  <a:pt x="23821" y="46979"/>
                  <a:pt x="23443" y="47357"/>
                  <a:pt x="23443" y="47735"/>
                </a:cubicBezTo>
                <a:cubicBezTo>
                  <a:pt x="23443" y="48114"/>
                  <a:pt x="23726" y="48397"/>
                  <a:pt x="24199" y="48397"/>
                </a:cubicBezTo>
                <a:cubicBezTo>
                  <a:pt x="24577" y="48397"/>
                  <a:pt x="24861" y="48114"/>
                  <a:pt x="24861" y="47735"/>
                </a:cubicBezTo>
                <a:cubicBezTo>
                  <a:pt x="24766" y="47263"/>
                  <a:pt x="24577" y="46979"/>
                  <a:pt x="24199" y="46979"/>
                </a:cubicBezTo>
                <a:close/>
                <a:moveTo>
                  <a:pt x="31099" y="46979"/>
                </a:moveTo>
                <a:cubicBezTo>
                  <a:pt x="30816" y="46979"/>
                  <a:pt x="30438" y="47357"/>
                  <a:pt x="30438" y="47735"/>
                </a:cubicBezTo>
                <a:cubicBezTo>
                  <a:pt x="30438" y="48114"/>
                  <a:pt x="30627" y="48397"/>
                  <a:pt x="31099" y="48397"/>
                </a:cubicBezTo>
                <a:cubicBezTo>
                  <a:pt x="31478" y="48397"/>
                  <a:pt x="31856" y="48114"/>
                  <a:pt x="31856" y="47735"/>
                </a:cubicBezTo>
                <a:cubicBezTo>
                  <a:pt x="31761" y="47263"/>
                  <a:pt x="31478" y="46979"/>
                  <a:pt x="31099" y="46979"/>
                </a:cubicBezTo>
                <a:close/>
                <a:moveTo>
                  <a:pt x="38094" y="46979"/>
                </a:moveTo>
                <a:cubicBezTo>
                  <a:pt x="37811" y="46979"/>
                  <a:pt x="37433" y="47357"/>
                  <a:pt x="37433" y="47735"/>
                </a:cubicBezTo>
                <a:cubicBezTo>
                  <a:pt x="37433" y="48114"/>
                  <a:pt x="37622" y="48397"/>
                  <a:pt x="38094" y="48397"/>
                </a:cubicBezTo>
                <a:cubicBezTo>
                  <a:pt x="38472" y="48397"/>
                  <a:pt x="38851" y="48114"/>
                  <a:pt x="38851" y="47735"/>
                </a:cubicBezTo>
                <a:cubicBezTo>
                  <a:pt x="38851" y="47263"/>
                  <a:pt x="38472" y="46979"/>
                  <a:pt x="38094" y="46979"/>
                </a:cubicBezTo>
                <a:close/>
                <a:moveTo>
                  <a:pt x="45089" y="46979"/>
                </a:moveTo>
                <a:cubicBezTo>
                  <a:pt x="44711" y="46979"/>
                  <a:pt x="44333" y="47357"/>
                  <a:pt x="44333" y="47735"/>
                </a:cubicBezTo>
                <a:cubicBezTo>
                  <a:pt x="44333" y="48114"/>
                  <a:pt x="44617" y="48397"/>
                  <a:pt x="45089" y="48397"/>
                </a:cubicBezTo>
                <a:cubicBezTo>
                  <a:pt x="45467" y="48397"/>
                  <a:pt x="45845" y="48114"/>
                  <a:pt x="45845" y="47735"/>
                </a:cubicBezTo>
                <a:cubicBezTo>
                  <a:pt x="45845" y="47263"/>
                  <a:pt x="45467" y="46979"/>
                  <a:pt x="45089" y="46979"/>
                </a:cubicBezTo>
                <a:close/>
                <a:moveTo>
                  <a:pt x="52084" y="46979"/>
                </a:moveTo>
                <a:cubicBezTo>
                  <a:pt x="51706" y="46979"/>
                  <a:pt x="51328" y="47357"/>
                  <a:pt x="51328" y="47735"/>
                </a:cubicBezTo>
                <a:cubicBezTo>
                  <a:pt x="51328" y="48114"/>
                  <a:pt x="51611" y="48397"/>
                  <a:pt x="52084" y="48397"/>
                </a:cubicBezTo>
                <a:cubicBezTo>
                  <a:pt x="52462" y="48397"/>
                  <a:pt x="52746" y="48114"/>
                  <a:pt x="52746" y="47735"/>
                </a:cubicBezTo>
                <a:cubicBezTo>
                  <a:pt x="52746" y="47263"/>
                  <a:pt x="52368" y="46979"/>
                  <a:pt x="52084" y="46979"/>
                </a:cubicBezTo>
                <a:close/>
                <a:moveTo>
                  <a:pt x="59079" y="46979"/>
                </a:moveTo>
                <a:cubicBezTo>
                  <a:pt x="58701" y="46979"/>
                  <a:pt x="58323" y="47357"/>
                  <a:pt x="58323" y="47735"/>
                </a:cubicBezTo>
                <a:cubicBezTo>
                  <a:pt x="58323" y="48114"/>
                  <a:pt x="58512" y="48397"/>
                  <a:pt x="59079" y="48397"/>
                </a:cubicBezTo>
                <a:cubicBezTo>
                  <a:pt x="59363" y="48397"/>
                  <a:pt x="59741" y="48114"/>
                  <a:pt x="59741" y="47735"/>
                </a:cubicBezTo>
                <a:cubicBezTo>
                  <a:pt x="59741" y="47263"/>
                  <a:pt x="59363" y="46979"/>
                  <a:pt x="59079" y="46979"/>
                </a:cubicBezTo>
                <a:close/>
                <a:moveTo>
                  <a:pt x="65979" y="46979"/>
                </a:moveTo>
                <a:cubicBezTo>
                  <a:pt x="65601" y="46979"/>
                  <a:pt x="65318" y="47357"/>
                  <a:pt x="65318" y="47735"/>
                </a:cubicBezTo>
                <a:cubicBezTo>
                  <a:pt x="65318" y="48114"/>
                  <a:pt x="65507" y="48397"/>
                  <a:pt x="65979" y="48397"/>
                </a:cubicBezTo>
                <a:cubicBezTo>
                  <a:pt x="66357" y="48397"/>
                  <a:pt x="66735" y="48114"/>
                  <a:pt x="66735" y="47735"/>
                </a:cubicBezTo>
                <a:cubicBezTo>
                  <a:pt x="66735" y="47263"/>
                  <a:pt x="66357" y="46979"/>
                  <a:pt x="65979" y="46979"/>
                </a:cubicBezTo>
                <a:close/>
                <a:moveTo>
                  <a:pt x="6712" y="48775"/>
                </a:moveTo>
                <a:cubicBezTo>
                  <a:pt x="6334" y="48775"/>
                  <a:pt x="5956" y="49153"/>
                  <a:pt x="5956" y="49531"/>
                </a:cubicBezTo>
                <a:cubicBezTo>
                  <a:pt x="5956" y="49815"/>
                  <a:pt x="6239" y="50193"/>
                  <a:pt x="6712" y="50193"/>
                </a:cubicBezTo>
                <a:cubicBezTo>
                  <a:pt x="7090" y="50193"/>
                  <a:pt x="7374" y="49815"/>
                  <a:pt x="7374" y="49531"/>
                </a:cubicBezTo>
                <a:cubicBezTo>
                  <a:pt x="7374" y="49059"/>
                  <a:pt x="7090" y="48775"/>
                  <a:pt x="6712" y="48775"/>
                </a:cubicBezTo>
                <a:close/>
                <a:moveTo>
                  <a:pt x="13707" y="48775"/>
                </a:moveTo>
                <a:cubicBezTo>
                  <a:pt x="13329" y="48775"/>
                  <a:pt x="12951" y="49153"/>
                  <a:pt x="12951" y="49531"/>
                </a:cubicBezTo>
                <a:cubicBezTo>
                  <a:pt x="12951" y="49815"/>
                  <a:pt x="13234" y="50193"/>
                  <a:pt x="13707" y="50193"/>
                </a:cubicBezTo>
                <a:cubicBezTo>
                  <a:pt x="13990" y="50193"/>
                  <a:pt x="14368" y="49815"/>
                  <a:pt x="14368" y="49531"/>
                </a:cubicBezTo>
                <a:cubicBezTo>
                  <a:pt x="14368" y="49059"/>
                  <a:pt x="13990" y="48775"/>
                  <a:pt x="13707" y="48775"/>
                </a:cubicBezTo>
                <a:close/>
                <a:moveTo>
                  <a:pt x="20607" y="48775"/>
                </a:moveTo>
                <a:cubicBezTo>
                  <a:pt x="20324" y="48775"/>
                  <a:pt x="19945" y="49153"/>
                  <a:pt x="19945" y="49531"/>
                </a:cubicBezTo>
                <a:cubicBezTo>
                  <a:pt x="19945" y="49815"/>
                  <a:pt x="20135" y="50193"/>
                  <a:pt x="20607" y="50193"/>
                </a:cubicBezTo>
                <a:cubicBezTo>
                  <a:pt x="20985" y="50193"/>
                  <a:pt x="21363" y="49815"/>
                  <a:pt x="21363" y="49531"/>
                </a:cubicBezTo>
                <a:cubicBezTo>
                  <a:pt x="21363" y="49059"/>
                  <a:pt x="21080" y="48775"/>
                  <a:pt x="20607" y="48775"/>
                </a:cubicBezTo>
                <a:close/>
                <a:moveTo>
                  <a:pt x="27602" y="48775"/>
                </a:moveTo>
                <a:cubicBezTo>
                  <a:pt x="27224" y="48775"/>
                  <a:pt x="26846" y="49153"/>
                  <a:pt x="26846" y="49531"/>
                </a:cubicBezTo>
                <a:cubicBezTo>
                  <a:pt x="26846" y="49815"/>
                  <a:pt x="27129" y="50193"/>
                  <a:pt x="27602" y="50193"/>
                </a:cubicBezTo>
                <a:cubicBezTo>
                  <a:pt x="27980" y="50193"/>
                  <a:pt x="28358" y="49815"/>
                  <a:pt x="28358" y="49531"/>
                </a:cubicBezTo>
                <a:cubicBezTo>
                  <a:pt x="28358" y="49059"/>
                  <a:pt x="28075" y="48775"/>
                  <a:pt x="27602" y="48775"/>
                </a:cubicBezTo>
                <a:close/>
                <a:moveTo>
                  <a:pt x="34691" y="48775"/>
                </a:moveTo>
                <a:cubicBezTo>
                  <a:pt x="34313" y="48775"/>
                  <a:pt x="33935" y="49153"/>
                  <a:pt x="33935" y="49531"/>
                </a:cubicBezTo>
                <a:cubicBezTo>
                  <a:pt x="33935" y="49815"/>
                  <a:pt x="34219" y="50193"/>
                  <a:pt x="34691" y="50193"/>
                </a:cubicBezTo>
                <a:cubicBezTo>
                  <a:pt x="35070" y="50193"/>
                  <a:pt x="35448" y="49815"/>
                  <a:pt x="35448" y="49531"/>
                </a:cubicBezTo>
                <a:cubicBezTo>
                  <a:pt x="35259" y="49059"/>
                  <a:pt x="35070" y="48775"/>
                  <a:pt x="34691" y="48775"/>
                </a:cubicBezTo>
                <a:close/>
                <a:moveTo>
                  <a:pt x="41686" y="48775"/>
                </a:moveTo>
                <a:cubicBezTo>
                  <a:pt x="41308" y="48775"/>
                  <a:pt x="40930" y="49153"/>
                  <a:pt x="40930" y="49531"/>
                </a:cubicBezTo>
                <a:cubicBezTo>
                  <a:pt x="40930" y="49815"/>
                  <a:pt x="41214" y="50193"/>
                  <a:pt x="41686" y="50193"/>
                </a:cubicBezTo>
                <a:cubicBezTo>
                  <a:pt x="42064" y="50193"/>
                  <a:pt x="42348" y="49815"/>
                  <a:pt x="42348" y="49531"/>
                </a:cubicBezTo>
                <a:cubicBezTo>
                  <a:pt x="42253" y="49059"/>
                  <a:pt x="42064" y="48775"/>
                  <a:pt x="41686" y="48775"/>
                </a:cubicBezTo>
                <a:close/>
                <a:moveTo>
                  <a:pt x="48681" y="48775"/>
                </a:moveTo>
                <a:cubicBezTo>
                  <a:pt x="48303" y="48775"/>
                  <a:pt x="47925" y="49153"/>
                  <a:pt x="47925" y="49531"/>
                </a:cubicBezTo>
                <a:cubicBezTo>
                  <a:pt x="47925" y="49815"/>
                  <a:pt x="48114" y="50193"/>
                  <a:pt x="48681" y="50193"/>
                </a:cubicBezTo>
                <a:cubicBezTo>
                  <a:pt x="48965" y="50193"/>
                  <a:pt x="49343" y="49815"/>
                  <a:pt x="49343" y="49531"/>
                </a:cubicBezTo>
                <a:cubicBezTo>
                  <a:pt x="49248" y="49059"/>
                  <a:pt x="48965" y="48775"/>
                  <a:pt x="48681" y="48775"/>
                </a:cubicBezTo>
                <a:close/>
                <a:moveTo>
                  <a:pt x="55581" y="48775"/>
                </a:moveTo>
                <a:cubicBezTo>
                  <a:pt x="55298" y="48775"/>
                  <a:pt x="54920" y="49153"/>
                  <a:pt x="54920" y="49531"/>
                </a:cubicBezTo>
                <a:cubicBezTo>
                  <a:pt x="54920" y="49815"/>
                  <a:pt x="55109" y="50193"/>
                  <a:pt x="55581" y="50193"/>
                </a:cubicBezTo>
                <a:cubicBezTo>
                  <a:pt x="55960" y="50193"/>
                  <a:pt x="56338" y="49815"/>
                  <a:pt x="56338" y="49531"/>
                </a:cubicBezTo>
                <a:cubicBezTo>
                  <a:pt x="56243" y="49059"/>
                  <a:pt x="55960" y="48775"/>
                  <a:pt x="55581" y="48775"/>
                </a:cubicBezTo>
                <a:close/>
                <a:moveTo>
                  <a:pt x="62576" y="48775"/>
                </a:moveTo>
                <a:cubicBezTo>
                  <a:pt x="62198" y="48775"/>
                  <a:pt x="61820" y="49153"/>
                  <a:pt x="61820" y="49531"/>
                </a:cubicBezTo>
                <a:cubicBezTo>
                  <a:pt x="61820" y="49815"/>
                  <a:pt x="62104" y="50193"/>
                  <a:pt x="62576" y="50193"/>
                </a:cubicBezTo>
                <a:cubicBezTo>
                  <a:pt x="62954" y="50193"/>
                  <a:pt x="63333" y="49815"/>
                  <a:pt x="63333" y="49531"/>
                </a:cubicBezTo>
                <a:cubicBezTo>
                  <a:pt x="63144" y="49059"/>
                  <a:pt x="62954" y="48775"/>
                  <a:pt x="62576" y="48775"/>
                </a:cubicBezTo>
                <a:close/>
                <a:moveTo>
                  <a:pt x="69571" y="48775"/>
                </a:moveTo>
                <a:cubicBezTo>
                  <a:pt x="69193" y="48775"/>
                  <a:pt x="68815" y="49153"/>
                  <a:pt x="68815" y="49531"/>
                </a:cubicBezTo>
                <a:cubicBezTo>
                  <a:pt x="68815" y="49815"/>
                  <a:pt x="69099" y="50193"/>
                  <a:pt x="69571" y="50193"/>
                </a:cubicBezTo>
                <a:cubicBezTo>
                  <a:pt x="69949" y="50193"/>
                  <a:pt x="70233" y="49815"/>
                  <a:pt x="70233" y="49531"/>
                </a:cubicBezTo>
                <a:cubicBezTo>
                  <a:pt x="70138" y="49059"/>
                  <a:pt x="69949" y="48775"/>
                  <a:pt x="69571" y="48775"/>
                </a:cubicBezTo>
                <a:close/>
                <a:moveTo>
                  <a:pt x="3309" y="50477"/>
                </a:moveTo>
                <a:cubicBezTo>
                  <a:pt x="3025" y="50477"/>
                  <a:pt x="2836" y="50666"/>
                  <a:pt x="2647" y="50855"/>
                </a:cubicBezTo>
                <a:lnTo>
                  <a:pt x="3025" y="51611"/>
                </a:lnTo>
                <a:cubicBezTo>
                  <a:pt x="3120" y="51611"/>
                  <a:pt x="3120" y="51706"/>
                  <a:pt x="3309" y="51706"/>
                </a:cubicBezTo>
                <a:cubicBezTo>
                  <a:pt x="3593" y="51706"/>
                  <a:pt x="3971" y="51422"/>
                  <a:pt x="3971" y="51044"/>
                </a:cubicBezTo>
                <a:cubicBezTo>
                  <a:pt x="3876" y="50760"/>
                  <a:pt x="3593" y="50477"/>
                  <a:pt x="3309" y="50477"/>
                </a:cubicBezTo>
                <a:close/>
                <a:moveTo>
                  <a:pt x="10209" y="50477"/>
                </a:moveTo>
                <a:cubicBezTo>
                  <a:pt x="9831" y="50477"/>
                  <a:pt x="9548" y="50760"/>
                  <a:pt x="9548" y="51138"/>
                </a:cubicBezTo>
                <a:cubicBezTo>
                  <a:pt x="9548" y="51516"/>
                  <a:pt x="9737" y="51895"/>
                  <a:pt x="10209" y="51895"/>
                </a:cubicBezTo>
                <a:cubicBezTo>
                  <a:pt x="10587" y="51895"/>
                  <a:pt x="10966" y="51516"/>
                  <a:pt x="10966" y="51138"/>
                </a:cubicBezTo>
                <a:cubicBezTo>
                  <a:pt x="10871" y="50760"/>
                  <a:pt x="10587" y="50477"/>
                  <a:pt x="10209" y="50477"/>
                </a:cubicBezTo>
                <a:close/>
                <a:moveTo>
                  <a:pt x="17204" y="50477"/>
                </a:moveTo>
                <a:cubicBezTo>
                  <a:pt x="16826" y="50477"/>
                  <a:pt x="16543" y="50760"/>
                  <a:pt x="16543" y="51138"/>
                </a:cubicBezTo>
                <a:cubicBezTo>
                  <a:pt x="16543" y="51516"/>
                  <a:pt x="16732" y="51895"/>
                  <a:pt x="17204" y="51895"/>
                </a:cubicBezTo>
                <a:cubicBezTo>
                  <a:pt x="17582" y="51895"/>
                  <a:pt x="17960" y="51516"/>
                  <a:pt x="17960" y="51138"/>
                </a:cubicBezTo>
                <a:cubicBezTo>
                  <a:pt x="17771" y="50760"/>
                  <a:pt x="17582" y="50477"/>
                  <a:pt x="17204" y="50477"/>
                </a:cubicBezTo>
                <a:close/>
                <a:moveTo>
                  <a:pt x="24199" y="50477"/>
                </a:moveTo>
                <a:cubicBezTo>
                  <a:pt x="23821" y="50477"/>
                  <a:pt x="23443" y="50760"/>
                  <a:pt x="23443" y="51138"/>
                </a:cubicBezTo>
                <a:cubicBezTo>
                  <a:pt x="23443" y="51516"/>
                  <a:pt x="23726" y="51895"/>
                  <a:pt x="24199" y="51895"/>
                </a:cubicBezTo>
                <a:cubicBezTo>
                  <a:pt x="24577" y="51895"/>
                  <a:pt x="24861" y="51516"/>
                  <a:pt x="24861" y="51138"/>
                </a:cubicBezTo>
                <a:cubicBezTo>
                  <a:pt x="24766" y="50760"/>
                  <a:pt x="24577" y="50477"/>
                  <a:pt x="24199" y="50477"/>
                </a:cubicBezTo>
                <a:close/>
                <a:moveTo>
                  <a:pt x="31099" y="50477"/>
                </a:moveTo>
                <a:cubicBezTo>
                  <a:pt x="30816" y="50477"/>
                  <a:pt x="30438" y="50760"/>
                  <a:pt x="30438" y="51138"/>
                </a:cubicBezTo>
                <a:cubicBezTo>
                  <a:pt x="30438" y="51516"/>
                  <a:pt x="30627" y="51895"/>
                  <a:pt x="31099" y="51895"/>
                </a:cubicBezTo>
                <a:cubicBezTo>
                  <a:pt x="31478" y="51895"/>
                  <a:pt x="31856" y="51516"/>
                  <a:pt x="31856" y="51138"/>
                </a:cubicBezTo>
                <a:cubicBezTo>
                  <a:pt x="31761" y="50760"/>
                  <a:pt x="31478" y="50477"/>
                  <a:pt x="31099" y="50477"/>
                </a:cubicBezTo>
                <a:close/>
                <a:moveTo>
                  <a:pt x="38094" y="50477"/>
                </a:moveTo>
                <a:cubicBezTo>
                  <a:pt x="37811" y="50477"/>
                  <a:pt x="37433" y="50760"/>
                  <a:pt x="37433" y="51138"/>
                </a:cubicBezTo>
                <a:cubicBezTo>
                  <a:pt x="37433" y="51516"/>
                  <a:pt x="37622" y="51895"/>
                  <a:pt x="38094" y="51895"/>
                </a:cubicBezTo>
                <a:cubicBezTo>
                  <a:pt x="38472" y="51895"/>
                  <a:pt x="38851" y="51516"/>
                  <a:pt x="38851" y="51138"/>
                </a:cubicBezTo>
                <a:cubicBezTo>
                  <a:pt x="38851" y="50760"/>
                  <a:pt x="38472" y="50477"/>
                  <a:pt x="38094" y="50477"/>
                </a:cubicBezTo>
                <a:close/>
                <a:moveTo>
                  <a:pt x="45089" y="50477"/>
                </a:moveTo>
                <a:cubicBezTo>
                  <a:pt x="44711" y="50477"/>
                  <a:pt x="44333" y="50760"/>
                  <a:pt x="44333" y="51138"/>
                </a:cubicBezTo>
                <a:cubicBezTo>
                  <a:pt x="44333" y="51516"/>
                  <a:pt x="44617" y="51895"/>
                  <a:pt x="45089" y="51895"/>
                </a:cubicBezTo>
                <a:cubicBezTo>
                  <a:pt x="45467" y="51895"/>
                  <a:pt x="45845" y="51516"/>
                  <a:pt x="45845" y="51138"/>
                </a:cubicBezTo>
                <a:cubicBezTo>
                  <a:pt x="45845" y="50760"/>
                  <a:pt x="45467" y="50477"/>
                  <a:pt x="45089" y="50477"/>
                </a:cubicBezTo>
                <a:close/>
                <a:moveTo>
                  <a:pt x="52084" y="50477"/>
                </a:moveTo>
                <a:cubicBezTo>
                  <a:pt x="51706" y="50477"/>
                  <a:pt x="51328" y="50760"/>
                  <a:pt x="51328" y="51138"/>
                </a:cubicBezTo>
                <a:cubicBezTo>
                  <a:pt x="51328" y="51516"/>
                  <a:pt x="51611" y="51895"/>
                  <a:pt x="52084" y="51895"/>
                </a:cubicBezTo>
                <a:cubicBezTo>
                  <a:pt x="52462" y="51895"/>
                  <a:pt x="52746" y="51516"/>
                  <a:pt x="52746" y="51138"/>
                </a:cubicBezTo>
                <a:cubicBezTo>
                  <a:pt x="52746" y="50760"/>
                  <a:pt x="52368" y="50477"/>
                  <a:pt x="52084" y="50477"/>
                </a:cubicBezTo>
                <a:close/>
                <a:moveTo>
                  <a:pt x="59079" y="50477"/>
                </a:moveTo>
                <a:cubicBezTo>
                  <a:pt x="58701" y="50477"/>
                  <a:pt x="58323" y="50760"/>
                  <a:pt x="58323" y="51138"/>
                </a:cubicBezTo>
                <a:cubicBezTo>
                  <a:pt x="58323" y="51516"/>
                  <a:pt x="58512" y="51895"/>
                  <a:pt x="59079" y="51895"/>
                </a:cubicBezTo>
                <a:cubicBezTo>
                  <a:pt x="59363" y="51895"/>
                  <a:pt x="59741" y="51516"/>
                  <a:pt x="59741" y="51138"/>
                </a:cubicBezTo>
                <a:cubicBezTo>
                  <a:pt x="59741" y="50760"/>
                  <a:pt x="59363" y="50477"/>
                  <a:pt x="59079" y="50477"/>
                </a:cubicBezTo>
                <a:close/>
                <a:moveTo>
                  <a:pt x="65979" y="50477"/>
                </a:moveTo>
                <a:cubicBezTo>
                  <a:pt x="65601" y="50477"/>
                  <a:pt x="65318" y="50760"/>
                  <a:pt x="65318" y="51138"/>
                </a:cubicBezTo>
                <a:cubicBezTo>
                  <a:pt x="65318" y="51516"/>
                  <a:pt x="65507" y="51895"/>
                  <a:pt x="65979" y="51895"/>
                </a:cubicBezTo>
                <a:cubicBezTo>
                  <a:pt x="66357" y="51895"/>
                  <a:pt x="66735" y="51516"/>
                  <a:pt x="66735" y="51138"/>
                </a:cubicBezTo>
                <a:cubicBezTo>
                  <a:pt x="66735" y="50760"/>
                  <a:pt x="66357" y="50477"/>
                  <a:pt x="65979" y="50477"/>
                </a:cubicBezTo>
                <a:close/>
                <a:moveTo>
                  <a:pt x="6712" y="52178"/>
                </a:moveTo>
                <a:cubicBezTo>
                  <a:pt x="6334" y="52178"/>
                  <a:pt x="5956" y="52556"/>
                  <a:pt x="5956" y="52934"/>
                </a:cubicBezTo>
                <a:cubicBezTo>
                  <a:pt x="5956" y="53218"/>
                  <a:pt x="6239" y="53596"/>
                  <a:pt x="6712" y="53596"/>
                </a:cubicBezTo>
                <a:cubicBezTo>
                  <a:pt x="7090" y="53596"/>
                  <a:pt x="7374" y="53312"/>
                  <a:pt x="7374" y="52934"/>
                </a:cubicBezTo>
                <a:cubicBezTo>
                  <a:pt x="7374" y="52556"/>
                  <a:pt x="7090" y="52178"/>
                  <a:pt x="6712" y="52178"/>
                </a:cubicBezTo>
                <a:close/>
                <a:moveTo>
                  <a:pt x="13707" y="52178"/>
                </a:moveTo>
                <a:cubicBezTo>
                  <a:pt x="13329" y="52178"/>
                  <a:pt x="12951" y="52556"/>
                  <a:pt x="12951" y="52934"/>
                </a:cubicBezTo>
                <a:cubicBezTo>
                  <a:pt x="12951" y="53218"/>
                  <a:pt x="13234" y="53596"/>
                  <a:pt x="13707" y="53596"/>
                </a:cubicBezTo>
                <a:cubicBezTo>
                  <a:pt x="13990" y="53596"/>
                  <a:pt x="14368" y="53312"/>
                  <a:pt x="14368" y="52934"/>
                </a:cubicBezTo>
                <a:cubicBezTo>
                  <a:pt x="14368" y="52556"/>
                  <a:pt x="13990" y="52178"/>
                  <a:pt x="13707" y="52178"/>
                </a:cubicBezTo>
                <a:close/>
                <a:moveTo>
                  <a:pt x="20607" y="52178"/>
                </a:moveTo>
                <a:cubicBezTo>
                  <a:pt x="20324" y="52178"/>
                  <a:pt x="19945" y="52556"/>
                  <a:pt x="19945" y="52934"/>
                </a:cubicBezTo>
                <a:cubicBezTo>
                  <a:pt x="19945" y="53218"/>
                  <a:pt x="20135" y="53596"/>
                  <a:pt x="20607" y="53596"/>
                </a:cubicBezTo>
                <a:cubicBezTo>
                  <a:pt x="20985" y="53596"/>
                  <a:pt x="21363" y="53312"/>
                  <a:pt x="21363" y="52934"/>
                </a:cubicBezTo>
                <a:cubicBezTo>
                  <a:pt x="21363" y="52556"/>
                  <a:pt x="21080" y="52178"/>
                  <a:pt x="20607" y="52178"/>
                </a:cubicBezTo>
                <a:close/>
                <a:moveTo>
                  <a:pt x="27602" y="52178"/>
                </a:moveTo>
                <a:cubicBezTo>
                  <a:pt x="27224" y="52178"/>
                  <a:pt x="26846" y="52556"/>
                  <a:pt x="26846" y="52934"/>
                </a:cubicBezTo>
                <a:cubicBezTo>
                  <a:pt x="26846" y="53218"/>
                  <a:pt x="27129" y="53596"/>
                  <a:pt x="27602" y="53596"/>
                </a:cubicBezTo>
                <a:cubicBezTo>
                  <a:pt x="27980" y="53596"/>
                  <a:pt x="28358" y="53312"/>
                  <a:pt x="28358" y="52934"/>
                </a:cubicBezTo>
                <a:cubicBezTo>
                  <a:pt x="28358" y="52556"/>
                  <a:pt x="28075" y="52178"/>
                  <a:pt x="27602" y="52178"/>
                </a:cubicBezTo>
                <a:close/>
                <a:moveTo>
                  <a:pt x="34691" y="52178"/>
                </a:moveTo>
                <a:cubicBezTo>
                  <a:pt x="34313" y="52178"/>
                  <a:pt x="33935" y="52556"/>
                  <a:pt x="33935" y="52934"/>
                </a:cubicBezTo>
                <a:cubicBezTo>
                  <a:pt x="33935" y="53218"/>
                  <a:pt x="34219" y="53596"/>
                  <a:pt x="34691" y="53596"/>
                </a:cubicBezTo>
                <a:cubicBezTo>
                  <a:pt x="35070" y="53596"/>
                  <a:pt x="35448" y="53312"/>
                  <a:pt x="35448" y="52934"/>
                </a:cubicBezTo>
                <a:cubicBezTo>
                  <a:pt x="35259" y="52556"/>
                  <a:pt x="35070" y="52178"/>
                  <a:pt x="34691" y="52178"/>
                </a:cubicBezTo>
                <a:close/>
                <a:moveTo>
                  <a:pt x="41686" y="52178"/>
                </a:moveTo>
                <a:cubicBezTo>
                  <a:pt x="41308" y="52178"/>
                  <a:pt x="40930" y="52556"/>
                  <a:pt x="40930" y="52934"/>
                </a:cubicBezTo>
                <a:cubicBezTo>
                  <a:pt x="40930" y="53218"/>
                  <a:pt x="41214" y="53596"/>
                  <a:pt x="41686" y="53596"/>
                </a:cubicBezTo>
                <a:cubicBezTo>
                  <a:pt x="42064" y="53596"/>
                  <a:pt x="42348" y="53312"/>
                  <a:pt x="42348" y="52934"/>
                </a:cubicBezTo>
                <a:cubicBezTo>
                  <a:pt x="42253" y="52556"/>
                  <a:pt x="42064" y="52178"/>
                  <a:pt x="41686" y="52178"/>
                </a:cubicBezTo>
                <a:close/>
                <a:moveTo>
                  <a:pt x="48681" y="52178"/>
                </a:moveTo>
                <a:cubicBezTo>
                  <a:pt x="48303" y="52178"/>
                  <a:pt x="47925" y="52556"/>
                  <a:pt x="47925" y="52934"/>
                </a:cubicBezTo>
                <a:cubicBezTo>
                  <a:pt x="47925" y="53218"/>
                  <a:pt x="48114" y="53596"/>
                  <a:pt x="48681" y="53596"/>
                </a:cubicBezTo>
                <a:cubicBezTo>
                  <a:pt x="48965" y="53596"/>
                  <a:pt x="49343" y="53312"/>
                  <a:pt x="49343" y="52934"/>
                </a:cubicBezTo>
                <a:cubicBezTo>
                  <a:pt x="49248" y="52556"/>
                  <a:pt x="48965" y="52178"/>
                  <a:pt x="48681" y="52178"/>
                </a:cubicBezTo>
                <a:close/>
                <a:moveTo>
                  <a:pt x="55581" y="52178"/>
                </a:moveTo>
                <a:cubicBezTo>
                  <a:pt x="55298" y="52178"/>
                  <a:pt x="54920" y="52556"/>
                  <a:pt x="54920" y="52934"/>
                </a:cubicBezTo>
                <a:cubicBezTo>
                  <a:pt x="54920" y="53218"/>
                  <a:pt x="55109" y="53596"/>
                  <a:pt x="55581" y="53596"/>
                </a:cubicBezTo>
                <a:cubicBezTo>
                  <a:pt x="55960" y="53596"/>
                  <a:pt x="56338" y="53312"/>
                  <a:pt x="56338" y="52934"/>
                </a:cubicBezTo>
                <a:cubicBezTo>
                  <a:pt x="56243" y="52556"/>
                  <a:pt x="55960" y="52178"/>
                  <a:pt x="55581" y="52178"/>
                </a:cubicBezTo>
                <a:close/>
                <a:moveTo>
                  <a:pt x="62576" y="52178"/>
                </a:moveTo>
                <a:cubicBezTo>
                  <a:pt x="62198" y="52178"/>
                  <a:pt x="61820" y="52556"/>
                  <a:pt x="61820" y="52934"/>
                </a:cubicBezTo>
                <a:cubicBezTo>
                  <a:pt x="61820" y="53218"/>
                  <a:pt x="62104" y="53596"/>
                  <a:pt x="62576" y="53596"/>
                </a:cubicBezTo>
                <a:cubicBezTo>
                  <a:pt x="62954" y="53596"/>
                  <a:pt x="63333" y="53312"/>
                  <a:pt x="63333" y="52934"/>
                </a:cubicBezTo>
                <a:cubicBezTo>
                  <a:pt x="63144" y="52556"/>
                  <a:pt x="62954" y="52178"/>
                  <a:pt x="62576" y="52178"/>
                </a:cubicBezTo>
                <a:close/>
                <a:moveTo>
                  <a:pt x="69571" y="52178"/>
                </a:moveTo>
                <a:cubicBezTo>
                  <a:pt x="69193" y="52178"/>
                  <a:pt x="68815" y="52556"/>
                  <a:pt x="68815" y="52934"/>
                </a:cubicBezTo>
                <a:cubicBezTo>
                  <a:pt x="68815" y="53218"/>
                  <a:pt x="69099" y="53596"/>
                  <a:pt x="69571" y="53596"/>
                </a:cubicBezTo>
                <a:cubicBezTo>
                  <a:pt x="69949" y="53596"/>
                  <a:pt x="70233" y="53312"/>
                  <a:pt x="70233" y="52934"/>
                </a:cubicBezTo>
                <a:cubicBezTo>
                  <a:pt x="70138" y="52556"/>
                  <a:pt x="69949" y="52178"/>
                  <a:pt x="69571" y="52178"/>
                </a:cubicBezTo>
                <a:close/>
                <a:moveTo>
                  <a:pt x="10209" y="53974"/>
                </a:moveTo>
                <a:cubicBezTo>
                  <a:pt x="9831" y="53974"/>
                  <a:pt x="9548" y="54352"/>
                  <a:pt x="9548" y="54730"/>
                </a:cubicBezTo>
                <a:cubicBezTo>
                  <a:pt x="9548" y="55014"/>
                  <a:pt x="9737" y="55392"/>
                  <a:pt x="10209" y="55392"/>
                </a:cubicBezTo>
                <a:cubicBezTo>
                  <a:pt x="10587" y="55392"/>
                  <a:pt x="10966" y="55014"/>
                  <a:pt x="10966" y="54730"/>
                </a:cubicBezTo>
                <a:cubicBezTo>
                  <a:pt x="10871" y="54258"/>
                  <a:pt x="10587" y="53974"/>
                  <a:pt x="10209" y="53974"/>
                </a:cubicBezTo>
                <a:close/>
                <a:moveTo>
                  <a:pt x="17204" y="53974"/>
                </a:moveTo>
                <a:cubicBezTo>
                  <a:pt x="16826" y="53974"/>
                  <a:pt x="16543" y="54352"/>
                  <a:pt x="16543" y="54730"/>
                </a:cubicBezTo>
                <a:cubicBezTo>
                  <a:pt x="16543" y="55014"/>
                  <a:pt x="16732" y="55392"/>
                  <a:pt x="17204" y="55392"/>
                </a:cubicBezTo>
                <a:cubicBezTo>
                  <a:pt x="17582" y="55392"/>
                  <a:pt x="17960" y="55014"/>
                  <a:pt x="17960" y="54730"/>
                </a:cubicBezTo>
                <a:cubicBezTo>
                  <a:pt x="17771" y="54258"/>
                  <a:pt x="17582" y="53974"/>
                  <a:pt x="17204" y="53974"/>
                </a:cubicBezTo>
                <a:close/>
                <a:moveTo>
                  <a:pt x="24199" y="53974"/>
                </a:moveTo>
                <a:cubicBezTo>
                  <a:pt x="23821" y="53974"/>
                  <a:pt x="23443" y="54352"/>
                  <a:pt x="23443" y="54730"/>
                </a:cubicBezTo>
                <a:cubicBezTo>
                  <a:pt x="23443" y="55014"/>
                  <a:pt x="23726" y="55392"/>
                  <a:pt x="24199" y="55392"/>
                </a:cubicBezTo>
                <a:cubicBezTo>
                  <a:pt x="24577" y="55392"/>
                  <a:pt x="24861" y="55014"/>
                  <a:pt x="24861" y="54730"/>
                </a:cubicBezTo>
                <a:cubicBezTo>
                  <a:pt x="24766" y="54258"/>
                  <a:pt x="24577" y="53974"/>
                  <a:pt x="24199" y="53974"/>
                </a:cubicBezTo>
                <a:close/>
                <a:moveTo>
                  <a:pt x="31099" y="53974"/>
                </a:moveTo>
                <a:cubicBezTo>
                  <a:pt x="30816" y="53974"/>
                  <a:pt x="30438" y="54352"/>
                  <a:pt x="30438" y="54730"/>
                </a:cubicBezTo>
                <a:cubicBezTo>
                  <a:pt x="30438" y="55014"/>
                  <a:pt x="30627" y="55392"/>
                  <a:pt x="31099" y="55392"/>
                </a:cubicBezTo>
                <a:cubicBezTo>
                  <a:pt x="31478" y="55392"/>
                  <a:pt x="31856" y="55014"/>
                  <a:pt x="31856" y="54730"/>
                </a:cubicBezTo>
                <a:cubicBezTo>
                  <a:pt x="31761" y="54258"/>
                  <a:pt x="31478" y="53974"/>
                  <a:pt x="31099" y="53974"/>
                </a:cubicBezTo>
                <a:close/>
                <a:moveTo>
                  <a:pt x="38094" y="53974"/>
                </a:moveTo>
                <a:cubicBezTo>
                  <a:pt x="37811" y="53974"/>
                  <a:pt x="37433" y="54352"/>
                  <a:pt x="37433" y="54730"/>
                </a:cubicBezTo>
                <a:cubicBezTo>
                  <a:pt x="37433" y="55014"/>
                  <a:pt x="37622" y="55392"/>
                  <a:pt x="38094" y="55392"/>
                </a:cubicBezTo>
                <a:cubicBezTo>
                  <a:pt x="38472" y="55392"/>
                  <a:pt x="38851" y="55014"/>
                  <a:pt x="38851" y="54730"/>
                </a:cubicBezTo>
                <a:cubicBezTo>
                  <a:pt x="38851" y="54258"/>
                  <a:pt x="38472" y="53974"/>
                  <a:pt x="38094" y="53974"/>
                </a:cubicBezTo>
                <a:close/>
                <a:moveTo>
                  <a:pt x="45089" y="53974"/>
                </a:moveTo>
                <a:cubicBezTo>
                  <a:pt x="44711" y="53974"/>
                  <a:pt x="44333" y="54352"/>
                  <a:pt x="44333" y="54730"/>
                </a:cubicBezTo>
                <a:cubicBezTo>
                  <a:pt x="44333" y="55014"/>
                  <a:pt x="44617" y="55392"/>
                  <a:pt x="45089" y="55392"/>
                </a:cubicBezTo>
                <a:cubicBezTo>
                  <a:pt x="45467" y="55392"/>
                  <a:pt x="45845" y="55014"/>
                  <a:pt x="45845" y="54730"/>
                </a:cubicBezTo>
                <a:cubicBezTo>
                  <a:pt x="45845" y="54258"/>
                  <a:pt x="45467" y="53974"/>
                  <a:pt x="45089" y="53974"/>
                </a:cubicBezTo>
                <a:close/>
                <a:moveTo>
                  <a:pt x="52084" y="53974"/>
                </a:moveTo>
                <a:cubicBezTo>
                  <a:pt x="51706" y="53974"/>
                  <a:pt x="51328" y="54352"/>
                  <a:pt x="51328" y="54730"/>
                </a:cubicBezTo>
                <a:cubicBezTo>
                  <a:pt x="51328" y="55014"/>
                  <a:pt x="51611" y="55392"/>
                  <a:pt x="52084" y="55392"/>
                </a:cubicBezTo>
                <a:cubicBezTo>
                  <a:pt x="52462" y="55392"/>
                  <a:pt x="52746" y="55014"/>
                  <a:pt x="52746" y="54730"/>
                </a:cubicBezTo>
                <a:cubicBezTo>
                  <a:pt x="52746" y="54258"/>
                  <a:pt x="52368" y="53974"/>
                  <a:pt x="52084" y="53974"/>
                </a:cubicBezTo>
                <a:close/>
                <a:moveTo>
                  <a:pt x="59079" y="53974"/>
                </a:moveTo>
                <a:cubicBezTo>
                  <a:pt x="58701" y="53974"/>
                  <a:pt x="58323" y="54352"/>
                  <a:pt x="58323" y="54730"/>
                </a:cubicBezTo>
                <a:cubicBezTo>
                  <a:pt x="58323" y="55014"/>
                  <a:pt x="58512" y="55392"/>
                  <a:pt x="59079" y="55392"/>
                </a:cubicBezTo>
                <a:cubicBezTo>
                  <a:pt x="59363" y="55392"/>
                  <a:pt x="59741" y="55014"/>
                  <a:pt x="59741" y="54730"/>
                </a:cubicBezTo>
                <a:cubicBezTo>
                  <a:pt x="59741" y="54258"/>
                  <a:pt x="59363" y="53974"/>
                  <a:pt x="59079" y="53974"/>
                </a:cubicBezTo>
                <a:close/>
                <a:moveTo>
                  <a:pt x="65979" y="53974"/>
                </a:moveTo>
                <a:cubicBezTo>
                  <a:pt x="65601" y="53974"/>
                  <a:pt x="65318" y="54352"/>
                  <a:pt x="65318" y="54730"/>
                </a:cubicBezTo>
                <a:cubicBezTo>
                  <a:pt x="65318" y="55014"/>
                  <a:pt x="65507" y="55392"/>
                  <a:pt x="65979" y="55392"/>
                </a:cubicBezTo>
                <a:cubicBezTo>
                  <a:pt x="66357" y="55392"/>
                  <a:pt x="66735" y="55014"/>
                  <a:pt x="66735" y="54730"/>
                </a:cubicBezTo>
                <a:cubicBezTo>
                  <a:pt x="66735" y="54258"/>
                  <a:pt x="66357" y="53974"/>
                  <a:pt x="65979" y="53974"/>
                </a:cubicBezTo>
                <a:close/>
                <a:moveTo>
                  <a:pt x="69571" y="55676"/>
                </a:moveTo>
                <a:lnTo>
                  <a:pt x="69571" y="55676"/>
                </a:lnTo>
                <a:cubicBezTo>
                  <a:pt x="69193" y="55770"/>
                  <a:pt x="68815" y="55959"/>
                  <a:pt x="68815" y="56337"/>
                </a:cubicBezTo>
                <a:cubicBezTo>
                  <a:pt x="68815" y="56432"/>
                  <a:pt x="69004" y="56432"/>
                  <a:pt x="69004" y="56621"/>
                </a:cubicBezTo>
                <a:cubicBezTo>
                  <a:pt x="69193" y="56243"/>
                  <a:pt x="69288" y="55959"/>
                  <a:pt x="69571" y="55676"/>
                </a:cubicBezTo>
                <a:close/>
                <a:moveTo>
                  <a:pt x="6712" y="55770"/>
                </a:moveTo>
                <a:cubicBezTo>
                  <a:pt x="6334" y="55770"/>
                  <a:pt x="5956" y="56054"/>
                  <a:pt x="5956" y="56432"/>
                </a:cubicBezTo>
                <a:cubicBezTo>
                  <a:pt x="5956" y="56810"/>
                  <a:pt x="6239" y="57188"/>
                  <a:pt x="6712" y="57188"/>
                </a:cubicBezTo>
                <a:cubicBezTo>
                  <a:pt x="7090" y="57188"/>
                  <a:pt x="7374" y="56810"/>
                  <a:pt x="7374" y="56432"/>
                </a:cubicBezTo>
                <a:cubicBezTo>
                  <a:pt x="7374" y="55959"/>
                  <a:pt x="7090" y="55770"/>
                  <a:pt x="6712" y="55770"/>
                </a:cubicBezTo>
                <a:close/>
                <a:moveTo>
                  <a:pt x="13707" y="55770"/>
                </a:moveTo>
                <a:cubicBezTo>
                  <a:pt x="13329" y="55770"/>
                  <a:pt x="12951" y="56054"/>
                  <a:pt x="12951" y="56432"/>
                </a:cubicBezTo>
                <a:cubicBezTo>
                  <a:pt x="12951" y="56810"/>
                  <a:pt x="13234" y="57188"/>
                  <a:pt x="13707" y="57188"/>
                </a:cubicBezTo>
                <a:cubicBezTo>
                  <a:pt x="13990" y="57188"/>
                  <a:pt x="14368" y="56810"/>
                  <a:pt x="14368" y="56432"/>
                </a:cubicBezTo>
                <a:cubicBezTo>
                  <a:pt x="14368" y="55959"/>
                  <a:pt x="13990" y="55770"/>
                  <a:pt x="13707" y="55770"/>
                </a:cubicBezTo>
                <a:close/>
                <a:moveTo>
                  <a:pt x="20607" y="55770"/>
                </a:moveTo>
                <a:cubicBezTo>
                  <a:pt x="20324" y="55770"/>
                  <a:pt x="19945" y="56054"/>
                  <a:pt x="19945" y="56432"/>
                </a:cubicBezTo>
                <a:cubicBezTo>
                  <a:pt x="19945" y="56810"/>
                  <a:pt x="20135" y="57188"/>
                  <a:pt x="20607" y="57188"/>
                </a:cubicBezTo>
                <a:cubicBezTo>
                  <a:pt x="20985" y="57188"/>
                  <a:pt x="21363" y="56810"/>
                  <a:pt x="21363" y="56432"/>
                </a:cubicBezTo>
                <a:cubicBezTo>
                  <a:pt x="21363" y="55959"/>
                  <a:pt x="21080" y="55770"/>
                  <a:pt x="20607" y="55770"/>
                </a:cubicBezTo>
                <a:close/>
                <a:moveTo>
                  <a:pt x="27602" y="55770"/>
                </a:moveTo>
                <a:cubicBezTo>
                  <a:pt x="27224" y="55770"/>
                  <a:pt x="26846" y="56054"/>
                  <a:pt x="26846" y="56432"/>
                </a:cubicBezTo>
                <a:cubicBezTo>
                  <a:pt x="26846" y="56810"/>
                  <a:pt x="27129" y="57188"/>
                  <a:pt x="27602" y="57188"/>
                </a:cubicBezTo>
                <a:cubicBezTo>
                  <a:pt x="27980" y="57188"/>
                  <a:pt x="28358" y="56810"/>
                  <a:pt x="28358" y="56432"/>
                </a:cubicBezTo>
                <a:cubicBezTo>
                  <a:pt x="28358" y="55959"/>
                  <a:pt x="28075" y="55770"/>
                  <a:pt x="27602" y="55770"/>
                </a:cubicBezTo>
                <a:close/>
                <a:moveTo>
                  <a:pt x="34691" y="55770"/>
                </a:moveTo>
                <a:cubicBezTo>
                  <a:pt x="34313" y="55770"/>
                  <a:pt x="33935" y="56054"/>
                  <a:pt x="33935" y="56432"/>
                </a:cubicBezTo>
                <a:cubicBezTo>
                  <a:pt x="33935" y="56810"/>
                  <a:pt x="34219" y="57188"/>
                  <a:pt x="34691" y="57188"/>
                </a:cubicBezTo>
                <a:cubicBezTo>
                  <a:pt x="35070" y="57188"/>
                  <a:pt x="35448" y="56810"/>
                  <a:pt x="35448" y="56432"/>
                </a:cubicBezTo>
                <a:cubicBezTo>
                  <a:pt x="35259" y="55959"/>
                  <a:pt x="35070" y="55770"/>
                  <a:pt x="34691" y="55770"/>
                </a:cubicBezTo>
                <a:close/>
                <a:moveTo>
                  <a:pt x="41686" y="55770"/>
                </a:moveTo>
                <a:cubicBezTo>
                  <a:pt x="41308" y="55770"/>
                  <a:pt x="40930" y="56054"/>
                  <a:pt x="40930" y="56432"/>
                </a:cubicBezTo>
                <a:cubicBezTo>
                  <a:pt x="40930" y="56810"/>
                  <a:pt x="41214" y="57188"/>
                  <a:pt x="41686" y="57188"/>
                </a:cubicBezTo>
                <a:cubicBezTo>
                  <a:pt x="42064" y="57188"/>
                  <a:pt x="42348" y="56810"/>
                  <a:pt x="42348" y="56432"/>
                </a:cubicBezTo>
                <a:cubicBezTo>
                  <a:pt x="42253" y="55959"/>
                  <a:pt x="42064" y="55770"/>
                  <a:pt x="41686" y="55770"/>
                </a:cubicBezTo>
                <a:close/>
                <a:moveTo>
                  <a:pt x="48681" y="55770"/>
                </a:moveTo>
                <a:cubicBezTo>
                  <a:pt x="48303" y="55770"/>
                  <a:pt x="47925" y="56054"/>
                  <a:pt x="47925" y="56432"/>
                </a:cubicBezTo>
                <a:cubicBezTo>
                  <a:pt x="47925" y="56810"/>
                  <a:pt x="48114" y="57188"/>
                  <a:pt x="48681" y="57188"/>
                </a:cubicBezTo>
                <a:cubicBezTo>
                  <a:pt x="48965" y="57188"/>
                  <a:pt x="49343" y="56810"/>
                  <a:pt x="49343" y="56432"/>
                </a:cubicBezTo>
                <a:cubicBezTo>
                  <a:pt x="49248" y="55959"/>
                  <a:pt x="48965" y="55770"/>
                  <a:pt x="48681" y="55770"/>
                </a:cubicBezTo>
                <a:close/>
                <a:moveTo>
                  <a:pt x="55581" y="55770"/>
                </a:moveTo>
                <a:cubicBezTo>
                  <a:pt x="55298" y="55770"/>
                  <a:pt x="54920" y="56054"/>
                  <a:pt x="54920" y="56432"/>
                </a:cubicBezTo>
                <a:cubicBezTo>
                  <a:pt x="54920" y="56810"/>
                  <a:pt x="55109" y="57188"/>
                  <a:pt x="55581" y="57188"/>
                </a:cubicBezTo>
                <a:cubicBezTo>
                  <a:pt x="55960" y="57188"/>
                  <a:pt x="56338" y="56810"/>
                  <a:pt x="56338" y="56432"/>
                </a:cubicBezTo>
                <a:cubicBezTo>
                  <a:pt x="56243" y="55959"/>
                  <a:pt x="55960" y="55770"/>
                  <a:pt x="55581" y="55770"/>
                </a:cubicBezTo>
                <a:close/>
                <a:moveTo>
                  <a:pt x="62576" y="55770"/>
                </a:moveTo>
                <a:cubicBezTo>
                  <a:pt x="62198" y="55770"/>
                  <a:pt x="61820" y="56054"/>
                  <a:pt x="61820" y="56432"/>
                </a:cubicBezTo>
                <a:cubicBezTo>
                  <a:pt x="61820" y="56810"/>
                  <a:pt x="62104" y="57188"/>
                  <a:pt x="62576" y="57188"/>
                </a:cubicBezTo>
                <a:cubicBezTo>
                  <a:pt x="62954" y="57188"/>
                  <a:pt x="63333" y="56810"/>
                  <a:pt x="63333" y="56432"/>
                </a:cubicBezTo>
                <a:cubicBezTo>
                  <a:pt x="63144" y="55959"/>
                  <a:pt x="62954" y="55770"/>
                  <a:pt x="62576" y="55770"/>
                </a:cubicBezTo>
                <a:close/>
                <a:moveTo>
                  <a:pt x="10209" y="57377"/>
                </a:moveTo>
                <a:cubicBezTo>
                  <a:pt x="9831" y="57377"/>
                  <a:pt x="9548" y="57755"/>
                  <a:pt x="9548" y="58133"/>
                </a:cubicBezTo>
                <a:cubicBezTo>
                  <a:pt x="9548" y="58417"/>
                  <a:pt x="9737" y="58795"/>
                  <a:pt x="10209" y="58795"/>
                </a:cubicBezTo>
                <a:cubicBezTo>
                  <a:pt x="10587" y="58795"/>
                  <a:pt x="10966" y="58511"/>
                  <a:pt x="10966" y="58133"/>
                </a:cubicBezTo>
                <a:cubicBezTo>
                  <a:pt x="10871" y="57755"/>
                  <a:pt x="10587" y="57377"/>
                  <a:pt x="10209" y="57377"/>
                </a:cubicBezTo>
                <a:close/>
                <a:moveTo>
                  <a:pt x="17204" y="57377"/>
                </a:moveTo>
                <a:cubicBezTo>
                  <a:pt x="16826" y="57377"/>
                  <a:pt x="16543" y="57755"/>
                  <a:pt x="16543" y="58133"/>
                </a:cubicBezTo>
                <a:cubicBezTo>
                  <a:pt x="16543" y="58417"/>
                  <a:pt x="16732" y="58795"/>
                  <a:pt x="17204" y="58795"/>
                </a:cubicBezTo>
                <a:cubicBezTo>
                  <a:pt x="17582" y="58795"/>
                  <a:pt x="17960" y="58511"/>
                  <a:pt x="17960" y="58133"/>
                </a:cubicBezTo>
                <a:cubicBezTo>
                  <a:pt x="17771" y="57755"/>
                  <a:pt x="17582" y="57377"/>
                  <a:pt x="17204" y="57377"/>
                </a:cubicBezTo>
                <a:close/>
                <a:moveTo>
                  <a:pt x="24199" y="57377"/>
                </a:moveTo>
                <a:cubicBezTo>
                  <a:pt x="23821" y="57377"/>
                  <a:pt x="23443" y="57755"/>
                  <a:pt x="23443" y="58133"/>
                </a:cubicBezTo>
                <a:cubicBezTo>
                  <a:pt x="23443" y="58417"/>
                  <a:pt x="23726" y="58795"/>
                  <a:pt x="24199" y="58795"/>
                </a:cubicBezTo>
                <a:cubicBezTo>
                  <a:pt x="24577" y="58795"/>
                  <a:pt x="24861" y="58511"/>
                  <a:pt x="24861" y="58133"/>
                </a:cubicBezTo>
                <a:cubicBezTo>
                  <a:pt x="24766" y="57755"/>
                  <a:pt x="24577" y="57377"/>
                  <a:pt x="24199" y="57377"/>
                </a:cubicBezTo>
                <a:close/>
                <a:moveTo>
                  <a:pt x="31099" y="57377"/>
                </a:moveTo>
                <a:cubicBezTo>
                  <a:pt x="30816" y="57377"/>
                  <a:pt x="30438" y="57755"/>
                  <a:pt x="30438" y="58133"/>
                </a:cubicBezTo>
                <a:cubicBezTo>
                  <a:pt x="30438" y="58417"/>
                  <a:pt x="30627" y="58795"/>
                  <a:pt x="31099" y="58795"/>
                </a:cubicBezTo>
                <a:cubicBezTo>
                  <a:pt x="31478" y="58795"/>
                  <a:pt x="31856" y="58511"/>
                  <a:pt x="31856" y="58133"/>
                </a:cubicBezTo>
                <a:cubicBezTo>
                  <a:pt x="31761" y="57755"/>
                  <a:pt x="31478" y="57377"/>
                  <a:pt x="31099" y="57377"/>
                </a:cubicBezTo>
                <a:close/>
                <a:moveTo>
                  <a:pt x="38094" y="57377"/>
                </a:moveTo>
                <a:cubicBezTo>
                  <a:pt x="37811" y="57377"/>
                  <a:pt x="37433" y="57755"/>
                  <a:pt x="37433" y="58133"/>
                </a:cubicBezTo>
                <a:cubicBezTo>
                  <a:pt x="37433" y="58417"/>
                  <a:pt x="37622" y="58795"/>
                  <a:pt x="38094" y="58795"/>
                </a:cubicBezTo>
                <a:cubicBezTo>
                  <a:pt x="38472" y="58795"/>
                  <a:pt x="38851" y="58511"/>
                  <a:pt x="38851" y="58133"/>
                </a:cubicBezTo>
                <a:cubicBezTo>
                  <a:pt x="38851" y="57755"/>
                  <a:pt x="38472" y="57377"/>
                  <a:pt x="38094" y="57377"/>
                </a:cubicBezTo>
                <a:close/>
                <a:moveTo>
                  <a:pt x="45089" y="57377"/>
                </a:moveTo>
                <a:cubicBezTo>
                  <a:pt x="44711" y="57377"/>
                  <a:pt x="44333" y="57755"/>
                  <a:pt x="44333" y="58133"/>
                </a:cubicBezTo>
                <a:cubicBezTo>
                  <a:pt x="44333" y="58417"/>
                  <a:pt x="44617" y="58795"/>
                  <a:pt x="45089" y="58795"/>
                </a:cubicBezTo>
                <a:cubicBezTo>
                  <a:pt x="45467" y="58795"/>
                  <a:pt x="45845" y="58511"/>
                  <a:pt x="45845" y="58133"/>
                </a:cubicBezTo>
                <a:cubicBezTo>
                  <a:pt x="45845" y="57755"/>
                  <a:pt x="45467" y="57377"/>
                  <a:pt x="45089" y="57377"/>
                </a:cubicBezTo>
                <a:close/>
                <a:moveTo>
                  <a:pt x="52084" y="57377"/>
                </a:moveTo>
                <a:cubicBezTo>
                  <a:pt x="51706" y="57377"/>
                  <a:pt x="51328" y="57755"/>
                  <a:pt x="51328" y="58133"/>
                </a:cubicBezTo>
                <a:cubicBezTo>
                  <a:pt x="51328" y="58417"/>
                  <a:pt x="51611" y="58795"/>
                  <a:pt x="52084" y="58795"/>
                </a:cubicBezTo>
                <a:cubicBezTo>
                  <a:pt x="52462" y="58795"/>
                  <a:pt x="52746" y="58511"/>
                  <a:pt x="52746" y="58133"/>
                </a:cubicBezTo>
                <a:cubicBezTo>
                  <a:pt x="52746" y="57755"/>
                  <a:pt x="52368" y="57377"/>
                  <a:pt x="52084" y="57377"/>
                </a:cubicBezTo>
                <a:close/>
                <a:moveTo>
                  <a:pt x="59079" y="57377"/>
                </a:moveTo>
                <a:cubicBezTo>
                  <a:pt x="58701" y="57377"/>
                  <a:pt x="58323" y="57755"/>
                  <a:pt x="58323" y="58133"/>
                </a:cubicBezTo>
                <a:cubicBezTo>
                  <a:pt x="58323" y="58417"/>
                  <a:pt x="58512" y="58795"/>
                  <a:pt x="59079" y="58795"/>
                </a:cubicBezTo>
                <a:cubicBezTo>
                  <a:pt x="59363" y="58795"/>
                  <a:pt x="59741" y="58511"/>
                  <a:pt x="59741" y="58133"/>
                </a:cubicBezTo>
                <a:cubicBezTo>
                  <a:pt x="59741" y="57755"/>
                  <a:pt x="59363" y="57377"/>
                  <a:pt x="59079" y="57377"/>
                </a:cubicBezTo>
                <a:close/>
                <a:moveTo>
                  <a:pt x="65979" y="57377"/>
                </a:moveTo>
                <a:cubicBezTo>
                  <a:pt x="65601" y="57377"/>
                  <a:pt x="65318" y="57755"/>
                  <a:pt x="65318" y="58133"/>
                </a:cubicBezTo>
                <a:cubicBezTo>
                  <a:pt x="65318" y="58417"/>
                  <a:pt x="65507" y="58795"/>
                  <a:pt x="65979" y="58795"/>
                </a:cubicBezTo>
                <a:cubicBezTo>
                  <a:pt x="66357" y="58795"/>
                  <a:pt x="66735" y="58511"/>
                  <a:pt x="66735" y="58133"/>
                </a:cubicBezTo>
                <a:cubicBezTo>
                  <a:pt x="66735" y="57755"/>
                  <a:pt x="66357" y="57377"/>
                  <a:pt x="65979" y="57377"/>
                </a:cubicBezTo>
                <a:close/>
                <a:moveTo>
                  <a:pt x="13707" y="59173"/>
                </a:moveTo>
                <a:cubicBezTo>
                  <a:pt x="13329" y="59173"/>
                  <a:pt x="12951" y="59551"/>
                  <a:pt x="12951" y="59929"/>
                </a:cubicBezTo>
                <a:cubicBezTo>
                  <a:pt x="12951" y="60213"/>
                  <a:pt x="13234" y="60591"/>
                  <a:pt x="13707" y="60591"/>
                </a:cubicBezTo>
                <a:cubicBezTo>
                  <a:pt x="13990" y="60591"/>
                  <a:pt x="14368" y="60213"/>
                  <a:pt x="14368" y="59929"/>
                </a:cubicBezTo>
                <a:cubicBezTo>
                  <a:pt x="14368" y="59551"/>
                  <a:pt x="13990" y="59173"/>
                  <a:pt x="13707" y="59173"/>
                </a:cubicBezTo>
                <a:close/>
                <a:moveTo>
                  <a:pt x="20607" y="59173"/>
                </a:moveTo>
                <a:cubicBezTo>
                  <a:pt x="20324" y="59173"/>
                  <a:pt x="19945" y="59551"/>
                  <a:pt x="19945" y="59929"/>
                </a:cubicBezTo>
                <a:cubicBezTo>
                  <a:pt x="19945" y="60213"/>
                  <a:pt x="20135" y="60591"/>
                  <a:pt x="20607" y="60591"/>
                </a:cubicBezTo>
                <a:cubicBezTo>
                  <a:pt x="20985" y="60591"/>
                  <a:pt x="21363" y="60213"/>
                  <a:pt x="21363" y="59929"/>
                </a:cubicBezTo>
                <a:cubicBezTo>
                  <a:pt x="21363" y="59551"/>
                  <a:pt x="21080" y="59173"/>
                  <a:pt x="20607" y="59173"/>
                </a:cubicBezTo>
                <a:close/>
                <a:moveTo>
                  <a:pt x="27602" y="59173"/>
                </a:moveTo>
                <a:cubicBezTo>
                  <a:pt x="27224" y="59173"/>
                  <a:pt x="26846" y="59551"/>
                  <a:pt x="26846" y="59929"/>
                </a:cubicBezTo>
                <a:cubicBezTo>
                  <a:pt x="26846" y="60213"/>
                  <a:pt x="27129" y="60591"/>
                  <a:pt x="27602" y="60591"/>
                </a:cubicBezTo>
                <a:cubicBezTo>
                  <a:pt x="27980" y="60591"/>
                  <a:pt x="28358" y="60213"/>
                  <a:pt x="28358" y="59929"/>
                </a:cubicBezTo>
                <a:cubicBezTo>
                  <a:pt x="28358" y="59551"/>
                  <a:pt x="28075" y="59173"/>
                  <a:pt x="27602" y="59173"/>
                </a:cubicBezTo>
                <a:close/>
                <a:moveTo>
                  <a:pt x="34691" y="59173"/>
                </a:moveTo>
                <a:cubicBezTo>
                  <a:pt x="34313" y="59173"/>
                  <a:pt x="33935" y="59551"/>
                  <a:pt x="33935" y="59929"/>
                </a:cubicBezTo>
                <a:cubicBezTo>
                  <a:pt x="33935" y="60213"/>
                  <a:pt x="34219" y="60591"/>
                  <a:pt x="34691" y="60591"/>
                </a:cubicBezTo>
                <a:cubicBezTo>
                  <a:pt x="35070" y="60591"/>
                  <a:pt x="35448" y="60213"/>
                  <a:pt x="35448" y="59929"/>
                </a:cubicBezTo>
                <a:cubicBezTo>
                  <a:pt x="35259" y="59551"/>
                  <a:pt x="35070" y="59173"/>
                  <a:pt x="34691" y="59173"/>
                </a:cubicBezTo>
                <a:close/>
                <a:moveTo>
                  <a:pt x="41686" y="59173"/>
                </a:moveTo>
                <a:cubicBezTo>
                  <a:pt x="41308" y="59173"/>
                  <a:pt x="40930" y="59551"/>
                  <a:pt x="40930" y="59929"/>
                </a:cubicBezTo>
                <a:cubicBezTo>
                  <a:pt x="40930" y="60213"/>
                  <a:pt x="41214" y="60591"/>
                  <a:pt x="41686" y="60591"/>
                </a:cubicBezTo>
                <a:cubicBezTo>
                  <a:pt x="42064" y="60591"/>
                  <a:pt x="42348" y="60213"/>
                  <a:pt x="42348" y="59929"/>
                </a:cubicBezTo>
                <a:cubicBezTo>
                  <a:pt x="42253" y="59551"/>
                  <a:pt x="42064" y="59173"/>
                  <a:pt x="41686" y="59173"/>
                </a:cubicBezTo>
                <a:close/>
                <a:moveTo>
                  <a:pt x="48681" y="59173"/>
                </a:moveTo>
                <a:cubicBezTo>
                  <a:pt x="48303" y="59173"/>
                  <a:pt x="47925" y="59551"/>
                  <a:pt x="47925" y="59929"/>
                </a:cubicBezTo>
                <a:cubicBezTo>
                  <a:pt x="47925" y="60213"/>
                  <a:pt x="48114" y="60591"/>
                  <a:pt x="48681" y="60591"/>
                </a:cubicBezTo>
                <a:cubicBezTo>
                  <a:pt x="48965" y="60591"/>
                  <a:pt x="49343" y="60213"/>
                  <a:pt x="49343" y="59929"/>
                </a:cubicBezTo>
                <a:cubicBezTo>
                  <a:pt x="49248" y="59551"/>
                  <a:pt x="48965" y="59173"/>
                  <a:pt x="48681" y="59173"/>
                </a:cubicBezTo>
                <a:close/>
                <a:moveTo>
                  <a:pt x="55581" y="59173"/>
                </a:moveTo>
                <a:cubicBezTo>
                  <a:pt x="55298" y="59173"/>
                  <a:pt x="54920" y="59551"/>
                  <a:pt x="54920" y="59929"/>
                </a:cubicBezTo>
                <a:cubicBezTo>
                  <a:pt x="54920" y="60213"/>
                  <a:pt x="55109" y="60591"/>
                  <a:pt x="55581" y="60591"/>
                </a:cubicBezTo>
                <a:cubicBezTo>
                  <a:pt x="55960" y="60591"/>
                  <a:pt x="56338" y="60213"/>
                  <a:pt x="56338" y="59929"/>
                </a:cubicBezTo>
                <a:cubicBezTo>
                  <a:pt x="56243" y="59551"/>
                  <a:pt x="55960" y="59173"/>
                  <a:pt x="55581" y="59173"/>
                </a:cubicBezTo>
                <a:close/>
                <a:moveTo>
                  <a:pt x="62576" y="59173"/>
                </a:moveTo>
                <a:cubicBezTo>
                  <a:pt x="62198" y="59173"/>
                  <a:pt x="61820" y="59551"/>
                  <a:pt x="61820" y="59929"/>
                </a:cubicBezTo>
                <a:cubicBezTo>
                  <a:pt x="61820" y="60213"/>
                  <a:pt x="62104" y="60591"/>
                  <a:pt x="62576" y="60591"/>
                </a:cubicBezTo>
                <a:cubicBezTo>
                  <a:pt x="62954" y="60591"/>
                  <a:pt x="63333" y="60213"/>
                  <a:pt x="63333" y="59929"/>
                </a:cubicBezTo>
                <a:cubicBezTo>
                  <a:pt x="63144" y="59551"/>
                  <a:pt x="62954" y="59173"/>
                  <a:pt x="62576" y="59173"/>
                </a:cubicBezTo>
                <a:close/>
                <a:moveTo>
                  <a:pt x="10209" y="60969"/>
                </a:moveTo>
                <a:cubicBezTo>
                  <a:pt x="9831" y="60969"/>
                  <a:pt x="9548" y="61253"/>
                  <a:pt x="9548" y="61631"/>
                </a:cubicBezTo>
                <a:cubicBezTo>
                  <a:pt x="9548" y="62009"/>
                  <a:pt x="9737" y="62387"/>
                  <a:pt x="10209" y="62387"/>
                </a:cubicBezTo>
                <a:cubicBezTo>
                  <a:pt x="10587" y="62387"/>
                  <a:pt x="10966" y="62009"/>
                  <a:pt x="10966" y="61631"/>
                </a:cubicBezTo>
                <a:cubicBezTo>
                  <a:pt x="10871" y="61158"/>
                  <a:pt x="10587" y="60969"/>
                  <a:pt x="10209" y="60969"/>
                </a:cubicBezTo>
                <a:close/>
                <a:moveTo>
                  <a:pt x="17204" y="60969"/>
                </a:moveTo>
                <a:cubicBezTo>
                  <a:pt x="16826" y="60969"/>
                  <a:pt x="16543" y="61253"/>
                  <a:pt x="16543" y="61631"/>
                </a:cubicBezTo>
                <a:cubicBezTo>
                  <a:pt x="16543" y="62009"/>
                  <a:pt x="16732" y="62387"/>
                  <a:pt x="17204" y="62387"/>
                </a:cubicBezTo>
                <a:cubicBezTo>
                  <a:pt x="17582" y="62387"/>
                  <a:pt x="17960" y="62009"/>
                  <a:pt x="17960" y="61631"/>
                </a:cubicBezTo>
                <a:cubicBezTo>
                  <a:pt x="17771" y="61158"/>
                  <a:pt x="17582" y="60969"/>
                  <a:pt x="17204" y="60969"/>
                </a:cubicBezTo>
                <a:close/>
                <a:moveTo>
                  <a:pt x="24199" y="60969"/>
                </a:moveTo>
                <a:cubicBezTo>
                  <a:pt x="23821" y="60969"/>
                  <a:pt x="23443" y="61253"/>
                  <a:pt x="23443" y="61631"/>
                </a:cubicBezTo>
                <a:cubicBezTo>
                  <a:pt x="23443" y="62009"/>
                  <a:pt x="23726" y="62387"/>
                  <a:pt x="24199" y="62387"/>
                </a:cubicBezTo>
                <a:cubicBezTo>
                  <a:pt x="24577" y="62387"/>
                  <a:pt x="24861" y="62009"/>
                  <a:pt x="24861" y="61631"/>
                </a:cubicBezTo>
                <a:cubicBezTo>
                  <a:pt x="24766" y="61158"/>
                  <a:pt x="24577" y="60969"/>
                  <a:pt x="24199" y="60969"/>
                </a:cubicBezTo>
                <a:close/>
                <a:moveTo>
                  <a:pt x="31099" y="60969"/>
                </a:moveTo>
                <a:cubicBezTo>
                  <a:pt x="30816" y="60969"/>
                  <a:pt x="30438" y="61253"/>
                  <a:pt x="30438" y="61631"/>
                </a:cubicBezTo>
                <a:cubicBezTo>
                  <a:pt x="30438" y="62009"/>
                  <a:pt x="30627" y="62387"/>
                  <a:pt x="31099" y="62387"/>
                </a:cubicBezTo>
                <a:cubicBezTo>
                  <a:pt x="31478" y="62387"/>
                  <a:pt x="31856" y="62009"/>
                  <a:pt x="31856" y="61631"/>
                </a:cubicBezTo>
                <a:cubicBezTo>
                  <a:pt x="31761" y="61158"/>
                  <a:pt x="31478" y="60969"/>
                  <a:pt x="31099" y="60969"/>
                </a:cubicBezTo>
                <a:close/>
                <a:moveTo>
                  <a:pt x="38094" y="60969"/>
                </a:moveTo>
                <a:cubicBezTo>
                  <a:pt x="37811" y="60969"/>
                  <a:pt x="37433" y="61253"/>
                  <a:pt x="37433" y="61631"/>
                </a:cubicBezTo>
                <a:cubicBezTo>
                  <a:pt x="37433" y="62009"/>
                  <a:pt x="37622" y="62387"/>
                  <a:pt x="38094" y="62387"/>
                </a:cubicBezTo>
                <a:cubicBezTo>
                  <a:pt x="38472" y="62387"/>
                  <a:pt x="38851" y="62009"/>
                  <a:pt x="38851" y="61631"/>
                </a:cubicBezTo>
                <a:cubicBezTo>
                  <a:pt x="38851" y="61158"/>
                  <a:pt x="38472" y="60969"/>
                  <a:pt x="38094" y="60969"/>
                </a:cubicBezTo>
                <a:close/>
                <a:moveTo>
                  <a:pt x="45089" y="60969"/>
                </a:moveTo>
                <a:cubicBezTo>
                  <a:pt x="44711" y="60969"/>
                  <a:pt x="44333" y="61253"/>
                  <a:pt x="44333" y="61631"/>
                </a:cubicBezTo>
                <a:cubicBezTo>
                  <a:pt x="44333" y="62009"/>
                  <a:pt x="44617" y="62387"/>
                  <a:pt x="45089" y="62387"/>
                </a:cubicBezTo>
                <a:cubicBezTo>
                  <a:pt x="45467" y="62387"/>
                  <a:pt x="45845" y="62009"/>
                  <a:pt x="45845" y="61631"/>
                </a:cubicBezTo>
                <a:cubicBezTo>
                  <a:pt x="45845" y="61158"/>
                  <a:pt x="45467" y="60969"/>
                  <a:pt x="45089" y="60969"/>
                </a:cubicBezTo>
                <a:close/>
                <a:moveTo>
                  <a:pt x="52084" y="60969"/>
                </a:moveTo>
                <a:cubicBezTo>
                  <a:pt x="51706" y="60969"/>
                  <a:pt x="51328" y="61253"/>
                  <a:pt x="51328" y="61631"/>
                </a:cubicBezTo>
                <a:cubicBezTo>
                  <a:pt x="51328" y="62009"/>
                  <a:pt x="51611" y="62387"/>
                  <a:pt x="52084" y="62387"/>
                </a:cubicBezTo>
                <a:cubicBezTo>
                  <a:pt x="52462" y="62387"/>
                  <a:pt x="52746" y="62009"/>
                  <a:pt x="52746" y="61631"/>
                </a:cubicBezTo>
                <a:cubicBezTo>
                  <a:pt x="52746" y="61158"/>
                  <a:pt x="52368" y="60969"/>
                  <a:pt x="52084" y="60969"/>
                </a:cubicBezTo>
                <a:close/>
                <a:moveTo>
                  <a:pt x="59079" y="60969"/>
                </a:moveTo>
                <a:cubicBezTo>
                  <a:pt x="58701" y="60969"/>
                  <a:pt x="58323" y="61253"/>
                  <a:pt x="58323" y="61631"/>
                </a:cubicBezTo>
                <a:cubicBezTo>
                  <a:pt x="58323" y="62009"/>
                  <a:pt x="58512" y="62387"/>
                  <a:pt x="59079" y="62387"/>
                </a:cubicBezTo>
                <a:cubicBezTo>
                  <a:pt x="59363" y="62387"/>
                  <a:pt x="59741" y="62009"/>
                  <a:pt x="59741" y="61631"/>
                </a:cubicBezTo>
                <a:cubicBezTo>
                  <a:pt x="59741" y="61158"/>
                  <a:pt x="59363" y="60969"/>
                  <a:pt x="59079" y="60969"/>
                </a:cubicBezTo>
                <a:close/>
                <a:moveTo>
                  <a:pt x="13707" y="62670"/>
                </a:moveTo>
                <a:cubicBezTo>
                  <a:pt x="13329" y="62670"/>
                  <a:pt x="12951" y="63049"/>
                  <a:pt x="12951" y="63427"/>
                </a:cubicBezTo>
                <a:cubicBezTo>
                  <a:pt x="12951" y="63805"/>
                  <a:pt x="13234" y="64183"/>
                  <a:pt x="13707" y="64183"/>
                </a:cubicBezTo>
                <a:cubicBezTo>
                  <a:pt x="13990" y="64183"/>
                  <a:pt x="14368" y="63805"/>
                  <a:pt x="14368" y="63427"/>
                </a:cubicBezTo>
                <a:cubicBezTo>
                  <a:pt x="14368" y="62954"/>
                  <a:pt x="13990" y="62670"/>
                  <a:pt x="13707" y="62670"/>
                </a:cubicBezTo>
                <a:close/>
                <a:moveTo>
                  <a:pt x="20607" y="62670"/>
                </a:moveTo>
                <a:cubicBezTo>
                  <a:pt x="20324" y="62670"/>
                  <a:pt x="19945" y="63049"/>
                  <a:pt x="19945" y="63427"/>
                </a:cubicBezTo>
                <a:cubicBezTo>
                  <a:pt x="19945" y="63805"/>
                  <a:pt x="20135" y="64183"/>
                  <a:pt x="20607" y="64183"/>
                </a:cubicBezTo>
                <a:cubicBezTo>
                  <a:pt x="20985" y="64183"/>
                  <a:pt x="21363" y="63805"/>
                  <a:pt x="21363" y="63427"/>
                </a:cubicBezTo>
                <a:cubicBezTo>
                  <a:pt x="21363" y="62954"/>
                  <a:pt x="21080" y="62670"/>
                  <a:pt x="20607" y="62670"/>
                </a:cubicBezTo>
                <a:close/>
                <a:moveTo>
                  <a:pt x="27602" y="62670"/>
                </a:moveTo>
                <a:cubicBezTo>
                  <a:pt x="27224" y="62670"/>
                  <a:pt x="26846" y="63049"/>
                  <a:pt x="26846" y="63427"/>
                </a:cubicBezTo>
                <a:cubicBezTo>
                  <a:pt x="26846" y="63805"/>
                  <a:pt x="27129" y="64183"/>
                  <a:pt x="27602" y="64183"/>
                </a:cubicBezTo>
                <a:cubicBezTo>
                  <a:pt x="27980" y="64183"/>
                  <a:pt x="28358" y="63805"/>
                  <a:pt x="28358" y="63427"/>
                </a:cubicBezTo>
                <a:cubicBezTo>
                  <a:pt x="28358" y="62954"/>
                  <a:pt x="28075" y="62670"/>
                  <a:pt x="27602" y="62670"/>
                </a:cubicBezTo>
                <a:close/>
                <a:moveTo>
                  <a:pt x="34691" y="62670"/>
                </a:moveTo>
                <a:cubicBezTo>
                  <a:pt x="34313" y="62670"/>
                  <a:pt x="33935" y="63049"/>
                  <a:pt x="33935" y="63427"/>
                </a:cubicBezTo>
                <a:cubicBezTo>
                  <a:pt x="33935" y="63805"/>
                  <a:pt x="34219" y="64183"/>
                  <a:pt x="34691" y="64183"/>
                </a:cubicBezTo>
                <a:cubicBezTo>
                  <a:pt x="35070" y="64183"/>
                  <a:pt x="35448" y="63805"/>
                  <a:pt x="35448" y="63427"/>
                </a:cubicBezTo>
                <a:cubicBezTo>
                  <a:pt x="35259" y="62954"/>
                  <a:pt x="35070" y="62670"/>
                  <a:pt x="34691" y="62670"/>
                </a:cubicBezTo>
                <a:close/>
                <a:moveTo>
                  <a:pt x="41686" y="62670"/>
                </a:moveTo>
                <a:cubicBezTo>
                  <a:pt x="41308" y="62670"/>
                  <a:pt x="40930" y="63049"/>
                  <a:pt x="40930" y="63427"/>
                </a:cubicBezTo>
                <a:cubicBezTo>
                  <a:pt x="40930" y="63805"/>
                  <a:pt x="41214" y="64183"/>
                  <a:pt x="41686" y="64183"/>
                </a:cubicBezTo>
                <a:cubicBezTo>
                  <a:pt x="42064" y="64183"/>
                  <a:pt x="42348" y="63805"/>
                  <a:pt x="42348" y="63427"/>
                </a:cubicBezTo>
                <a:cubicBezTo>
                  <a:pt x="42253" y="62954"/>
                  <a:pt x="42064" y="62670"/>
                  <a:pt x="41686" y="62670"/>
                </a:cubicBezTo>
                <a:close/>
                <a:moveTo>
                  <a:pt x="48681" y="62670"/>
                </a:moveTo>
                <a:cubicBezTo>
                  <a:pt x="48303" y="62670"/>
                  <a:pt x="47925" y="63049"/>
                  <a:pt x="47925" y="63427"/>
                </a:cubicBezTo>
                <a:cubicBezTo>
                  <a:pt x="47925" y="63805"/>
                  <a:pt x="48114" y="64183"/>
                  <a:pt x="48681" y="64183"/>
                </a:cubicBezTo>
                <a:cubicBezTo>
                  <a:pt x="48965" y="64183"/>
                  <a:pt x="49343" y="63805"/>
                  <a:pt x="49343" y="63427"/>
                </a:cubicBezTo>
                <a:cubicBezTo>
                  <a:pt x="49248" y="62954"/>
                  <a:pt x="48965" y="62670"/>
                  <a:pt x="48681" y="62670"/>
                </a:cubicBezTo>
                <a:close/>
                <a:moveTo>
                  <a:pt x="55581" y="62670"/>
                </a:moveTo>
                <a:cubicBezTo>
                  <a:pt x="55298" y="62670"/>
                  <a:pt x="54920" y="63049"/>
                  <a:pt x="54920" y="63427"/>
                </a:cubicBezTo>
                <a:cubicBezTo>
                  <a:pt x="54920" y="63805"/>
                  <a:pt x="55109" y="64183"/>
                  <a:pt x="55581" y="64183"/>
                </a:cubicBezTo>
                <a:cubicBezTo>
                  <a:pt x="55960" y="64183"/>
                  <a:pt x="56338" y="63805"/>
                  <a:pt x="56338" y="63427"/>
                </a:cubicBezTo>
                <a:cubicBezTo>
                  <a:pt x="56243" y="62954"/>
                  <a:pt x="55960" y="62670"/>
                  <a:pt x="55581" y="62670"/>
                </a:cubicBezTo>
                <a:close/>
                <a:moveTo>
                  <a:pt x="62576" y="62670"/>
                </a:moveTo>
                <a:cubicBezTo>
                  <a:pt x="62198" y="62670"/>
                  <a:pt x="61820" y="63049"/>
                  <a:pt x="61820" y="63427"/>
                </a:cubicBezTo>
                <a:cubicBezTo>
                  <a:pt x="61820" y="63805"/>
                  <a:pt x="62104" y="64183"/>
                  <a:pt x="62576" y="64183"/>
                </a:cubicBezTo>
                <a:cubicBezTo>
                  <a:pt x="62954" y="64183"/>
                  <a:pt x="63333" y="63805"/>
                  <a:pt x="63333" y="63427"/>
                </a:cubicBezTo>
                <a:cubicBezTo>
                  <a:pt x="63144" y="62954"/>
                  <a:pt x="62954" y="62670"/>
                  <a:pt x="62576" y="62670"/>
                </a:cubicBezTo>
                <a:close/>
                <a:moveTo>
                  <a:pt x="17204" y="64372"/>
                </a:moveTo>
                <a:cubicBezTo>
                  <a:pt x="16826" y="64372"/>
                  <a:pt x="16543" y="64750"/>
                  <a:pt x="16543" y="65128"/>
                </a:cubicBezTo>
                <a:cubicBezTo>
                  <a:pt x="16543" y="65412"/>
                  <a:pt x="16732" y="65790"/>
                  <a:pt x="17204" y="65790"/>
                </a:cubicBezTo>
                <a:cubicBezTo>
                  <a:pt x="17582" y="65790"/>
                  <a:pt x="17960" y="65412"/>
                  <a:pt x="17960" y="65128"/>
                </a:cubicBezTo>
                <a:cubicBezTo>
                  <a:pt x="17771" y="64750"/>
                  <a:pt x="17582" y="64372"/>
                  <a:pt x="17204" y="64372"/>
                </a:cubicBezTo>
                <a:close/>
                <a:moveTo>
                  <a:pt x="24199" y="64372"/>
                </a:moveTo>
                <a:cubicBezTo>
                  <a:pt x="23821" y="64372"/>
                  <a:pt x="23443" y="64750"/>
                  <a:pt x="23443" y="65128"/>
                </a:cubicBezTo>
                <a:cubicBezTo>
                  <a:pt x="23443" y="65412"/>
                  <a:pt x="23726" y="65790"/>
                  <a:pt x="24199" y="65790"/>
                </a:cubicBezTo>
                <a:cubicBezTo>
                  <a:pt x="24577" y="65790"/>
                  <a:pt x="24861" y="65412"/>
                  <a:pt x="24861" y="65128"/>
                </a:cubicBezTo>
                <a:cubicBezTo>
                  <a:pt x="24766" y="64750"/>
                  <a:pt x="24577" y="64372"/>
                  <a:pt x="24199" y="64372"/>
                </a:cubicBezTo>
                <a:close/>
                <a:moveTo>
                  <a:pt x="31099" y="64372"/>
                </a:moveTo>
                <a:cubicBezTo>
                  <a:pt x="30816" y="64372"/>
                  <a:pt x="30438" y="64750"/>
                  <a:pt x="30438" y="65128"/>
                </a:cubicBezTo>
                <a:cubicBezTo>
                  <a:pt x="30438" y="65412"/>
                  <a:pt x="30627" y="65790"/>
                  <a:pt x="31099" y="65790"/>
                </a:cubicBezTo>
                <a:cubicBezTo>
                  <a:pt x="31478" y="65790"/>
                  <a:pt x="31856" y="65412"/>
                  <a:pt x="31856" y="65128"/>
                </a:cubicBezTo>
                <a:cubicBezTo>
                  <a:pt x="31761" y="64750"/>
                  <a:pt x="31478" y="64372"/>
                  <a:pt x="31099" y="64372"/>
                </a:cubicBezTo>
                <a:close/>
                <a:moveTo>
                  <a:pt x="38094" y="64372"/>
                </a:moveTo>
                <a:cubicBezTo>
                  <a:pt x="37811" y="64372"/>
                  <a:pt x="37433" y="64750"/>
                  <a:pt x="37433" y="65128"/>
                </a:cubicBezTo>
                <a:cubicBezTo>
                  <a:pt x="37433" y="65412"/>
                  <a:pt x="37622" y="65790"/>
                  <a:pt x="38094" y="65790"/>
                </a:cubicBezTo>
                <a:cubicBezTo>
                  <a:pt x="38472" y="65790"/>
                  <a:pt x="38851" y="65412"/>
                  <a:pt x="38851" y="65128"/>
                </a:cubicBezTo>
                <a:cubicBezTo>
                  <a:pt x="38851" y="64750"/>
                  <a:pt x="38472" y="64372"/>
                  <a:pt x="38094" y="64372"/>
                </a:cubicBezTo>
                <a:close/>
                <a:moveTo>
                  <a:pt x="45089" y="64372"/>
                </a:moveTo>
                <a:cubicBezTo>
                  <a:pt x="44711" y="64372"/>
                  <a:pt x="44333" y="64750"/>
                  <a:pt x="44333" y="65128"/>
                </a:cubicBezTo>
                <a:cubicBezTo>
                  <a:pt x="44333" y="65412"/>
                  <a:pt x="44617" y="65790"/>
                  <a:pt x="45089" y="65790"/>
                </a:cubicBezTo>
                <a:cubicBezTo>
                  <a:pt x="45467" y="65790"/>
                  <a:pt x="45845" y="65412"/>
                  <a:pt x="45845" y="65128"/>
                </a:cubicBezTo>
                <a:cubicBezTo>
                  <a:pt x="45845" y="64750"/>
                  <a:pt x="45467" y="64372"/>
                  <a:pt x="45089" y="64372"/>
                </a:cubicBezTo>
                <a:close/>
                <a:moveTo>
                  <a:pt x="52084" y="64372"/>
                </a:moveTo>
                <a:cubicBezTo>
                  <a:pt x="51706" y="64372"/>
                  <a:pt x="51328" y="64750"/>
                  <a:pt x="51328" y="65128"/>
                </a:cubicBezTo>
                <a:cubicBezTo>
                  <a:pt x="51328" y="65412"/>
                  <a:pt x="51611" y="65790"/>
                  <a:pt x="52084" y="65790"/>
                </a:cubicBezTo>
                <a:cubicBezTo>
                  <a:pt x="52462" y="65790"/>
                  <a:pt x="52746" y="65412"/>
                  <a:pt x="52746" y="65128"/>
                </a:cubicBezTo>
                <a:cubicBezTo>
                  <a:pt x="52746" y="64750"/>
                  <a:pt x="52368" y="64372"/>
                  <a:pt x="52084" y="64372"/>
                </a:cubicBezTo>
                <a:close/>
                <a:moveTo>
                  <a:pt x="59079" y="64372"/>
                </a:moveTo>
                <a:cubicBezTo>
                  <a:pt x="58701" y="64372"/>
                  <a:pt x="58323" y="64750"/>
                  <a:pt x="58323" y="65128"/>
                </a:cubicBezTo>
                <a:cubicBezTo>
                  <a:pt x="58323" y="65412"/>
                  <a:pt x="58512" y="65790"/>
                  <a:pt x="59079" y="65790"/>
                </a:cubicBezTo>
                <a:cubicBezTo>
                  <a:pt x="59363" y="65790"/>
                  <a:pt x="59741" y="65412"/>
                  <a:pt x="59741" y="65128"/>
                </a:cubicBezTo>
                <a:cubicBezTo>
                  <a:pt x="59741" y="64750"/>
                  <a:pt x="59363" y="64372"/>
                  <a:pt x="59079" y="64372"/>
                </a:cubicBezTo>
                <a:close/>
                <a:moveTo>
                  <a:pt x="20607" y="66168"/>
                </a:moveTo>
                <a:cubicBezTo>
                  <a:pt x="20324" y="66168"/>
                  <a:pt x="19945" y="66546"/>
                  <a:pt x="19945" y="66830"/>
                </a:cubicBezTo>
                <a:cubicBezTo>
                  <a:pt x="19945" y="67208"/>
                  <a:pt x="20135" y="67586"/>
                  <a:pt x="20607" y="67586"/>
                </a:cubicBezTo>
                <a:cubicBezTo>
                  <a:pt x="20985" y="67586"/>
                  <a:pt x="21363" y="67208"/>
                  <a:pt x="21363" y="66830"/>
                </a:cubicBezTo>
                <a:cubicBezTo>
                  <a:pt x="21363" y="66546"/>
                  <a:pt x="21080" y="66168"/>
                  <a:pt x="20607" y="66168"/>
                </a:cubicBezTo>
                <a:close/>
                <a:moveTo>
                  <a:pt x="27602" y="66168"/>
                </a:moveTo>
                <a:cubicBezTo>
                  <a:pt x="27224" y="66168"/>
                  <a:pt x="26846" y="66546"/>
                  <a:pt x="26846" y="66830"/>
                </a:cubicBezTo>
                <a:cubicBezTo>
                  <a:pt x="26846" y="67208"/>
                  <a:pt x="27129" y="67586"/>
                  <a:pt x="27602" y="67586"/>
                </a:cubicBezTo>
                <a:cubicBezTo>
                  <a:pt x="27980" y="67586"/>
                  <a:pt x="28358" y="67208"/>
                  <a:pt x="28358" y="66830"/>
                </a:cubicBezTo>
                <a:cubicBezTo>
                  <a:pt x="28358" y="66546"/>
                  <a:pt x="28075" y="66168"/>
                  <a:pt x="27602" y="66168"/>
                </a:cubicBezTo>
                <a:close/>
                <a:moveTo>
                  <a:pt x="34691" y="66168"/>
                </a:moveTo>
                <a:cubicBezTo>
                  <a:pt x="34313" y="66168"/>
                  <a:pt x="33935" y="66546"/>
                  <a:pt x="33935" y="66830"/>
                </a:cubicBezTo>
                <a:cubicBezTo>
                  <a:pt x="33935" y="67208"/>
                  <a:pt x="34219" y="67586"/>
                  <a:pt x="34691" y="67586"/>
                </a:cubicBezTo>
                <a:cubicBezTo>
                  <a:pt x="35070" y="67586"/>
                  <a:pt x="35448" y="67208"/>
                  <a:pt x="35448" y="66830"/>
                </a:cubicBezTo>
                <a:cubicBezTo>
                  <a:pt x="35259" y="66546"/>
                  <a:pt x="35070" y="66168"/>
                  <a:pt x="34691" y="66168"/>
                </a:cubicBezTo>
                <a:close/>
                <a:moveTo>
                  <a:pt x="41686" y="66168"/>
                </a:moveTo>
                <a:cubicBezTo>
                  <a:pt x="41308" y="66168"/>
                  <a:pt x="40930" y="66546"/>
                  <a:pt x="40930" y="66830"/>
                </a:cubicBezTo>
                <a:cubicBezTo>
                  <a:pt x="40930" y="67208"/>
                  <a:pt x="41214" y="67586"/>
                  <a:pt x="41686" y="67586"/>
                </a:cubicBezTo>
                <a:cubicBezTo>
                  <a:pt x="42064" y="67586"/>
                  <a:pt x="42348" y="67208"/>
                  <a:pt x="42348" y="66830"/>
                </a:cubicBezTo>
                <a:cubicBezTo>
                  <a:pt x="42253" y="66546"/>
                  <a:pt x="42064" y="66168"/>
                  <a:pt x="41686" y="66168"/>
                </a:cubicBezTo>
                <a:close/>
                <a:moveTo>
                  <a:pt x="48681" y="66168"/>
                </a:moveTo>
                <a:cubicBezTo>
                  <a:pt x="48303" y="66168"/>
                  <a:pt x="47925" y="66546"/>
                  <a:pt x="47925" y="66830"/>
                </a:cubicBezTo>
                <a:cubicBezTo>
                  <a:pt x="47925" y="67208"/>
                  <a:pt x="48114" y="67586"/>
                  <a:pt x="48681" y="67586"/>
                </a:cubicBezTo>
                <a:cubicBezTo>
                  <a:pt x="48965" y="67586"/>
                  <a:pt x="49343" y="67208"/>
                  <a:pt x="49343" y="66830"/>
                </a:cubicBezTo>
                <a:cubicBezTo>
                  <a:pt x="49248" y="66546"/>
                  <a:pt x="48965" y="66168"/>
                  <a:pt x="48681" y="66168"/>
                </a:cubicBezTo>
                <a:close/>
                <a:moveTo>
                  <a:pt x="55581" y="66168"/>
                </a:moveTo>
                <a:cubicBezTo>
                  <a:pt x="55298" y="66168"/>
                  <a:pt x="54920" y="66546"/>
                  <a:pt x="54920" y="66830"/>
                </a:cubicBezTo>
                <a:cubicBezTo>
                  <a:pt x="54920" y="67208"/>
                  <a:pt x="55109" y="67586"/>
                  <a:pt x="55581" y="67586"/>
                </a:cubicBezTo>
                <a:cubicBezTo>
                  <a:pt x="55960" y="67586"/>
                  <a:pt x="56338" y="67208"/>
                  <a:pt x="56338" y="66830"/>
                </a:cubicBezTo>
                <a:cubicBezTo>
                  <a:pt x="56243" y="66546"/>
                  <a:pt x="55960" y="66168"/>
                  <a:pt x="55581" y="66168"/>
                </a:cubicBezTo>
                <a:close/>
                <a:moveTo>
                  <a:pt x="17204" y="67964"/>
                </a:moveTo>
                <a:cubicBezTo>
                  <a:pt x="17110" y="67964"/>
                  <a:pt x="16826" y="68058"/>
                  <a:pt x="16732" y="68153"/>
                </a:cubicBezTo>
                <a:cubicBezTo>
                  <a:pt x="16826" y="68247"/>
                  <a:pt x="17110" y="68436"/>
                  <a:pt x="17204" y="68436"/>
                </a:cubicBezTo>
                <a:cubicBezTo>
                  <a:pt x="17488" y="68531"/>
                  <a:pt x="17582" y="68625"/>
                  <a:pt x="17771" y="68720"/>
                </a:cubicBezTo>
                <a:cubicBezTo>
                  <a:pt x="17771" y="68625"/>
                  <a:pt x="17960" y="68625"/>
                  <a:pt x="17960" y="68625"/>
                </a:cubicBezTo>
                <a:cubicBezTo>
                  <a:pt x="17771" y="68247"/>
                  <a:pt x="17582" y="67964"/>
                  <a:pt x="17204" y="67964"/>
                </a:cubicBezTo>
                <a:close/>
                <a:moveTo>
                  <a:pt x="24199" y="67964"/>
                </a:moveTo>
                <a:cubicBezTo>
                  <a:pt x="23821" y="67964"/>
                  <a:pt x="23443" y="68247"/>
                  <a:pt x="23443" y="68625"/>
                </a:cubicBezTo>
                <a:cubicBezTo>
                  <a:pt x="23443" y="69004"/>
                  <a:pt x="23726" y="69382"/>
                  <a:pt x="24199" y="69382"/>
                </a:cubicBezTo>
                <a:cubicBezTo>
                  <a:pt x="24577" y="69382"/>
                  <a:pt x="24861" y="69004"/>
                  <a:pt x="24861" y="68625"/>
                </a:cubicBezTo>
                <a:cubicBezTo>
                  <a:pt x="24766" y="68247"/>
                  <a:pt x="24577" y="67964"/>
                  <a:pt x="24199" y="67964"/>
                </a:cubicBezTo>
                <a:close/>
                <a:moveTo>
                  <a:pt x="31099" y="67964"/>
                </a:moveTo>
                <a:cubicBezTo>
                  <a:pt x="30816" y="67964"/>
                  <a:pt x="30438" y="68247"/>
                  <a:pt x="30438" y="68625"/>
                </a:cubicBezTo>
                <a:cubicBezTo>
                  <a:pt x="30438" y="69004"/>
                  <a:pt x="30627" y="69382"/>
                  <a:pt x="31099" y="69382"/>
                </a:cubicBezTo>
                <a:cubicBezTo>
                  <a:pt x="31478" y="69382"/>
                  <a:pt x="31856" y="69004"/>
                  <a:pt x="31856" y="68625"/>
                </a:cubicBezTo>
                <a:cubicBezTo>
                  <a:pt x="31761" y="68247"/>
                  <a:pt x="31478" y="67964"/>
                  <a:pt x="31099" y="67964"/>
                </a:cubicBezTo>
                <a:close/>
                <a:moveTo>
                  <a:pt x="38094" y="67964"/>
                </a:moveTo>
                <a:cubicBezTo>
                  <a:pt x="37811" y="67964"/>
                  <a:pt x="37433" y="68247"/>
                  <a:pt x="37433" y="68625"/>
                </a:cubicBezTo>
                <a:cubicBezTo>
                  <a:pt x="37433" y="69004"/>
                  <a:pt x="37622" y="69382"/>
                  <a:pt x="38094" y="69382"/>
                </a:cubicBezTo>
                <a:cubicBezTo>
                  <a:pt x="38472" y="69382"/>
                  <a:pt x="38851" y="69004"/>
                  <a:pt x="38851" y="68625"/>
                </a:cubicBezTo>
                <a:cubicBezTo>
                  <a:pt x="38851" y="68247"/>
                  <a:pt x="38472" y="67964"/>
                  <a:pt x="38094" y="67964"/>
                </a:cubicBezTo>
                <a:close/>
                <a:moveTo>
                  <a:pt x="45089" y="67964"/>
                </a:moveTo>
                <a:cubicBezTo>
                  <a:pt x="44711" y="67964"/>
                  <a:pt x="44333" y="68247"/>
                  <a:pt x="44333" y="68625"/>
                </a:cubicBezTo>
                <a:cubicBezTo>
                  <a:pt x="44333" y="69004"/>
                  <a:pt x="44617" y="69382"/>
                  <a:pt x="45089" y="69382"/>
                </a:cubicBezTo>
                <a:cubicBezTo>
                  <a:pt x="45467" y="69382"/>
                  <a:pt x="45845" y="69004"/>
                  <a:pt x="45845" y="68625"/>
                </a:cubicBezTo>
                <a:cubicBezTo>
                  <a:pt x="45845" y="68247"/>
                  <a:pt x="45467" y="67964"/>
                  <a:pt x="45089" y="67964"/>
                </a:cubicBezTo>
                <a:close/>
                <a:moveTo>
                  <a:pt x="52084" y="67964"/>
                </a:moveTo>
                <a:cubicBezTo>
                  <a:pt x="51706" y="67964"/>
                  <a:pt x="51328" y="68247"/>
                  <a:pt x="51328" y="68625"/>
                </a:cubicBezTo>
                <a:cubicBezTo>
                  <a:pt x="51328" y="69004"/>
                  <a:pt x="51611" y="69382"/>
                  <a:pt x="52084" y="69382"/>
                </a:cubicBezTo>
                <a:cubicBezTo>
                  <a:pt x="52462" y="69382"/>
                  <a:pt x="52746" y="69004"/>
                  <a:pt x="52746" y="68625"/>
                </a:cubicBezTo>
                <a:cubicBezTo>
                  <a:pt x="52746" y="68247"/>
                  <a:pt x="52368" y="67964"/>
                  <a:pt x="52084" y="67964"/>
                </a:cubicBezTo>
                <a:close/>
                <a:moveTo>
                  <a:pt x="20607" y="69665"/>
                </a:moveTo>
                <a:cubicBezTo>
                  <a:pt x="20418" y="69665"/>
                  <a:pt x="20135" y="69949"/>
                  <a:pt x="20040" y="70138"/>
                </a:cubicBezTo>
                <a:cubicBezTo>
                  <a:pt x="20418" y="70421"/>
                  <a:pt x="20796" y="70516"/>
                  <a:pt x="21080" y="70611"/>
                </a:cubicBezTo>
                <a:cubicBezTo>
                  <a:pt x="21080" y="70516"/>
                  <a:pt x="21269" y="70421"/>
                  <a:pt x="21269" y="70327"/>
                </a:cubicBezTo>
                <a:cubicBezTo>
                  <a:pt x="21363" y="69949"/>
                  <a:pt x="21080" y="69665"/>
                  <a:pt x="20607" y="69665"/>
                </a:cubicBezTo>
                <a:close/>
                <a:moveTo>
                  <a:pt x="27602" y="69665"/>
                </a:moveTo>
                <a:cubicBezTo>
                  <a:pt x="27224" y="69665"/>
                  <a:pt x="26846" y="70043"/>
                  <a:pt x="26846" y="70421"/>
                </a:cubicBezTo>
                <a:cubicBezTo>
                  <a:pt x="26846" y="70800"/>
                  <a:pt x="27129" y="71083"/>
                  <a:pt x="27602" y="71083"/>
                </a:cubicBezTo>
                <a:cubicBezTo>
                  <a:pt x="27980" y="71083"/>
                  <a:pt x="28358" y="70800"/>
                  <a:pt x="28358" y="70421"/>
                </a:cubicBezTo>
                <a:cubicBezTo>
                  <a:pt x="28358" y="69949"/>
                  <a:pt x="28075" y="69665"/>
                  <a:pt x="27602" y="69665"/>
                </a:cubicBezTo>
                <a:close/>
                <a:moveTo>
                  <a:pt x="34691" y="69665"/>
                </a:moveTo>
                <a:cubicBezTo>
                  <a:pt x="34313" y="69665"/>
                  <a:pt x="33935" y="70043"/>
                  <a:pt x="33935" y="70421"/>
                </a:cubicBezTo>
                <a:cubicBezTo>
                  <a:pt x="33935" y="70800"/>
                  <a:pt x="34219" y="71083"/>
                  <a:pt x="34691" y="71083"/>
                </a:cubicBezTo>
                <a:cubicBezTo>
                  <a:pt x="35070" y="71083"/>
                  <a:pt x="35448" y="70800"/>
                  <a:pt x="35448" y="70421"/>
                </a:cubicBezTo>
                <a:cubicBezTo>
                  <a:pt x="35259" y="69949"/>
                  <a:pt x="35070" y="69665"/>
                  <a:pt x="34691" y="69665"/>
                </a:cubicBezTo>
                <a:close/>
                <a:moveTo>
                  <a:pt x="41686" y="69665"/>
                </a:moveTo>
                <a:cubicBezTo>
                  <a:pt x="41308" y="69665"/>
                  <a:pt x="40930" y="70043"/>
                  <a:pt x="40930" y="70421"/>
                </a:cubicBezTo>
                <a:cubicBezTo>
                  <a:pt x="40930" y="70800"/>
                  <a:pt x="41214" y="71083"/>
                  <a:pt x="41686" y="71083"/>
                </a:cubicBezTo>
                <a:cubicBezTo>
                  <a:pt x="42064" y="71083"/>
                  <a:pt x="42348" y="70800"/>
                  <a:pt x="42348" y="70421"/>
                </a:cubicBezTo>
                <a:cubicBezTo>
                  <a:pt x="42253" y="69949"/>
                  <a:pt x="42064" y="69665"/>
                  <a:pt x="41686" y="69665"/>
                </a:cubicBezTo>
                <a:close/>
                <a:moveTo>
                  <a:pt x="48681" y="69665"/>
                </a:moveTo>
                <a:cubicBezTo>
                  <a:pt x="48303" y="69665"/>
                  <a:pt x="47925" y="70043"/>
                  <a:pt x="47925" y="70421"/>
                </a:cubicBezTo>
                <a:cubicBezTo>
                  <a:pt x="47925" y="70800"/>
                  <a:pt x="48114" y="71083"/>
                  <a:pt x="48681" y="71083"/>
                </a:cubicBezTo>
                <a:cubicBezTo>
                  <a:pt x="48965" y="71083"/>
                  <a:pt x="49343" y="70800"/>
                  <a:pt x="49343" y="70421"/>
                </a:cubicBezTo>
                <a:cubicBezTo>
                  <a:pt x="49248" y="69949"/>
                  <a:pt x="48965" y="69665"/>
                  <a:pt x="48681" y="69665"/>
                </a:cubicBezTo>
                <a:close/>
                <a:moveTo>
                  <a:pt x="24199" y="71367"/>
                </a:moveTo>
                <a:cubicBezTo>
                  <a:pt x="23916" y="71367"/>
                  <a:pt x="23821" y="71461"/>
                  <a:pt x="23726" y="71556"/>
                </a:cubicBezTo>
                <a:cubicBezTo>
                  <a:pt x="23821" y="71745"/>
                  <a:pt x="24105" y="71745"/>
                  <a:pt x="24199" y="71839"/>
                </a:cubicBezTo>
                <a:cubicBezTo>
                  <a:pt x="24388" y="71934"/>
                  <a:pt x="24672" y="71934"/>
                  <a:pt x="24766" y="72028"/>
                </a:cubicBezTo>
                <a:cubicBezTo>
                  <a:pt x="24766" y="71745"/>
                  <a:pt x="24577" y="71367"/>
                  <a:pt x="24199" y="71367"/>
                </a:cubicBezTo>
                <a:close/>
                <a:moveTo>
                  <a:pt x="31099" y="71367"/>
                </a:moveTo>
                <a:cubicBezTo>
                  <a:pt x="30816" y="71367"/>
                  <a:pt x="30438" y="71745"/>
                  <a:pt x="30438" y="72028"/>
                </a:cubicBezTo>
                <a:cubicBezTo>
                  <a:pt x="30438" y="72406"/>
                  <a:pt x="30627" y="72785"/>
                  <a:pt x="31099" y="72785"/>
                </a:cubicBezTo>
                <a:cubicBezTo>
                  <a:pt x="31478" y="72785"/>
                  <a:pt x="31856" y="72406"/>
                  <a:pt x="31856" y="72028"/>
                </a:cubicBezTo>
                <a:cubicBezTo>
                  <a:pt x="31761" y="71745"/>
                  <a:pt x="31478" y="71367"/>
                  <a:pt x="31099" y="71367"/>
                </a:cubicBezTo>
                <a:close/>
                <a:moveTo>
                  <a:pt x="38094" y="71367"/>
                </a:moveTo>
                <a:cubicBezTo>
                  <a:pt x="37811" y="71367"/>
                  <a:pt x="37433" y="71745"/>
                  <a:pt x="37433" y="72028"/>
                </a:cubicBezTo>
                <a:cubicBezTo>
                  <a:pt x="37433" y="72406"/>
                  <a:pt x="37622" y="72785"/>
                  <a:pt x="38094" y="72785"/>
                </a:cubicBezTo>
                <a:cubicBezTo>
                  <a:pt x="38472" y="72785"/>
                  <a:pt x="38851" y="72406"/>
                  <a:pt x="38851" y="72028"/>
                </a:cubicBezTo>
                <a:cubicBezTo>
                  <a:pt x="38851" y="71745"/>
                  <a:pt x="38472" y="71367"/>
                  <a:pt x="38094" y="71367"/>
                </a:cubicBezTo>
                <a:close/>
                <a:moveTo>
                  <a:pt x="45089" y="71367"/>
                </a:moveTo>
                <a:cubicBezTo>
                  <a:pt x="44711" y="71367"/>
                  <a:pt x="44333" y="71745"/>
                  <a:pt x="44333" y="72028"/>
                </a:cubicBezTo>
                <a:cubicBezTo>
                  <a:pt x="44333" y="72406"/>
                  <a:pt x="44617" y="72785"/>
                  <a:pt x="45089" y="72785"/>
                </a:cubicBezTo>
                <a:cubicBezTo>
                  <a:pt x="45467" y="72785"/>
                  <a:pt x="45845" y="72406"/>
                  <a:pt x="45845" y="72028"/>
                </a:cubicBezTo>
                <a:cubicBezTo>
                  <a:pt x="45845" y="71745"/>
                  <a:pt x="45467" y="71367"/>
                  <a:pt x="45089" y="71367"/>
                </a:cubicBezTo>
                <a:close/>
                <a:moveTo>
                  <a:pt x="41686" y="73163"/>
                </a:moveTo>
                <a:cubicBezTo>
                  <a:pt x="41308" y="73163"/>
                  <a:pt x="40930" y="73446"/>
                  <a:pt x="40930" y="73824"/>
                </a:cubicBezTo>
                <a:cubicBezTo>
                  <a:pt x="40930" y="73919"/>
                  <a:pt x="41119" y="74108"/>
                  <a:pt x="41119" y="74108"/>
                </a:cubicBezTo>
                <a:cubicBezTo>
                  <a:pt x="41403" y="74108"/>
                  <a:pt x="41875" y="73919"/>
                  <a:pt x="42253" y="73919"/>
                </a:cubicBezTo>
                <a:lnTo>
                  <a:pt x="42253" y="73824"/>
                </a:lnTo>
                <a:cubicBezTo>
                  <a:pt x="42253" y="73446"/>
                  <a:pt x="42064" y="73163"/>
                  <a:pt x="41686" y="73163"/>
                </a:cubicBezTo>
                <a:close/>
                <a:moveTo>
                  <a:pt x="34691" y="73163"/>
                </a:moveTo>
                <a:cubicBezTo>
                  <a:pt x="34313" y="73163"/>
                  <a:pt x="33935" y="73446"/>
                  <a:pt x="33935" y="73824"/>
                </a:cubicBezTo>
                <a:cubicBezTo>
                  <a:pt x="33935" y="73919"/>
                  <a:pt x="34124" y="74108"/>
                  <a:pt x="34124" y="74202"/>
                </a:cubicBezTo>
                <a:lnTo>
                  <a:pt x="35164" y="74202"/>
                </a:lnTo>
                <a:cubicBezTo>
                  <a:pt x="35259" y="74108"/>
                  <a:pt x="35259" y="73919"/>
                  <a:pt x="35259" y="73824"/>
                </a:cubicBezTo>
                <a:cubicBezTo>
                  <a:pt x="35259" y="73446"/>
                  <a:pt x="35070" y="73163"/>
                  <a:pt x="34691" y="7316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12868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521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1480700" y="4184200"/>
            <a:ext cx="5027200" cy="5972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subTitle" idx="1"/>
          </p:nvPr>
        </p:nvSpPr>
        <p:spPr>
          <a:xfrm>
            <a:off x="1223067" y="2062500"/>
            <a:ext cx="5422000" cy="17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3" name="Google Shape;103;p14"/>
          <p:cNvSpPr/>
          <p:nvPr/>
        </p:nvSpPr>
        <p:spPr>
          <a:xfrm rot="-947691">
            <a:off x="7689232" y="2455798"/>
            <a:ext cx="5452464" cy="5023593"/>
          </a:xfrm>
          <a:custGeom>
            <a:avLst/>
            <a:gdLst/>
            <a:ahLst/>
            <a:cxnLst/>
            <a:rect l="l" t="t" r="r" b="b"/>
            <a:pathLst>
              <a:path w="67287" h="61992" extrusionOk="0">
                <a:moveTo>
                  <a:pt x="42675" y="1"/>
                </a:moveTo>
                <a:cubicBezTo>
                  <a:pt x="38812" y="1"/>
                  <a:pt x="35539" y="1020"/>
                  <a:pt x="33201" y="3003"/>
                </a:cubicBezTo>
                <a:cubicBezTo>
                  <a:pt x="29689" y="5972"/>
                  <a:pt x="29368" y="9993"/>
                  <a:pt x="29013" y="14247"/>
                </a:cubicBezTo>
                <a:cubicBezTo>
                  <a:pt x="28692" y="18124"/>
                  <a:pt x="28360" y="22134"/>
                  <a:pt x="25524" y="25480"/>
                </a:cubicBezTo>
                <a:cubicBezTo>
                  <a:pt x="23541" y="27804"/>
                  <a:pt x="21031" y="28237"/>
                  <a:pt x="18309" y="28237"/>
                </a:cubicBezTo>
                <a:cubicBezTo>
                  <a:pt x="17503" y="28237"/>
                  <a:pt x="16677" y="28199"/>
                  <a:pt x="15842" y="28161"/>
                </a:cubicBezTo>
                <a:cubicBezTo>
                  <a:pt x="14973" y="28118"/>
                  <a:pt x="14098" y="28076"/>
                  <a:pt x="13226" y="28076"/>
                </a:cubicBezTo>
                <a:cubicBezTo>
                  <a:pt x="10450" y="28076"/>
                  <a:pt x="7701" y="28505"/>
                  <a:pt x="5274" y="30731"/>
                </a:cubicBezTo>
                <a:cubicBezTo>
                  <a:pt x="1884" y="33843"/>
                  <a:pt x="1" y="39227"/>
                  <a:pt x="887" y="43259"/>
                </a:cubicBezTo>
                <a:cubicBezTo>
                  <a:pt x="1540" y="46206"/>
                  <a:pt x="3789" y="49297"/>
                  <a:pt x="7401" y="52221"/>
                </a:cubicBezTo>
                <a:cubicBezTo>
                  <a:pt x="10956" y="55090"/>
                  <a:pt x="15509" y="57539"/>
                  <a:pt x="20550" y="59289"/>
                </a:cubicBezTo>
                <a:cubicBezTo>
                  <a:pt x="25775" y="61100"/>
                  <a:pt x="30944" y="61992"/>
                  <a:pt x="35814" y="61992"/>
                </a:cubicBezTo>
                <a:cubicBezTo>
                  <a:pt x="43601" y="61992"/>
                  <a:pt x="50622" y="59712"/>
                  <a:pt x="55877" y="55268"/>
                </a:cubicBezTo>
                <a:cubicBezTo>
                  <a:pt x="62058" y="50039"/>
                  <a:pt x="66068" y="41587"/>
                  <a:pt x="66866" y="32104"/>
                </a:cubicBezTo>
                <a:cubicBezTo>
                  <a:pt x="67287" y="27064"/>
                  <a:pt x="66766" y="22123"/>
                  <a:pt x="65437" y="17770"/>
                </a:cubicBezTo>
                <a:cubicBezTo>
                  <a:pt x="64395" y="14358"/>
                  <a:pt x="62845" y="11311"/>
                  <a:pt x="60862" y="8863"/>
                </a:cubicBezTo>
                <a:cubicBezTo>
                  <a:pt x="56253" y="3180"/>
                  <a:pt x="51102" y="1186"/>
                  <a:pt x="47602" y="500"/>
                </a:cubicBezTo>
                <a:cubicBezTo>
                  <a:pt x="45879" y="166"/>
                  <a:pt x="44229" y="1"/>
                  <a:pt x="4267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14"/>
          <p:cNvSpPr/>
          <p:nvPr/>
        </p:nvSpPr>
        <p:spPr>
          <a:xfrm rot="-10495277">
            <a:off x="-667098" y="-1203873"/>
            <a:ext cx="3265988" cy="2925455"/>
          </a:xfrm>
          <a:custGeom>
            <a:avLst/>
            <a:gdLst/>
            <a:ahLst/>
            <a:cxnLst/>
            <a:rect l="l" t="t" r="r" b="b"/>
            <a:pathLst>
              <a:path w="68296" h="61175" extrusionOk="0">
                <a:moveTo>
                  <a:pt x="44601" y="0"/>
                </a:moveTo>
                <a:cubicBezTo>
                  <a:pt x="41724" y="0"/>
                  <a:pt x="39185" y="678"/>
                  <a:pt x="37156" y="2019"/>
                </a:cubicBezTo>
                <a:cubicBezTo>
                  <a:pt x="33334" y="4566"/>
                  <a:pt x="32536" y="8521"/>
                  <a:pt x="31694" y="12709"/>
                </a:cubicBezTo>
                <a:cubicBezTo>
                  <a:pt x="30930" y="16519"/>
                  <a:pt x="30143" y="20463"/>
                  <a:pt x="26931" y="23454"/>
                </a:cubicBezTo>
                <a:cubicBezTo>
                  <a:pt x="25247" y="25022"/>
                  <a:pt x="23392" y="25490"/>
                  <a:pt x="21426" y="25490"/>
                </a:cubicBezTo>
                <a:cubicBezTo>
                  <a:pt x="20003" y="25490"/>
                  <a:pt x="18522" y="25245"/>
                  <a:pt x="17005" y="24994"/>
                </a:cubicBezTo>
                <a:cubicBezTo>
                  <a:pt x="15435" y="24737"/>
                  <a:pt x="13843" y="24476"/>
                  <a:pt x="12257" y="24476"/>
                </a:cubicBezTo>
                <a:cubicBezTo>
                  <a:pt x="10217" y="24476"/>
                  <a:pt x="8185" y="24907"/>
                  <a:pt x="6216" y="26334"/>
                </a:cubicBezTo>
                <a:cubicBezTo>
                  <a:pt x="2493" y="29026"/>
                  <a:pt x="1" y="34155"/>
                  <a:pt x="411" y="38265"/>
                </a:cubicBezTo>
                <a:cubicBezTo>
                  <a:pt x="710" y="41267"/>
                  <a:pt x="2593" y="44601"/>
                  <a:pt x="5839" y="47925"/>
                </a:cubicBezTo>
                <a:cubicBezTo>
                  <a:pt x="9040" y="51192"/>
                  <a:pt x="13272" y="54150"/>
                  <a:pt x="18091" y="56465"/>
                </a:cubicBezTo>
                <a:cubicBezTo>
                  <a:pt x="24592" y="59605"/>
                  <a:pt x="31183" y="61175"/>
                  <a:pt x="37312" y="61175"/>
                </a:cubicBezTo>
                <a:cubicBezTo>
                  <a:pt x="43381" y="61175"/>
                  <a:pt x="48998" y="59635"/>
                  <a:pt x="53628" y="56554"/>
                </a:cubicBezTo>
                <a:cubicBezTo>
                  <a:pt x="60386" y="52068"/>
                  <a:pt x="65349" y="44147"/>
                  <a:pt x="67232" y="34820"/>
                </a:cubicBezTo>
                <a:cubicBezTo>
                  <a:pt x="68240" y="29868"/>
                  <a:pt x="68295" y="24894"/>
                  <a:pt x="67475" y="20430"/>
                </a:cubicBezTo>
                <a:cubicBezTo>
                  <a:pt x="66833" y="16918"/>
                  <a:pt x="65648" y="13706"/>
                  <a:pt x="63964" y="11047"/>
                </a:cubicBezTo>
                <a:cubicBezTo>
                  <a:pt x="60042" y="4866"/>
                  <a:pt x="55157" y="2284"/>
                  <a:pt x="51756" y="1210"/>
                </a:cubicBezTo>
                <a:cubicBezTo>
                  <a:pt x="49224" y="401"/>
                  <a:pt x="46812" y="0"/>
                  <a:pt x="446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4"/>
          <p:cNvSpPr/>
          <p:nvPr/>
        </p:nvSpPr>
        <p:spPr>
          <a:xfrm flipH="1">
            <a:off x="3076600" y="6137964"/>
            <a:ext cx="1228400" cy="1228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4"/>
          <p:cNvSpPr/>
          <p:nvPr/>
        </p:nvSpPr>
        <p:spPr>
          <a:xfrm>
            <a:off x="1223051" y="-447210"/>
            <a:ext cx="1501655" cy="1511268"/>
          </a:xfrm>
          <a:custGeom>
            <a:avLst/>
            <a:gdLst/>
            <a:ahLst/>
            <a:cxnLst/>
            <a:rect l="l" t="t" r="r" b="b"/>
            <a:pathLst>
              <a:path w="73731" h="74203" extrusionOk="0">
                <a:moveTo>
                  <a:pt x="28358" y="662"/>
                </a:moveTo>
                <a:cubicBezTo>
                  <a:pt x="27980" y="851"/>
                  <a:pt x="27602" y="946"/>
                  <a:pt x="27129" y="946"/>
                </a:cubicBezTo>
                <a:cubicBezTo>
                  <a:pt x="27224" y="1040"/>
                  <a:pt x="27413" y="1135"/>
                  <a:pt x="27602" y="1135"/>
                </a:cubicBezTo>
                <a:cubicBezTo>
                  <a:pt x="27667" y="1151"/>
                  <a:pt x="27726" y="1159"/>
                  <a:pt x="27781" y="1159"/>
                </a:cubicBezTo>
                <a:cubicBezTo>
                  <a:pt x="28045" y="1159"/>
                  <a:pt x="28202" y="975"/>
                  <a:pt x="28358" y="662"/>
                </a:cubicBezTo>
                <a:close/>
                <a:moveTo>
                  <a:pt x="34691" y="0"/>
                </a:moveTo>
                <a:cubicBezTo>
                  <a:pt x="34313" y="0"/>
                  <a:pt x="33935" y="378"/>
                  <a:pt x="33935" y="662"/>
                </a:cubicBezTo>
                <a:cubicBezTo>
                  <a:pt x="33935" y="1040"/>
                  <a:pt x="34219" y="1418"/>
                  <a:pt x="34691" y="1418"/>
                </a:cubicBezTo>
                <a:cubicBezTo>
                  <a:pt x="35070" y="1418"/>
                  <a:pt x="35448" y="1040"/>
                  <a:pt x="35448" y="662"/>
                </a:cubicBezTo>
                <a:cubicBezTo>
                  <a:pt x="35259" y="189"/>
                  <a:pt x="35070" y="0"/>
                  <a:pt x="34691" y="0"/>
                </a:cubicBezTo>
                <a:close/>
                <a:moveTo>
                  <a:pt x="41686" y="0"/>
                </a:moveTo>
                <a:cubicBezTo>
                  <a:pt x="41308" y="0"/>
                  <a:pt x="40930" y="378"/>
                  <a:pt x="40930" y="662"/>
                </a:cubicBezTo>
                <a:cubicBezTo>
                  <a:pt x="40930" y="1040"/>
                  <a:pt x="41214" y="1418"/>
                  <a:pt x="41686" y="1418"/>
                </a:cubicBezTo>
                <a:cubicBezTo>
                  <a:pt x="42064" y="1418"/>
                  <a:pt x="42348" y="1040"/>
                  <a:pt x="42348" y="662"/>
                </a:cubicBezTo>
                <a:cubicBezTo>
                  <a:pt x="42253" y="189"/>
                  <a:pt x="42064" y="0"/>
                  <a:pt x="41686" y="0"/>
                </a:cubicBezTo>
                <a:close/>
                <a:moveTo>
                  <a:pt x="24577" y="1891"/>
                </a:moveTo>
                <a:cubicBezTo>
                  <a:pt x="24388" y="1891"/>
                  <a:pt x="24294" y="1891"/>
                  <a:pt x="24199" y="1985"/>
                </a:cubicBezTo>
                <a:cubicBezTo>
                  <a:pt x="23916" y="2080"/>
                  <a:pt x="23821" y="2080"/>
                  <a:pt x="23632" y="2269"/>
                </a:cubicBezTo>
                <a:lnTo>
                  <a:pt x="23443" y="2363"/>
                </a:lnTo>
                <a:cubicBezTo>
                  <a:pt x="23443" y="2742"/>
                  <a:pt x="23726" y="3025"/>
                  <a:pt x="24199" y="3025"/>
                </a:cubicBezTo>
                <a:cubicBezTo>
                  <a:pt x="24577" y="3025"/>
                  <a:pt x="24861" y="2742"/>
                  <a:pt x="24861" y="2363"/>
                </a:cubicBezTo>
                <a:cubicBezTo>
                  <a:pt x="24861" y="2080"/>
                  <a:pt x="24766" y="1985"/>
                  <a:pt x="24577" y="1891"/>
                </a:cubicBezTo>
                <a:close/>
                <a:moveTo>
                  <a:pt x="31099" y="1607"/>
                </a:moveTo>
                <a:cubicBezTo>
                  <a:pt x="30816" y="1607"/>
                  <a:pt x="30438" y="1985"/>
                  <a:pt x="30438" y="2363"/>
                </a:cubicBezTo>
                <a:cubicBezTo>
                  <a:pt x="30438" y="2742"/>
                  <a:pt x="30627" y="3025"/>
                  <a:pt x="31099" y="3025"/>
                </a:cubicBezTo>
                <a:cubicBezTo>
                  <a:pt x="31478" y="3025"/>
                  <a:pt x="31856" y="2742"/>
                  <a:pt x="31856" y="2363"/>
                </a:cubicBezTo>
                <a:cubicBezTo>
                  <a:pt x="31761" y="1985"/>
                  <a:pt x="31478" y="1607"/>
                  <a:pt x="31099" y="1607"/>
                </a:cubicBezTo>
                <a:close/>
                <a:moveTo>
                  <a:pt x="38094" y="1607"/>
                </a:moveTo>
                <a:cubicBezTo>
                  <a:pt x="37811" y="1607"/>
                  <a:pt x="37433" y="1985"/>
                  <a:pt x="37433" y="2363"/>
                </a:cubicBezTo>
                <a:cubicBezTo>
                  <a:pt x="37433" y="2742"/>
                  <a:pt x="37622" y="3025"/>
                  <a:pt x="38094" y="3025"/>
                </a:cubicBezTo>
                <a:cubicBezTo>
                  <a:pt x="38472" y="3025"/>
                  <a:pt x="38851" y="2742"/>
                  <a:pt x="38851" y="2363"/>
                </a:cubicBezTo>
                <a:cubicBezTo>
                  <a:pt x="38851" y="1985"/>
                  <a:pt x="38472" y="1607"/>
                  <a:pt x="38094" y="1607"/>
                </a:cubicBezTo>
                <a:close/>
                <a:moveTo>
                  <a:pt x="45089" y="1607"/>
                </a:moveTo>
                <a:cubicBezTo>
                  <a:pt x="44711" y="1607"/>
                  <a:pt x="44333" y="1985"/>
                  <a:pt x="44333" y="2363"/>
                </a:cubicBezTo>
                <a:cubicBezTo>
                  <a:pt x="44333" y="2742"/>
                  <a:pt x="44617" y="3025"/>
                  <a:pt x="45089" y="3025"/>
                </a:cubicBezTo>
                <a:cubicBezTo>
                  <a:pt x="45467" y="3025"/>
                  <a:pt x="45845" y="2742"/>
                  <a:pt x="45845" y="2363"/>
                </a:cubicBezTo>
                <a:cubicBezTo>
                  <a:pt x="45845" y="1985"/>
                  <a:pt x="45467" y="1607"/>
                  <a:pt x="45089" y="1607"/>
                </a:cubicBezTo>
                <a:close/>
                <a:moveTo>
                  <a:pt x="51328" y="2363"/>
                </a:moveTo>
                <a:cubicBezTo>
                  <a:pt x="51517" y="2742"/>
                  <a:pt x="51706" y="3025"/>
                  <a:pt x="52084" y="3025"/>
                </a:cubicBezTo>
                <a:cubicBezTo>
                  <a:pt x="52179" y="3025"/>
                  <a:pt x="52462" y="2931"/>
                  <a:pt x="52557" y="2836"/>
                </a:cubicBezTo>
                <a:cubicBezTo>
                  <a:pt x="52368" y="2647"/>
                  <a:pt x="52273" y="2647"/>
                  <a:pt x="52084" y="2553"/>
                </a:cubicBezTo>
                <a:cubicBezTo>
                  <a:pt x="51800" y="2458"/>
                  <a:pt x="51611" y="2363"/>
                  <a:pt x="51328" y="2363"/>
                </a:cubicBezTo>
                <a:close/>
                <a:moveTo>
                  <a:pt x="20796" y="3403"/>
                </a:moveTo>
                <a:cubicBezTo>
                  <a:pt x="20513" y="3498"/>
                  <a:pt x="20418" y="3687"/>
                  <a:pt x="20135" y="3687"/>
                </a:cubicBezTo>
                <a:cubicBezTo>
                  <a:pt x="20040" y="3781"/>
                  <a:pt x="20040" y="3876"/>
                  <a:pt x="20040" y="3970"/>
                </a:cubicBezTo>
                <a:cubicBezTo>
                  <a:pt x="20040" y="4349"/>
                  <a:pt x="20324" y="4727"/>
                  <a:pt x="20796" y="4727"/>
                </a:cubicBezTo>
                <a:cubicBezTo>
                  <a:pt x="21080" y="4727"/>
                  <a:pt x="21458" y="4349"/>
                  <a:pt x="21458" y="3970"/>
                </a:cubicBezTo>
                <a:cubicBezTo>
                  <a:pt x="21363" y="3781"/>
                  <a:pt x="21080" y="3498"/>
                  <a:pt x="20796" y="3403"/>
                </a:cubicBezTo>
                <a:close/>
                <a:moveTo>
                  <a:pt x="54920" y="3970"/>
                </a:moveTo>
                <a:lnTo>
                  <a:pt x="54920" y="4159"/>
                </a:lnTo>
                <a:cubicBezTo>
                  <a:pt x="54920" y="4443"/>
                  <a:pt x="55298" y="4727"/>
                  <a:pt x="55581" y="4727"/>
                </a:cubicBezTo>
                <a:cubicBezTo>
                  <a:pt x="55771" y="4727"/>
                  <a:pt x="55865" y="4632"/>
                  <a:pt x="55960" y="4632"/>
                </a:cubicBezTo>
                <a:cubicBezTo>
                  <a:pt x="55771" y="4443"/>
                  <a:pt x="55392" y="4254"/>
                  <a:pt x="55109" y="4159"/>
                </a:cubicBezTo>
                <a:cubicBezTo>
                  <a:pt x="55109" y="4159"/>
                  <a:pt x="55014" y="4159"/>
                  <a:pt x="54920" y="3970"/>
                </a:cubicBezTo>
                <a:close/>
                <a:moveTo>
                  <a:pt x="27602" y="3403"/>
                </a:moveTo>
                <a:cubicBezTo>
                  <a:pt x="27224" y="3403"/>
                  <a:pt x="26846" y="3781"/>
                  <a:pt x="26846" y="4159"/>
                </a:cubicBezTo>
                <a:cubicBezTo>
                  <a:pt x="26846" y="4443"/>
                  <a:pt x="27129" y="4821"/>
                  <a:pt x="27602" y="4821"/>
                </a:cubicBezTo>
                <a:cubicBezTo>
                  <a:pt x="27980" y="4821"/>
                  <a:pt x="28358" y="4443"/>
                  <a:pt x="28358" y="4159"/>
                </a:cubicBezTo>
                <a:cubicBezTo>
                  <a:pt x="28358" y="3781"/>
                  <a:pt x="28075" y="3403"/>
                  <a:pt x="27602" y="3403"/>
                </a:cubicBezTo>
                <a:close/>
                <a:moveTo>
                  <a:pt x="34691" y="3403"/>
                </a:moveTo>
                <a:cubicBezTo>
                  <a:pt x="34313" y="3403"/>
                  <a:pt x="33935" y="3781"/>
                  <a:pt x="33935" y="4159"/>
                </a:cubicBezTo>
                <a:cubicBezTo>
                  <a:pt x="33935" y="4443"/>
                  <a:pt x="34219" y="4821"/>
                  <a:pt x="34691" y="4821"/>
                </a:cubicBezTo>
                <a:cubicBezTo>
                  <a:pt x="35070" y="4821"/>
                  <a:pt x="35448" y="4443"/>
                  <a:pt x="35448" y="4159"/>
                </a:cubicBezTo>
                <a:cubicBezTo>
                  <a:pt x="35259" y="3781"/>
                  <a:pt x="35070" y="3403"/>
                  <a:pt x="34691" y="3403"/>
                </a:cubicBezTo>
                <a:close/>
                <a:moveTo>
                  <a:pt x="41686" y="3403"/>
                </a:moveTo>
                <a:cubicBezTo>
                  <a:pt x="41308" y="3403"/>
                  <a:pt x="40930" y="3781"/>
                  <a:pt x="40930" y="4159"/>
                </a:cubicBezTo>
                <a:cubicBezTo>
                  <a:pt x="40930" y="4443"/>
                  <a:pt x="41214" y="4821"/>
                  <a:pt x="41686" y="4821"/>
                </a:cubicBezTo>
                <a:cubicBezTo>
                  <a:pt x="42064" y="4821"/>
                  <a:pt x="42348" y="4443"/>
                  <a:pt x="42348" y="4159"/>
                </a:cubicBezTo>
                <a:cubicBezTo>
                  <a:pt x="42253" y="3781"/>
                  <a:pt x="42064" y="3403"/>
                  <a:pt x="41686" y="3403"/>
                </a:cubicBezTo>
                <a:close/>
                <a:moveTo>
                  <a:pt x="48681" y="3403"/>
                </a:moveTo>
                <a:cubicBezTo>
                  <a:pt x="48303" y="3403"/>
                  <a:pt x="47925" y="3781"/>
                  <a:pt x="47925" y="4159"/>
                </a:cubicBezTo>
                <a:cubicBezTo>
                  <a:pt x="47925" y="4443"/>
                  <a:pt x="48114" y="4821"/>
                  <a:pt x="48681" y="4821"/>
                </a:cubicBezTo>
                <a:cubicBezTo>
                  <a:pt x="48965" y="4821"/>
                  <a:pt x="49343" y="4443"/>
                  <a:pt x="49343" y="4159"/>
                </a:cubicBezTo>
                <a:cubicBezTo>
                  <a:pt x="49248" y="3781"/>
                  <a:pt x="48965" y="3403"/>
                  <a:pt x="48681" y="3403"/>
                </a:cubicBezTo>
                <a:close/>
                <a:moveTo>
                  <a:pt x="17488" y="5294"/>
                </a:moveTo>
                <a:cubicBezTo>
                  <a:pt x="17299" y="5294"/>
                  <a:pt x="17204" y="5388"/>
                  <a:pt x="17204" y="5388"/>
                </a:cubicBezTo>
                <a:lnTo>
                  <a:pt x="16543" y="5766"/>
                </a:lnTo>
                <a:cubicBezTo>
                  <a:pt x="16543" y="6144"/>
                  <a:pt x="16732" y="6523"/>
                  <a:pt x="17204" y="6523"/>
                </a:cubicBezTo>
                <a:cubicBezTo>
                  <a:pt x="17582" y="6523"/>
                  <a:pt x="17960" y="6144"/>
                  <a:pt x="17960" y="5766"/>
                </a:cubicBezTo>
                <a:cubicBezTo>
                  <a:pt x="17771" y="5577"/>
                  <a:pt x="17677" y="5388"/>
                  <a:pt x="17488" y="5294"/>
                </a:cubicBezTo>
                <a:close/>
                <a:moveTo>
                  <a:pt x="24199" y="5199"/>
                </a:moveTo>
                <a:cubicBezTo>
                  <a:pt x="23821" y="5199"/>
                  <a:pt x="23443" y="5577"/>
                  <a:pt x="23443" y="5861"/>
                </a:cubicBezTo>
                <a:cubicBezTo>
                  <a:pt x="23443" y="6239"/>
                  <a:pt x="23726" y="6617"/>
                  <a:pt x="24199" y="6617"/>
                </a:cubicBezTo>
                <a:cubicBezTo>
                  <a:pt x="24577" y="6617"/>
                  <a:pt x="24861" y="6239"/>
                  <a:pt x="24861" y="5861"/>
                </a:cubicBezTo>
                <a:cubicBezTo>
                  <a:pt x="24766" y="5388"/>
                  <a:pt x="24577" y="5199"/>
                  <a:pt x="24199" y="5199"/>
                </a:cubicBezTo>
                <a:close/>
                <a:moveTo>
                  <a:pt x="31099" y="5199"/>
                </a:moveTo>
                <a:cubicBezTo>
                  <a:pt x="30816" y="5199"/>
                  <a:pt x="30438" y="5577"/>
                  <a:pt x="30438" y="5861"/>
                </a:cubicBezTo>
                <a:cubicBezTo>
                  <a:pt x="30438" y="6239"/>
                  <a:pt x="30627" y="6617"/>
                  <a:pt x="31099" y="6617"/>
                </a:cubicBezTo>
                <a:cubicBezTo>
                  <a:pt x="31478" y="6617"/>
                  <a:pt x="31856" y="6239"/>
                  <a:pt x="31856" y="5861"/>
                </a:cubicBezTo>
                <a:cubicBezTo>
                  <a:pt x="31761" y="5388"/>
                  <a:pt x="31478" y="5199"/>
                  <a:pt x="31099" y="5199"/>
                </a:cubicBezTo>
                <a:close/>
                <a:moveTo>
                  <a:pt x="38094" y="5199"/>
                </a:moveTo>
                <a:cubicBezTo>
                  <a:pt x="37811" y="5199"/>
                  <a:pt x="37433" y="5577"/>
                  <a:pt x="37433" y="5861"/>
                </a:cubicBezTo>
                <a:cubicBezTo>
                  <a:pt x="37433" y="6239"/>
                  <a:pt x="37622" y="6617"/>
                  <a:pt x="38094" y="6617"/>
                </a:cubicBezTo>
                <a:cubicBezTo>
                  <a:pt x="38472" y="6617"/>
                  <a:pt x="38851" y="6239"/>
                  <a:pt x="38851" y="5861"/>
                </a:cubicBezTo>
                <a:cubicBezTo>
                  <a:pt x="38851" y="5388"/>
                  <a:pt x="38472" y="5199"/>
                  <a:pt x="38094" y="5199"/>
                </a:cubicBezTo>
                <a:close/>
                <a:moveTo>
                  <a:pt x="45089" y="5199"/>
                </a:moveTo>
                <a:cubicBezTo>
                  <a:pt x="44711" y="5199"/>
                  <a:pt x="44333" y="5577"/>
                  <a:pt x="44333" y="5861"/>
                </a:cubicBezTo>
                <a:cubicBezTo>
                  <a:pt x="44333" y="6239"/>
                  <a:pt x="44617" y="6617"/>
                  <a:pt x="45089" y="6617"/>
                </a:cubicBezTo>
                <a:cubicBezTo>
                  <a:pt x="45467" y="6617"/>
                  <a:pt x="45845" y="6239"/>
                  <a:pt x="45845" y="5861"/>
                </a:cubicBezTo>
                <a:cubicBezTo>
                  <a:pt x="45845" y="5388"/>
                  <a:pt x="45467" y="5199"/>
                  <a:pt x="45089" y="5199"/>
                </a:cubicBezTo>
                <a:close/>
                <a:moveTo>
                  <a:pt x="52084" y="5199"/>
                </a:moveTo>
                <a:cubicBezTo>
                  <a:pt x="51706" y="5199"/>
                  <a:pt x="51328" y="5577"/>
                  <a:pt x="51328" y="5861"/>
                </a:cubicBezTo>
                <a:cubicBezTo>
                  <a:pt x="51328" y="6239"/>
                  <a:pt x="51611" y="6617"/>
                  <a:pt x="52084" y="6617"/>
                </a:cubicBezTo>
                <a:cubicBezTo>
                  <a:pt x="52462" y="6617"/>
                  <a:pt x="52746" y="6239"/>
                  <a:pt x="52746" y="5861"/>
                </a:cubicBezTo>
                <a:cubicBezTo>
                  <a:pt x="52746" y="5388"/>
                  <a:pt x="52368" y="5199"/>
                  <a:pt x="52084" y="5199"/>
                </a:cubicBezTo>
                <a:close/>
                <a:moveTo>
                  <a:pt x="14368" y="7468"/>
                </a:moveTo>
                <a:cubicBezTo>
                  <a:pt x="13990" y="7657"/>
                  <a:pt x="13801" y="7940"/>
                  <a:pt x="13423" y="8130"/>
                </a:cubicBezTo>
                <a:cubicBezTo>
                  <a:pt x="13518" y="8130"/>
                  <a:pt x="13518" y="8224"/>
                  <a:pt x="13612" y="8224"/>
                </a:cubicBezTo>
                <a:cubicBezTo>
                  <a:pt x="13990" y="8224"/>
                  <a:pt x="14368" y="7940"/>
                  <a:pt x="14368" y="7562"/>
                </a:cubicBezTo>
                <a:lnTo>
                  <a:pt x="14368" y="7468"/>
                </a:lnTo>
                <a:close/>
                <a:moveTo>
                  <a:pt x="20607" y="6995"/>
                </a:moveTo>
                <a:cubicBezTo>
                  <a:pt x="20324" y="6995"/>
                  <a:pt x="19945" y="7279"/>
                  <a:pt x="19945" y="7657"/>
                </a:cubicBezTo>
                <a:cubicBezTo>
                  <a:pt x="19945" y="8035"/>
                  <a:pt x="20135" y="8413"/>
                  <a:pt x="20607" y="8413"/>
                </a:cubicBezTo>
                <a:cubicBezTo>
                  <a:pt x="20985" y="8413"/>
                  <a:pt x="21363" y="8035"/>
                  <a:pt x="21363" y="7657"/>
                </a:cubicBezTo>
                <a:cubicBezTo>
                  <a:pt x="21363" y="7184"/>
                  <a:pt x="21080" y="6995"/>
                  <a:pt x="20607" y="6995"/>
                </a:cubicBezTo>
                <a:close/>
                <a:moveTo>
                  <a:pt x="27602" y="6995"/>
                </a:moveTo>
                <a:cubicBezTo>
                  <a:pt x="27224" y="6995"/>
                  <a:pt x="26846" y="7279"/>
                  <a:pt x="26846" y="7657"/>
                </a:cubicBezTo>
                <a:cubicBezTo>
                  <a:pt x="26846" y="8035"/>
                  <a:pt x="27129" y="8413"/>
                  <a:pt x="27602" y="8413"/>
                </a:cubicBezTo>
                <a:cubicBezTo>
                  <a:pt x="27980" y="8413"/>
                  <a:pt x="28358" y="8035"/>
                  <a:pt x="28358" y="7657"/>
                </a:cubicBezTo>
                <a:cubicBezTo>
                  <a:pt x="28358" y="7184"/>
                  <a:pt x="28075" y="6995"/>
                  <a:pt x="27602" y="6995"/>
                </a:cubicBezTo>
                <a:close/>
                <a:moveTo>
                  <a:pt x="34691" y="6995"/>
                </a:moveTo>
                <a:cubicBezTo>
                  <a:pt x="34313" y="6995"/>
                  <a:pt x="33935" y="7279"/>
                  <a:pt x="33935" y="7657"/>
                </a:cubicBezTo>
                <a:cubicBezTo>
                  <a:pt x="33935" y="8035"/>
                  <a:pt x="34219" y="8413"/>
                  <a:pt x="34691" y="8413"/>
                </a:cubicBezTo>
                <a:cubicBezTo>
                  <a:pt x="35070" y="8413"/>
                  <a:pt x="35448" y="8035"/>
                  <a:pt x="35448" y="7657"/>
                </a:cubicBezTo>
                <a:cubicBezTo>
                  <a:pt x="35259" y="7184"/>
                  <a:pt x="35070" y="6995"/>
                  <a:pt x="34691" y="6995"/>
                </a:cubicBezTo>
                <a:close/>
                <a:moveTo>
                  <a:pt x="41686" y="6995"/>
                </a:moveTo>
                <a:cubicBezTo>
                  <a:pt x="41308" y="6995"/>
                  <a:pt x="40930" y="7279"/>
                  <a:pt x="40930" y="7657"/>
                </a:cubicBezTo>
                <a:cubicBezTo>
                  <a:pt x="40930" y="8035"/>
                  <a:pt x="41214" y="8413"/>
                  <a:pt x="41686" y="8413"/>
                </a:cubicBezTo>
                <a:cubicBezTo>
                  <a:pt x="42064" y="8413"/>
                  <a:pt x="42348" y="8035"/>
                  <a:pt x="42348" y="7657"/>
                </a:cubicBezTo>
                <a:cubicBezTo>
                  <a:pt x="42253" y="7184"/>
                  <a:pt x="42064" y="6995"/>
                  <a:pt x="41686" y="6995"/>
                </a:cubicBezTo>
                <a:close/>
                <a:moveTo>
                  <a:pt x="48681" y="6995"/>
                </a:moveTo>
                <a:cubicBezTo>
                  <a:pt x="48303" y="6995"/>
                  <a:pt x="47925" y="7279"/>
                  <a:pt x="47925" y="7657"/>
                </a:cubicBezTo>
                <a:cubicBezTo>
                  <a:pt x="47925" y="8035"/>
                  <a:pt x="48114" y="8413"/>
                  <a:pt x="48681" y="8413"/>
                </a:cubicBezTo>
                <a:cubicBezTo>
                  <a:pt x="48965" y="8413"/>
                  <a:pt x="49343" y="8035"/>
                  <a:pt x="49343" y="7657"/>
                </a:cubicBezTo>
                <a:cubicBezTo>
                  <a:pt x="49248" y="7184"/>
                  <a:pt x="48965" y="6995"/>
                  <a:pt x="48681" y="6995"/>
                </a:cubicBezTo>
                <a:close/>
                <a:moveTo>
                  <a:pt x="55581" y="6995"/>
                </a:moveTo>
                <a:cubicBezTo>
                  <a:pt x="55298" y="6995"/>
                  <a:pt x="54920" y="7279"/>
                  <a:pt x="54920" y="7657"/>
                </a:cubicBezTo>
                <a:cubicBezTo>
                  <a:pt x="54920" y="8035"/>
                  <a:pt x="55109" y="8413"/>
                  <a:pt x="55581" y="8413"/>
                </a:cubicBezTo>
                <a:cubicBezTo>
                  <a:pt x="55960" y="8413"/>
                  <a:pt x="56338" y="8035"/>
                  <a:pt x="56338" y="7657"/>
                </a:cubicBezTo>
                <a:cubicBezTo>
                  <a:pt x="56243" y="7184"/>
                  <a:pt x="55960" y="6995"/>
                  <a:pt x="55581" y="6995"/>
                </a:cubicBezTo>
                <a:close/>
                <a:moveTo>
                  <a:pt x="17204" y="8602"/>
                </a:moveTo>
                <a:cubicBezTo>
                  <a:pt x="16826" y="8602"/>
                  <a:pt x="16543" y="8980"/>
                  <a:pt x="16543" y="9358"/>
                </a:cubicBezTo>
                <a:cubicBezTo>
                  <a:pt x="16543" y="9642"/>
                  <a:pt x="16732" y="10020"/>
                  <a:pt x="17204" y="10020"/>
                </a:cubicBezTo>
                <a:cubicBezTo>
                  <a:pt x="17582" y="10020"/>
                  <a:pt x="17960" y="9642"/>
                  <a:pt x="17960" y="9358"/>
                </a:cubicBezTo>
                <a:cubicBezTo>
                  <a:pt x="17771" y="8980"/>
                  <a:pt x="17582" y="8602"/>
                  <a:pt x="17204" y="8602"/>
                </a:cubicBezTo>
                <a:close/>
                <a:moveTo>
                  <a:pt x="24199" y="8602"/>
                </a:moveTo>
                <a:cubicBezTo>
                  <a:pt x="23821" y="8602"/>
                  <a:pt x="23443" y="8980"/>
                  <a:pt x="23443" y="9358"/>
                </a:cubicBezTo>
                <a:cubicBezTo>
                  <a:pt x="23443" y="9642"/>
                  <a:pt x="23726" y="10020"/>
                  <a:pt x="24199" y="10020"/>
                </a:cubicBezTo>
                <a:cubicBezTo>
                  <a:pt x="24577" y="10020"/>
                  <a:pt x="24861" y="9642"/>
                  <a:pt x="24861" y="9358"/>
                </a:cubicBezTo>
                <a:cubicBezTo>
                  <a:pt x="24766" y="8980"/>
                  <a:pt x="24577" y="8602"/>
                  <a:pt x="24199" y="8602"/>
                </a:cubicBezTo>
                <a:close/>
                <a:moveTo>
                  <a:pt x="31099" y="8602"/>
                </a:moveTo>
                <a:cubicBezTo>
                  <a:pt x="30816" y="8602"/>
                  <a:pt x="30438" y="8980"/>
                  <a:pt x="30438" y="9358"/>
                </a:cubicBezTo>
                <a:cubicBezTo>
                  <a:pt x="30438" y="9642"/>
                  <a:pt x="30627" y="10020"/>
                  <a:pt x="31099" y="10020"/>
                </a:cubicBezTo>
                <a:cubicBezTo>
                  <a:pt x="31478" y="10020"/>
                  <a:pt x="31856" y="9642"/>
                  <a:pt x="31856" y="9358"/>
                </a:cubicBezTo>
                <a:cubicBezTo>
                  <a:pt x="31761" y="8980"/>
                  <a:pt x="31478" y="8602"/>
                  <a:pt x="31099" y="8602"/>
                </a:cubicBezTo>
                <a:close/>
                <a:moveTo>
                  <a:pt x="38094" y="8602"/>
                </a:moveTo>
                <a:cubicBezTo>
                  <a:pt x="37811" y="8602"/>
                  <a:pt x="37433" y="8980"/>
                  <a:pt x="37433" y="9358"/>
                </a:cubicBezTo>
                <a:cubicBezTo>
                  <a:pt x="37433" y="9642"/>
                  <a:pt x="37622" y="10020"/>
                  <a:pt x="38094" y="10020"/>
                </a:cubicBezTo>
                <a:cubicBezTo>
                  <a:pt x="38472" y="10020"/>
                  <a:pt x="38851" y="9642"/>
                  <a:pt x="38851" y="9358"/>
                </a:cubicBezTo>
                <a:cubicBezTo>
                  <a:pt x="38851" y="8980"/>
                  <a:pt x="38472" y="8602"/>
                  <a:pt x="38094" y="8602"/>
                </a:cubicBezTo>
                <a:close/>
                <a:moveTo>
                  <a:pt x="45089" y="8602"/>
                </a:moveTo>
                <a:cubicBezTo>
                  <a:pt x="44711" y="8602"/>
                  <a:pt x="44333" y="8980"/>
                  <a:pt x="44333" y="9358"/>
                </a:cubicBezTo>
                <a:cubicBezTo>
                  <a:pt x="44333" y="9642"/>
                  <a:pt x="44617" y="10020"/>
                  <a:pt x="45089" y="10020"/>
                </a:cubicBezTo>
                <a:cubicBezTo>
                  <a:pt x="45467" y="10020"/>
                  <a:pt x="45845" y="9642"/>
                  <a:pt x="45845" y="9358"/>
                </a:cubicBezTo>
                <a:cubicBezTo>
                  <a:pt x="45845" y="8980"/>
                  <a:pt x="45467" y="8602"/>
                  <a:pt x="45089" y="8602"/>
                </a:cubicBezTo>
                <a:close/>
                <a:moveTo>
                  <a:pt x="52084" y="8602"/>
                </a:moveTo>
                <a:cubicBezTo>
                  <a:pt x="51706" y="8602"/>
                  <a:pt x="51328" y="8980"/>
                  <a:pt x="51328" y="9358"/>
                </a:cubicBezTo>
                <a:cubicBezTo>
                  <a:pt x="51328" y="9642"/>
                  <a:pt x="51611" y="10020"/>
                  <a:pt x="52084" y="10020"/>
                </a:cubicBezTo>
                <a:cubicBezTo>
                  <a:pt x="52462" y="10020"/>
                  <a:pt x="52746" y="9642"/>
                  <a:pt x="52746" y="9358"/>
                </a:cubicBezTo>
                <a:cubicBezTo>
                  <a:pt x="52746" y="8980"/>
                  <a:pt x="52368" y="8602"/>
                  <a:pt x="52084" y="8602"/>
                </a:cubicBezTo>
                <a:close/>
                <a:moveTo>
                  <a:pt x="59079" y="8602"/>
                </a:moveTo>
                <a:cubicBezTo>
                  <a:pt x="58701" y="8602"/>
                  <a:pt x="58323" y="8980"/>
                  <a:pt x="58323" y="9358"/>
                </a:cubicBezTo>
                <a:cubicBezTo>
                  <a:pt x="58323" y="9642"/>
                  <a:pt x="58512" y="10020"/>
                  <a:pt x="59079" y="10020"/>
                </a:cubicBezTo>
                <a:cubicBezTo>
                  <a:pt x="59363" y="10020"/>
                  <a:pt x="59741" y="9642"/>
                  <a:pt x="59741" y="9358"/>
                </a:cubicBezTo>
                <a:cubicBezTo>
                  <a:pt x="59741" y="8980"/>
                  <a:pt x="59363" y="8602"/>
                  <a:pt x="59079" y="8602"/>
                </a:cubicBezTo>
                <a:close/>
                <a:moveTo>
                  <a:pt x="13707" y="10398"/>
                </a:moveTo>
                <a:cubicBezTo>
                  <a:pt x="13329" y="10398"/>
                  <a:pt x="12951" y="10682"/>
                  <a:pt x="12951" y="11060"/>
                </a:cubicBezTo>
                <a:cubicBezTo>
                  <a:pt x="12951" y="11438"/>
                  <a:pt x="13234" y="11816"/>
                  <a:pt x="13707" y="11816"/>
                </a:cubicBezTo>
                <a:cubicBezTo>
                  <a:pt x="13990" y="11816"/>
                  <a:pt x="14368" y="11438"/>
                  <a:pt x="14368" y="11060"/>
                </a:cubicBezTo>
                <a:cubicBezTo>
                  <a:pt x="14368" y="10682"/>
                  <a:pt x="13990" y="10398"/>
                  <a:pt x="13707" y="10398"/>
                </a:cubicBezTo>
                <a:close/>
                <a:moveTo>
                  <a:pt x="20607" y="10398"/>
                </a:moveTo>
                <a:cubicBezTo>
                  <a:pt x="20324" y="10398"/>
                  <a:pt x="19945" y="10682"/>
                  <a:pt x="19945" y="11060"/>
                </a:cubicBezTo>
                <a:cubicBezTo>
                  <a:pt x="19945" y="11438"/>
                  <a:pt x="20135" y="11816"/>
                  <a:pt x="20607" y="11816"/>
                </a:cubicBezTo>
                <a:cubicBezTo>
                  <a:pt x="20985" y="11816"/>
                  <a:pt x="21363" y="11438"/>
                  <a:pt x="21363" y="11060"/>
                </a:cubicBezTo>
                <a:cubicBezTo>
                  <a:pt x="21363" y="10682"/>
                  <a:pt x="21080" y="10398"/>
                  <a:pt x="20607" y="10398"/>
                </a:cubicBezTo>
                <a:close/>
                <a:moveTo>
                  <a:pt x="27602" y="10398"/>
                </a:moveTo>
                <a:cubicBezTo>
                  <a:pt x="27224" y="10398"/>
                  <a:pt x="26846" y="10682"/>
                  <a:pt x="26846" y="11060"/>
                </a:cubicBezTo>
                <a:cubicBezTo>
                  <a:pt x="26846" y="11438"/>
                  <a:pt x="27129" y="11816"/>
                  <a:pt x="27602" y="11816"/>
                </a:cubicBezTo>
                <a:cubicBezTo>
                  <a:pt x="27980" y="11816"/>
                  <a:pt x="28358" y="11438"/>
                  <a:pt x="28358" y="11060"/>
                </a:cubicBezTo>
                <a:cubicBezTo>
                  <a:pt x="28358" y="10682"/>
                  <a:pt x="28075" y="10398"/>
                  <a:pt x="27602" y="10398"/>
                </a:cubicBezTo>
                <a:close/>
                <a:moveTo>
                  <a:pt x="34691" y="10398"/>
                </a:moveTo>
                <a:cubicBezTo>
                  <a:pt x="34313" y="10398"/>
                  <a:pt x="33935" y="10682"/>
                  <a:pt x="33935" y="11060"/>
                </a:cubicBezTo>
                <a:cubicBezTo>
                  <a:pt x="33935" y="11438"/>
                  <a:pt x="34219" y="11816"/>
                  <a:pt x="34691" y="11816"/>
                </a:cubicBezTo>
                <a:cubicBezTo>
                  <a:pt x="35070" y="11816"/>
                  <a:pt x="35448" y="11438"/>
                  <a:pt x="35448" y="11060"/>
                </a:cubicBezTo>
                <a:cubicBezTo>
                  <a:pt x="35259" y="10682"/>
                  <a:pt x="35070" y="10398"/>
                  <a:pt x="34691" y="10398"/>
                </a:cubicBezTo>
                <a:close/>
                <a:moveTo>
                  <a:pt x="41686" y="10398"/>
                </a:moveTo>
                <a:cubicBezTo>
                  <a:pt x="41308" y="10398"/>
                  <a:pt x="40930" y="10682"/>
                  <a:pt x="40930" y="11060"/>
                </a:cubicBezTo>
                <a:cubicBezTo>
                  <a:pt x="40930" y="11438"/>
                  <a:pt x="41214" y="11816"/>
                  <a:pt x="41686" y="11816"/>
                </a:cubicBezTo>
                <a:cubicBezTo>
                  <a:pt x="42064" y="11816"/>
                  <a:pt x="42348" y="11438"/>
                  <a:pt x="42348" y="11060"/>
                </a:cubicBezTo>
                <a:cubicBezTo>
                  <a:pt x="42253" y="10682"/>
                  <a:pt x="42064" y="10398"/>
                  <a:pt x="41686" y="10398"/>
                </a:cubicBezTo>
                <a:close/>
                <a:moveTo>
                  <a:pt x="48681" y="10398"/>
                </a:moveTo>
                <a:cubicBezTo>
                  <a:pt x="48303" y="10398"/>
                  <a:pt x="47925" y="10682"/>
                  <a:pt x="47925" y="11060"/>
                </a:cubicBezTo>
                <a:cubicBezTo>
                  <a:pt x="47925" y="11438"/>
                  <a:pt x="48114" y="11816"/>
                  <a:pt x="48681" y="11816"/>
                </a:cubicBezTo>
                <a:cubicBezTo>
                  <a:pt x="48965" y="11816"/>
                  <a:pt x="49343" y="11438"/>
                  <a:pt x="49343" y="11060"/>
                </a:cubicBezTo>
                <a:cubicBezTo>
                  <a:pt x="49248" y="10682"/>
                  <a:pt x="48965" y="10398"/>
                  <a:pt x="48681" y="10398"/>
                </a:cubicBezTo>
                <a:close/>
                <a:moveTo>
                  <a:pt x="55581" y="10398"/>
                </a:moveTo>
                <a:cubicBezTo>
                  <a:pt x="55298" y="10398"/>
                  <a:pt x="54920" y="10682"/>
                  <a:pt x="54920" y="11060"/>
                </a:cubicBezTo>
                <a:cubicBezTo>
                  <a:pt x="54920" y="11438"/>
                  <a:pt x="55109" y="11816"/>
                  <a:pt x="55581" y="11816"/>
                </a:cubicBezTo>
                <a:cubicBezTo>
                  <a:pt x="55960" y="11816"/>
                  <a:pt x="56338" y="11438"/>
                  <a:pt x="56338" y="11060"/>
                </a:cubicBezTo>
                <a:cubicBezTo>
                  <a:pt x="56243" y="10682"/>
                  <a:pt x="55960" y="10398"/>
                  <a:pt x="55581" y="10398"/>
                </a:cubicBezTo>
                <a:close/>
                <a:moveTo>
                  <a:pt x="62576" y="10398"/>
                </a:moveTo>
                <a:cubicBezTo>
                  <a:pt x="62198" y="10398"/>
                  <a:pt x="61820" y="10682"/>
                  <a:pt x="61820" y="11060"/>
                </a:cubicBezTo>
                <a:cubicBezTo>
                  <a:pt x="61820" y="11438"/>
                  <a:pt x="62104" y="11816"/>
                  <a:pt x="62576" y="11816"/>
                </a:cubicBezTo>
                <a:cubicBezTo>
                  <a:pt x="62954" y="11816"/>
                  <a:pt x="63333" y="11438"/>
                  <a:pt x="63333" y="11060"/>
                </a:cubicBezTo>
                <a:cubicBezTo>
                  <a:pt x="63144" y="10682"/>
                  <a:pt x="62954" y="10398"/>
                  <a:pt x="62576" y="10398"/>
                </a:cubicBezTo>
                <a:close/>
                <a:moveTo>
                  <a:pt x="65412" y="12478"/>
                </a:moveTo>
                <a:cubicBezTo>
                  <a:pt x="65318" y="12667"/>
                  <a:pt x="65318" y="12761"/>
                  <a:pt x="65318" y="12856"/>
                </a:cubicBezTo>
                <a:cubicBezTo>
                  <a:pt x="65412" y="13045"/>
                  <a:pt x="65696" y="13423"/>
                  <a:pt x="65979" y="13423"/>
                </a:cubicBezTo>
                <a:cubicBezTo>
                  <a:pt x="66168" y="13423"/>
                  <a:pt x="66168" y="13328"/>
                  <a:pt x="66263" y="13328"/>
                </a:cubicBezTo>
                <a:cubicBezTo>
                  <a:pt x="66074" y="13234"/>
                  <a:pt x="66074" y="13045"/>
                  <a:pt x="65979" y="13045"/>
                </a:cubicBezTo>
                <a:cubicBezTo>
                  <a:pt x="65885" y="12856"/>
                  <a:pt x="65601" y="12761"/>
                  <a:pt x="65412" y="12478"/>
                </a:cubicBezTo>
                <a:close/>
                <a:moveTo>
                  <a:pt x="10209" y="12194"/>
                </a:moveTo>
                <a:cubicBezTo>
                  <a:pt x="9831" y="12194"/>
                  <a:pt x="9548" y="12478"/>
                  <a:pt x="9548" y="12856"/>
                </a:cubicBezTo>
                <a:cubicBezTo>
                  <a:pt x="9548" y="13234"/>
                  <a:pt x="9737" y="13612"/>
                  <a:pt x="10209" y="13612"/>
                </a:cubicBezTo>
                <a:cubicBezTo>
                  <a:pt x="10587" y="13612"/>
                  <a:pt x="10966" y="13234"/>
                  <a:pt x="10966" y="12856"/>
                </a:cubicBezTo>
                <a:cubicBezTo>
                  <a:pt x="10871" y="12383"/>
                  <a:pt x="10587" y="12194"/>
                  <a:pt x="10209" y="12194"/>
                </a:cubicBezTo>
                <a:close/>
                <a:moveTo>
                  <a:pt x="17204" y="12194"/>
                </a:moveTo>
                <a:cubicBezTo>
                  <a:pt x="16826" y="12194"/>
                  <a:pt x="16543" y="12478"/>
                  <a:pt x="16543" y="12856"/>
                </a:cubicBezTo>
                <a:cubicBezTo>
                  <a:pt x="16543" y="13234"/>
                  <a:pt x="16732" y="13612"/>
                  <a:pt x="17204" y="13612"/>
                </a:cubicBezTo>
                <a:cubicBezTo>
                  <a:pt x="17582" y="13612"/>
                  <a:pt x="17960" y="13234"/>
                  <a:pt x="17960" y="12856"/>
                </a:cubicBezTo>
                <a:cubicBezTo>
                  <a:pt x="17771" y="12383"/>
                  <a:pt x="17582" y="12194"/>
                  <a:pt x="17204" y="12194"/>
                </a:cubicBezTo>
                <a:close/>
                <a:moveTo>
                  <a:pt x="24199" y="12194"/>
                </a:moveTo>
                <a:cubicBezTo>
                  <a:pt x="23821" y="12194"/>
                  <a:pt x="23443" y="12478"/>
                  <a:pt x="23443" y="12856"/>
                </a:cubicBezTo>
                <a:cubicBezTo>
                  <a:pt x="23443" y="13234"/>
                  <a:pt x="23726" y="13612"/>
                  <a:pt x="24199" y="13612"/>
                </a:cubicBezTo>
                <a:cubicBezTo>
                  <a:pt x="24577" y="13612"/>
                  <a:pt x="24861" y="13234"/>
                  <a:pt x="24861" y="12856"/>
                </a:cubicBezTo>
                <a:cubicBezTo>
                  <a:pt x="24766" y="12383"/>
                  <a:pt x="24577" y="12194"/>
                  <a:pt x="24199" y="12194"/>
                </a:cubicBezTo>
                <a:close/>
                <a:moveTo>
                  <a:pt x="31099" y="12194"/>
                </a:moveTo>
                <a:cubicBezTo>
                  <a:pt x="30816" y="12194"/>
                  <a:pt x="30438" y="12478"/>
                  <a:pt x="30438" y="12856"/>
                </a:cubicBezTo>
                <a:cubicBezTo>
                  <a:pt x="30438" y="13234"/>
                  <a:pt x="30627" y="13612"/>
                  <a:pt x="31099" y="13612"/>
                </a:cubicBezTo>
                <a:cubicBezTo>
                  <a:pt x="31478" y="13612"/>
                  <a:pt x="31856" y="13234"/>
                  <a:pt x="31856" y="12856"/>
                </a:cubicBezTo>
                <a:cubicBezTo>
                  <a:pt x="31761" y="12383"/>
                  <a:pt x="31478" y="12194"/>
                  <a:pt x="31099" y="12194"/>
                </a:cubicBezTo>
                <a:close/>
                <a:moveTo>
                  <a:pt x="38094" y="12194"/>
                </a:moveTo>
                <a:cubicBezTo>
                  <a:pt x="37811" y="12194"/>
                  <a:pt x="37433" y="12478"/>
                  <a:pt x="37433" y="12856"/>
                </a:cubicBezTo>
                <a:cubicBezTo>
                  <a:pt x="37433" y="13234"/>
                  <a:pt x="37622" y="13612"/>
                  <a:pt x="38094" y="13612"/>
                </a:cubicBezTo>
                <a:cubicBezTo>
                  <a:pt x="38472" y="13612"/>
                  <a:pt x="38851" y="13234"/>
                  <a:pt x="38851" y="12856"/>
                </a:cubicBezTo>
                <a:cubicBezTo>
                  <a:pt x="38851" y="12383"/>
                  <a:pt x="38472" y="12194"/>
                  <a:pt x="38094" y="12194"/>
                </a:cubicBezTo>
                <a:close/>
                <a:moveTo>
                  <a:pt x="45089" y="12194"/>
                </a:moveTo>
                <a:cubicBezTo>
                  <a:pt x="44711" y="12194"/>
                  <a:pt x="44333" y="12478"/>
                  <a:pt x="44333" y="12856"/>
                </a:cubicBezTo>
                <a:cubicBezTo>
                  <a:pt x="44333" y="13234"/>
                  <a:pt x="44617" y="13612"/>
                  <a:pt x="45089" y="13612"/>
                </a:cubicBezTo>
                <a:cubicBezTo>
                  <a:pt x="45467" y="13612"/>
                  <a:pt x="45845" y="13234"/>
                  <a:pt x="45845" y="12856"/>
                </a:cubicBezTo>
                <a:cubicBezTo>
                  <a:pt x="45845" y="12383"/>
                  <a:pt x="45467" y="12194"/>
                  <a:pt x="45089" y="12194"/>
                </a:cubicBezTo>
                <a:close/>
                <a:moveTo>
                  <a:pt x="52084" y="12194"/>
                </a:moveTo>
                <a:cubicBezTo>
                  <a:pt x="51706" y="12194"/>
                  <a:pt x="51328" y="12478"/>
                  <a:pt x="51328" y="12856"/>
                </a:cubicBezTo>
                <a:cubicBezTo>
                  <a:pt x="51328" y="13234"/>
                  <a:pt x="51611" y="13612"/>
                  <a:pt x="52084" y="13612"/>
                </a:cubicBezTo>
                <a:cubicBezTo>
                  <a:pt x="52462" y="13612"/>
                  <a:pt x="52746" y="13234"/>
                  <a:pt x="52746" y="12856"/>
                </a:cubicBezTo>
                <a:cubicBezTo>
                  <a:pt x="52746" y="12383"/>
                  <a:pt x="52368" y="12194"/>
                  <a:pt x="52084" y="12194"/>
                </a:cubicBezTo>
                <a:close/>
                <a:moveTo>
                  <a:pt x="59079" y="12194"/>
                </a:moveTo>
                <a:cubicBezTo>
                  <a:pt x="58701" y="12194"/>
                  <a:pt x="58323" y="12478"/>
                  <a:pt x="58323" y="12856"/>
                </a:cubicBezTo>
                <a:cubicBezTo>
                  <a:pt x="58323" y="13234"/>
                  <a:pt x="58512" y="13612"/>
                  <a:pt x="59079" y="13612"/>
                </a:cubicBezTo>
                <a:cubicBezTo>
                  <a:pt x="59363" y="13612"/>
                  <a:pt x="59741" y="13234"/>
                  <a:pt x="59741" y="12856"/>
                </a:cubicBezTo>
                <a:cubicBezTo>
                  <a:pt x="59741" y="12383"/>
                  <a:pt x="59363" y="12194"/>
                  <a:pt x="59079" y="12194"/>
                </a:cubicBezTo>
                <a:close/>
                <a:moveTo>
                  <a:pt x="7374" y="14557"/>
                </a:moveTo>
                <a:lnTo>
                  <a:pt x="7374" y="14557"/>
                </a:lnTo>
                <a:cubicBezTo>
                  <a:pt x="7279" y="14652"/>
                  <a:pt x="7185" y="14841"/>
                  <a:pt x="7090" y="15030"/>
                </a:cubicBezTo>
                <a:cubicBezTo>
                  <a:pt x="7185" y="15030"/>
                  <a:pt x="7374" y="14841"/>
                  <a:pt x="7374" y="14557"/>
                </a:cubicBezTo>
                <a:close/>
                <a:moveTo>
                  <a:pt x="13707" y="13896"/>
                </a:moveTo>
                <a:cubicBezTo>
                  <a:pt x="13329" y="13896"/>
                  <a:pt x="12951" y="14274"/>
                  <a:pt x="12951" y="14652"/>
                </a:cubicBezTo>
                <a:cubicBezTo>
                  <a:pt x="12951" y="15030"/>
                  <a:pt x="13234" y="15313"/>
                  <a:pt x="13707" y="15313"/>
                </a:cubicBezTo>
                <a:cubicBezTo>
                  <a:pt x="13990" y="15313"/>
                  <a:pt x="14368" y="15030"/>
                  <a:pt x="14368" y="14652"/>
                </a:cubicBezTo>
                <a:cubicBezTo>
                  <a:pt x="14368" y="14179"/>
                  <a:pt x="13990" y="13896"/>
                  <a:pt x="13707" y="13896"/>
                </a:cubicBezTo>
                <a:close/>
                <a:moveTo>
                  <a:pt x="20607" y="13896"/>
                </a:moveTo>
                <a:cubicBezTo>
                  <a:pt x="20324" y="13896"/>
                  <a:pt x="19945" y="14274"/>
                  <a:pt x="19945" y="14652"/>
                </a:cubicBezTo>
                <a:cubicBezTo>
                  <a:pt x="19945" y="15030"/>
                  <a:pt x="20135" y="15313"/>
                  <a:pt x="20607" y="15313"/>
                </a:cubicBezTo>
                <a:cubicBezTo>
                  <a:pt x="20985" y="15313"/>
                  <a:pt x="21363" y="15030"/>
                  <a:pt x="21363" y="14652"/>
                </a:cubicBezTo>
                <a:cubicBezTo>
                  <a:pt x="21363" y="14179"/>
                  <a:pt x="21080" y="13896"/>
                  <a:pt x="20607" y="13896"/>
                </a:cubicBezTo>
                <a:close/>
                <a:moveTo>
                  <a:pt x="27602" y="13896"/>
                </a:moveTo>
                <a:cubicBezTo>
                  <a:pt x="27224" y="13896"/>
                  <a:pt x="26846" y="14274"/>
                  <a:pt x="26846" y="14652"/>
                </a:cubicBezTo>
                <a:cubicBezTo>
                  <a:pt x="26846" y="15030"/>
                  <a:pt x="27129" y="15313"/>
                  <a:pt x="27602" y="15313"/>
                </a:cubicBezTo>
                <a:cubicBezTo>
                  <a:pt x="27980" y="15313"/>
                  <a:pt x="28358" y="15030"/>
                  <a:pt x="28358" y="14652"/>
                </a:cubicBezTo>
                <a:cubicBezTo>
                  <a:pt x="28358" y="14179"/>
                  <a:pt x="28075" y="13896"/>
                  <a:pt x="27602" y="13896"/>
                </a:cubicBezTo>
                <a:close/>
                <a:moveTo>
                  <a:pt x="34691" y="13896"/>
                </a:moveTo>
                <a:cubicBezTo>
                  <a:pt x="34313" y="13896"/>
                  <a:pt x="33935" y="14274"/>
                  <a:pt x="33935" y="14652"/>
                </a:cubicBezTo>
                <a:cubicBezTo>
                  <a:pt x="33935" y="15030"/>
                  <a:pt x="34219" y="15313"/>
                  <a:pt x="34691" y="15313"/>
                </a:cubicBezTo>
                <a:cubicBezTo>
                  <a:pt x="35070" y="15313"/>
                  <a:pt x="35448" y="15030"/>
                  <a:pt x="35448" y="14652"/>
                </a:cubicBezTo>
                <a:cubicBezTo>
                  <a:pt x="35259" y="14179"/>
                  <a:pt x="35070" y="13896"/>
                  <a:pt x="34691" y="13896"/>
                </a:cubicBezTo>
                <a:close/>
                <a:moveTo>
                  <a:pt x="41686" y="13896"/>
                </a:moveTo>
                <a:cubicBezTo>
                  <a:pt x="41308" y="13896"/>
                  <a:pt x="40930" y="14274"/>
                  <a:pt x="40930" y="14652"/>
                </a:cubicBezTo>
                <a:cubicBezTo>
                  <a:pt x="40930" y="15030"/>
                  <a:pt x="41214" y="15313"/>
                  <a:pt x="41686" y="15313"/>
                </a:cubicBezTo>
                <a:cubicBezTo>
                  <a:pt x="42064" y="15313"/>
                  <a:pt x="42348" y="15030"/>
                  <a:pt x="42348" y="14652"/>
                </a:cubicBezTo>
                <a:cubicBezTo>
                  <a:pt x="42253" y="14179"/>
                  <a:pt x="42064" y="13896"/>
                  <a:pt x="41686" y="13896"/>
                </a:cubicBezTo>
                <a:close/>
                <a:moveTo>
                  <a:pt x="48681" y="13896"/>
                </a:moveTo>
                <a:cubicBezTo>
                  <a:pt x="48303" y="13896"/>
                  <a:pt x="47925" y="14274"/>
                  <a:pt x="47925" y="14652"/>
                </a:cubicBezTo>
                <a:cubicBezTo>
                  <a:pt x="47925" y="15030"/>
                  <a:pt x="48114" y="15313"/>
                  <a:pt x="48681" y="15313"/>
                </a:cubicBezTo>
                <a:cubicBezTo>
                  <a:pt x="48965" y="15313"/>
                  <a:pt x="49343" y="15030"/>
                  <a:pt x="49343" y="14652"/>
                </a:cubicBezTo>
                <a:cubicBezTo>
                  <a:pt x="49248" y="14179"/>
                  <a:pt x="48965" y="13896"/>
                  <a:pt x="48681" y="13896"/>
                </a:cubicBezTo>
                <a:close/>
                <a:moveTo>
                  <a:pt x="55581" y="13896"/>
                </a:moveTo>
                <a:cubicBezTo>
                  <a:pt x="55298" y="13896"/>
                  <a:pt x="54920" y="14274"/>
                  <a:pt x="54920" y="14652"/>
                </a:cubicBezTo>
                <a:cubicBezTo>
                  <a:pt x="54920" y="15030"/>
                  <a:pt x="55109" y="15313"/>
                  <a:pt x="55581" y="15313"/>
                </a:cubicBezTo>
                <a:cubicBezTo>
                  <a:pt x="55960" y="15313"/>
                  <a:pt x="56338" y="15030"/>
                  <a:pt x="56338" y="14652"/>
                </a:cubicBezTo>
                <a:cubicBezTo>
                  <a:pt x="56243" y="14179"/>
                  <a:pt x="55960" y="13896"/>
                  <a:pt x="55581" y="13896"/>
                </a:cubicBezTo>
                <a:close/>
                <a:moveTo>
                  <a:pt x="62576" y="13896"/>
                </a:moveTo>
                <a:cubicBezTo>
                  <a:pt x="62198" y="13896"/>
                  <a:pt x="61820" y="14274"/>
                  <a:pt x="61820" y="14652"/>
                </a:cubicBezTo>
                <a:cubicBezTo>
                  <a:pt x="61820" y="15030"/>
                  <a:pt x="62104" y="15313"/>
                  <a:pt x="62576" y="15313"/>
                </a:cubicBezTo>
                <a:cubicBezTo>
                  <a:pt x="62954" y="15313"/>
                  <a:pt x="63333" y="15030"/>
                  <a:pt x="63333" y="14652"/>
                </a:cubicBezTo>
                <a:cubicBezTo>
                  <a:pt x="63144" y="14179"/>
                  <a:pt x="62954" y="13896"/>
                  <a:pt x="62576" y="13896"/>
                </a:cubicBezTo>
                <a:close/>
                <a:moveTo>
                  <a:pt x="10209" y="15597"/>
                </a:moveTo>
                <a:cubicBezTo>
                  <a:pt x="9831" y="15597"/>
                  <a:pt x="9548" y="15881"/>
                  <a:pt x="9548" y="16259"/>
                </a:cubicBezTo>
                <a:cubicBezTo>
                  <a:pt x="9548" y="16637"/>
                  <a:pt x="9737" y="17015"/>
                  <a:pt x="10209" y="17015"/>
                </a:cubicBezTo>
                <a:cubicBezTo>
                  <a:pt x="10587" y="17015"/>
                  <a:pt x="10966" y="16637"/>
                  <a:pt x="10966" y="16259"/>
                </a:cubicBezTo>
                <a:cubicBezTo>
                  <a:pt x="10871" y="15975"/>
                  <a:pt x="10587" y="15597"/>
                  <a:pt x="10209" y="15597"/>
                </a:cubicBezTo>
                <a:close/>
                <a:moveTo>
                  <a:pt x="17204" y="15597"/>
                </a:moveTo>
                <a:cubicBezTo>
                  <a:pt x="16826" y="15597"/>
                  <a:pt x="16543" y="15881"/>
                  <a:pt x="16543" y="16259"/>
                </a:cubicBezTo>
                <a:cubicBezTo>
                  <a:pt x="16543" y="16637"/>
                  <a:pt x="16732" y="17015"/>
                  <a:pt x="17204" y="17015"/>
                </a:cubicBezTo>
                <a:cubicBezTo>
                  <a:pt x="17582" y="17015"/>
                  <a:pt x="17960" y="16637"/>
                  <a:pt x="17960" y="16259"/>
                </a:cubicBezTo>
                <a:cubicBezTo>
                  <a:pt x="17771" y="15975"/>
                  <a:pt x="17582" y="15597"/>
                  <a:pt x="17204" y="15597"/>
                </a:cubicBezTo>
                <a:close/>
                <a:moveTo>
                  <a:pt x="24199" y="15597"/>
                </a:moveTo>
                <a:cubicBezTo>
                  <a:pt x="23821" y="15597"/>
                  <a:pt x="23443" y="15881"/>
                  <a:pt x="23443" y="16259"/>
                </a:cubicBezTo>
                <a:cubicBezTo>
                  <a:pt x="23443" y="16637"/>
                  <a:pt x="23726" y="17015"/>
                  <a:pt x="24199" y="17015"/>
                </a:cubicBezTo>
                <a:cubicBezTo>
                  <a:pt x="24577" y="17015"/>
                  <a:pt x="24861" y="16637"/>
                  <a:pt x="24861" y="16259"/>
                </a:cubicBezTo>
                <a:cubicBezTo>
                  <a:pt x="24766" y="15975"/>
                  <a:pt x="24577" y="15597"/>
                  <a:pt x="24199" y="15597"/>
                </a:cubicBezTo>
                <a:close/>
                <a:moveTo>
                  <a:pt x="31099" y="15597"/>
                </a:moveTo>
                <a:cubicBezTo>
                  <a:pt x="30816" y="15597"/>
                  <a:pt x="30438" y="15881"/>
                  <a:pt x="30438" y="16259"/>
                </a:cubicBezTo>
                <a:cubicBezTo>
                  <a:pt x="30438" y="16637"/>
                  <a:pt x="30627" y="17015"/>
                  <a:pt x="31099" y="17015"/>
                </a:cubicBezTo>
                <a:cubicBezTo>
                  <a:pt x="31478" y="17015"/>
                  <a:pt x="31856" y="16637"/>
                  <a:pt x="31856" y="16259"/>
                </a:cubicBezTo>
                <a:cubicBezTo>
                  <a:pt x="31761" y="15975"/>
                  <a:pt x="31478" y="15597"/>
                  <a:pt x="31099" y="15597"/>
                </a:cubicBezTo>
                <a:close/>
                <a:moveTo>
                  <a:pt x="38094" y="15597"/>
                </a:moveTo>
                <a:cubicBezTo>
                  <a:pt x="37811" y="15597"/>
                  <a:pt x="37433" y="15881"/>
                  <a:pt x="37433" y="16259"/>
                </a:cubicBezTo>
                <a:cubicBezTo>
                  <a:pt x="37433" y="16637"/>
                  <a:pt x="37622" y="17015"/>
                  <a:pt x="38094" y="17015"/>
                </a:cubicBezTo>
                <a:cubicBezTo>
                  <a:pt x="38472" y="17015"/>
                  <a:pt x="38851" y="16637"/>
                  <a:pt x="38851" y="16259"/>
                </a:cubicBezTo>
                <a:cubicBezTo>
                  <a:pt x="38851" y="15975"/>
                  <a:pt x="38472" y="15597"/>
                  <a:pt x="38094" y="15597"/>
                </a:cubicBezTo>
                <a:close/>
                <a:moveTo>
                  <a:pt x="45089" y="15597"/>
                </a:moveTo>
                <a:cubicBezTo>
                  <a:pt x="44711" y="15597"/>
                  <a:pt x="44333" y="15881"/>
                  <a:pt x="44333" y="16259"/>
                </a:cubicBezTo>
                <a:cubicBezTo>
                  <a:pt x="44333" y="16637"/>
                  <a:pt x="44617" y="17015"/>
                  <a:pt x="45089" y="17015"/>
                </a:cubicBezTo>
                <a:cubicBezTo>
                  <a:pt x="45467" y="17015"/>
                  <a:pt x="45845" y="16637"/>
                  <a:pt x="45845" y="16259"/>
                </a:cubicBezTo>
                <a:cubicBezTo>
                  <a:pt x="45845" y="15975"/>
                  <a:pt x="45467" y="15597"/>
                  <a:pt x="45089" y="15597"/>
                </a:cubicBezTo>
                <a:close/>
                <a:moveTo>
                  <a:pt x="52084" y="15597"/>
                </a:moveTo>
                <a:cubicBezTo>
                  <a:pt x="51706" y="15597"/>
                  <a:pt x="51328" y="15881"/>
                  <a:pt x="51328" y="16259"/>
                </a:cubicBezTo>
                <a:cubicBezTo>
                  <a:pt x="51328" y="16637"/>
                  <a:pt x="51611" y="17015"/>
                  <a:pt x="52084" y="17015"/>
                </a:cubicBezTo>
                <a:cubicBezTo>
                  <a:pt x="52462" y="17015"/>
                  <a:pt x="52746" y="16637"/>
                  <a:pt x="52746" y="16259"/>
                </a:cubicBezTo>
                <a:cubicBezTo>
                  <a:pt x="52746" y="15975"/>
                  <a:pt x="52368" y="15597"/>
                  <a:pt x="52084" y="15597"/>
                </a:cubicBezTo>
                <a:close/>
                <a:moveTo>
                  <a:pt x="59079" y="15597"/>
                </a:moveTo>
                <a:cubicBezTo>
                  <a:pt x="58701" y="15597"/>
                  <a:pt x="58323" y="15881"/>
                  <a:pt x="58323" y="16259"/>
                </a:cubicBezTo>
                <a:cubicBezTo>
                  <a:pt x="58323" y="16637"/>
                  <a:pt x="58512" y="17015"/>
                  <a:pt x="59079" y="17015"/>
                </a:cubicBezTo>
                <a:cubicBezTo>
                  <a:pt x="59363" y="17015"/>
                  <a:pt x="59741" y="16637"/>
                  <a:pt x="59741" y="16259"/>
                </a:cubicBezTo>
                <a:cubicBezTo>
                  <a:pt x="59741" y="15975"/>
                  <a:pt x="59363" y="15597"/>
                  <a:pt x="59079" y="15597"/>
                </a:cubicBezTo>
                <a:close/>
                <a:moveTo>
                  <a:pt x="65979" y="15597"/>
                </a:moveTo>
                <a:cubicBezTo>
                  <a:pt x="65601" y="15597"/>
                  <a:pt x="65318" y="15881"/>
                  <a:pt x="65318" y="16259"/>
                </a:cubicBezTo>
                <a:cubicBezTo>
                  <a:pt x="65318" y="16637"/>
                  <a:pt x="65507" y="17015"/>
                  <a:pt x="65979" y="17015"/>
                </a:cubicBezTo>
                <a:cubicBezTo>
                  <a:pt x="66357" y="17015"/>
                  <a:pt x="66735" y="16637"/>
                  <a:pt x="66735" y="16259"/>
                </a:cubicBezTo>
                <a:cubicBezTo>
                  <a:pt x="66735" y="15975"/>
                  <a:pt x="66357" y="15597"/>
                  <a:pt x="65979" y="15597"/>
                </a:cubicBezTo>
                <a:close/>
                <a:moveTo>
                  <a:pt x="69099" y="17487"/>
                </a:moveTo>
                <a:cubicBezTo>
                  <a:pt x="68910" y="17582"/>
                  <a:pt x="68721" y="17677"/>
                  <a:pt x="68721" y="17960"/>
                </a:cubicBezTo>
                <a:cubicBezTo>
                  <a:pt x="68815" y="18433"/>
                  <a:pt x="69193" y="18622"/>
                  <a:pt x="69571" y="18622"/>
                </a:cubicBezTo>
                <a:cubicBezTo>
                  <a:pt x="69666" y="18622"/>
                  <a:pt x="69760" y="18527"/>
                  <a:pt x="69760" y="18527"/>
                </a:cubicBezTo>
                <a:cubicBezTo>
                  <a:pt x="69666" y="18244"/>
                  <a:pt x="69571" y="18149"/>
                  <a:pt x="69382" y="17960"/>
                </a:cubicBezTo>
                <a:cubicBezTo>
                  <a:pt x="69288" y="17771"/>
                  <a:pt x="69193" y="17582"/>
                  <a:pt x="69099" y="17487"/>
                </a:cubicBezTo>
                <a:close/>
                <a:moveTo>
                  <a:pt x="6712" y="17393"/>
                </a:moveTo>
                <a:cubicBezTo>
                  <a:pt x="6334" y="17393"/>
                  <a:pt x="5956" y="17677"/>
                  <a:pt x="5956" y="18055"/>
                </a:cubicBezTo>
                <a:cubicBezTo>
                  <a:pt x="5956" y="18433"/>
                  <a:pt x="6239" y="18811"/>
                  <a:pt x="6712" y="18811"/>
                </a:cubicBezTo>
                <a:cubicBezTo>
                  <a:pt x="7090" y="18811"/>
                  <a:pt x="7374" y="18433"/>
                  <a:pt x="7374" y="18055"/>
                </a:cubicBezTo>
                <a:cubicBezTo>
                  <a:pt x="7374" y="17677"/>
                  <a:pt x="7090" y="17393"/>
                  <a:pt x="6712" y="17393"/>
                </a:cubicBezTo>
                <a:close/>
                <a:moveTo>
                  <a:pt x="13707" y="17393"/>
                </a:moveTo>
                <a:cubicBezTo>
                  <a:pt x="13329" y="17393"/>
                  <a:pt x="12951" y="17677"/>
                  <a:pt x="12951" y="18055"/>
                </a:cubicBezTo>
                <a:cubicBezTo>
                  <a:pt x="12951" y="18433"/>
                  <a:pt x="13234" y="18811"/>
                  <a:pt x="13707" y="18811"/>
                </a:cubicBezTo>
                <a:cubicBezTo>
                  <a:pt x="13990" y="18811"/>
                  <a:pt x="14368" y="18433"/>
                  <a:pt x="14368" y="18055"/>
                </a:cubicBezTo>
                <a:cubicBezTo>
                  <a:pt x="14368" y="17677"/>
                  <a:pt x="13990" y="17393"/>
                  <a:pt x="13707" y="17393"/>
                </a:cubicBezTo>
                <a:close/>
                <a:moveTo>
                  <a:pt x="20607" y="17393"/>
                </a:moveTo>
                <a:cubicBezTo>
                  <a:pt x="20324" y="17393"/>
                  <a:pt x="19945" y="17677"/>
                  <a:pt x="19945" y="18055"/>
                </a:cubicBezTo>
                <a:cubicBezTo>
                  <a:pt x="19945" y="18433"/>
                  <a:pt x="20135" y="18811"/>
                  <a:pt x="20607" y="18811"/>
                </a:cubicBezTo>
                <a:cubicBezTo>
                  <a:pt x="20985" y="18811"/>
                  <a:pt x="21363" y="18433"/>
                  <a:pt x="21363" y="18055"/>
                </a:cubicBezTo>
                <a:cubicBezTo>
                  <a:pt x="21363" y="17677"/>
                  <a:pt x="21080" y="17393"/>
                  <a:pt x="20607" y="17393"/>
                </a:cubicBezTo>
                <a:close/>
                <a:moveTo>
                  <a:pt x="27602" y="17393"/>
                </a:moveTo>
                <a:cubicBezTo>
                  <a:pt x="27224" y="17393"/>
                  <a:pt x="26846" y="17677"/>
                  <a:pt x="26846" y="18055"/>
                </a:cubicBezTo>
                <a:cubicBezTo>
                  <a:pt x="26846" y="18433"/>
                  <a:pt x="27129" y="18811"/>
                  <a:pt x="27602" y="18811"/>
                </a:cubicBezTo>
                <a:cubicBezTo>
                  <a:pt x="27980" y="18811"/>
                  <a:pt x="28358" y="18433"/>
                  <a:pt x="28358" y="18055"/>
                </a:cubicBezTo>
                <a:cubicBezTo>
                  <a:pt x="28358" y="17677"/>
                  <a:pt x="28075" y="17393"/>
                  <a:pt x="27602" y="17393"/>
                </a:cubicBezTo>
                <a:close/>
                <a:moveTo>
                  <a:pt x="34691" y="17393"/>
                </a:moveTo>
                <a:cubicBezTo>
                  <a:pt x="34313" y="17393"/>
                  <a:pt x="33935" y="17677"/>
                  <a:pt x="33935" y="18055"/>
                </a:cubicBezTo>
                <a:cubicBezTo>
                  <a:pt x="33935" y="18433"/>
                  <a:pt x="34219" y="18811"/>
                  <a:pt x="34691" y="18811"/>
                </a:cubicBezTo>
                <a:cubicBezTo>
                  <a:pt x="35070" y="18811"/>
                  <a:pt x="35448" y="18433"/>
                  <a:pt x="35448" y="18055"/>
                </a:cubicBezTo>
                <a:cubicBezTo>
                  <a:pt x="35259" y="17677"/>
                  <a:pt x="35070" y="17393"/>
                  <a:pt x="34691" y="17393"/>
                </a:cubicBezTo>
                <a:close/>
                <a:moveTo>
                  <a:pt x="41686" y="17393"/>
                </a:moveTo>
                <a:cubicBezTo>
                  <a:pt x="41308" y="17393"/>
                  <a:pt x="40930" y="17677"/>
                  <a:pt x="40930" y="18055"/>
                </a:cubicBezTo>
                <a:cubicBezTo>
                  <a:pt x="40930" y="18433"/>
                  <a:pt x="41214" y="18811"/>
                  <a:pt x="41686" y="18811"/>
                </a:cubicBezTo>
                <a:cubicBezTo>
                  <a:pt x="42064" y="18811"/>
                  <a:pt x="42348" y="18433"/>
                  <a:pt x="42348" y="18055"/>
                </a:cubicBezTo>
                <a:cubicBezTo>
                  <a:pt x="42253" y="17677"/>
                  <a:pt x="42064" y="17393"/>
                  <a:pt x="41686" y="17393"/>
                </a:cubicBezTo>
                <a:close/>
                <a:moveTo>
                  <a:pt x="48681" y="17393"/>
                </a:moveTo>
                <a:cubicBezTo>
                  <a:pt x="48303" y="17393"/>
                  <a:pt x="47925" y="17677"/>
                  <a:pt x="47925" y="18055"/>
                </a:cubicBezTo>
                <a:cubicBezTo>
                  <a:pt x="47925" y="18433"/>
                  <a:pt x="48114" y="18811"/>
                  <a:pt x="48681" y="18811"/>
                </a:cubicBezTo>
                <a:cubicBezTo>
                  <a:pt x="48965" y="18811"/>
                  <a:pt x="49343" y="18433"/>
                  <a:pt x="49343" y="18055"/>
                </a:cubicBezTo>
                <a:cubicBezTo>
                  <a:pt x="49248" y="17677"/>
                  <a:pt x="48965" y="17393"/>
                  <a:pt x="48681" y="17393"/>
                </a:cubicBezTo>
                <a:close/>
                <a:moveTo>
                  <a:pt x="55581" y="17393"/>
                </a:moveTo>
                <a:cubicBezTo>
                  <a:pt x="55298" y="17393"/>
                  <a:pt x="54920" y="17677"/>
                  <a:pt x="54920" y="18055"/>
                </a:cubicBezTo>
                <a:cubicBezTo>
                  <a:pt x="54920" y="18433"/>
                  <a:pt x="55109" y="18811"/>
                  <a:pt x="55581" y="18811"/>
                </a:cubicBezTo>
                <a:cubicBezTo>
                  <a:pt x="55960" y="18811"/>
                  <a:pt x="56338" y="18433"/>
                  <a:pt x="56338" y="18055"/>
                </a:cubicBezTo>
                <a:cubicBezTo>
                  <a:pt x="56243" y="17677"/>
                  <a:pt x="55960" y="17393"/>
                  <a:pt x="55581" y="17393"/>
                </a:cubicBezTo>
                <a:close/>
                <a:moveTo>
                  <a:pt x="62576" y="17393"/>
                </a:moveTo>
                <a:cubicBezTo>
                  <a:pt x="62198" y="17393"/>
                  <a:pt x="61820" y="17677"/>
                  <a:pt x="61820" y="18055"/>
                </a:cubicBezTo>
                <a:cubicBezTo>
                  <a:pt x="61820" y="18433"/>
                  <a:pt x="62104" y="18811"/>
                  <a:pt x="62576" y="18811"/>
                </a:cubicBezTo>
                <a:cubicBezTo>
                  <a:pt x="62954" y="18811"/>
                  <a:pt x="63333" y="18433"/>
                  <a:pt x="63333" y="18055"/>
                </a:cubicBezTo>
                <a:cubicBezTo>
                  <a:pt x="63144" y="17677"/>
                  <a:pt x="62954" y="17393"/>
                  <a:pt x="62576" y="17393"/>
                </a:cubicBezTo>
                <a:close/>
                <a:moveTo>
                  <a:pt x="10209" y="19094"/>
                </a:moveTo>
                <a:cubicBezTo>
                  <a:pt x="9831" y="19094"/>
                  <a:pt x="9548" y="19473"/>
                  <a:pt x="9548" y="19851"/>
                </a:cubicBezTo>
                <a:cubicBezTo>
                  <a:pt x="9548" y="20134"/>
                  <a:pt x="9737" y="20512"/>
                  <a:pt x="10209" y="20512"/>
                </a:cubicBezTo>
                <a:cubicBezTo>
                  <a:pt x="10587" y="20512"/>
                  <a:pt x="10966" y="20229"/>
                  <a:pt x="10966" y="19851"/>
                </a:cubicBezTo>
                <a:cubicBezTo>
                  <a:pt x="10871" y="19378"/>
                  <a:pt x="10587" y="19094"/>
                  <a:pt x="10209" y="19094"/>
                </a:cubicBezTo>
                <a:close/>
                <a:moveTo>
                  <a:pt x="17204" y="19094"/>
                </a:moveTo>
                <a:cubicBezTo>
                  <a:pt x="16826" y="19094"/>
                  <a:pt x="16543" y="19473"/>
                  <a:pt x="16543" y="19851"/>
                </a:cubicBezTo>
                <a:cubicBezTo>
                  <a:pt x="16543" y="20134"/>
                  <a:pt x="16732" y="20512"/>
                  <a:pt x="17204" y="20512"/>
                </a:cubicBezTo>
                <a:cubicBezTo>
                  <a:pt x="17582" y="20512"/>
                  <a:pt x="17960" y="20229"/>
                  <a:pt x="17960" y="19851"/>
                </a:cubicBezTo>
                <a:cubicBezTo>
                  <a:pt x="17771" y="19378"/>
                  <a:pt x="17582" y="19094"/>
                  <a:pt x="17204" y="19094"/>
                </a:cubicBezTo>
                <a:close/>
                <a:moveTo>
                  <a:pt x="24199" y="19094"/>
                </a:moveTo>
                <a:cubicBezTo>
                  <a:pt x="23821" y="19094"/>
                  <a:pt x="23443" y="19473"/>
                  <a:pt x="23443" y="19851"/>
                </a:cubicBezTo>
                <a:cubicBezTo>
                  <a:pt x="23443" y="20134"/>
                  <a:pt x="23726" y="20512"/>
                  <a:pt x="24199" y="20512"/>
                </a:cubicBezTo>
                <a:cubicBezTo>
                  <a:pt x="24577" y="20512"/>
                  <a:pt x="24861" y="20229"/>
                  <a:pt x="24861" y="19851"/>
                </a:cubicBezTo>
                <a:cubicBezTo>
                  <a:pt x="24766" y="19378"/>
                  <a:pt x="24577" y="19094"/>
                  <a:pt x="24199" y="19094"/>
                </a:cubicBezTo>
                <a:close/>
                <a:moveTo>
                  <a:pt x="31099" y="19094"/>
                </a:moveTo>
                <a:cubicBezTo>
                  <a:pt x="30816" y="19094"/>
                  <a:pt x="30438" y="19473"/>
                  <a:pt x="30438" y="19851"/>
                </a:cubicBezTo>
                <a:cubicBezTo>
                  <a:pt x="30438" y="20134"/>
                  <a:pt x="30627" y="20512"/>
                  <a:pt x="31099" y="20512"/>
                </a:cubicBezTo>
                <a:cubicBezTo>
                  <a:pt x="31478" y="20512"/>
                  <a:pt x="31856" y="20229"/>
                  <a:pt x="31856" y="19851"/>
                </a:cubicBezTo>
                <a:cubicBezTo>
                  <a:pt x="31761" y="19378"/>
                  <a:pt x="31478" y="19094"/>
                  <a:pt x="31099" y="19094"/>
                </a:cubicBezTo>
                <a:close/>
                <a:moveTo>
                  <a:pt x="38094" y="19094"/>
                </a:moveTo>
                <a:cubicBezTo>
                  <a:pt x="37811" y="19094"/>
                  <a:pt x="37433" y="19473"/>
                  <a:pt x="37433" y="19851"/>
                </a:cubicBezTo>
                <a:cubicBezTo>
                  <a:pt x="37433" y="20134"/>
                  <a:pt x="37622" y="20512"/>
                  <a:pt x="38094" y="20512"/>
                </a:cubicBezTo>
                <a:cubicBezTo>
                  <a:pt x="38472" y="20512"/>
                  <a:pt x="38851" y="20229"/>
                  <a:pt x="38851" y="19851"/>
                </a:cubicBezTo>
                <a:cubicBezTo>
                  <a:pt x="38851" y="19378"/>
                  <a:pt x="38472" y="19094"/>
                  <a:pt x="38094" y="19094"/>
                </a:cubicBezTo>
                <a:close/>
                <a:moveTo>
                  <a:pt x="45089" y="19094"/>
                </a:moveTo>
                <a:cubicBezTo>
                  <a:pt x="44711" y="19094"/>
                  <a:pt x="44333" y="19473"/>
                  <a:pt x="44333" y="19851"/>
                </a:cubicBezTo>
                <a:cubicBezTo>
                  <a:pt x="44333" y="20134"/>
                  <a:pt x="44617" y="20512"/>
                  <a:pt x="45089" y="20512"/>
                </a:cubicBezTo>
                <a:cubicBezTo>
                  <a:pt x="45467" y="20512"/>
                  <a:pt x="45845" y="20229"/>
                  <a:pt x="45845" y="19851"/>
                </a:cubicBezTo>
                <a:cubicBezTo>
                  <a:pt x="45845" y="19378"/>
                  <a:pt x="45467" y="19094"/>
                  <a:pt x="45089" y="19094"/>
                </a:cubicBezTo>
                <a:close/>
                <a:moveTo>
                  <a:pt x="52084" y="19094"/>
                </a:moveTo>
                <a:cubicBezTo>
                  <a:pt x="51706" y="19094"/>
                  <a:pt x="51328" y="19473"/>
                  <a:pt x="51328" y="19851"/>
                </a:cubicBezTo>
                <a:cubicBezTo>
                  <a:pt x="51328" y="20134"/>
                  <a:pt x="51611" y="20512"/>
                  <a:pt x="52084" y="20512"/>
                </a:cubicBezTo>
                <a:cubicBezTo>
                  <a:pt x="52462" y="20512"/>
                  <a:pt x="52746" y="20229"/>
                  <a:pt x="52746" y="19851"/>
                </a:cubicBezTo>
                <a:cubicBezTo>
                  <a:pt x="52746" y="19378"/>
                  <a:pt x="52368" y="19094"/>
                  <a:pt x="52084" y="19094"/>
                </a:cubicBezTo>
                <a:close/>
                <a:moveTo>
                  <a:pt x="59079" y="19094"/>
                </a:moveTo>
                <a:cubicBezTo>
                  <a:pt x="58701" y="19094"/>
                  <a:pt x="58323" y="19473"/>
                  <a:pt x="58323" y="19851"/>
                </a:cubicBezTo>
                <a:cubicBezTo>
                  <a:pt x="58323" y="20134"/>
                  <a:pt x="58512" y="20512"/>
                  <a:pt x="59079" y="20512"/>
                </a:cubicBezTo>
                <a:cubicBezTo>
                  <a:pt x="59363" y="20512"/>
                  <a:pt x="59741" y="20229"/>
                  <a:pt x="59741" y="19851"/>
                </a:cubicBezTo>
                <a:cubicBezTo>
                  <a:pt x="59741" y="19378"/>
                  <a:pt x="59363" y="19094"/>
                  <a:pt x="59079" y="19094"/>
                </a:cubicBezTo>
                <a:close/>
                <a:moveTo>
                  <a:pt x="65979" y="19094"/>
                </a:moveTo>
                <a:cubicBezTo>
                  <a:pt x="65601" y="19094"/>
                  <a:pt x="65318" y="19473"/>
                  <a:pt x="65318" y="19851"/>
                </a:cubicBezTo>
                <a:cubicBezTo>
                  <a:pt x="65318" y="20134"/>
                  <a:pt x="65507" y="20512"/>
                  <a:pt x="65979" y="20512"/>
                </a:cubicBezTo>
                <a:cubicBezTo>
                  <a:pt x="66357" y="20512"/>
                  <a:pt x="66735" y="20229"/>
                  <a:pt x="66735" y="19851"/>
                </a:cubicBezTo>
                <a:cubicBezTo>
                  <a:pt x="66735" y="19378"/>
                  <a:pt x="66357" y="19094"/>
                  <a:pt x="65979" y="19094"/>
                </a:cubicBezTo>
                <a:close/>
                <a:moveTo>
                  <a:pt x="6712" y="20890"/>
                </a:moveTo>
                <a:cubicBezTo>
                  <a:pt x="6334" y="20890"/>
                  <a:pt x="5956" y="21268"/>
                  <a:pt x="5956" y="21647"/>
                </a:cubicBezTo>
                <a:cubicBezTo>
                  <a:pt x="5956" y="21930"/>
                  <a:pt x="6239" y="22308"/>
                  <a:pt x="6712" y="22308"/>
                </a:cubicBezTo>
                <a:cubicBezTo>
                  <a:pt x="7090" y="22308"/>
                  <a:pt x="7374" y="21930"/>
                  <a:pt x="7374" y="21647"/>
                </a:cubicBezTo>
                <a:cubicBezTo>
                  <a:pt x="7374" y="21174"/>
                  <a:pt x="7090" y="20890"/>
                  <a:pt x="6712" y="20890"/>
                </a:cubicBezTo>
                <a:close/>
                <a:moveTo>
                  <a:pt x="13707" y="20890"/>
                </a:moveTo>
                <a:cubicBezTo>
                  <a:pt x="13329" y="20890"/>
                  <a:pt x="12951" y="21268"/>
                  <a:pt x="12951" y="21647"/>
                </a:cubicBezTo>
                <a:cubicBezTo>
                  <a:pt x="12951" y="21930"/>
                  <a:pt x="13234" y="22308"/>
                  <a:pt x="13707" y="22308"/>
                </a:cubicBezTo>
                <a:cubicBezTo>
                  <a:pt x="13990" y="22308"/>
                  <a:pt x="14368" y="21930"/>
                  <a:pt x="14368" y="21647"/>
                </a:cubicBezTo>
                <a:cubicBezTo>
                  <a:pt x="14368" y="21174"/>
                  <a:pt x="13990" y="20890"/>
                  <a:pt x="13707" y="20890"/>
                </a:cubicBezTo>
                <a:close/>
                <a:moveTo>
                  <a:pt x="20607" y="20890"/>
                </a:moveTo>
                <a:cubicBezTo>
                  <a:pt x="20324" y="20890"/>
                  <a:pt x="19945" y="21268"/>
                  <a:pt x="19945" y="21647"/>
                </a:cubicBezTo>
                <a:cubicBezTo>
                  <a:pt x="19945" y="21930"/>
                  <a:pt x="20135" y="22308"/>
                  <a:pt x="20607" y="22308"/>
                </a:cubicBezTo>
                <a:cubicBezTo>
                  <a:pt x="20985" y="22308"/>
                  <a:pt x="21363" y="21930"/>
                  <a:pt x="21363" y="21647"/>
                </a:cubicBezTo>
                <a:cubicBezTo>
                  <a:pt x="21363" y="21174"/>
                  <a:pt x="21080" y="20890"/>
                  <a:pt x="20607" y="20890"/>
                </a:cubicBezTo>
                <a:close/>
                <a:moveTo>
                  <a:pt x="27602" y="20890"/>
                </a:moveTo>
                <a:cubicBezTo>
                  <a:pt x="27224" y="20890"/>
                  <a:pt x="26846" y="21268"/>
                  <a:pt x="26846" y="21647"/>
                </a:cubicBezTo>
                <a:cubicBezTo>
                  <a:pt x="26846" y="21930"/>
                  <a:pt x="27129" y="22308"/>
                  <a:pt x="27602" y="22308"/>
                </a:cubicBezTo>
                <a:cubicBezTo>
                  <a:pt x="27980" y="22308"/>
                  <a:pt x="28358" y="21930"/>
                  <a:pt x="28358" y="21647"/>
                </a:cubicBezTo>
                <a:cubicBezTo>
                  <a:pt x="28358" y="21174"/>
                  <a:pt x="28075" y="20890"/>
                  <a:pt x="27602" y="20890"/>
                </a:cubicBezTo>
                <a:close/>
                <a:moveTo>
                  <a:pt x="34691" y="20890"/>
                </a:moveTo>
                <a:cubicBezTo>
                  <a:pt x="34313" y="20890"/>
                  <a:pt x="33935" y="21268"/>
                  <a:pt x="33935" y="21647"/>
                </a:cubicBezTo>
                <a:cubicBezTo>
                  <a:pt x="33935" y="21930"/>
                  <a:pt x="34219" y="22308"/>
                  <a:pt x="34691" y="22308"/>
                </a:cubicBezTo>
                <a:cubicBezTo>
                  <a:pt x="35070" y="22308"/>
                  <a:pt x="35448" y="21930"/>
                  <a:pt x="35448" y="21647"/>
                </a:cubicBezTo>
                <a:cubicBezTo>
                  <a:pt x="35259" y="21174"/>
                  <a:pt x="35070" y="20890"/>
                  <a:pt x="34691" y="20890"/>
                </a:cubicBezTo>
                <a:close/>
                <a:moveTo>
                  <a:pt x="41686" y="20890"/>
                </a:moveTo>
                <a:cubicBezTo>
                  <a:pt x="41308" y="20890"/>
                  <a:pt x="40930" y="21268"/>
                  <a:pt x="40930" y="21647"/>
                </a:cubicBezTo>
                <a:cubicBezTo>
                  <a:pt x="40930" y="21930"/>
                  <a:pt x="41214" y="22308"/>
                  <a:pt x="41686" y="22308"/>
                </a:cubicBezTo>
                <a:cubicBezTo>
                  <a:pt x="42064" y="22308"/>
                  <a:pt x="42348" y="21930"/>
                  <a:pt x="42348" y="21647"/>
                </a:cubicBezTo>
                <a:cubicBezTo>
                  <a:pt x="42253" y="21174"/>
                  <a:pt x="42064" y="20890"/>
                  <a:pt x="41686" y="20890"/>
                </a:cubicBezTo>
                <a:close/>
                <a:moveTo>
                  <a:pt x="48681" y="20890"/>
                </a:moveTo>
                <a:cubicBezTo>
                  <a:pt x="48303" y="20890"/>
                  <a:pt x="47925" y="21268"/>
                  <a:pt x="47925" y="21647"/>
                </a:cubicBezTo>
                <a:cubicBezTo>
                  <a:pt x="47925" y="21930"/>
                  <a:pt x="48114" y="22308"/>
                  <a:pt x="48681" y="22308"/>
                </a:cubicBezTo>
                <a:cubicBezTo>
                  <a:pt x="48965" y="22308"/>
                  <a:pt x="49343" y="21930"/>
                  <a:pt x="49343" y="21647"/>
                </a:cubicBezTo>
                <a:cubicBezTo>
                  <a:pt x="49248" y="21174"/>
                  <a:pt x="48965" y="20890"/>
                  <a:pt x="48681" y="20890"/>
                </a:cubicBezTo>
                <a:close/>
                <a:moveTo>
                  <a:pt x="55581" y="20890"/>
                </a:moveTo>
                <a:cubicBezTo>
                  <a:pt x="55298" y="20890"/>
                  <a:pt x="54920" y="21268"/>
                  <a:pt x="54920" y="21647"/>
                </a:cubicBezTo>
                <a:cubicBezTo>
                  <a:pt x="54920" y="21930"/>
                  <a:pt x="55109" y="22308"/>
                  <a:pt x="55581" y="22308"/>
                </a:cubicBezTo>
                <a:cubicBezTo>
                  <a:pt x="55960" y="22308"/>
                  <a:pt x="56338" y="21930"/>
                  <a:pt x="56338" y="21647"/>
                </a:cubicBezTo>
                <a:cubicBezTo>
                  <a:pt x="56243" y="21174"/>
                  <a:pt x="55960" y="20890"/>
                  <a:pt x="55581" y="20890"/>
                </a:cubicBezTo>
                <a:close/>
                <a:moveTo>
                  <a:pt x="62576" y="20890"/>
                </a:moveTo>
                <a:cubicBezTo>
                  <a:pt x="62198" y="20890"/>
                  <a:pt x="61820" y="21268"/>
                  <a:pt x="61820" y="21647"/>
                </a:cubicBezTo>
                <a:cubicBezTo>
                  <a:pt x="61820" y="21930"/>
                  <a:pt x="62104" y="22308"/>
                  <a:pt x="62576" y="22308"/>
                </a:cubicBezTo>
                <a:cubicBezTo>
                  <a:pt x="62954" y="22308"/>
                  <a:pt x="63333" y="21930"/>
                  <a:pt x="63333" y="21647"/>
                </a:cubicBezTo>
                <a:cubicBezTo>
                  <a:pt x="63144" y="21174"/>
                  <a:pt x="62954" y="20890"/>
                  <a:pt x="62576" y="20890"/>
                </a:cubicBezTo>
                <a:close/>
                <a:moveTo>
                  <a:pt x="69571" y="20890"/>
                </a:moveTo>
                <a:cubicBezTo>
                  <a:pt x="69193" y="20890"/>
                  <a:pt x="68815" y="21268"/>
                  <a:pt x="68815" y="21647"/>
                </a:cubicBezTo>
                <a:cubicBezTo>
                  <a:pt x="68815" y="21930"/>
                  <a:pt x="69099" y="22308"/>
                  <a:pt x="69571" y="22308"/>
                </a:cubicBezTo>
                <a:cubicBezTo>
                  <a:pt x="69949" y="22308"/>
                  <a:pt x="70233" y="21930"/>
                  <a:pt x="70233" y="21647"/>
                </a:cubicBezTo>
                <a:cubicBezTo>
                  <a:pt x="70138" y="21174"/>
                  <a:pt x="69949" y="20890"/>
                  <a:pt x="69571" y="20890"/>
                </a:cubicBezTo>
                <a:close/>
                <a:moveTo>
                  <a:pt x="3309" y="22497"/>
                </a:moveTo>
                <a:cubicBezTo>
                  <a:pt x="2931" y="22497"/>
                  <a:pt x="2553" y="22875"/>
                  <a:pt x="2553" y="23254"/>
                </a:cubicBezTo>
                <a:cubicBezTo>
                  <a:pt x="2553" y="23632"/>
                  <a:pt x="2742" y="24010"/>
                  <a:pt x="3309" y="24010"/>
                </a:cubicBezTo>
                <a:cubicBezTo>
                  <a:pt x="3593" y="24010"/>
                  <a:pt x="3971" y="23632"/>
                  <a:pt x="3971" y="23254"/>
                </a:cubicBezTo>
                <a:cubicBezTo>
                  <a:pt x="3876" y="22875"/>
                  <a:pt x="3593" y="22497"/>
                  <a:pt x="3309" y="22497"/>
                </a:cubicBezTo>
                <a:close/>
                <a:moveTo>
                  <a:pt x="10209" y="22497"/>
                </a:moveTo>
                <a:cubicBezTo>
                  <a:pt x="9831" y="22497"/>
                  <a:pt x="9548" y="22875"/>
                  <a:pt x="9548" y="23254"/>
                </a:cubicBezTo>
                <a:cubicBezTo>
                  <a:pt x="9548" y="23632"/>
                  <a:pt x="9737" y="24010"/>
                  <a:pt x="10209" y="24010"/>
                </a:cubicBezTo>
                <a:cubicBezTo>
                  <a:pt x="10587" y="24010"/>
                  <a:pt x="10966" y="23632"/>
                  <a:pt x="10966" y="23254"/>
                </a:cubicBezTo>
                <a:cubicBezTo>
                  <a:pt x="10871" y="22875"/>
                  <a:pt x="10587" y="22497"/>
                  <a:pt x="10209" y="22497"/>
                </a:cubicBezTo>
                <a:close/>
                <a:moveTo>
                  <a:pt x="17204" y="22497"/>
                </a:moveTo>
                <a:cubicBezTo>
                  <a:pt x="16826" y="22497"/>
                  <a:pt x="16543" y="22875"/>
                  <a:pt x="16543" y="23254"/>
                </a:cubicBezTo>
                <a:cubicBezTo>
                  <a:pt x="16543" y="23632"/>
                  <a:pt x="16732" y="24010"/>
                  <a:pt x="17204" y="24010"/>
                </a:cubicBezTo>
                <a:cubicBezTo>
                  <a:pt x="17582" y="24010"/>
                  <a:pt x="17960" y="23632"/>
                  <a:pt x="17960" y="23254"/>
                </a:cubicBezTo>
                <a:cubicBezTo>
                  <a:pt x="17771" y="22875"/>
                  <a:pt x="17582" y="22497"/>
                  <a:pt x="17204" y="22497"/>
                </a:cubicBezTo>
                <a:close/>
                <a:moveTo>
                  <a:pt x="24199" y="22497"/>
                </a:moveTo>
                <a:cubicBezTo>
                  <a:pt x="23821" y="22497"/>
                  <a:pt x="23443" y="22875"/>
                  <a:pt x="23443" y="23254"/>
                </a:cubicBezTo>
                <a:cubicBezTo>
                  <a:pt x="23443" y="23632"/>
                  <a:pt x="23726" y="24010"/>
                  <a:pt x="24199" y="24010"/>
                </a:cubicBezTo>
                <a:cubicBezTo>
                  <a:pt x="24577" y="24010"/>
                  <a:pt x="24861" y="23632"/>
                  <a:pt x="24861" y="23254"/>
                </a:cubicBezTo>
                <a:cubicBezTo>
                  <a:pt x="24766" y="22875"/>
                  <a:pt x="24577" y="22497"/>
                  <a:pt x="24199" y="22497"/>
                </a:cubicBezTo>
                <a:close/>
                <a:moveTo>
                  <a:pt x="31099" y="22497"/>
                </a:moveTo>
                <a:cubicBezTo>
                  <a:pt x="30816" y="22497"/>
                  <a:pt x="30438" y="22875"/>
                  <a:pt x="30438" y="23254"/>
                </a:cubicBezTo>
                <a:cubicBezTo>
                  <a:pt x="30438" y="23632"/>
                  <a:pt x="30627" y="24010"/>
                  <a:pt x="31099" y="24010"/>
                </a:cubicBezTo>
                <a:cubicBezTo>
                  <a:pt x="31478" y="24010"/>
                  <a:pt x="31856" y="23632"/>
                  <a:pt x="31856" y="23254"/>
                </a:cubicBezTo>
                <a:cubicBezTo>
                  <a:pt x="31761" y="22875"/>
                  <a:pt x="31478" y="22497"/>
                  <a:pt x="31099" y="22497"/>
                </a:cubicBezTo>
                <a:close/>
                <a:moveTo>
                  <a:pt x="38094" y="22497"/>
                </a:moveTo>
                <a:cubicBezTo>
                  <a:pt x="37811" y="22497"/>
                  <a:pt x="37433" y="22875"/>
                  <a:pt x="37433" y="23254"/>
                </a:cubicBezTo>
                <a:cubicBezTo>
                  <a:pt x="37433" y="23632"/>
                  <a:pt x="37622" y="24010"/>
                  <a:pt x="38094" y="24010"/>
                </a:cubicBezTo>
                <a:cubicBezTo>
                  <a:pt x="38472" y="24010"/>
                  <a:pt x="38851" y="23632"/>
                  <a:pt x="38851" y="23254"/>
                </a:cubicBezTo>
                <a:cubicBezTo>
                  <a:pt x="38851" y="22875"/>
                  <a:pt x="38472" y="22497"/>
                  <a:pt x="38094" y="22497"/>
                </a:cubicBezTo>
                <a:close/>
                <a:moveTo>
                  <a:pt x="45089" y="22497"/>
                </a:moveTo>
                <a:cubicBezTo>
                  <a:pt x="44711" y="22497"/>
                  <a:pt x="44333" y="22875"/>
                  <a:pt x="44333" y="23254"/>
                </a:cubicBezTo>
                <a:cubicBezTo>
                  <a:pt x="44333" y="23632"/>
                  <a:pt x="44617" y="24010"/>
                  <a:pt x="45089" y="24010"/>
                </a:cubicBezTo>
                <a:cubicBezTo>
                  <a:pt x="45467" y="24010"/>
                  <a:pt x="45845" y="23632"/>
                  <a:pt x="45845" y="23254"/>
                </a:cubicBezTo>
                <a:cubicBezTo>
                  <a:pt x="45845" y="22875"/>
                  <a:pt x="45467" y="22497"/>
                  <a:pt x="45089" y="22497"/>
                </a:cubicBezTo>
                <a:close/>
                <a:moveTo>
                  <a:pt x="52084" y="22497"/>
                </a:moveTo>
                <a:cubicBezTo>
                  <a:pt x="51706" y="22497"/>
                  <a:pt x="51328" y="22875"/>
                  <a:pt x="51328" y="23254"/>
                </a:cubicBezTo>
                <a:cubicBezTo>
                  <a:pt x="51328" y="23632"/>
                  <a:pt x="51611" y="24010"/>
                  <a:pt x="52084" y="24010"/>
                </a:cubicBezTo>
                <a:cubicBezTo>
                  <a:pt x="52462" y="24010"/>
                  <a:pt x="52746" y="23632"/>
                  <a:pt x="52746" y="23254"/>
                </a:cubicBezTo>
                <a:cubicBezTo>
                  <a:pt x="52746" y="22875"/>
                  <a:pt x="52368" y="22497"/>
                  <a:pt x="52084" y="22497"/>
                </a:cubicBezTo>
                <a:close/>
                <a:moveTo>
                  <a:pt x="59079" y="22497"/>
                </a:moveTo>
                <a:cubicBezTo>
                  <a:pt x="58701" y="22497"/>
                  <a:pt x="58323" y="22875"/>
                  <a:pt x="58323" y="23254"/>
                </a:cubicBezTo>
                <a:cubicBezTo>
                  <a:pt x="58323" y="23632"/>
                  <a:pt x="58512" y="24010"/>
                  <a:pt x="59079" y="24010"/>
                </a:cubicBezTo>
                <a:cubicBezTo>
                  <a:pt x="59363" y="24010"/>
                  <a:pt x="59741" y="23632"/>
                  <a:pt x="59741" y="23254"/>
                </a:cubicBezTo>
                <a:cubicBezTo>
                  <a:pt x="59741" y="22875"/>
                  <a:pt x="59363" y="22497"/>
                  <a:pt x="59079" y="22497"/>
                </a:cubicBezTo>
                <a:close/>
                <a:moveTo>
                  <a:pt x="65979" y="22497"/>
                </a:moveTo>
                <a:cubicBezTo>
                  <a:pt x="65601" y="22497"/>
                  <a:pt x="65318" y="22875"/>
                  <a:pt x="65318" y="23254"/>
                </a:cubicBezTo>
                <a:cubicBezTo>
                  <a:pt x="65318" y="23632"/>
                  <a:pt x="65507" y="24010"/>
                  <a:pt x="65979" y="24010"/>
                </a:cubicBezTo>
                <a:cubicBezTo>
                  <a:pt x="66357" y="24010"/>
                  <a:pt x="66735" y="23632"/>
                  <a:pt x="66735" y="23254"/>
                </a:cubicBezTo>
                <a:cubicBezTo>
                  <a:pt x="66735" y="22875"/>
                  <a:pt x="66357" y="22497"/>
                  <a:pt x="65979" y="22497"/>
                </a:cubicBezTo>
                <a:close/>
                <a:moveTo>
                  <a:pt x="6712" y="24293"/>
                </a:moveTo>
                <a:cubicBezTo>
                  <a:pt x="6334" y="24293"/>
                  <a:pt x="5956" y="24671"/>
                  <a:pt x="5956" y="25049"/>
                </a:cubicBezTo>
                <a:cubicBezTo>
                  <a:pt x="5956" y="25333"/>
                  <a:pt x="6239" y="25711"/>
                  <a:pt x="6712" y="25711"/>
                </a:cubicBezTo>
                <a:cubicBezTo>
                  <a:pt x="7090" y="25711"/>
                  <a:pt x="7374" y="25428"/>
                  <a:pt x="7374" y="25049"/>
                </a:cubicBezTo>
                <a:cubicBezTo>
                  <a:pt x="7374" y="24671"/>
                  <a:pt x="7090" y="24293"/>
                  <a:pt x="6712" y="24293"/>
                </a:cubicBezTo>
                <a:close/>
                <a:moveTo>
                  <a:pt x="13707" y="24293"/>
                </a:moveTo>
                <a:cubicBezTo>
                  <a:pt x="13329" y="24293"/>
                  <a:pt x="12951" y="24671"/>
                  <a:pt x="12951" y="25049"/>
                </a:cubicBezTo>
                <a:cubicBezTo>
                  <a:pt x="12951" y="25333"/>
                  <a:pt x="13234" y="25711"/>
                  <a:pt x="13707" y="25711"/>
                </a:cubicBezTo>
                <a:cubicBezTo>
                  <a:pt x="13990" y="25711"/>
                  <a:pt x="14368" y="25428"/>
                  <a:pt x="14368" y="25049"/>
                </a:cubicBezTo>
                <a:cubicBezTo>
                  <a:pt x="14368" y="24671"/>
                  <a:pt x="13990" y="24293"/>
                  <a:pt x="13707" y="24293"/>
                </a:cubicBezTo>
                <a:close/>
                <a:moveTo>
                  <a:pt x="20607" y="24293"/>
                </a:moveTo>
                <a:cubicBezTo>
                  <a:pt x="20324" y="24293"/>
                  <a:pt x="19945" y="24671"/>
                  <a:pt x="19945" y="25049"/>
                </a:cubicBezTo>
                <a:cubicBezTo>
                  <a:pt x="19945" y="25333"/>
                  <a:pt x="20135" y="25711"/>
                  <a:pt x="20607" y="25711"/>
                </a:cubicBezTo>
                <a:cubicBezTo>
                  <a:pt x="20985" y="25711"/>
                  <a:pt x="21363" y="25428"/>
                  <a:pt x="21363" y="25049"/>
                </a:cubicBezTo>
                <a:cubicBezTo>
                  <a:pt x="21363" y="24671"/>
                  <a:pt x="21080" y="24293"/>
                  <a:pt x="20607" y="24293"/>
                </a:cubicBezTo>
                <a:close/>
                <a:moveTo>
                  <a:pt x="27602" y="24293"/>
                </a:moveTo>
                <a:cubicBezTo>
                  <a:pt x="27224" y="24293"/>
                  <a:pt x="26846" y="24671"/>
                  <a:pt x="26846" y="25049"/>
                </a:cubicBezTo>
                <a:cubicBezTo>
                  <a:pt x="26846" y="25333"/>
                  <a:pt x="27129" y="25711"/>
                  <a:pt x="27602" y="25711"/>
                </a:cubicBezTo>
                <a:cubicBezTo>
                  <a:pt x="27980" y="25711"/>
                  <a:pt x="28358" y="25428"/>
                  <a:pt x="28358" y="25049"/>
                </a:cubicBezTo>
                <a:cubicBezTo>
                  <a:pt x="28358" y="24671"/>
                  <a:pt x="28075" y="24293"/>
                  <a:pt x="27602" y="24293"/>
                </a:cubicBezTo>
                <a:close/>
                <a:moveTo>
                  <a:pt x="34691" y="24293"/>
                </a:moveTo>
                <a:cubicBezTo>
                  <a:pt x="34313" y="24293"/>
                  <a:pt x="33935" y="24671"/>
                  <a:pt x="33935" y="25049"/>
                </a:cubicBezTo>
                <a:cubicBezTo>
                  <a:pt x="33935" y="25333"/>
                  <a:pt x="34219" y="25711"/>
                  <a:pt x="34691" y="25711"/>
                </a:cubicBezTo>
                <a:cubicBezTo>
                  <a:pt x="35070" y="25711"/>
                  <a:pt x="35448" y="25428"/>
                  <a:pt x="35448" y="25049"/>
                </a:cubicBezTo>
                <a:cubicBezTo>
                  <a:pt x="35259" y="24671"/>
                  <a:pt x="35070" y="24293"/>
                  <a:pt x="34691" y="24293"/>
                </a:cubicBezTo>
                <a:close/>
                <a:moveTo>
                  <a:pt x="41686" y="24293"/>
                </a:moveTo>
                <a:cubicBezTo>
                  <a:pt x="41308" y="24293"/>
                  <a:pt x="40930" y="24671"/>
                  <a:pt x="40930" y="25049"/>
                </a:cubicBezTo>
                <a:cubicBezTo>
                  <a:pt x="40930" y="25333"/>
                  <a:pt x="41214" y="25711"/>
                  <a:pt x="41686" y="25711"/>
                </a:cubicBezTo>
                <a:cubicBezTo>
                  <a:pt x="42064" y="25711"/>
                  <a:pt x="42348" y="25428"/>
                  <a:pt x="42348" y="25049"/>
                </a:cubicBezTo>
                <a:cubicBezTo>
                  <a:pt x="42253" y="24671"/>
                  <a:pt x="42064" y="24293"/>
                  <a:pt x="41686" y="24293"/>
                </a:cubicBezTo>
                <a:close/>
                <a:moveTo>
                  <a:pt x="48681" y="24293"/>
                </a:moveTo>
                <a:cubicBezTo>
                  <a:pt x="48303" y="24293"/>
                  <a:pt x="47925" y="24671"/>
                  <a:pt x="47925" y="25049"/>
                </a:cubicBezTo>
                <a:cubicBezTo>
                  <a:pt x="47925" y="25333"/>
                  <a:pt x="48114" y="25711"/>
                  <a:pt x="48681" y="25711"/>
                </a:cubicBezTo>
                <a:cubicBezTo>
                  <a:pt x="48965" y="25711"/>
                  <a:pt x="49343" y="25428"/>
                  <a:pt x="49343" y="25049"/>
                </a:cubicBezTo>
                <a:cubicBezTo>
                  <a:pt x="49248" y="24671"/>
                  <a:pt x="48965" y="24293"/>
                  <a:pt x="48681" y="24293"/>
                </a:cubicBezTo>
                <a:close/>
                <a:moveTo>
                  <a:pt x="55581" y="24293"/>
                </a:moveTo>
                <a:cubicBezTo>
                  <a:pt x="55298" y="24293"/>
                  <a:pt x="54920" y="24671"/>
                  <a:pt x="54920" y="25049"/>
                </a:cubicBezTo>
                <a:cubicBezTo>
                  <a:pt x="54920" y="25333"/>
                  <a:pt x="55109" y="25711"/>
                  <a:pt x="55581" y="25711"/>
                </a:cubicBezTo>
                <a:cubicBezTo>
                  <a:pt x="55960" y="25711"/>
                  <a:pt x="56338" y="25428"/>
                  <a:pt x="56338" y="25049"/>
                </a:cubicBezTo>
                <a:cubicBezTo>
                  <a:pt x="56243" y="24671"/>
                  <a:pt x="55960" y="24293"/>
                  <a:pt x="55581" y="24293"/>
                </a:cubicBezTo>
                <a:close/>
                <a:moveTo>
                  <a:pt x="62576" y="24293"/>
                </a:moveTo>
                <a:cubicBezTo>
                  <a:pt x="62198" y="24293"/>
                  <a:pt x="61820" y="24671"/>
                  <a:pt x="61820" y="25049"/>
                </a:cubicBezTo>
                <a:cubicBezTo>
                  <a:pt x="61820" y="25333"/>
                  <a:pt x="62104" y="25711"/>
                  <a:pt x="62576" y="25711"/>
                </a:cubicBezTo>
                <a:cubicBezTo>
                  <a:pt x="62954" y="25711"/>
                  <a:pt x="63333" y="25428"/>
                  <a:pt x="63333" y="25049"/>
                </a:cubicBezTo>
                <a:cubicBezTo>
                  <a:pt x="63144" y="24671"/>
                  <a:pt x="62954" y="24293"/>
                  <a:pt x="62576" y="24293"/>
                </a:cubicBezTo>
                <a:close/>
                <a:moveTo>
                  <a:pt x="69571" y="24293"/>
                </a:moveTo>
                <a:cubicBezTo>
                  <a:pt x="69193" y="24293"/>
                  <a:pt x="68815" y="24671"/>
                  <a:pt x="68815" y="25049"/>
                </a:cubicBezTo>
                <a:cubicBezTo>
                  <a:pt x="68815" y="25333"/>
                  <a:pt x="69099" y="25711"/>
                  <a:pt x="69571" y="25711"/>
                </a:cubicBezTo>
                <a:cubicBezTo>
                  <a:pt x="69949" y="25711"/>
                  <a:pt x="70233" y="25428"/>
                  <a:pt x="70233" y="25049"/>
                </a:cubicBezTo>
                <a:cubicBezTo>
                  <a:pt x="70138" y="24671"/>
                  <a:pt x="69949" y="24293"/>
                  <a:pt x="69571" y="24293"/>
                </a:cubicBezTo>
                <a:close/>
                <a:moveTo>
                  <a:pt x="72974" y="26089"/>
                </a:moveTo>
                <a:cubicBezTo>
                  <a:pt x="72596" y="26089"/>
                  <a:pt x="72312" y="26467"/>
                  <a:pt x="72312" y="26845"/>
                </a:cubicBezTo>
                <a:cubicBezTo>
                  <a:pt x="72407" y="27129"/>
                  <a:pt x="72596" y="27413"/>
                  <a:pt x="72974" y="27413"/>
                </a:cubicBezTo>
                <a:cubicBezTo>
                  <a:pt x="73069" y="27413"/>
                  <a:pt x="73258" y="27224"/>
                  <a:pt x="73352" y="27224"/>
                </a:cubicBezTo>
                <a:cubicBezTo>
                  <a:pt x="73258" y="26940"/>
                  <a:pt x="73069" y="26467"/>
                  <a:pt x="72974" y="26089"/>
                </a:cubicBezTo>
                <a:close/>
                <a:moveTo>
                  <a:pt x="3309" y="26089"/>
                </a:moveTo>
                <a:cubicBezTo>
                  <a:pt x="2931" y="26089"/>
                  <a:pt x="2553" y="26467"/>
                  <a:pt x="2553" y="26845"/>
                </a:cubicBezTo>
                <a:cubicBezTo>
                  <a:pt x="2553" y="27129"/>
                  <a:pt x="2742" y="27507"/>
                  <a:pt x="3309" y="27507"/>
                </a:cubicBezTo>
                <a:cubicBezTo>
                  <a:pt x="3593" y="27507"/>
                  <a:pt x="3971" y="27129"/>
                  <a:pt x="3971" y="26845"/>
                </a:cubicBezTo>
                <a:cubicBezTo>
                  <a:pt x="3876" y="26373"/>
                  <a:pt x="3593" y="26089"/>
                  <a:pt x="3309" y="26089"/>
                </a:cubicBezTo>
                <a:close/>
                <a:moveTo>
                  <a:pt x="10209" y="26089"/>
                </a:moveTo>
                <a:cubicBezTo>
                  <a:pt x="9831" y="26089"/>
                  <a:pt x="9548" y="26467"/>
                  <a:pt x="9548" y="26845"/>
                </a:cubicBezTo>
                <a:cubicBezTo>
                  <a:pt x="9548" y="27129"/>
                  <a:pt x="9737" y="27507"/>
                  <a:pt x="10209" y="27507"/>
                </a:cubicBezTo>
                <a:cubicBezTo>
                  <a:pt x="10587" y="27507"/>
                  <a:pt x="10966" y="27129"/>
                  <a:pt x="10966" y="26845"/>
                </a:cubicBezTo>
                <a:cubicBezTo>
                  <a:pt x="10871" y="26373"/>
                  <a:pt x="10587" y="26089"/>
                  <a:pt x="10209" y="26089"/>
                </a:cubicBezTo>
                <a:close/>
                <a:moveTo>
                  <a:pt x="17204" y="26089"/>
                </a:moveTo>
                <a:cubicBezTo>
                  <a:pt x="16826" y="26089"/>
                  <a:pt x="16543" y="26467"/>
                  <a:pt x="16543" y="26845"/>
                </a:cubicBezTo>
                <a:cubicBezTo>
                  <a:pt x="16543" y="27129"/>
                  <a:pt x="16732" y="27507"/>
                  <a:pt x="17204" y="27507"/>
                </a:cubicBezTo>
                <a:cubicBezTo>
                  <a:pt x="17582" y="27507"/>
                  <a:pt x="17960" y="27129"/>
                  <a:pt x="17960" y="26845"/>
                </a:cubicBezTo>
                <a:cubicBezTo>
                  <a:pt x="17771" y="26373"/>
                  <a:pt x="17582" y="26089"/>
                  <a:pt x="17204" y="26089"/>
                </a:cubicBezTo>
                <a:close/>
                <a:moveTo>
                  <a:pt x="24199" y="26089"/>
                </a:moveTo>
                <a:cubicBezTo>
                  <a:pt x="23821" y="26089"/>
                  <a:pt x="23443" y="26467"/>
                  <a:pt x="23443" y="26845"/>
                </a:cubicBezTo>
                <a:cubicBezTo>
                  <a:pt x="23443" y="27129"/>
                  <a:pt x="23726" y="27507"/>
                  <a:pt x="24199" y="27507"/>
                </a:cubicBezTo>
                <a:cubicBezTo>
                  <a:pt x="24577" y="27507"/>
                  <a:pt x="24861" y="27129"/>
                  <a:pt x="24861" y="26845"/>
                </a:cubicBezTo>
                <a:cubicBezTo>
                  <a:pt x="24766" y="26373"/>
                  <a:pt x="24577" y="26089"/>
                  <a:pt x="24199" y="26089"/>
                </a:cubicBezTo>
                <a:close/>
                <a:moveTo>
                  <a:pt x="31099" y="26089"/>
                </a:moveTo>
                <a:cubicBezTo>
                  <a:pt x="30816" y="26089"/>
                  <a:pt x="30438" y="26467"/>
                  <a:pt x="30438" y="26845"/>
                </a:cubicBezTo>
                <a:cubicBezTo>
                  <a:pt x="30438" y="27129"/>
                  <a:pt x="30627" y="27507"/>
                  <a:pt x="31099" y="27507"/>
                </a:cubicBezTo>
                <a:cubicBezTo>
                  <a:pt x="31478" y="27507"/>
                  <a:pt x="31856" y="27129"/>
                  <a:pt x="31856" y="26845"/>
                </a:cubicBezTo>
                <a:cubicBezTo>
                  <a:pt x="31761" y="26373"/>
                  <a:pt x="31478" y="26089"/>
                  <a:pt x="31099" y="26089"/>
                </a:cubicBezTo>
                <a:close/>
                <a:moveTo>
                  <a:pt x="38094" y="26089"/>
                </a:moveTo>
                <a:cubicBezTo>
                  <a:pt x="37811" y="26089"/>
                  <a:pt x="37433" y="26467"/>
                  <a:pt x="37433" y="26845"/>
                </a:cubicBezTo>
                <a:cubicBezTo>
                  <a:pt x="37433" y="27129"/>
                  <a:pt x="37622" y="27507"/>
                  <a:pt x="38094" y="27507"/>
                </a:cubicBezTo>
                <a:cubicBezTo>
                  <a:pt x="38472" y="27507"/>
                  <a:pt x="38851" y="27129"/>
                  <a:pt x="38851" y="26845"/>
                </a:cubicBezTo>
                <a:cubicBezTo>
                  <a:pt x="38851" y="26373"/>
                  <a:pt x="38472" y="26089"/>
                  <a:pt x="38094" y="26089"/>
                </a:cubicBezTo>
                <a:close/>
                <a:moveTo>
                  <a:pt x="45089" y="26089"/>
                </a:moveTo>
                <a:cubicBezTo>
                  <a:pt x="44711" y="26089"/>
                  <a:pt x="44333" y="26467"/>
                  <a:pt x="44333" y="26845"/>
                </a:cubicBezTo>
                <a:cubicBezTo>
                  <a:pt x="44333" y="27129"/>
                  <a:pt x="44617" y="27507"/>
                  <a:pt x="45089" y="27507"/>
                </a:cubicBezTo>
                <a:cubicBezTo>
                  <a:pt x="45467" y="27507"/>
                  <a:pt x="45845" y="27129"/>
                  <a:pt x="45845" y="26845"/>
                </a:cubicBezTo>
                <a:cubicBezTo>
                  <a:pt x="45845" y="26373"/>
                  <a:pt x="45467" y="26089"/>
                  <a:pt x="45089" y="26089"/>
                </a:cubicBezTo>
                <a:close/>
                <a:moveTo>
                  <a:pt x="52084" y="26089"/>
                </a:moveTo>
                <a:cubicBezTo>
                  <a:pt x="51706" y="26089"/>
                  <a:pt x="51328" y="26467"/>
                  <a:pt x="51328" y="26845"/>
                </a:cubicBezTo>
                <a:cubicBezTo>
                  <a:pt x="51328" y="27129"/>
                  <a:pt x="51611" y="27507"/>
                  <a:pt x="52084" y="27507"/>
                </a:cubicBezTo>
                <a:cubicBezTo>
                  <a:pt x="52462" y="27507"/>
                  <a:pt x="52746" y="27129"/>
                  <a:pt x="52746" y="26845"/>
                </a:cubicBezTo>
                <a:cubicBezTo>
                  <a:pt x="52746" y="26373"/>
                  <a:pt x="52368" y="26089"/>
                  <a:pt x="52084" y="26089"/>
                </a:cubicBezTo>
                <a:close/>
                <a:moveTo>
                  <a:pt x="59079" y="26089"/>
                </a:moveTo>
                <a:cubicBezTo>
                  <a:pt x="58701" y="26089"/>
                  <a:pt x="58323" y="26467"/>
                  <a:pt x="58323" y="26845"/>
                </a:cubicBezTo>
                <a:cubicBezTo>
                  <a:pt x="58323" y="27129"/>
                  <a:pt x="58512" y="27507"/>
                  <a:pt x="59079" y="27507"/>
                </a:cubicBezTo>
                <a:cubicBezTo>
                  <a:pt x="59363" y="27507"/>
                  <a:pt x="59741" y="27129"/>
                  <a:pt x="59741" y="26845"/>
                </a:cubicBezTo>
                <a:cubicBezTo>
                  <a:pt x="59741" y="26373"/>
                  <a:pt x="59363" y="26089"/>
                  <a:pt x="59079" y="26089"/>
                </a:cubicBezTo>
                <a:close/>
                <a:moveTo>
                  <a:pt x="65979" y="26089"/>
                </a:moveTo>
                <a:cubicBezTo>
                  <a:pt x="65601" y="26089"/>
                  <a:pt x="65318" y="26467"/>
                  <a:pt x="65318" y="26845"/>
                </a:cubicBezTo>
                <a:cubicBezTo>
                  <a:pt x="65318" y="27129"/>
                  <a:pt x="65507" y="27507"/>
                  <a:pt x="65979" y="27507"/>
                </a:cubicBezTo>
                <a:cubicBezTo>
                  <a:pt x="66357" y="27507"/>
                  <a:pt x="66735" y="27129"/>
                  <a:pt x="66735" y="26845"/>
                </a:cubicBezTo>
                <a:cubicBezTo>
                  <a:pt x="66735" y="26373"/>
                  <a:pt x="66357" y="26089"/>
                  <a:pt x="65979" y="26089"/>
                </a:cubicBezTo>
                <a:close/>
                <a:moveTo>
                  <a:pt x="6712" y="27885"/>
                </a:moveTo>
                <a:cubicBezTo>
                  <a:pt x="6334" y="27885"/>
                  <a:pt x="5956" y="28169"/>
                  <a:pt x="5956" y="28547"/>
                </a:cubicBezTo>
                <a:cubicBezTo>
                  <a:pt x="5956" y="28925"/>
                  <a:pt x="6239" y="29303"/>
                  <a:pt x="6712" y="29303"/>
                </a:cubicBezTo>
                <a:cubicBezTo>
                  <a:pt x="7090" y="29303"/>
                  <a:pt x="7374" y="28925"/>
                  <a:pt x="7374" y="28547"/>
                </a:cubicBezTo>
                <a:cubicBezTo>
                  <a:pt x="7374" y="28074"/>
                  <a:pt x="7090" y="27885"/>
                  <a:pt x="6712" y="27885"/>
                </a:cubicBezTo>
                <a:close/>
                <a:moveTo>
                  <a:pt x="13707" y="27885"/>
                </a:moveTo>
                <a:cubicBezTo>
                  <a:pt x="13329" y="27885"/>
                  <a:pt x="12951" y="28169"/>
                  <a:pt x="12951" y="28547"/>
                </a:cubicBezTo>
                <a:cubicBezTo>
                  <a:pt x="12951" y="28925"/>
                  <a:pt x="13234" y="29303"/>
                  <a:pt x="13707" y="29303"/>
                </a:cubicBezTo>
                <a:cubicBezTo>
                  <a:pt x="13990" y="29303"/>
                  <a:pt x="14368" y="28925"/>
                  <a:pt x="14368" y="28547"/>
                </a:cubicBezTo>
                <a:cubicBezTo>
                  <a:pt x="14368" y="28074"/>
                  <a:pt x="13990" y="27885"/>
                  <a:pt x="13707" y="27885"/>
                </a:cubicBezTo>
                <a:close/>
                <a:moveTo>
                  <a:pt x="20607" y="27885"/>
                </a:moveTo>
                <a:cubicBezTo>
                  <a:pt x="20324" y="27885"/>
                  <a:pt x="19945" y="28169"/>
                  <a:pt x="19945" y="28547"/>
                </a:cubicBezTo>
                <a:cubicBezTo>
                  <a:pt x="19945" y="28925"/>
                  <a:pt x="20135" y="29303"/>
                  <a:pt x="20607" y="29303"/>
                </a:cubicBezTo>
                <a:cubicBezTo>
                  <a:pt x="20985" y="29303"/>
                  <a:pt x="21363" y="28925"/>
                  <a:pt x="21363" y="28547"/>
                </a:cubicBezTo>
                <a:cubicBezTo>
                  <a:pt x="21363" y="28074"/>
                  <a:pt x="21080" y="27885"/>
                  <a:pt x="20607" y="27885"/>
                </a:cubicBezTo>
                <a:close/>
                <a:moveTo>
                  <a:pt x="27602" y="27885"/>
                </a:moveTo>
                <a:cubicBezTo>
                  <a:pt x="27224" y="27885"/>
                  <a:pt x="26846" y="28169"/>
                  <a:pt x="26846" y="28547"/>
                </a:cubicBezTo>
                <a:cubicBezTo>
                  <a:pt x="26846" y="28925"/>
                  <a:pt x="27129" y="29303"/>
                  <a:pt x="27602" y="29303"/>
                </a:cubicBezTo>
                <a:cubicBezTo>
                  <a:pt x="27980" y="29303"/>
                  <a:pt x="28358" y="28925"/>
                  <a:pt x="28358" y="28547"/>
                </a:cubicBezTo>
                <a:cubicBezTo>
                  <a:pt x="28358" y="28074"/>
                  <a:pt x="28075" y="27885"/>
                  <a:pt x="27602" y="27885"/>
                </a:cubicBezTo>
                <a:close/>
                <a:moveTo>
                  <a:pt x="34691" y="27885"/>
                </a:moveTo>
                <a:cubicBezTo>
                  <a:pt x="34313" y="27885"/>
                  <a:pt x="33935" y="28169"/>
                  <a:pt x="33935" y="28547"/>
                </a:cubicBezTo>
                <a:cubicBezTo>
                  <a:pt x="33935" y="28925"/>
                  <a:pt x="34219" y="29303"/>
                  <a:pt x="34691" y="29303"/>
                </a:cubicBezTo>
                <a:cubicBezTo>
                  <a:pt x="35070" y="29303"/>
                  <a:pt x="35448" y="28925"/>
                  <a:pt x="35448" y="28547"/>
                </a:cubicBezTo>
                <a:cubicBezTo>
                  <a:pt x="35259" y="28074"/>
                  <a:pt x="35070" y="27885"/>
                  <a:pt x="34691" y="27885"/>
                </a:cubicBezTo>
                <a:close/>
                <a:moveTo>
                  <a:pt x="41686" y="27885"/>
                </a:moveTo>
                <a:cubicBezTo>
                  <a:pt x="41308" y="27885"/>
                  <a:pt x="40930" y="28169"/>
                  <a:pt x="40930" y="28547"/>
                </a:cubicBezTo>
                <a:cubicBezTo>
                  <a:pt x="40930" y="28925"/>
                  <a:pt x="41214" y="29303"/>
                  <a:pt x="41686" y="29303"/>
                </a:cubicBezTo>
                <a:cubicBezTo>
                  <a:pt x="42064" y="29303"/>
                  <a:pt x="42348" y="28925"/>
                  <a:pt x="42348" y="28547"/>
                </a:cubicBezTo>
                <a:cubicBezTo>
                  <a:pt x="42253" y="28074"/>
                  <a:pt x="42064" y="27885"/>
                  <a:pt x="41686" y="27885"/>
                </a:cubicBezTo>
                <a:close/>
                <a:moveTo>
                  <a:pt x="48681" y="27885"/>
                </a:moveTo>
                <a:cubicBezTo>
                  <a:pt x="48303" y="27885"/>
                  <a:pt x="47925" y="28169"/>
                  <a:pt x="47925" y="28547"/>
                </a:cubicBezTo>
                <a:cubicBezTo>
                  <a:pt x="47925" y="28925"/>
                  <a:pt x="48114" y="29303"/>
                  <a:pt x="48681" y="29303"/>
                </a:cubicBezTo>
                <a:cubicBezTo>
                  <a:pt x="48965" y="29303"/>
                  <a:pt x="49343" y="28925"/>
                  <a:pt x="49343" y="28547"/>
                </a:cubicBezTo>
                <a:cubicBezTo>
                  <a:pt x="49248" y="28074"/>
                  <a:pt x="48965" y="27885"/>
                  <a:pt x="48681" y="27885"/>
                </a:cubicBezTo>
                <a:close/>
                <a:moveTo>
                  <a:pt x="55581" y="27885"/>
                </a:moveTo>
                <a:cubicBezTo>
                  <a:pt x="55298" y="27885"/>
                  <a:pt x="54920" y="28169"/>
                  <a:pt x="54920" y="28547"/>
                </a:cubicBezTo>
                <a:cubicBezTo>
                  <a:pt x="54920" y="28925"/>
                  <a:pt x="55109" y="29303"/>
                  <a:pt x="55581" y="29303"/>
                </a:cubicBezTo>
                <a:cubicBezTo>
                  <a:pt x="55960" y="29303"/>
                  <a:pt x="56338" y="28925"/>
                  <a:pt x="56338" y="28547"/>
                </a:cubicBezTo>
                <a:cubicBezTo>
                  <a:pt x="56243" y="28074"/>
                  <a:pt x="55960" y="27885"/>
                  <a:pt x="55581" y="27885"/>
                </a:cubicBezTo>
                <a:close/>
                <a:moveTo>
                  <a:pt x="62576" y="27885"/>
                </a:moveTo>
                <a:cubicBezTo>
                  <a:pt x="62198" y="27885"/>
                  <a:pt x="61820" y="28169"/>
                  <a:pt x="61820" y="28547"/>
                </a:cubicBezTo>
                <a:cubicBezTo>
                  <a:pt x="61820" y="28925"/>
                  <a:pt x="62104" y="29303"/>
                  <a:pt x="62576" y="29303"/>
                </a:cubicBezTo>
                <a:cubicBezTo>
                  <a:pt x="62954" y="29303"/>
                  <a:pt x="63333" y="28925"/>
                  <a:pt x="63333" y="28547"/>
                </a:cubicBezTo>
                <a:cubicBezTo>
                  <a:pt x="63144" y="28074"/>
                  <a:pt x="62954" y="27885"/>
                  <a:pt x="62576" y="27885"/>
                </a:cubicBezTo>
                <a:close/>
                <a:moveTo>
                  <a:pt x="69571" y="27885"/>
                </a:moveTo>
                <a:cubicBezTo>
                  <a:pt x="69193" y="27885"/>
                  <a:pt x="68815" y="28169"/>
                  <a:pt x="68815" y="28547"/>
                </a:cubicBezTo>
                <a:cubicBezTo>
                  <a:pt x="68815" y="28925"/>
                  <a:pt x="69099" y="29303"/>
                  <a:pt x="69571" y="29303"/>
                </a:cubicBezTo>
                <a:cubicBezTo>
                  <a:pt x="69949" y="29303"/>
                  <a:pt x="70233" y="28925"/>
                  <a:pt x="70233" y="28547"/>
                </a:cubicBezTo>
                <a:cubicBezTo>
                  <a:pt x="70138" y="28074"/>
                  <a:pt x="69949" y="27885"/>
                  <a:pt x="69571" y="27885"/>
                </a:cubicBezTo>
                <a:close/>
                <a:moveTo>
                  <a:pt x="3309" y="29492"/>
                </a:moveTo>
                <a:cubicBezTo>
                  <a:pt x="2931" y="29492"/>
                  <a:pt x="2553" y="29870"/>
                  <a:pt x="2553" y="30248"/>
                </a:cubicBezTo>
                <a:cubicBezTo>
                  <a:pt x="2553" y="30626"/>
                  <a:pt x="2742" y="30910"/>
                  <a:pt x="3309" y="30910"/>
                </a:cubicBezTo>
                <a:cubicBezTo>
                  <a:pt x="3593" y="30910"/>
                  <a:pt x="3971" y="30626"/>
                  <a:pt x="3971" y="30248"/>
                </a:cubicBezTo>
                <a:cubicBezTo>
                  <a:pt x="3876" y="29870"/>
                  <a:pt x="3593" y="29492"/>
                  <a:pt x="3309" y="29492"/>
                </a:cubicBezTo>
                <a:close/>
                <a:moveTo>
                  <a:pt x="10209" y="29492"/>
                </a:moveTo>
                <a:cubicBezTo>
                  <a:pt x="9831" y="29492"/>
                  <a:pt x="9548" y="29870"/>
                  <a:pt x="9548" y="30248"/>
                </a:cubicBezTo>
                <a:cubicBezTo>
                  <a:pt x="9548" y="30626"/>
                  <a:pt x="9737" y="30910"/>
                  <a:pt x="10209" y="30910"/>
                </a:cubicBezTo>
                <a:cubicBezTo>
                  <a:pt x="10587" y="30910"/>
                  <a:pt x="10966" y="30626"/>
                  <a:pt x="10966" y="30248"/>
                </a:cubicBezTo>
                <a:cubicBezTo>
                  <a:pt x="10871" y="29870"/>
                  <a:pt x="10587" y="29492"/>
                  <a:pt x="10209" y="29492"/>
                </a:cubicBezTo>
                <a:close/>
                <a:moveTo>
                  <a:pt x="17204" y="29492"/>
                </a:moveTo>
                <a:cubicBezTo>
                  <a:pt x="16826" y="29492"/>
                  <a:pt x="16543" y="29870"/>
                  <a:pt x="16543" y="30248"/>
                </a:cubicBezTo>
                <a:cubicBezTo>
                  <a:pt x="16543" y="30626"/>
                  <a:pt x="16732" y="30910"/>
                  <a:pt x="17204" y="30910"/>
                </a:cubicBezTo>
                <a:cubicBezTo>
                  <a:pt x="17582" y="30910"/>
                  <a:pt x="17960" y="30626"/>
                  <a:pt x="17960" y="30248"/>
                </a:cubicBezTo>
                <a:cubicBezTo>
                  <a:pt x="17771" y="29870"/>
                  <a:pt x="17582" y="29492"/>
                  <a:pt x="17204" y="29492"/>
                </a:cubicBezTo>
                <a:close/>
                <a:moveTo>
                  <a:pt x="24199" y="29492"/>
                </a:moveTo>
                <a:cubicBezTo>
                  <a:pt x="23821" y="29492"/>
                  <a:pt x="23443" y="29870"/>
                  <a:pt x="23443" y="30248"/>
                </a:cubicBezTo>
                <a:cubicBezTo>
                  <a:pt x="23443" y="30626"/>
                  <a:pt x="23726" y="30910"/>
                  <a:pt x="24199" y="30910"/>
                </a:cubicBezTo>
                <a:cubicBezTo>
                  <a:pt x="24577" y="30910"/>
                  <a:pt x="24861" y="30626"/>
                  <a:pt x="24861" y="30248"/>
                </a:cubicBezTo>
                <a:cubicBezTo>
                  <a:pt x="24766" y="29870"/>
                  <a:pt x="24577" y="29492"/>
                  <a:pt x="24199" y="29492"/>
                </a:cubicBezTo>
                <a:close/>
                <a:moveTo>
                  <a:pt x="31099" y="29492"/>
                </a:moveTo>
                <a:cubicBezTo>
                  <a:pt x="30816" y="29492"/>
                  <a:pt x="30438" y="29870"/>
                  <a:pt x="30438" y="30248"/>
                </a:cubicBezTo>
                <a:cubicBezTo>
                  <a:pt x="30438" y="30626"/>
                  <a:pt x="30627" y="30910"/>
                  <a:pt x="31099" y="30910"/>
                </a:cubicBezTo>
                <a:cubicBezTo>
                  <a:pt x="31478" y="30910"/>
                  <a:pt x="31856" y="30626"/>
                  <a:pt x="31856" y="30248"/>
                </a:cubicBezTo>
                <a:cubicBezTo>
                  <a:pt x="31761" y="29870"/>
                  <a:pt x="31478" y="29492"/>
                  <a:pt x="31099" y="29492"/>
                </a:cubicBezTo>
                <a:close/>
                <a:moveTo>
                  <a:pt x="38094" y="29492"/>
                </a:moveTo>
                <a:cubicBezTo>
                  <a:pt x="37811" y="29492"/>
                  <a:pt x="37433" y="29870"/>
                  <a:pt x="37433" y="30248"/>
                </a:cubicBezTo>
                <a:cubicBezTo>
                  <a:pt x="37433" y="30626"/>
                  <a:pt x="37622" y="30910"/>
                  <a:pt x="38094" y="30910"/>
                </a:cubicBezTo>
                <a:cubicBezTo>
                  <a:pt x="38472" y="30910"/>
                  <a:pt x="38851" y="30626"/>
                  <a:pt x="38851" y="30248"/>
                </a:cubicBezTo>
                <a:cubicBezTo>
                  <a:pt x="38851" y="29870"/>
                  <a:pt x="38472" y="29492"/>
                  <a:pt x="38094" y="29492"/>
                </a:cubicBezTo>
                <a:close/>
                <a:moveTo>
                  <a:pt x="45089" y="29492"/>
                </a:moveTo>
                <a:cubicBezTo>
                  <a:pt x="44711" y="29492"/>
                  <a:pt x="44333" y="29870"/>
                  <a:pt x="44333" y="30248"/>
                </a:cubicBezTo>
                <a:cubicBezTo>
                  <a:pt x="44333" y="30626"/>
                  <a:pt x="44617" y="30910"/>
                  <a:pt x="45089" y="30910"/>
                </a:cubicBezTo>
                <a:cubicBezTo>
                  <a:pt x="45467" y="30910"/>
                  <a:pt x="45845" y="30626"/>
                  <a:pt x="45845" y="30248"/>
                </a:cubicBezTo>
                <a:cubicBezTo>
                  <a:pt x="45845" y="29870"/>
                  <a:pt x="45467" y="29492"/>
                  <a:pt x="45089" y="29492"/>
                </a:cubicBezTo>
                <a:close/>
                <a:moveTo>
                  <a:pt x="52084" y="29492"/>
                </a:moveTo>
                <a:cubicBezTo>
                  <a:pt x="51706" y="29492"/>
                  <a:pt x="51328" y="29870"/>
                  <a:pt x="51328" y="30248"/>
                </a:cubicBezTo>
                <a:cubicBezTo>
                  <a:pt x="51328" y="30626"/>
                  <a:pt x="51611" y="30910"/>
                  <a:pt x="52084" y="30910"/>
                </a:cubicBezTo>
                <a:cubicBezTo>
                  <a:pt x="52462" y="30910"/>
                  <a:pt x="52746" y="30626"/>
                  <a:pt x="52746" y="30248"/>
                </a:cubicBezTo>
                <a:cubicBezTo>
                  <a:pt x="52746" y="29870"/>
                  <a:pt x="52368" y="29492"/>
                  <a:pt x="52084" y="29492"/>
                </a:cubicBezTo>
                <a:close/>
                <a:moveTo>
                  <a:pt x="59079" y="29492"/>
                </a:moveTo>
                <a:cubicBezTo>
                  <a:pt x="58701" y="29492"/>
                  <a:pt x="58323" y="29870"/>
                  <a:pt x="58323" y="30248"/>
                </a:cubicBezTo>
                <a:cubicBezTo>
                  <a:pt x="58323" y="30626"/>
                  <a:pt x="58512" y="30910"/>
                  <a:pt x="59079" y="30910"/>
                </a:cubicBezTo>
                <a:cubicBezTo>
                  <a:pt x="59363" y="30910"/>
                  <a:pt x="59741" y="30626"/>
                  <a:pt x="59741" y="30248"/>
                </a:cubicBezTo>
                <a:cubicBezTo>
                  <a:pt x="59741" y="29870"/>
                  <a:pt x="59363" y="29492"/>
                  <a:pt x="59079" y="29492"/>
                </a:cubicBezTo>
                <a:close/>
                <a:moveTo>
                  <a:pt x="65979" y="29492"/>
                </a:moveTo>
                <a:cubicBezTo>
                  <a:pt x="65601" y="29492"/>
                  <a:pt x="65318" y="29870"/>
                  <a:pt x="65318" y="30248"/>
                </a:cubicBezTo>
                <a:cubicBezTo>
                  <a:pt x="65318" y="30626"/>
                  <a:pt x="65507" y="30910"/>
                  <a:pt x="65979" y="30910"/>
                </a:cubicBezTo>
                <a:cubicBezTo>
                  <a:pt x="66357" y="30910"/>
                  <a:pt x="66735" y="30626"/>
                  <a:pt x="66735" y="30248"/>
                </a:cubicBezTo>
                <a:cubicBezTo>
                  <a:pt x="66735" y="29870"/>
                  <a:pt x="66357" y="29492"/>
                  <a:pt x="65979" y="29492"/>
                </a:cubicBezTo>
                <a:close/>
                <a:moveTo>
                  <a:pt x="72974" y="29492"/>
                </a:moveTo>
                <a:cubicBezTo>
                  <a:pt x="72596" y="29492"/>
                  <a:pt x="72312" y="29870"/>
                  <a:pt x="72312" y="30248"/>
                </a:cubicBezTo>
                <a:cubicBezTo>
                  <a:pt x="72407" y="30626"/>
                  <a:pt x="72596" y="30910"/>
                  <a:pt x="72974" y="30910"/>
                </a:cubicBezTo>
                <a:cubicBezTo>
                  <a:pt x="73352" y="30910"/>
                  <a:pt x="73730" y="30626"/>
                  <a:pt x="73730" y="30248"/>
                </a:cubicBezTo>
                <a:cubicBezTo>
                  <a:pt x="73730" y="29870"/>
                  <a:pt x="73447" y="29492"/>
                  <a:pt x="72974" y="29492"/>
                </a:cubicBezTo>
                <a:close/>
                <a:moveTo>
                  <a:pt x="284" y="31761"/>
                </a:moveTo>
                <a:lnTo>
                  <a:pt x="284" y="31950"/>
                </a:lnTo>
                <a:cubicBezTo>
                  <a:pt x="284" y="32139"/>
                  <a:pt x="284" y="32328"/>
                  <a:pt x="190" y="32422"/>
                </a:cubicBezTo>
                <a:cubicBezTo>
                  <a:pt x="284" y="32328"/>
                  <a:pt x="379" y="32233"/>
                  <a:pt x="379" y="31950"/>
                </a:cubicBezTo>
                <a:cubicBezTo>
                  <a:pt x="379" y="31855"/>
                  <a:pt x="284" y="31855"/>
                  <a:pt x="284" y="31761"/>
                </a:cubicBezTo>
                <a:close/>
                <a:moveTo>
                  <a:pt x="6712" y="31288"/>
                </a:moveTo>
                <a:cubicBezTo>
                  <a:pt x="6334" y="31288"/>
                  <a:pt x="5956" y="31666"/>
                  <a:pt x="5956" y="32044"/>
                </a:cubicBezTo>
                <a:cubicBezTo>
                  <a:pt x="5956" y="32328"/>
                  <a:pt x="6239" y="32706"/>
                  <a:pt x="6712" y="32706"/>
                </a:cubicBezTo>
                <a:cubicBezTo>
                  <a:pt x="7090" y="32706"/>
                  <a:pt x="7374" y="32328"/>
                  <a:pt x="7374" y="32044"/>
                </a:cubicBezTo>
                <a:cubicBezTo>
                  <a:pt x="7374" y="31666"/>
                  <a:pt x="7090" y="31288"/>
                  <a:pt x="6712" y="31288"/>
                </a:cubicBezTo>
                <a:close/>
                <a:moveTo>
                  <a:pt x="13707" y="31288"/>
                </a:moveTo>
                <a:cubicBezTo>
                  <a:pt x="13329" y="31288"/>
                  <a:pt x="12951" y="31666"/>
                  <a:pt x="12951" y="32044"/>
                </a:cubicBezTo>
                <a:cubicBezTo>
                  <a:pt x="12951" y="32328"/>
                  <a:pt x="13234" y="32706"/>
                  <a:pt x="13707" y="32706"/>
                </a:cubicBezTo>
                <a:cubicBezTo>
                  <a:pt x="13990" y="32706"/>
                  <a:pt x="14368" y="32328"/>
                  <a:pt x="14368" y="32044"/>
                </a:cubicBezTo>
                <a:cubicBezTo>
                  <a:pt x="14368" y="31666"/>
                  <a:pt x="13990" y="31288"/>
                  <a:pt x="13707" y="31288"/>
                </a:cubicBezTo>
                <a:close/>
                <a:moveTo>
                  <a:pt x="20607" y="31288"/>
                </a:moveTo>
                <a:cubicBezTo>
                  <a:pt x="20324" y="31288"/>
                  <a:pt x="19945" y="31666"/>
                  <a:pt x="19945" y="32044"/>
                </a:cubicBezTo>
                <a:cubicBezTo>
                  <a:pt x="19945" y="32328"/>
                  <a:pt x="20135" y="32706"/>
                  <a:pt x="20607" y="32706"/>
                </a:cubicBezTo>
                <a:cubicBezTo>
                  <a:pt x="20985" y="32706"/>
                  <a:pt x="21363" y="32328"/>
                  <a:pt x="21363" y="32044"/>
                </a:cubicBezTo>
                <a:cubicBezTo>
                  <a:pt x="21363" y="31666"/>
                  <a:pt x="21080" y="31288"/>
                  <a:pt x="20607" y="31288"/>
                </a:cubicBezTo>
                <a:close/>
                <a:moveTo>
                  <a:pt x="27602" y="31288"/>
                </a:moveTo>
                <a:cubicBezTo>
                  <a:pt x="27224" y="31288"/>
                  <a:pt x="26846" y="31666"/>
                  <a:pt x="26846" y="32044"/>
                </a:cubicBezTo>
                <a:cubicBezTo>
                  <a:pt x="26846" y="32328"/>
                  <a:pt x="27129" y="32706"/>
                  <a:pt x="27602" y="32706"/>
                </a:cubicBezTo>
                <a:cubicBezTo>
                  <a:pt x="27980" y="32706"/>
                  <a:pt x="28358" y="32328"/>
                  <a:pt x="28358" y="32044"/>
                </a:cubicBezTo>
                <a:cubicBezTo>
                  <a:pt x="28358" y="31666"/>
                  <a:pt x="28075" y="31288"/>
                  <a:pt x="27602" y="31288"/>
                </a:cubicBezTo>
                <a:close/>
                <a:moveTo>
                  <a:pt x="34691" y="31288"/>
                </a:moveTo>
                <a:cubicBezTo>
                  <a:pt x="34313" y="31288"/>
                  <a:pt x="33935" y="31666"/>
                  <a:pt x="33935" y="32044"/>
                </a:cubicBezTo>
                <a:cubicBezTo>
                  <a:pt x="33935" y="32328"/>
                  <a:pt x="34219" y="32706"/>
                  <a:pt x="34691" y="32706"/>
                </a:cubicBezTo>
                <a:cubicBezTo>
                  <a:pt x="35070" y="32706"/>
                  <a:pt x="35448" y="32328"/>
                  <a:pt x="35448" y="32044"/>
                </a:cubicBezTo>
                <a:cubicBezTo>
                  <a:pt x="35259" y="31666"/>
                  <a:pt x="35070" y="31288"/>
                  <a:pt x="34691" y="31288"/>
                </a:cubicBezTo>
                <a:close/>
                <a:moveTo>
                  <a:pt x="41686" y="31288"/>
                </a:moveTo>
                <a:cubicBezTo>
                  <a:pt x="41308" y="31288"/>
                  <a:pt x="40930" y="31666"/>
                  <a:pt x="40930" y="32044"/>
                </a:cubicBezTo>
                <a:cubicBezTo>
                  <a:pt x="40930" y="32328"/>
                  <a:pt x="41214" y="32706"/>
                  <a:pt x="41686" y="32706"/>
                </a:cubicBezTo>
                <a:cubicBezTo>
                  <a:pt x="42064" y="32706"/>
                  <a:pt x="42348" y="32328"/>
                  <a:pt x="42348" y="32044"/>
                </a:cubicBezTo>
                <a:cubicBezTo>
                  <a:pt x="42253" y="31666"/>
                  <a:pt x="42064" y="31288"/>
                  <a:pt x="41686" y="31288"/>
                </a:cubicBezTo>
                <a:close/>
                <a:moveTo>
                  <a:pt x="48681" y="31288"/>
                </a:moveTo>
                <a:cubicBezTo>
                  <a:pt x="48303" y="31288"/>
                  <a:pt x="47925" y="31666"/>
                  <a:pt x="47925" y="32044"/>
                </a:cubicBezTo>
                <a:cubicBezTo>
                  <a:pt x="47925" y="32328"/>
                  <a:pt x="48114" y="32706"/>
                  <a:pt x="48681" y="32706"/>
                </a:cubicBezTo>
                <a:cubicBezTo>
                  <a:pt x="48965" y="32706"/>
                  <a:pt x="49343" y="32328"/>
                  <a:pt x="49343" y="32044"/>
                </a:cubicBezTo>
                <a:cubicBezTo>
                  <a:pt x="49248" y="31666"/>
                  <a:pt x="48965" y="31288"/>
                  <a:pt x="48681" y="31288"/>
                </a:cubicBezTo>
                <a:close/>
                <a:moveTo>
                  <a:pt x="55581" y="31288"/>
                </a:moveTo>
                <a:cubicBezTo>
                  <a:pt x="55298" y="31288"/>
                  <a:pt x="54920" y="31666"/>
                  <a:pt x="54920" y="32044"/>
                </a:cubicBezTo>
                <a:cubicBezTo>
                  <a:pt x="54920" y="32328"/>
                  <a:pt x="55109" y="32706"/>
                  <a:pt x="55581" y="32706"/>
                </a:cubicBezTo>
                <a:cubicBezTo>
                  <a:pt x="55960" y="32706"/>
                  <a:pt x="56338" y="32328"/>
                  <a:pt x="56338" y="32044"/>
                </a:cubicBezTo>
                <a:cubicBezTo>
                  <a:pt x="56243" y="31666"/>
                  <a:pt x="55960" y="31288"/>
                  <a:pt x="55581" y="31288"/>
                </a:cubicBezTo>
                <a:close/>
                <a:moveTo>
                  <a:pt x="62576" y="31288"/>
                </a:moveTo>
                <a:cubicBezTo>
                  <a:pt x="62198" y="31288"/>
                  <a:pt x="61820" y="31666"/>
                  <a:pt x="61820" y="32044"/>
                </a:cubicBezTo>
                <a:cubicBezTo>
                  <a:pt x="61820" y="32328"/>
                  <a:pt x="62104" y="32706"/>
                  <a:pt x="62576" y="32706"/>
                </a:cubicBezTo>
                <a:cubicBezTo>
                  <a:pt x="62954" y="32706"/>
                  <a:pt x="63333" y="32328"/>
                  <a:pt x="63333" y="32044"/>
                </a:cubicBezTo>
                <a:cubicBezTo>
                  <a:pt x="63144" y="31666"/>
                  <a:pt x="62954" y="31288"/>
                  <a:pt x="62576" y="31288"/>
                </a:cubicBezTo>
                <a:close/>
                <a:moveTo>
                  <a:pt x="69571" y="31288"/>
                </a:moveTo>
                <a:cubicBezTo>
                  <a:pt x="69193" y="31288"/>
                  <a:pt x="68815" y="31666"/>
                  <a:pt x="68815" y="32044"/>
                </a:cubicBezTo>
                <a:cubicBezTo>
                  <a:pt x="68815" y="32328"/>
                  <a:pt x="69099" y="32706"/>
                  <a:pt x="69571" y="32706"/>
                </a:cubicBezTo>
                <a:cubicBezTo>
                  <a:pt x="69949" y="32706"/>
                  <a:pt x="70233" y="32328"/>
                  <a:pt x="70233" y="32044"/>
                </a:cubicBezTo>
                <a:cubicBezTo>
                  <a:pt x="70138" y="31666"/>
                  <a:pt x="69949" y="31288"/>
                  <a:pt x="69571" y="31288"/>
                </a:cubicBezTo>
                <a:close/>
                <a:moveTo>
                  <a:pt x="3309" y="33084"/>
                </a:moveTo>
                <a:cubicBezTo>
                  <a:pt x="2931" y="33084"/>
                  <a:pt x="2553" y="33462"/>
                  <a:pt x="2553" y="33746"/>
                </a:cubicBezTo>
                <a:cubicBezTo>
                  <a:pt x="2553" y="34124"/>
                  <a:pt x="2742" y="34502"/>
                  <a:pt x="3309" y="34502"/>
                </a:cubicBezTo>
                <a:cubicBezTo>
                  <a:pt x="3593" y="34502"/>
                  <a:pt x="3971" y="34124"/>
                  <a:pt x="3971" y="33746"/>
                </a:cubicBezTo>
                <a:cubicBezTo>
                  <a:pt x="3876" y="33273"/>
                  <a:pt x="3593" y="33084"/>
                  <a:pt x="3309" y="33084"/>
                </a:cubicBezTo>
                <a:close/>
                <a:moveTo>
                  <a:pt x="10209" y="33084"/>
                </a:moveTo>
                <a:cubicBezTo>
                  <a:pt x="9831" y="33084"/>
                  <a:pt x="9548" y="33462"/>
                  <a:pt x="9548" y="33746"/>
                </a:cubicBezTo>
                <a:cubicBezTo>
                  <a:pt x="9548" y="34124"/>
                  <a:pt x="9737" y="34502"/>
                  <a:pt x="10209" y="34502"/>
                </a:cubicBezTo>
                <a:cubicBezTo>
                  <a:pt x="10587" y="34502"/>
                  <a:pt x="10966" y="34124"/>
                  <a:pt x="10966" y="33746"/>
                </a:cubicBezTo>
                <a:cubicBezTo>
                  <a:pt x="10871" y="33273"/>
                  <a:pt x="10587" y="33084"/>
                  <a:pt x="10209" y="33084"/>
                </a:cubicBezTo>
                <a:close/>
                <a:moveTo>
                  <a:pt x="17204" y="33084"/>
                </a:moveTo>
                <a:cubicBezTo>
                  <a:pt x="16826" y="33084"/>
                  <a:pt x="16543" y="33462"/>
                  <a:pt x="16543" y="33746"/>
                </a:cubicBezTo>
                <a:cubicBezTo>
                  <a:pt x="16543" y="34124"/>
                  <a:pt x="16732" y="34502"/>
                  <a:pt x="17204" y="34502"/>
                </a:cubicBezTo>
                <a:cubicBezTo>
                  <a:pt x="17582" y="34502"/>
                  <a:pt x="17960" y="34124"/>
                  <a:pt x="17960" y="33746"/>
                </a:cubicBezTo>
                <a:cubicBezTo>
                  <a:pt x="17771" y="33273"/>
                  <a:pt x="17582" y="33084"/>
                  <a:pt x="17204" y="33084"/>
                </a:cubicBezTo>
                <a:close/>
                <a:moveTo>
                  <a:pt x="24199" y="33084"/>
                </a:moveTo>
                <a:cubicBezTo>
                  <a:pt x="23821" y="33084"/>
                  <a:pt x="23443" y="33462"/>
                  <a:pt x="23443" y="33746"/>
                </a:cubicBezTo>
                <a:cubicBezTo>
                  <a:pt x="23443" y="34124"/>
                  <a:pt x="23726" y="34502"/>
                  <a:pt x="24199" y="34502"/>
                </a:cubicBezTo>
                <a:cubicBezTo>
                  <a:pt x="24577" y="34502"/>
                  <a:pt x="24861" y="34124"/>
                  <a:pt x="24861" y="33746"/>
                </a:cubicBezTo>
                <a:cubicBezTo>
                  <a:pt x="24766" y="33273"/>
                  <a:pt x="24577" y="33084"/>
                  <a:pt x="24199" y="33084"/>
                </a:cubicBezTo>
                <a:close/>
                <a:moveTo>
                  <a:pt x="31099" y="33084"/>
                </a:moveTo>
                <a:cubicBezTo>
                  <a:pt x="30816" y="33084"/>
                  <a:pt x="30438" y="33462"/>
                  <a:pt x="30438" y="33746"/>
                </a:cubicBezTo>
                <a:cubicBezTo>
                  <a:pt x="30438" y="34124"/>
                  <a:pt x="30627" y="34502"/>
                  <a:pt x="31099" y="34502"/>
                </a:cubicBezTo>
                <a:cubicBezTo>
                  <a:pt x="31478" y="34502"/>
                  <a:pt x="31856" y="34124"/>
                  <a:pt x="31856" y="33746"/>
                </a:cubicBezTo>
                <a:cubicBezTo>
                  <a:pt x="31761" y="33273"/>
                  <a:pt x="31478" y="33084"/>
                  <a:pt x="31099" y="33084"/>
                </a:cubicBezTo>
                <a:close/>
                <a:moveTo>
                  <a:pt x="38094" y="33084"/>
                </a:moveTo>
                <a:cubicBezTo>
                  <a:pt x="37811" y="33084"/>
                  <a:pt x="37433" y="33462"/>
                  <a:pt x="37433" y="33746"/>
                </a:cubicBezTo>
                <a:cubicBezTo>
                  <a:pt x="37433" y="34124"/>
                  <a:pt x="37622" y="34502"/>
                  <a:pt x="38094" y="34502"/>
                </a:cubicBezTo>
                <a:cubicBezTo>
                  <a:pt x="38472" y="34502"/>
                  <a:pt x="38851" y="34124"/>
                  <a:pt x="38851" y="33746"/>
                </a:cubicBezTo>
                <a:cubicBezTo>
                  <a:pt x="38851" y="33273"/>
                  <a:pt x="38472" y="33084"/>
                  <a:pt x="38094" y="33084"/>
                </a:cubicBezTo>
                <a:close/>
                <a:moveTo>
                  <a:pt x="45089" y="33084"/>
                </a:moveTo>
                <a:cubicBezTo>
                  <a:pt x="44711" y="33084"/>
                  <a:pt x="44333" y="33462"/>
                  <a:pt x="44333" y="33746"/>
                </a:cubicBezTo>
                <a:cubicBezTo>
                  <a:pt x="44333" y="34124"/>
                  <a:pt x="44617" y="34502"/>
                  <a:pt x="45089" y="34502"/>
                </a:cubicBezTo>
                <a:cubicBezTo>
                  <a:pt x="45467" y="34502"/>
                  <a:pt x="45845" y="34124"/>
                  <a:pt x="45845" y="33746"/>
                </a:cubicBezTo>
                <a:cubicBezTo>
                  <a:pt x="45845" y="33273"/>
                  <a:pt x="45467" y="33084"/>
                  <a:pt x="45089" y="33084"/>
                </a:cubicBezTo>
                <a:close/>
                <a:moveTo>
                  <a:pt x="52084" y="33084"/>
                </a:moveTo>
                <a:cubicBezTo>
                  <a:pt x="51706" y="33084"/>
                  <a:pt x="51328" y="33462"/>
                  <a:pt x="51328" y="33746"/>
                </a:cubicBezTo>
                <a:cubicBezTo>
                  <a:pt x="51328" y="34124"/>
                  <a:pt x="51611" y="34502"/>
                  <a:pt x="52084" y="34502"/>
                </a:cubicBezTo>
                <a:cubicBezTo>
                  <a:pt x="52462" y="34502"/>
                  <a:pt x="52746" y="34124"/>
                  <a:pt x="52746" y="33746"/>
                </a:cubicBezTo>
                <a:cubicBezTo>
                  <a:pt x="52746" y="33273"/>
                  <a:pt x="52368" y="33084"/>
                  <a:pt x="52084" y="33084"/>
                </a:cubicBezTo>
                <a:close/>
                <a:moveTo>
                  <a:pt x="59079" y="33084"/>
                </a:moveTo>
                <a:cubicBezTo>
                  <a:pt x="58701" y="33084"/>
                  <a:pt x="58323" y="33462"/>
                  <a:pt x="58323" y="33746"/>
                </a:cubicBezTo>
                <a:cubicBezTo>
                  <a:pt x="58323" y="34124"/>
                  <a:pt x="58512" y="34502"/>
                  <a:pt x="59079" y="34502"/>
                </a:cubicBezTo>
                <a:cubicBezTo>
                  <a:pt x="59363" y="34502"/>
                  <a:pt x="59741" y="34124"/>
                  <a:pt x="59741" y="33746"/>
                </a:cubicBezTo>
                <a:cubicBezTo>
                  <a:pt x="59741" y="33273"/>
                  <a:pt x="59363" y="33084"/>
                  <a:pt x="59079" y="33084"/>
                </a:cubicBezTo>
                <a:close/>
                <a:moveTo>
                  <a:pt x="65979" y="33084"/>
                </a:moveTo>
                <a:cubicBezTo>
                  <a:pt x="65601" y="33084"/>
                  <a:pt x="65318" y="33462"/>
                  <a:pt x="65318" y="33746"/>
                </a:cubicBezTo>
                <a:cubicBezTo>
                  <a:pt x="65318" y="34124"/>
                  <a:pt x="65507" y="34502"/>
                  <a:pt x="65979" y="34502"/>
                </a:cubicBezTo>
                <a:cubicBezTo>
                  <a:pt x="66357" y="34502"/>
                  <a:pt x="66735" y="34124"/>
                  <a:pt x="66735" y="33746"/>
                </a:cubicBezTo>
                <a:cubicBezTo>
                  <a:pt x="66735" y="33273"/>
                  <a:pt x="66357" y="33084"/>
                  <a:pt x="65979" y="33084"/>
                </a:cubicBezTo>
                <a:close/>
                <a:moveTo>
                  <a:pt x="72974" y="33084"/>
                </a:moveTo>
                <a:cubicBezTo>
                  <a:pt x="72596" y="33084"/>
                  <a:pt x="72312" y="33462"/>
                  <a:pt x="72312" y="33746"/>
                </a:cubicBezTo>
                <a:cubicBezTo>
                  <a:pt x="72312" y="34124"/>
                  <a:pt x="72502" y="34502"/>
                  <a:pt x="72974" y="34502"/>
                </a:cubicBezTo>
                <a:cubicBezTo>
                  <a:pt x="73352" y="34502"/>
                  <a:pt x="73730" y="34124"/>
                  <a:pt x="73730" y="33746"/>
                </a:cubicBezTo>
                <a:cubicBezTo>
                  <a:pt x="73730" y="33273"/>
                  <a:pt x="73352" y="33084"/>
                  <a:pt x="72974" y="33084"/>
                </a:cubicBezTo>
                <a:close/>
                <a:moveTo>
                  <a:pt x="1" y="34975"/>
                </a:moveTo>
                <a:lnTo>
                  <a:pt x="1" y="36109"/>
                </a:lnTo>
                <a:cubicBezTo>
                  <a:pt x="190" y="36014"/>
                  <a:pt x="379" y="35825"/>
                  <a:pt x="379" y="35542"/>
                </a:cubicBezTo>
                <a:cubicBezTo>
                  <a:pt x="379" y="35164"/>
                  <a:pt x="190" y="34975"/>
                  <a:pt x="1" y="34975"/>
                </a:cubicBezTo>
                <a:close/>
                <a:moveTo>
                  <a:pt x="6712" y="34880"/>
                </a:moveTo>
                <a:cubicBezTo>
                  <a:pt x="6334" y="34880"/>
                  <a:pt x="5956" y="35164"/>
                  <a:pt x="5956" y="35542"/>
                </a:cubicBezTo>
                <a:cubicBezTo>
                  <a:pt x="5956" y="35920"/>
                  <a:pt x="6239" y="36298"/>
                  <a:pt x="6712" y="36298"/>
                </a:cubicBezTo>
                <a:cubicBezTo>
                  <a:pt x="7090" y="36298"/>
                  <a:pt x="7374" y="35920"/>
                  <a:pt x="7374" y="35542"/>
                </a:cubicBezTo>
                <a:cubicBezTo>
                  <a:pt x="7374" y="35069"/>
                  <a:pt x="7090" y="34880"/>
                  <a:pt x="6712" y="34880"/>
                </a:cubicBezTo>
                <a:close/>
                <a:moveTo>
                  <a:pt x="13707" y="34880"/>
                </a:moveTo>
                <a:cubicBezTo>
                  <a:pt x="13329" y="34880"/>
                  <a:pt x="12951" y="35164"/>
                  <a:pt x="12951" y="35542"/>
                </a:cubicBezTo>
                <a:cubicBezTo>
                  <a:pt x="12951" y="35920"/>
                  <a:pt x="13234" y="36298"/>
                  <a:pt x="13707" y="36298"/>
                </a:cubicBezTo>
                <a:cubicBezTo>
                  <a:pt x="13990" y="36298"/>
                  <a:pt x="14368" y="35920"/>
                  <a:pt x="14368" y="35542"/>
                </a:cubicBezTo>
                <a:cubicBezTo>
                  <a:pt x="14368" y="35069"/>
                  <a:pt x="13990" y="34880"/>
                  <a:pt x="13707" y="34880"/>
                </a:cubicBezTo>
                <a:close/>
                <a:moveTo>
                  <a:pt x="20607" y="34880"/>
                </a:moveTo>
                <a:cubicBezTo>
                  <a:pt x="20324" y="34880"/>
                  <a:pt x="19945" y="35164"/>
                  <a:pt x="19945" y="35542"/>
                </a:cubicBezTo>
                <a:cubicBezTo>
                  <a:pt x="19945" y="35920"/>
                  <a:pt x="20135" y="36298"/>
                  <a:pt x="20607" y="36298"/>
                </a:cubicBezTo>
                <a:cubicBezTo>
                  <a:pt x="20985" y="36298"/>
                  <a:pt x="21363" y="35920"/>
                  <a:pt x="21363" y="35542"/>
                </a:cubicBezTo>
                <a:cubicBezTo>
                  <a:pt x="21363" y="35069"/>
                  <a:pt x="21080" y="34880"/>
                  <a:pt x="20607" y="34880"/>
                </a:cubicBezTo>
                <a:close/>
                <a:moveTo>
                  <a:pt x="27602" y="34880"/>
                </a:moveTo>
                <a:cubicBezTo>
                  <a:pt x="27224" y="34880"/>
                  <a:pt x="26846" y="35164"/>
                  <a:pt x="26846" y="35542"/>
                </a:cubicBezTo>
                <a:cubicBezTo>
                  <a:pt x="26846" y="35920"/>
                  <a:pt x="27129" y="36298"/>
                  <a:pt x="27602" y="36298"/>
                </a:cubicBezTo>
                <a:cubicBezTo>
                  <a:pt x="27980" y="36298"/>
                  <a:pt x="28358" y="35920"/>
                  <a:pt x="28358" y="35542"/>
                </a:cubicBezTo>
                <a:cubicBezTo>
                  <a:pt x="28358" y="35069"/>
                  <a:pt x="28075" y="34880"/>
                  <a:pt x="27602" y="34880"/>
                </a:cubicBezTo>
                <a:close/>
                <a:moveTo>
                  <a:pt x="34691" y="34880"/>
                </a:moveTo>
                <a:cubicBezTo>
                  <a:pt x="34313" y="34880"/>
                  <a:pt x="33935" y="35164"/>
                  <a:pt x="33935" y="35542"/>
                </a:cubicBezTo>
                <a:cubicBezTo>
                  <a:pt x="33935" y="35920"/>
                  <a:pt x="34219" y="36298"/>
                  <a:pt x="34691" y="36298"/>
                </a:cubicBezTo>
                <a:cubicBezTo>
                  <a:pt x="35070" y="36298"/>
                  <a:pt x="35448" y="35920"/>
                  <a:pt x="35448" y="35542"/>
                </a:cubicBezTo>
                <a:cubicBezTo>
                  <a:pt x="35259" y="35069"/>
                  <a:pt x="35070" y="34880"/>
                  <a:pt x="34691" y="34880"/>
                </a:cubicBezTo>
                <a:close/>
                <a:moveTo>
                  <a:pt x="41686" y="34880"/>
                </a:moveTo>
                <a:cubicBezTo>
                  <a:pt x="41308" y="34880"/>
                  <a:pt x="40930" y="35164"/>
                  <a:pt x="40930" y="35542"/>
                </a:cubicBezTo>
                <a:cubicBezTo>
                  <a:pt x="40930" y="35920"/>
                  <a:pt x="41214" y="36298"/>
                  <a:pt x="41686" y="36298"/>
                </a:cubicBezTo>
                <a:cubicBezTo>
                  <a:pt x="42064" y="36298"/>
                  <a:pt x="42348" y="35920"/>
                  <a:pt x="42348" y="35542"/>
                </a:cubicBezTo>
                <a:cubicBezTo>
                  <a:pt x="42253" y="35069"/>
                  <a:pt x="42064" y="34880"/>
                  <a:pt x="41686" y="34880"/>
                </a:cubicBezTo>
                <a:close/>
                <a:moveTo>
                  <a:pt x="48681" y="34880"/>
                </a:moveTo>
                <a:cubicBezTo>
                  <a:pt x="48303" y="34880"/>
                  <a:pt x="47925" y="35164"/>
                  <a:pt x="47925" y="35542"/>
                </a:cubicBezTo>
                <a:cubicBezTo>
                  <a:pt x="47925" y="35920"/>
                  <a:pt x="48114" y="36298"/>
                  <a:pt x="48681" y="36298"/>
                </a:cubicBezTo>
                <a:cubicBezTo>
                  <a:pt x="48965" y="36298"/>
                  <a:pt x="49343" y="35920"/>
                  <a:pt x="49343" y="35542"/>
                </a:cubicBezTo>
                <a:cubicBezTo>
                  <a:pt x="49248" y="35069"/>
                  <a:pt x="48965" y="34880"/>
                  <a:pt x="48681" y="34880"/>
                </a:cubicBezTo>
                <a:close/>
                <a:moveTo>
                  <a:pt x="55581" y="34880"/>
                </a:moveTo>
                <a:cubicBezTo>
                  <a:pt x="55298" y="34880"/>
                  <a:pt x="54920" y="35164"/>
                  <a:pt x="54920" y="35542"/>
                </a:cubicBezTo>
                <a:cubicBezTo>
                  <a:pt x="54920" y="35920"/>
                  <a:pt x="55109" y="36298"/>
                  <a:pt x="55581" y="36298"/>
                </a:cubicBezTo>
                <a:cubicBezTo>
                  <a:pt x="55960" y="36298"/>
                  <a:pt x="56338" y="35920"/>
                  <a:pt x="56338" y="35542"/>
                </a:cubicBezTo>
                <a:cubicBezTo>
                  <a:pt x="56243" y="35069"/>
                  <a:pt x="55960" y="34880"/>
                  <a:pt x="55581" y="34880"/>
                </a:cubicBezTo>
                <a:close/>
                <a:moveTo>
                  <a:pt x="62576" y="34880"/>
                </a:moveTo>
                <a:cubicBezTo>
                  <a:pt x="62198" y="34880"/>
                  <a:pt x="61820" y="35164"/>
                  <a:pt x="61820" y="35542"/>
                </a:cubicBezTo>
                <a:cubicBezTo>
                  <a:pt x="61820" y="35920"/>
                  <a:pt x="62104" y="36298"/>
                  <a:pt x="62576" y="36298"/>
                </a:cubicBezTo>
                <a:cubicBezTo>
                  <a:pt x="62954" y="36298"/>
                  <a:pt x="63333" y="35920"/>
                  <a:pt x="63333" y="35542"/>
                </a:cubicBezTo>
                <a:cubicBezTo>
                  <a:pt x="63144" y="35069"/>
                  <a:pt x="62954" y="34880"/>
                  <a:pt x="62576" y="34880"/>
                </a:cubicBezTo>
                <a:close/>
                <a:moveTo>
                  <a:pt x="69571" y="34880"/>
                </a:moveTo>
                <a:cubicBezTo>
                  <a:pt x="69193" y="34880"/>
                  <a:pt x="68815" y="35164"/>
                  <a:pt x="68815" y="35542"/>
                </a:cubicBezTo>
                <a:cubicBezTo>
                  <a:pt x="68815" y="35920"/>
                  <a:pt x="69099" y="36298"/>
                  <a:pt x="69571" y="36298"/>
                </a:cubicBezTo>
                <a:cubicBezTo>
                  <a:pt x="69949" y="36298"/>
                  <a:pt x="70233" y="35920"/>
                  <a:pt x="70233" y="35542"/>
                </a:cubicBezTo>
                <a:cubicBezTo>
                  <a:pt x="70138" y="35069"/>
                  <a:pt x="69949" y="34880"/>
                  <a:pt x="69571" y="34880"/>
                </a:cubicBezTo>
                <a:close/>
                <a:moveTo>
                  <a:pt x="3309" y="36487"/>
                </a:moveTo>
                <a:cubicBezTo>
                  <a:pt x="2931" y="36487"/>
                  <a:pt x="2553" y="36865"/>
                  <a:pt x="2553" y="37243"/>
                </a:cubicBezTo>
                <a:cubicBezTo>
                  <a:pt x="2553" y="37527"/>
                  <a:pt x="2742" y="37905"/>
                  <a:pt x="3309" y="37905"/>
                </a:cubicBezTo>
                <a:cubicBezTo>
                  <a:pt x="3593" y="37905"/>
                  <a:pt x="3971" y="37527"/>
                  <a:pt x="3971" y="37243"/>
                </a:cubicBezTo>
                <a:cubicBezTo>
                  <a:pt x="3876" y="36865"/>
                  <a:pt x="3593" y="36487"/>
                  <a:pt x="3309" y="36487"/>
                </a:cubicBezTo>
                <a:close/>
                <a:moveTo>
                  <a:pt x="10209" y="36487"/>
                </a:moveTo>
                <a:cubicBezTo>
                  <a:pt x="9831" y="36487"/>
                  <a:pt x="9548" y="36865"/>
                  <a:pt x="9548" y="37243"/>
                </a:cubicBezTo>
                <a:cubicBezTo>
                  <a:pt x="9548" y="37527"/>
                  <a:pt x="9737" y="37905"/>
                  <a:pt x="10209" y="37905"/>
                </a:cubicBezTo>
                <a:cubicBezTo>
                  <a:pt x="10587" y="37905"/>
                  <a:pt x="10966" y="37527"/>
                  <a:pt x="10966" y="37243"/>
                </a:cubicBezTo>
                <a:cubicBezTo>
                  <a:pt x="10871" y="36865"/>
                  <a:pt x="10587" y="36487"/>
                  <a:pt x="10209" y="36487"/>
                </a:cubicBezTo>
                <a:close/>
                <a:moveTo>
                  <a:pt x="17204" y="36487"/>
                </a:moveTo>
                <a:cubicBezTo>
                  <a:pt x="16826" y="36487"/>
                  <a:pt x="16543" y="36865"/>
                  <a:pt x="16543" y="37243"/>
                </a:cubicBezTo>
                <a:cubicBezTo>
                  <a:pt x="16543" y="37527"/>
                  <a:pt x="16732" y="37905"/>
                  <a:pt x="17204" y="37905"/>
                </a:cubicBezTo>
                <a:cubicBezTo>
                  <a:pt x="17582" y="37905"/>
                  <a:pt x="17960" y="37527"/>
                  <a:pt x="17960" y="37243"/>
                </a:cubicBezTo>
                <a:cubicBezTo>
                  <a:pt x="17771" y="36865"/>
                  <a:pt x="17582" y="36487"/>
                  <a:pt x="17204" y="36487"/>
                </a:cubicBezTo>
                <a:close/>
                <a:moveTo>
                  <a:pt x="24199" y="36487"/>
                </a:moveTo>
                <a:cubicBezTo>
                  <a:pt x="23821" y="36487"/>
                  <a:pt x="23443" y="36865"/>
                  <a:pt x="23443" y="37243"/>
                </a:cubicBezTo>
                <a:cubicBezTo>
                  <a:pt x="23443" y="37527"/>
                  <a:pt x="23726" y="37905"/>
                  <a:pt x="24199" y="37905"/>
                </a:cubicBezTo>
                <a:cubicBezTo>
                  <a:pt x="24577" y="37905"/>
                  <a:pt x="24861" y="37527"/>
                  <a:pt x="24861" y="37243"/>
                </a:cubicBezTo>
                <a:cubicBezTo>
                  <a:pt x="24766" y="36865"/>
                  <a:pt x="24577" y="36487"/>
                  <a:pt x="24199" y="36487"/>
                </a:cubicBezTo>
                <a:close/>
                <a:moveTo>
                  <a:pt x="31099" y="36487"/>
                </a:moveTo>
                <a:cubicBezTo>
                  <a:pt x="30816" y="36487"/>
                  <a:pt x="30438" y="36865"/>
                  <a:pt x="30438" y="37243"/>
                </a:cubicBezTo>
                <a:cubicBezTo>
                  <a:pt x="30438" y="37527"/>
                  <a:pt x="30627" y="37905"/>
                  <a:pt x="31099" y="37905"/>
                </a:cubicBezTo>
                <a:cubicBezTo>
                  <a:pt x="31478" y="37905"/>
                  <a:pt x="31856" y="37527"/>
                  <a:pt x="31856" y="37243"/>
                </a:cubicBezTo>
                <a:cubicBezTo>
                  <a:pt x="31761" y="36865"/>
                  <a:pt x="31478" y="36487"/>
                  <a:pt x="31099" y="36487"/>
                </a:cubicBezTo>
                <a:close/>
                <a:moveTo>
                  <a:pt x="38094" y="36487"/>
                </a:moveTo>
                <a:cubicBezTo>
                  <a:pt x="37811" y="36487"/>
                  <a:pt x="37433" y="36865"/>
                  <a:pt x="37433" y="37243"/>
                </a:cubicBezTo>
                <a:cubicBezTo>
                  <a:pt x="37433" y="37527"/>
                  <a:pt x="37622" y="37905"/>
                  <a:pt x="38094" y="37905"/>
                </a:cubicBezTo>
                <a:cubicBezTo>
                  <a:pt x="38472" y="37905"/>
                  <a:pt x="38851" y="37527"/>
                  <a:pt x="38851" y="37243"/>
                </a:cubicBezTo>
                <a:cubicBezTo>
                  <a:pt x="38851" y="36865"/>
                  <a:pt x="38472" y="36487"/>
                  <a:pt x="38094" y="36487"/>
                </a:cubicBezTo>
                <a:close/>
                <a:moveTo>
                  <a:pt x="45089" y="36487"/>
                </a:moveTo>
                <a:cubicBezTo>
                  <a:pt x="44711" y="36487"/>
                  <a:pt x="44333" y="36865"/>
                  <a:pt x="44333" y="37243"/>
                </a:cubicBezTo>
                <a:cubicBezTo>
                  <a:pt x="44333" y="37527"/>
                  <a:pt x="44617" y="37905"/>
                  <a:pt x="45089" y="37905"/>
                </a:cubicBezTo>
                <a:cubicBezTo>
                  <a:pt x="45467" y="37905"/>
                  <a:pt x="45845" y="37527"/>
                  <a:pt x="45845" y="37243"/>
                </a:cubicBezTo>
                <a:cubicBezTo>
                  <a:pt x="45845" y="36865"/>
                  <a:pt x="45467" y="36487"/>
                  <a:pt x="45089" y="36487"/>
                </a:cubicBezTo>
                <a:close/>
                <a:moveTo>
                  <a:pt x="52084" y="36487"/>
                </a:moveTo>
                <a:cubicBezTo>
                  <a:pt x="51706" y="36487"/>
                  <a:pt x="51328" y="36865"/>
                  <a:pt x="51328" y="37243"/>
                </a:cubicBezTo>
                <a:cubicBezTo>
                  <a:pt x="51328" y="37527"/>
                  <a:pt x="51611" y="37905"/>
                  <a:pt x="52084" y="37905"/>
                </a:cubicBezTo>
                <a:cubicBezTo>
                  <a:pt x="52462" y="37905"/>
                  <a:pt x="52746" y="37527"/>
                  <a:pt x="52746" y="37243"/>
                </a:cubicBezTo>
                <a:cubicBezTo>
                  <a:pt x="52746" y="36865"/>
                  <a:pt x="52368" y="36487"/>
                  <a:pt x="52084" y="36487"/>
                </a:cubicBezTo>
                <a:close/>
                <a:moveTo>
                  <a:pt x="59079" y="36487"/>
                </a:moveTo>
                <a:cubicBezTo>
                  <a:pt x="58701" y="36487"/>
                  <a:pt x="58323" y="36865"/>
                  <a:pt x="58323" y="37243"/>
                </a:cubicBezTo>
                <a:cubicBezTo>
                  <a:pt x="58323" y="37527"/>
                  <a:pt x="58512" y="37905"/>
                  <a:pt x="59079" y="37905"/>
                </a:cubicBezTo>
                <a:cubicBezTo>
                  <a:pt x="59363" y="37905"/>
                  <a:pt x="59741" y="37527"/>
                  <a:pt x="59741" y="37243"/>
                </a:cubicBezTo>
                <a:cubicBezTo>
                  <a:pt x="59741" y="36865"/>
                  <a:pt x="59363" y="36487"/>
                  <a:pt x="59079" y="36487"/>
                </a:cubicBezTo>
                <a:close/>
                <a:moveTo>
                  <a:pt x="65979" y="36487"/>
                </a:moveTo>
                <a:cubicBezTo>
                  <a:pt x="65601" y="36487"/>
                  <a:pt x="65318" y="36865"/>
                  <a:pt x="65318" y="37243"/>
                </a:cubicBezTo>
                <a:cubicBezTo>
                  <a:pt x="65318" y="37527"/>
                  <a:pt x="65507" y="37905"/>
                  <a:pt x="65979" y="37905"/>
                </a:cubicBezTo>
                <a:cubicBezTo>
                  <a:pt x="66357" y="37905"/>
                  <a:pt x="66735" y="37527"/>
                  <a:pt x="66735" y="37243"/>
                </a:cubicBezTo>
                <a:cubicBezTo>
                  <a:pt x="66735" y="36865"/>
                  <a:pt x="66357" y="36487"/>
                  <a:pt x="65979" y="36487"/>
                </a:cubicBezTo>
                <a:close/>
                <a:moveTo>
                  <a:pt x="72974" y="36487"/>
                </a:moveTo>
                <a:cubicBezTo>
                  <a:pt x="72596" y="36487"/>
                  <a:pt x="72218" y="36865"/>
                  <a:pt x="72218" y="37243"/>
                </a:cubicBezTo>
                <a:cubicBezTo>
                  <a:pt x="72407" y="37527"/>
                  <a:pt x="72596" y="37905"/>
                  <a:pt x="72974" y="37905"/>
                </a:cubicBezTo>
                <a:cubicBezTo>
                  <a:pt x="73352" y="37905"/>
                  <a:pt x="73730" y="37527"/>
                  <a:pt x="73730" y="37243"/>
                </a:cubicBezTo>
                <a:cubicBezTo>
                  <a:pt x="73730" y="36865"/>
                  <a:pt x="73352" y="36487"/>
                  <a:pt x="72974" y="36487"/>
                </a:cubicBezTo>
                <a:close/>
                <a:moveTo>
                  <a:pt x="1" y="38378"/>
                </a:moveTo>
                <a:lnTo>
                  <a:pt x="1" y="38945"/>
                </a:lnTo>
                <a:lnTo>
                  <a:pt x="1" y="39606"/>
                </a:lnTo>
                <a:cubicBezTo>
                  <a:pt x="190" y="39417"/>
                  <a:pt x="284" y="39323"/>
                  <a:pt x="284" y="38945"/>
                </a:cubicBezTo>
                <a:cubicBezTo>
                  <a:pt x="379" y="38661"/>
                  <a:pt x="190" y="38472"/>
                  <a:pt x="1" y="38378"/>
                </a:cubicBezTo>
                <a:close/>
                <a:moveTo>
                  <a:pt x="6712" y="38283"/>
                </a:moveTo>
                <a:cubicBezTo>
                  <a:pt x="6334" y="38283"/>
                  <a:pt x="5956" y="38661"/>
                  <a:pt x="5956" y="38945"/>
                </a:cubicBezTo>
                <a:cubicBezTo>
                  <a:pt x="5956" y="39323"/>
                  <a:pt x="6239" y="39701"/>
                  <a:pt x="6712" y="39701"/>
                </a:cubicBezTo>
                <a:cubicBezTo>
                  <a:pt x="7090" y="39701"/>
                  <a:pt x="7374" y="39323"/>
                  <a:pt x="7374" y="38945"/>
                </a:cubicBezTo>
                <a:cubicBezTo>
                  <a:pt x="7374" y="38661"/>
                  <a:pt x="7090" y="38283"/>
                  <a:pt x="6712" y="38283"/>
                </a:cubicBezTo>
                <a:close/>
                <a:moveTo>
                  <a:pt x="13707" y="38283"/>
                </a:moveTo>
                <a:cubicBezTo>
                  <a:pt x="13329" y="38283"/>
                  <a:pt x="12951" y="38661"/>
                  <a:pt x="12951" y="38945"/>
                </a:cubicBezTo>
                <a:cubicBezTo>
                  <a:pt x="12951" y="39323"/>
                  <a:pt x="13234" y="39701"/>
                  <a:pt x="13707" y="39701"/>
                </a:cubicBezTo>
                <a:cubicBezTo>
                  <a:pt x="13990" y="39701"/>
                  <a:pt x="14368" y="39323"/>
                  <a:pt x="14368" y="38945"/>
                </a:cubicBezTo>
                <a:cubicBezTo>
                  <a:pt x="14368" y="38661"/>
                  <a:pt x="13990" y="38283"/>
                  <a:pt x="13707" y="38283"/>
                </a:cubicBezTo>
                <a:close/>
                <a:moveTo>
                  <a:pt x="20607" y="38283"/>
                </a:moveTo>
                <a:cubicBezTo>
                  <a:pt x="20324" y="38283"/>
                  <a:pt x="19945" y="38661"/>
                  <a:pt x="19945" y="38945"/>
                </a:cubicBezTo>
                <a:cubicBezTo>
                  <a:pt x="19945" y="39323"/>
                  <a:pt x="20135" y="39701"/>
                  <a:pt x="20607" y="39701"/>
                </a:cubicBezTo>
                <a:cubicBezTo>
                  <a:pt x="20985" y="39701"/>
                  <a:pt x="21363" y="39323"/>
                  <a:pt x="21363" y="38945"/>
                </a:cubicBezTo>
                <a:cubicBezTo>
                  <a:pt x="21363" y="38661"/>
                  <a:pt x="21080" y="38283"/>
                  <a:pt x="20607" y="38283"/>
                </a:cubicBezTo>
                <a:close/>
                <a:moveTo>
                  <a:pt x="27602" y="38283"/>
                </a:moveTo>
                <a:cubicBezTo>
                  <a:pt x="27224" y="38283"/>
                  <a:pt x="26846" y="38661"/>
                  <a:pt x="26846" y="38945"/>
                </a:cubicBezTo>
                <a:cubicBezTo>
                  <a:pt x="26846" y="39323"/>
                  <a:pt x="27129" y="39701"/>
                  <a:pt x="27602" y="39701"/>
                </a:cubicBezTo>
                <a:cubicBezTo>
                  <a:pt x="27980" y="39701"/>
                  <a:pt x="28358" y="39323"/>
                  <a:pt x="28358" y="38945"/>
                </a:cubicBezTo>
                <a:cubicBezTo>
                  <a:pt x="28358" y="38661"/>
                  <a:pt x="28075" y="38283"/>
                  <a:pt x="27602" y="38283"/>
                </a:cubicBezTo>
                <a:close/>
                <a:moveTo>
                  <a:pt x="34691" y="38283"/>
                </a:moveTo>
                <a:cubicBezTo>
                  <a:pt x="34313" y="38283"/>
                  <a:pt x="33935" y="38661"/>
                  <a:pt x="33935" y="38945"/>
                </a:cubicBezTo>
                <a:cubicBezTo>
                  <a:pt x="33935" y="39323"/>
                  <a:pt x="34219" y="39701"/>
                  <a:pt x="34691" y="39701"/>
                </a:cubicBezTo>
                <a:cubicBezTo>
                  <a:pt x="35070" y="39701"/>
                  <a:pt x="35448" y="39323"/>
                  <a:pt x="35448" y="38945"/>
                </a:cubicBezTo>
                <a:cubicBezTo>
                  <a:pt x="35259" y="38661"/>
                  <a:pt x="35070" y="38283"/>
                  <a:pt x="34691" y="38283"/>
                </a:cubicBezTo>
                <a:close/>
                <a:moveTo>
                  <a:pt x="41686" y="38283"/>
                </a:moveTo>
                <a:cubicBezTo>
                  <a:pt x="41308" y="38283"/>
                  <a:pt x="40930" y="38661"/>
                  <a:pt x="40930" y="38945"/>
                </a:cubicBezTo>
                <a:cubicBezTo>
                  <a:pt x="40930" y="39323"/>
                  <a:pt x="41214" y="39701"/>
                  <a:pt x="41686" y="39701"/>
                </a:cubicBezTo>
                <a:cubicBezTo>
                  <a:pt x="42064" y="39701"/>
                  <a:pt x="42348" y="39323"/>
                  <a:pt x="42348" y="38945"/>
                </a:cubicBezTo>
                <a:cubicBezTo>
                  <a:pt x="42253" y="38661"/>
                  <a:pt x="42064" y="38283"/>
                  <a:pt x="41686" y="38283"/>
                </a:cubicBezTo>
                <a:close/>
                <a:moveTo>
                  <a:pt x="48681" y="38283"/>
                </a:moveTo>
                <a:cubicBezTo>
                  <a:pt x="48303" y="38283"/>
                  <a:pt x="47925" y="38661"/>
                  <a:pt x="47925" y="38945"/>
                </a:cubicBezTo>
                <a:cubicBezTo>
                  <a:pt x="47925" y="39323"/>
                  <a:pt x="48114" y="39701"/>
                  <a:pt x="48681" y="39701"/>
                </a:cubicBezTo>
                <a:cubicBezTo>
                  <a:pt x="48965" y="39701"/>
                  <a:pt x="49343" y="39323"/>
                  <a:pt x="49343" y="38945"/>
                </a:cubicBezTo>
                <a:cubicBezTo>
                  <a:pt x="49248" y="38661"/>
                  <a:pt x="48965" y="38283"/>
                  <a:pt x="48681" y="38283"/>
                </a:cubicBezTo>
                <a:close/>
                <a:moveTo>
                  <a:pt x="55581" y="38283"/>
                </a:moveTo>
                <a:cubicBezTo>
                  <a:pt x="55298" y="38283"/>
                  <a:pt x="54920" y="38661"/>
                  <a:pt x="54920" y="38945"/>
                </a:cubicBezTo>
                <a:cubicBezTo>
                  <a:pt x="54920" y="39323"/>
                  <a:pt x="55109" y="39701"/>
                  <a:pt x="55581" y="39701"/>
                </a:cubicBezTo>
                <a:cubicBezTo>
                  <a:pt x="55960" y="39701"/>
                  <a:pt x="56338" y="39323"/>
                  <a:pt x="56338" y="38945"/>
                </a:cubicBezTo>
                <a:cubicBezTo>
                  <a:pt x="56243" y="38661"/>
                  <a:pt x="55960" y="38283"/>
                  <a:pt x="55581" y="38283"/>
                </a:cubicBezTo>
                <a:close/>
                <a:moveTo>
                  <a:pt x="62576" y="38283"/>
                </a:moveTo>
                <a:cubicBezTo>
                  <a:pt x="62198" y="38283"/>
                  <a:pt x="61820" y="38661"/>
                  <a:pt x="61820" y="38945"/>
                </a:cubicBezTo>
                <a:cubicBezTo>
                  <a:pt x="61820" y="39323"/>
                  <a:pt x="62104" y="39701"/>
                  <a:pt x="62576" y="39701"/>
                </a:cubicBezTo>
                <a:cubicBezTo>
                  <a:pt x="62954" y="39701"/>
                  <a:pt x="63333" y="39323"/>
                  <a:pt x="63333" y="38945"/>
                </a:cubicBezTo>
                <a:cubicBezTo>
                  <a:pt x="63144" y="38661"/>
                  <a:pt x="62954" y="38283"/>
                  <a:pt x="62576" y="38283"/>
                </a:cubicBezTo>
                <a:close/>
                <a:moveTo>
                  <a:pt x="69571" y="38283"/>
                </a:moveTo>
                <a:cubicBezTo>
                  <a:pt x="69193" y="38283"/>
                  <a:pt x="68815" y="38661"/>
                  <a:pt x="68815" y="38945"/>
                </a:cubicBezTo>
                <a:cubicBezTo>
                  <a:pt x="68815" y="39323"/>
                  <a:pt x="69099" y="39701"/>
                  <a:pt x="69571" y="39701"/>
                </a:cubicBezTo>
                <a:cubicBezTo>
                  <a:pt x="69949" y="39701"/>
                  <a:pt x="70233" y="39323"/>
                  <a:pt x="70233" y="38945"/>
                </a:cubicBezTo>
                <a:cubicBezTo>
                  <a:pt x="70138" y="38661"/>
                  <a:pt x="69949" y="38283"/>
                  <a:pt x="69571" y="38283"/>
                </a:cubicBezTo>
                <a:close/>
                <a:moveTo>
                  <a:pt x="3309" y="40079"/>
                </a:moveTo>
                <a:cubicBezTo>
                  <a:pt x="2931" y="40079"/>
                  <a:pt x="2553" y="40363"/>
                  <a:pt x="2553" y="40741"/>
                </a:cubicBezTo>
                <a:cubicBezTo>
                  <a:pt x="2553" y="41119"/>
                  <a:pt x="2742" y="41497"/>
                  <a:pt x="3309" y="41497"/>
                </a:cubicBezTo>
                <a:cubicBezTo>
                  <a:pt x="3593" y="41497"/>
                  <a:pt x="3971" y="41119"/>
                  <a:pt x="3971" y="40741"/>
                </a:cubicBezTo>
                <a:cubicBezTo>
                  <a:pt x="3876" y="40268"/>
                  <a:pt x="3593" y="40079"/>
                  <a:pt x="3309" y="40079"/>
                </a:cubicBezTo>
                <a:close/>
                <a:moveTo>
                  <a:pt x="10209" y="40079"/>
                </a:moveTo>
                <a:cubicBezTo>
                  <a:pt x="9831" y="40079"/>
                  <a:pt x="9548" y="40363"/>
                  <a:pt x="9548" y="40741"/>
                </a:cubicBezTo>
                <a:cubicBezTo>
                  <a:pt x="9548" y="41119"/>
                  <a:pt x="9737" y="41497"/>
                  <a:pt x="10209" y="41497"/>
                </a:cubicBezTo>
                <a:cubicBezTo>
                  <a:pt x="10587" y="41497"/>
                  <a:pt x="10966" y="41119"/>
                  <a:pt x="10966" y="40741"/>
                </a:cubicBezTo>
                <a:cubicBezTo>
                  <a:pt x="10871" y="40268"/>
                  <a:pt x="10587" y="40079"/>
                  <a:pt x="10209" y="40079"/>
                </a:cubicBezTo>
                <a:close/>
                <a:moveTo>
                  <a:pt x="17204" y="40079"/>
                </a:moveTo>
                <a:cubicBezTo>
                  <a:pt x="16826" y="40079"/>
                  <a:pt x="16543" y="40363"/>
                  <a:pt x="16543" y="40741"/>
                </a:cubicBezTo>
                <a:cubicBezTo>
                  <a:pt x="16543" y="41119"/>
                  <a:pt x="16732" y="41497"/>
                  <a:pt x="17204" y="41497"/>
                </a:cubicBezTo>
                <a:cubicBezTo>
                  <a:pt x="17582" y="41497"/>
                  <a:pt x="17960" y="41119"/>
                  <a:pt x="17960" y="40741"/>
                </a:cubicBezTo>
                <a:cubicBezTo>
                  <a:pt x="17771" y="40268"/>
                  <a:pt x="17582" y="40079"/>
                  <a:pt x="17204" y="40079"/>
                </a:cubicBezTo>
                <a:close/>
                <a:moveTo>
                  <a:pt x="24199" y="40079"/>
                </a:moveTo>
                <a:cubicBezTo>
                  <a:pt x="23821" y="40079"/>
                  <a:pt x="23443" y="40363"/>
                  <a:pt x="23443" y="40741"/>
                </a:cubicBezTo>
                <a:cubicBezTo>
                  <a:pt x="23443" y="41119"/>
                  <a:pt x="23726" y="41497"/>
                  <a:pt x="24199" y="41497"/>
                </a:cubicBezTo>
                <a:cubicBezTo>
                  <a:pt x="24577" y="41497"/>
                  <a:pt x="24861" y="41119"/>
                  <a:pt x="24861" y="40741"/>
                </a:cubicBezTo>
                <a:cubicBezTo>
                  <a:pt x="24766" y="40268"/>
                  <a:pt x="24577" y="40079"/>
                  <a:pt x="24199" y="40079"/>
                </a:cubicBezTo>
                <a:close/>
                <a:moveTo>
                  <a:pt x="31099" y="40079"/>
                </a:moveTo>
                <a:cubicBezTo>
                  <a:pt x="30816" y="40079"/>
                  <a:pt x="30438" y="40363"/>
                  <a:pt x="30438" y="40741"/>
                </a:cubicBezTo>
                <a:cubicBezTo>
                  <a:pt x="30438" y="41119"/>
                  <a:pt x="30627" y="41497"/>
                  <a:pt x="31099" y="41497"/>
                </a:cubicBezTo>
                <a:cubicBezTo>
                  <a:pt x="31478" y="41497"/>
                  <a:pt x="31856" y="41119"/>
                  <a:pt x="31856" y="40741"/>
                </a:cubicBezTo>
                <a:cubicBezTo>
                  <a:pt x="31761" y="40268"/>
                  <a:pt x="31478" y="40079"/>
                  <a:pt x="31099" y="40079"/>
                </a:cubicBezTo>
                <a:close/>
                <a:moveTo>
                  <a:pt x="38094" y="40079"/>
                </a:moveTo>
                <a:cubicBezTo>
                  <a:pt x="37811" y="40079"/>
                  <a:pt x="37433" y="40363"/>
                  <a:pt x="37433" y="40741"/>
                </a:cubicBezTo>
                <a:cubicBezTo>
                  <a:pt x="37433" y="41119"/>
                  <a:pt x="37622" y="41497"/>
                  <a:pt x="38094" y="41497"/>
                </a:cubicBezTo>
                <a:cubicBezTo>
                  <a:pt x="38472" y="41497"/>
                  <a:pt x="38851" y="41119"/>
                  <a:pt x="38851" y="40741"/>
                </a:cubicBezTo>
                <a:cubicBezTo>
                  <a:pt x="38851" y="40268"/>
                  <a:pt x="38472" y="40079"/>
                  <a:pt x="38094" y="40079"/>
                </a:cubicBezTo>
                <a:close/>
                <a:moveTo>
                  <a:pt x="45089" y="40079"/>
                </a:moveTo>
                <a:cubicBezTo>
                  <a:pt x="44711" y="40079"/>
                  <a:pt x="44333" y="40363"/>
                  <a:pt x="44333" y="40741"/>
                </a:cubicBezTo>
                <a:cubicBezTo>
                  <a:pt x="44333" y="41119"/>
                  <a:pt x="44617" y="41497"/>
                  <a:pt x="45089" y="41497"/>
                </a:cubicBezTo>
                <a:cubicBezTo>
                  <a:pt x="45467" y="41497"/>
                  <a:pt x="45845" y="41119"/>
                  <a:pt x="45845" y="40741"/>
                </a:cubicBezTo>
                <a:cubicBezTo>
                  <a:pt x="45845" y="40268"/>
                  <a:pt x="45467" y="40079"/>
                  <a:pt x="45089" y="40079"/>
                </a:cubicBezTo>
                <a:close/>
                <a:moveTo>
                  <a:pt x="52084" y="40079"/>
                </a:moveTo>
                <a:cubicBezTo>
                  <a:pt x="51706" y="40079"/>
                  <a:pt x="51328" y="40363"/>
                  <a:pt x="51328" y="40741"/>
                </a:cubicBezTo>
                <a:cubicBezTo>
                  <a:pt x="51328" y="41119"/>
                  <a:pt x="51611" y="41497"/>
                  <a:pt x="52084" y="41497"/>
                </a:cubicBezTo>
                <a:cubicBezTo>
                  <a:pt x="52462" y="41497"/>
                  <a:pt x="52746" y="41119"/>
                  <a:pt x="52746" y="40741"/>
                </a:cubicBezTo>
                <a:cubicBezTo>
                  <a:pt x="52746" y="40268"/>
                  <a:pt x="52368" y="40079"/>
                  <a:pt x="52084" y="40079"/>
                </a:cubicBezTo>
                <a:close/>
                <a:moveTo>
                  <a:pt x="59079" y="40079"/>
                </a:moveTo>
                <a:cubicBezTo>
                  <a:pt x="58701" y="40079"/>
                  <a:pt x="58323" y="40363"/>
                  <a:pt x="58323" y="40741"/>
                </a:cubicBezTo>
                <a:cubicBezTo>
                  <a:pt x="58323" y="41119"/>
                  <a:pt x="58512" y="41497"/>
                  <a:pt x="59079" y="41497"/>
                </a:cubicBezTo>
                <a:cubicBezTo>
                  <a:pt x="59363" y="41497"/>
                  <a:pt x="59741" y="41119"/>
                  <a:pt x="59741" y="40741"/>
                </a:cubicBezTo>
                <a:cubicBezTo>
                  <a:pt x="59741" y="40268"/>
                  <a:pt x="59363" y="40079"/>
                  <a:pt x="59079" y="40079"/>
                </a:cubicBezTo>
                <a:close/>
                <a:moveTo>
                  <a:pt x="65979" y="40079"/>
                </a:moveTo>
                <a:cubicBezTo>
                  <a:pt x="65601" y="40079"/>
                  <a:pt x="65318" y="40363"/>
                  <a:pt x="65318" y="40741"/>
                </a:cubicBezTo>
                <a:cubicBezTo>
                  <a:pt x="65318" y="41119"/>
                  <a:pt x="65507" y="41497"/>
                  <a:pt x="65979" y="41497"/>
                </a:cubicBezTo>
                <a:cubicBezTo>
                  <a:pt x="66357" y="41497"/>
                  <a:pt x="66735" y="41119"/>
                  <a:pt x="66735" y="40741"/>
                </a:cubicBezTo>
                <a:cubicBezTo>
                  <a:pt x="66735" y="40268"/>
                  <a:pt x="66357" y="40079"/>
                  <a:pt x="65979" y="40079"/>
                </a:cubicBezTo>
                <a:close/>
                <a:moveTo>
                  <a:pt x="72974" y="40079"/>
                </a:moveTo>
                <a:cubicBezTo>
                  <a:pt x="72596" y="40079"/>
                  <a:pt x="72312" y="40363"/>
                  <a:pt x="72312" y="40741"/>
                </a:cubicBezTo>
                <a:cubicBezTo>
                  <a:pt x="72312" y="41119"/>
                  <a:pt x="72502" y="41497"/>
                  <a:pt x="72974" y="41497"/>
                </a:cubicBezTo>
                <a:cubicBezTo>
                  <a:pt x="73352" y="41497"/>
                  <a:pt x="73730" y="41119"/>
                  <a:pt x="73730" y="40741"/>
                </a:cubicBezTo>
                <a:cubicBezTo>
                  <a:pt x="73730" y="40268"/>
                  <a:pt x="73352" y="40079"/>
                  <a:pt x="72974" y="40079"/>
                </a:cubicBezTo>
                <a:close/>
                <a:moveTo>
                  <a:pt x="6712" y="41780"/>
                </a:moveTo>
                <a:cubicBezTo>
                  <a:pt x="6334" y="41780"/>
                  <a:pt x="5956" y="42159"/>
                  <a:pt x="5956" y="42537"/>
                </a:cubicBezTo>
                <a:cubicBezTo>
                  <a:pt x="5956" y="42915"/>
                  <a:pt x="6239" y="43198"/>
                  <a:pt x="6712" y="43198"/>
                </a:cubicBezTo>
                <a:cubicBezTo>
                  <a:pt x="7090" y="43198"/>
                  <a:pt x="7374" y="42915"/>
                  <a:pt x="7374" y="42537"/>
                </a:cubicBezTo>
                <a:cubicBezTo>
                  <a:pt x="7374" y="42064"/>
                  <a:pt x="7090" y="41780"/>
                  <a:pt x="6712" y="41780"/>
                </a:cubicBezTo>
                <a:close/>
                <a:moveTo>
                  <a:pt x="13707" y="41780"/>
                </a:moveTo>
                <a:cubicBezTo>
                  <a:pt x="13329" y="41780"/>
                  <a:pt x="12951" y="42159"/>
                  <a:pt x="12951" y="42537"/>
                </a:cubicBezTo>
                <a:cubicBezTo>
                  <a:pt x="12951" y="42915"/>
                  <a:pt x="13234" y="43198"/>
                  <a:pt x="13707" y="43198"/>
                </a:cubicBezTo>
                <a:cubicBezTo>
                  <a:pt x="13990" y="43198"/>
                  <a:pt x="14368" y="42915"/>
                  <a:pt x="14368" y="42537"/>
                </a:cubicBezTo>
                <a:cubicBezTo>
                  <a:pt x="14368" y="42064"/>
                  <a:pt x="13990" y="41780"/>
                  <a:pt x="13707" y="41780"/>
                </a:cubicBezTo>
                <a:close/>
                <a:moveTo>
                  <a:pt x="20607" y="41780"/>
                </a:moveTo>
                <a:cubicBezTo>
                  <a:pt x="20324" y="41780"/>
                  <a:pt x="19945" y="42159"/>
                  <a:pt x="19945" y="42537"/>
                </a:cubicBezTo>
                <a:cubicBezTo>
                  <a:pt x="19945" y="42915"/>
                  <a:pt x="20135" y="43198"/>
                  <a:pt x="20607" y="43198"/>
                </a:cubicBezTo>
                <a:cubicBezTo>
                  <a:pt x="20985" y="43198"/>
                  <a:pt x="21363" y="42915"/>
                  <a:pt x="21363" y="42537"/>
                </a:cubicBezTo>
                <a:cubicBezTo>
                  <a:pt x="21363" y="42064"/>
                  <a:pt x="21080" y="41780"/>
                  <a:pt x="20607" y="41780"/>
                </a:cubicBezTo>
                <a:close/>
                <a:moveTo>
                  <a:pt x="27602" y="41780"/>
                </a:moveTo>
                <a:cubicBezTo>
                  <a:pt x="27224" y="41780"/>
                  <a:pt x="26846" y="42159"/>
                  <a:pt x="26846" y="42537"/>
                </a:cubicBezTo>
                <a:cubicBezTo>
                  <a:pt x="26846" y="42915"/>
                  <a:pt x="27129" y="43198"/>
                  <a:pt x="27602" y="43198"/>
                </a:cubicBezTo>
                <a:cubicBezTo>
                  <a:pt x="27980" y="43198"/>
                  <a:pt x="28358" y="42915"/>
                  <a:pt x="28358" y="42537"/>
                </a:cubicBezTo>
                <a:cubicBezTo>
                  <a:pt x="28358" y="42064"/>
                  <a:pt x="28075" y="41780"/>
                  <a:pt x="27602" y="41780"/>
                </a:cubicBezTo>
                <a:close/>
                <a:moveTo>
                  <a:pt x="34691" y="41780"/>
                </a:moveTo>
                <a:cubicBezTo>
                  <a:pt x="34313" y="41780"/>
                  <a:pt x="33935" y="42159"/>
                  <a:pt x="33935" y="42537"/>
                </a:cubicBezTo>
                <a:cubicBezTo>
                  <a:pt x="33935" y="42915"/>
                  <a:pt x="34219" y="43198"/>
                  <a:pt x="34691" y="43198"/>
                </a:cubicBezTo>
                <a:cubicBezTo>
                  <a:pt x="35070" y="43198"/>
                  <a:pt x="35448" y="42915"/>
                  <a:pt x="35448" y="42537"/>
                </a:cubicBezTo>
                <a:cubicBezTo>
                  <a:pt x="35259" y="42064"/>
                  <a:pt x="35070" y="41780"/>
                  <a:pt x="34691" y="41780"/>
                </a:cubicBezTo>
                <a:close/>
                <a:moveTo>
                  <a:pt x="41686" y="41780"/>
                </a:moveTo>
                <a:cubicBezTo>
                  <a:pt x="41308" y="41780"/>
                  <a:pt x="40930" y="42159"/>
                  <a:pt x="40930" y="42537"/>
                </a:cubicBezTo>
                <a:cubicBezTo>
                  <a:pt x="40930" y="42915"/>
                  <a:pt x="41214" y="43198"/>
                  <a:pt x="41686" y="43198"/>
                </a:cubicBezTo>
                <a:cubicBezTo>
                  <a:pt x="42064" y="43198"/>
                  <a:pt x="42348" y="42915"/>
                  <a:pt x="42348" y="42537"/>
                </a:cubicBezTo>
                <a:cubicBezTo>
                  <a:pt x="42253" y="42064"/>
                  <a:pt x="42064" y="41780"/>
                  <a:pt x="41686" y="41780"/>
                </a:cubicBezTo>
                <a:close/>
                <a:moveTo>
                  <a:pt x="48681" y="41780"/>
                </a:moveTo>
                <a:cubicBezTo>
                  <a:pt x="48303" y="41780"/>
                  <a:pt x="47925" y="42159"/>
                  <a:pt x="47925" y="42537"/>
                </a:cubicBezTo>
                <a:cubicBezTo>
                  <a:pt x="47925" y="42915"/>
                  <a:pt x="48114" y="43198"/>
                  <a:pt x="48681" y="43198"/>
                </a:cubicBezTo>
                <a:cubicBezTo>
                  <a:pt x="48965" y="43198"/>
                  <a:pt x="49343" y="42915"/>
                  <a:pt x="49343" y="42537"/>
                </a:cubicBezTo>
                <a:cubicBezTo>
                  <a:pt x="49248" y="42064"/>
                  <a:pt x="48965" y="41780"/>
                  <a:pt x="48681" y="41780"/>
                </a:cubicBezTo>
                <a:close/>
                <a:moveTo>
                  <a:pt x="55581" y="41780"/>
                </a:moveTo>
                <a:cubicBezTo>
                  <a:pt x="55298" y="41780"/>
                  <a:pt x="54920" y="42159"/>
                  <a:pt x="54920" y="42537"/>
                </a:cubicBezTo>
                <a:cubicBezTo>
                  <a:pt x="54920" y="42915"/>
                  <a:pt x="55109" y="43198"/>
                  <a:pt x="55581" y="43198"/>
                </a:cubicBezTo>
                <a:cubicBezTo>
                  <a:pt x="55960" y="43198"/>
                  <a:pt x="56338" y="42915"/>
                  <a:pt x="56338" y="42537"/>
                </a:cubicBezTo>
                <a:cubicBezTo>
                  <a:pt x="56243" y="42064"/>
                  <a:pt x="55960" y="41780"/>
                  <a:pt x="55581" y="41780"/>
                </a:cubicBezTo>
                <a:close/>
                <a:moveTo>
                  <a:pt x="62576" y="41780"/>
                </a:moveTo>
                <a:cubicBezTo>
                  <a:pt x="62198" y="41780"/>
                  <a:pt x="61820" y="42159"/>
                  <a:pt x="61820" y="42537"/>
                </a:cubicBezTo>
                <a:cubicBezTo>
                  <a:pt x="61820" y="42915"/>
                  <a:pt x="62104" y="43198"/>
                  <a:pt x="62576" y="43198"/>
                </a:cubicBezTo>
                <a:cubicBezTo>
                  <a:pt x="62954" y="43198"/>
                  <a:pt x="63333" y="42915"/>
                  <a:pt x="63333" y="42537"/>
                </a:cubicBezTo>
                <a:cubicBezTo>
                  <a:pt x="63144" y="42064"/>
                  <a:pt x="62954" y="41780"/>
                  <a:pt x="62576" y="41780"/>
                </a:cubicBezTo>
                <a:close/>
                <a:moveTo>
                  <a:pt x="69571" y="41780"/>
                </a:moveTo>
                <a:cubicBezTo>
                  <a:pt x="69193" y="41780"/>
                  <a:pt x="68815" y="42159"/>
                  <a:pt x="68815" y="42537"/>
                </a:cubicBezTo>
                <a:cubicBezTo>
                  <a:pt x="68815" y="42915"/>
                  <a:pt x="69099" y="43198"/>
                  <a:pt x="69571" y="43198"/>
                </a:cubicBezTo>
                <a:cubicBezTo>
                  <a:pt x="69949" y="43198"/>
                  <a:pt x="70233" y="42915"/>
                  <a:pt x="70233" y="42537"/>
                </a:cubicBezTo>
                <a:cubicBezTo>
                  <a:pt x="70138" y="42064"/>
                  <a:pt x="69949" y="41780"/>
                  <a:pt x="69571" y="41780"/>
                </a:cubicBezTo>
                <a:close/>
                <a:moveTo>
                  <a:pt x="3309" y="43482"/>
                </a:moveTo>
                <a:cubicBezTo>
                  <a:pt x="2931" y="43482"/>
                  <a:pt x="2553" y="43765"/>
                  <a:pt x="2553" y="44144"/>
                </a:cubicBezTo>
                <a:cubicBezTo>
                  <a:pt x="2553" y="44522"/>
                  <a:pt x="2742" y="44900"/>
                  <a:pt x="3309" y="44900"/>
                </a:cubicBezTo>
                <a:cubicBezTo>
                  <a:pt x="3593" y="44900"/>
                  <a:pt x="3971" y="44522"/>
                  <a:pt x="3971" y="44144"/>
                </a:cubicBezTo>
                <a:cubicBezTo>
                  <a:pt x="3876" y="43765"/>
                  <a:pt x="3593" y="43482"/>
                  <a:pt x="3309" y="43482"/>
                </a:cubicBezTo>
                <a:close/>
                <a:moveTo>
                  <a:pt x="10209" y="43482"/>
                </a:moveTo>
                <a:cubicBezTo>
                  <a:pt x="9831" y="43482"/>
                  <a:pt x="9548" y="43765"/>
                  <a:pt x="9548" y="44144"/>
                </a:cubicBezTo>
                <a:cubicBezTo>
                  <a:pt x="9548" y="44522"/>
                  <a:pt x="9737" y="44900"/>
                  <a:pt x="10209" y="44900"/>
                </a:cubicBezTo>
                <a:cubicBezTo>
                  <a:pt x="10587" y="44900"/>
                  <a:pt x="10966" y="44522"/>
                  <a:pt x="10966" y="44144"/>
                </a:cubicBezTo>
                <a:cubicBezTo>
                  <a:pt x="10871" y="43765"/>
                  <a:pt x="10587" y="43482"/>
                  <a:pt x="10209" y="43482"/>
                </a:cubicBezTo>
                <a:close/>
                <a:moveTo>
                  <a:pt x="17204" y="43482"/>
                </a:moveTo>
                <a:cubicBezTo>
                  <a:pt x="16826" y="43482"/>
                  <a:pt x="16543" y="43765"/>
                  <a:pt x="16543" y="44144"/>
                </a:cubicBezTo>
                <a:cubicBezTo>
                  <a:pt x="16543" y="44522"/>
                  <a:pt x="16732" y="44900"/>
                  <a:pt x="17204" y="44900"/>
                </a:cubicBezTo>
                <a:cubicBezTo>
                  <a:pt x="17582" y="44900"/>
                  <a:pt x="17960" y="44522"/>
                  <a:pt x="17960" y="44144"/>
                </a:cubicBezTo>
                <a:cubicBezTo>
                  <a:pt x="17771" y="43765"/>
                  <a:pt x="17582" y="43482"/>
                  <a:pt x="17204" y="43482"/>
                </a:cubicBezTo>
                <a:close/>
                <a:moveTo>
                  <a:pt x="24199" y="43482"/>
                </a:moveTo>
                <a:cubicBezTo>
                  <a:pt x="23821" y="43482"/>
                  <a:pt x="23443" y="43765"/>
                  <a:pt x="23443" y="44144"/>
                </a:cubicBezTo>
                <a:cubicBezTo>
                  <a:pt x="23443" y="44522"/>
                  <a:pt x="23726" y="44900"/>
                  <a:pt x="24199" y="44900"/>
                </a:cubicBezTo>
                <a:cubicBezTo>
                  <a:pt x="24577" y="44900"/>
                  <a:pt x="24861" y="44522"/>
                  <a:pt x="24861" y="44144"/>
                </a:cubicBezTo>
                <a:cubicBezTo>
                  <a:pt x="24766" y="43765"/>
                  <a:pt x="24577" y="43482"/>
                  <a:pt x="24199" y="43482"/>
                </a:cubicBezTo>
                <a:close/>
                <a:moveTo>
                  <a:pt x="31099" y="43482"/>
                </a:moveTo>
                <a:cubicBezTo>
                  <a:pt x="30816" y="43482"/>
                  <a:pt x="30438" y="43765"/>
                  <a:pt x="30438" y="44144"/>
                </a:cubicBezTo>
                <a:cubicBezTo>
                  <a:pt x="30438" y="44522"/>
                  <a:pt x="30627" y="44900"/>
                  <a:pt x="31099" y="44900"/>
                </a:cubicBezTo>
                <a:cubicBezTo>
                  <a:pt x="31478" y="44900"/>
                  <a:pt x="31856" y="44522"/>
                  <a:pt x="31856" y="44144"/>
                </a:cubicBezTo>
                <a:cubicBezTo>
                  <a:pt x="31761" y="43765"/>
                  <a:pt x="31478" y="43482"/>
                  <a:pt x="31099" y="43482"/>
                </a:cubicBezTo>
                <a:close/>
                <a:moveTo>
                  <a:pt x="38094" y="43482"/>
                </a:moveTo>
                <a:cubicBezTo>
                  <a:pt x="37811" y="43482"/>
                  <a:pt x="37433" y="43765"/>
                  <a:pt x="37433" y="44144"/>
                </a:cubicBezTo>
                <a:cubicBezTo>
                  <a:pt x="37433" y="44522"/>
                  <a:pt x="37622" y="44900"/>
                  <a:pt x="38094" y="44900"/>
                </a:cubicBezTo>
                <a:cubicBezTo>
                  <a:pt x="38472" y="44900"/>
                  <a:pt x="38851" y="44522"/>
                  <a:pt x="38851" y="44144"/>
                </a:cubicBezTo>
                <a:cubicBezTo>
                  <a:pt x="38851" y="43765"/>
                  <a:pt x="38472" y="43482"/>
                  <a:pt x="38094" y="43482"/>
                </a:cubicBezTo>
                <a:close/>
                <a:moveTo>
                  <a:pt x="45089" y="43482"/>
                </a:moveTo>
                <a:cubicBezTo>
                  <a:pt x="44711" y="43482"/>
                  <a:pt x="44333" y="43765"/>
                  <a:pt x="44333" y="44144"/>
                </a:cubicBezTo>
                <a:cubicBezTo>
                  <a:pt x="44333" y="44522"/>
                  <a:pt x="44617" y="44900"/>
                  <a:pt x="45089" y="44900"/>
                </a:cubicBezTo>
                <a:cubicBezTo>
                  <a:pt x="45467" y="44900"/>
                  <a:pt x="45845" y="44522"/>
                  <a:pt x="45845" y="44144"/>
                </a:cubicBezTo>
                <a:cubicBezTo>
                  <a:pt x="45845" y="43765"/>
                  <a:pt x="45467" y="43482"/>
                  <a:pt x="45089" y="43482"/>
                </a:cubicBezTo>
                <a:close/>
                <a:moveTo>
                  <a:pt x="52084" y="43482"/>
                </a:moveTo>
                <a:cubicBezTo>
                  <a:pt x="51706" y="43482"/>
                  <a:pt x="51328" y="43765"/>
                  <a:pt x="51328" y="44144"/>
                </a:cubicBezTo>
                <a:cubicBezTo>
                  <a:pt x="51328" y="44522"/>
                  <a:pt x="51611" y="44900"/>
                  <a:pt x="52084" y="44900"/>
                </a:cubicBezTo>
                <a:cubicBezTo>
                  <a:pt x="52462" y="44900"/>
                  <a:pt x="52746" y="44522"/>
                  <a:pt x="52746" y="44144"/>
                </a:cubicBezTo>
                <a:cubicBezTo>
                  <a:pt x="52746" y="43765"/>
                  <a:pt x="52368" y="43482"/>
                  <a:pt x="52084" y="43482"/>
                </a:cubicBezTo>
                <a:close/>
                <a:moveTo>
                  <a:pt x="59079" y="43482"/>
                </a:moveTo>
                <a:cubicBezTo>
                  <a:pt x="58701" y="43482"/>
                  <a:pt x="58323" y="43765"/>
                  <a:pt x="58323" y="44144"/>
                </a:cubicBezTo>
                <a:cubicBezTo>
                  <a:pt x="58323" y="44522"/>
                  <a:pt x="58512" y="44900"/>
                  <a:pt x="59079" y="44900"/>
                </a:cubicBezTo>
                <a:cubicBezTo>
                  <a:pt x="59363" y="44900"/>
                  <a:pt x="59741" y="44522"/>
                  <a:pt x="59741" y="44144"/>
                </a:cubicBezTo>
                <a:cubicBezTo>
                  <a:pt x="59741" y="43765"/>
                  <a:pt x="59363" y="43482"/>
                  <a:pt x="59079" y="43482"/>
                </a:cubicBezTo>
                <a:close/>
                <a:moveTo>
                  <a:pt x="65979" y="43482"/>
                </a:moveTo>
                <a:cubicBezTo>
                  <a:pt x="65601" y="43482"/>
                  <a:pt x="65318" y="43765"/>
                  <a:pt x="65318" y="44144"/>
                </a:cubicBezTo>
                <a:cubicBezTo>
                  <a:pt x="65318" y="44522"/>
                  <a:pt x="65507" y="44900"/>
                  <a:pt x="65979" y="44900"/>
                </a:cubicBezTo>
                <a:cubicBezTo>
                  <a:pt x="66357" y="44900"/>
                  <a:pt x="66735" y="44522"/>
                  <a:pt x="66735" y="44144"/>
                </a:cubicBezTo>
                <a:cubicBezTo>
                  <a:pt x="66735" y="43765"/>
                  <a:pt x="66357" y="43482"/>
                  <a:pt x="65979" y="43482"/>
                </a:cubicBezTo>
                <a:close/>
                <a:moveTo>
                  <a:pt x="72974" y="43482"/>
                </a:moveTo>
                <a:cubicBezTo>
                  <a:pt x="72596" y="43482"/>
                  <a:pt x="72312" y="43765"/>
                  <a:pt x="72312" y="44144"/>
                </a:cubicBezTo>
                <a:cubicBezTo>
                  <a:pt x="72312" y="44522"/>
                  <a:pt x="72502" y="44900"/>
                  <a:pt x="72974" y="44900"/>
                </a:cubicBezTo>
                <a:cubicBezTo>
                  <a:pt x="73352" y="44900"/>
                  <a:pt x="73730" y="44522"/>
                  <a:pt x="73730" y="44144"/>
                </a:cubicBezTo>
                <a:cubicBezTo>
                  <a:pt x="73730" y="43765"/>
                  <a:pt x="73352" y="43482"/>
                  <a:pt x="72974" y="43482"/>
                </a:cubicBezTo>
                <a:close/>
                <a:moveTo>
                  <a:pt x="6712" y="45278"/>
                </a:moveTo>
                <a:cubicBezTo>
                  <a:pt x="6334" y="45278"/>
                  <a:pt x="5956" y="45561"/>
                  <a:pt x="5956" y="45939"/>
                </a:cubicBezTo>
                <a:cubicBezTo>
                  <a:pt x="5956" y="46318"/>
                  <a:pt x="6239" y="46696"/>
                  <a:pt x="6712" y="46696"/>
                </a:cubicBezTo>
                <a:cubicBezTo>
                  <a:pt x="7090" y="46696"/>
                  <a:pt x="7374" y="46318"/>
                  <a:pt x="7374" y="45939"/>
                </a:cubicBezTo>
                <a:cubicBezTo>
                  <a:pt x="7374" y="45561"/>
                  <a:pt x="7090" y="45278"/>
                  <a:pt x="6712" y="45278"/>
                </a:cubicBezTo>
                <a:close/>
                <a:moveTo>
                  <a:pt x="13707" y="45278"/>
                </a:moveTo>
                <a:cubicBezTo>
                  <a:pt x="13329" y="45278"/>
                  <a:pt x="12951" y="45561"/>
                  <a:pt x="12951" y="45939"/>
                </a:cubicBezTo>
                <a:cubicBezTo>
                  <a:pt x="12951" y="46318"/>
                  <a:pt x="13234" y="46696"/>
                  <a:pt x="13707" y="46696"/>
                </a:cubicBezTo>
                <a:cubicBezTo>
                  <a:pt x="13990" y="46696"/>
                  <a:pt x="14368" y="46318"/>
                  <a:pt x="14368" y="45939"/>
                </a:cubicBezTo>
                <a:cubicBezTo>
                  <a:pt x="14368" y="45561"/>
                  <a:pt x="13990" y="45278"/>
                  <a:pt x="13707" y="45278"/>
                </a:cubicBezTo>
                <a:close/>
                <a:moveTo>
                  <a:pt x="20607" y="45278"/>
                </a:moveTo>
                <a:cubicBezTo>
                  <a:pt x="20324" y="45278"/>
                  <a:pt x="19945" y="45561"/>
                  <a:pt x="19945" y="45939"/>
                </a:cubicBezTo>
                <a:cubicBezTo>
                  <a:pt x="19945" y="46318"/>
                  <a:pt x="20135" y="46696"/>
                  <a:pt x="20607" y="46696"/>
                </a:cubicBezTo>
                <a:cubicBezTo>
                  <a:pt x="20985" y="46696"/>
                  <a:pt x="21363" y="46318"/>
                  <a:pt x="21363" y="45939"/>
                </a:cubicBezTo>
                <a:cubicBezTo>
                  <a:pt x="21363" y="45561"/>
                  <a:pt x="21080" y="45278"/>
                  <a:pt x="20607" y="45278"/>
                </a:cubicBezTo>
                <a:close/>
                <a:moveTo>
                  <a:pt x="27602" y="45278"/>
                </a:moveTo>
                <a:cubicBezTo>
                  <a:pt x="27224" y="45278"/>
                  <a:pt x="26846" y="45561"/>
                  <a:pt x="26846" y="45939"/>
                </a:cubicBezTo>
                <a:cubicBezTo>
                  <a:pt x="26846" y="46318"/>
                  <a:pt x="27129" y="46696"/>
                  <a:pt x="27602" y="46696"/>
                </a:cubicBezTo>
                <a:cubicBezTo>
                  <a:pt x="27980" y="46696"/>
                  <a:pt x="28358" y="46318"/>
                  <a:pt x="28358" y="45939"/>
                </a:cubicBezTo>
                <a:cubicBezTo>
                  <a:pt x="28358" y="45561"/>
                  <a:pt x="28075" y="45278"/>
                  <a:pt x="27602" y="45278"/>
                </a:cubicBezTo>
                <a:close/>
                <a:moveTo>
                  <a:pt x="34691" y="45278"/>
                </a:moveTo>
                <a:cubicBezTo>
                  <a:pt x="34313" y="45278"/>
                  <a:pt x="33935" y="45561"/>
                  <a:pt x="33935" y="45939"/>
                </a:cubicBezTo>
                <a:cubicBezTo>
                  <a:pt x="33935" y="46318"/>
                  <a:pt x="34219" y="46696"/>
                  <a:pt x="34691" y="46696"/>
                </a:cubicBezTo>
                <a:cubicBezTo>
                  <a:pt x="35070" y="46696"/>
                  <a:pt x="35448" y="46318"/>
                  <a:pt x="35448" y="45939"/>
                </a:cubicBezTo>
                <a:cubicBezTo>
                  <a:pt x="35259" y="45561"/>
                  <a:pt x="35070" y="45278"/>
                  <a:pt x="34691" y="45278"/>
                </a:cubicBezTo>
                <a:close/>
                <a:moveTo>
                  <a:pt x="41686" y="45278"/>
                </a:moveTo>
                <a:cubicBezTo>
                  <a:pt x="41308" y="45278"/>
                  <a:pt x="40930" y="45561"/>
                  <a:pt x="40930" y="45939"/>
                </a:cubicBezTo>
                <a:cubicBezTo>
                  <a:pt x="40930" y="46318"/>
                  <a:pt x="41214" y="46696"/>
                  <a:pt x="41686" y="46696"/>
                </a:cubicBezTo>
                <a:cubicBezTo>
                  <a:pt x="42064" y="46696"/>
                  <a:pt x="42348" y="46318"/>
                  <a:pt x="42348" y="45939"/>
                </a:cubicBezTo>
                <a:cubicBezTo>
                  <a:pt x="42253" y="45561"/>
                  <a:pt x="42064" y="45278"/>
                  <a:pt x="41686" y="45278"/>
                </a:cubicBezTo>
                <a:close/>
                <a:moveTo>
                  <a:pt x="48681" y="45278"/>
                </a:moveTo>
                <a:cubicBezTo>
                  <a:pt x="48303" y="45278"/>
                  <a:pt x="47925" y="45561"/>
                  <a:pt x="47925" y="45939"/>
                </a:cubicBezTo>
                <a:cubicBezTo>
                  <a:pt x="47925" y="46318"/>
                  <a:pt x="48114" y="46696"/>
                  <a:pt x="48681" y="46696"/>
                </a:cubicBezTo>
                <a:cubicBezTo>
                  <a:pt x="48965" y="46696"/>
                  <a:pt x="49343" y="46318"/>
                  <a:pt x="49343" y="45939"/>
                </a:cubicBezTo>
                <a:cubicBezTo>
                  <a:pt x="49248" y="45561"/>
                  <a:pt x="48965" y="45278"/>
                  <a:pt x="48681" y="45278"/>
                </a:cubicBezTo>
                <a:close/>
                <a:moveTo>
                  <a:pt x="55581" y="45278"/>
                </a:moveTo>
                <a:cubicBezTo>
                  <a:pt x="55298" y="45278"/>
                  <a:pt x="54920" y="45561"/>
                  <a:pt x="54920" y="45939"/>
                </a:cubicBezTo>
                <a:cubicBezTo>
                  <a:pt x="54920" y="46318"/>
                  <a:pt x="55109" y="46696"/>
                  <a:pt x="55581" y="46696"/>
                </a:cubicBezTo>
                <a:cubicBezTo>
                  <a:pt x="55960" y="46696"/>
                  <a:pt x="56338" y="46318"/>
                  <a:pt x="56338" y="45939"/>
                </a:cubicBezTo>
                <a:cubicBezTo>
                  <a:pt x="56243" y="45561"/>
                  <a:pt x="55960" y="45278"/>
                  <a:pt x="55581" y="45278"/>
                </a:cubicBezTo>
                <a:close/>
                <a:moveTo>
                  <a:pt x="62576" y="45278"/>
                </a:moveTo>
                <a:cubicBezTo>
                  <a:pt x="62198" y="45278"/>
                  <a:pt x="61820" y="45561"/>
                  <a:pt x="61820" y="45939"/>
                </a:cubicBezTo>
                <a:cubicBezTo>
                  <a:pt x="61820" y="46318"/>
                  <a:pt x="62104" y="46696"/>
                  <a:pt x="62576" y="46696"/>
                </a:cubicBezTo>
                <a:cubicBezTo>
                  <a:pt x="62954" y="46696"/>
                  <a:pt x="63333" y="46318"/>
                  <a:pt x="63333" y="45939"/>
                </a:cubicBezTo>
                <a:cubicBezTo>
                  <a:pt x="63144" y="45561"/>
                  <a:pt x="62954" y="45278"/>
                  <a:pt x="62576" y="45278"/>
                </a:cubicBezTo>
                <a:close/>
                <a:moveTo>
                  <a:pt x="69571" y="45278"/>
                </a:moveTo>
                <a:cubicBezTo>
                  <a:pt x="69193" y="45278"/>
                  <a:pt x="68815" y="45561"/>
                  <a:pt x="68815" y="45939"/>
                </a:cubicBezTo>
                <a:cubicBezTo>
                  <a:pt x="68815" y="46318"/>
                  <a:pt x="69099" y="46696"/>
                  <a:pt x="69571" y="46696"/>
                </a:cubicBezTo>
                <a:cubicBezTo>
                  <a:pt x="69949" y="46696"/>
                  <a:pt x="70233" y="46318"/>
                  <a:pt x="70233" y="45939"/>
                </a:cubicBezTo>
                <a:cubicBezTo>
                  <a:pt x="70138" y="45561"/>
                  <a:pt x="69949" y="45278"/>
                  <a:pt x="69571" y="45278"/>
                </a:cubicBezTo>
                <a:close/>
                <a:moveTo>
                  <a:pt x="72974" y="46979"/>
                </a:moveTo>
                <a:cubicBezTo>
                  <a:pt x="72596" y="46979"/>
                  <a:pt x="72407" y="47263"/>
                  <a:pt x="72407" y="47735"/>
                </a:cubicBezTo>
                <a:cubicBezTo>
                  <a:pt x="72407" y="48114"/>
                  <a:pt x="72596" y="48208"/>
                  <a:pt x="72880" y="48303"/>
                </a:cubicBezTo>
                <a:cubicBezTo>
                  <a:pt x="72880" y="48208"/>
                  <a:pt x="72974" y="47925"/>
                  <a:pt x="72974" y="47830"/>
                </a:cubicBezTo>
                <a:cubicBezTo>
                  <a:pt x="73069" y="47641"/>
                  <a:pt x="73069" y="47357"/>
                  <a:pt x="73258" y="47168"/>
                </a:cubicBezTo>
                <a:cubicBezTo>
                  <a:pt x="73069" y="47168"/>
                  <a:pt x="73069" y="46979"/>
                  <a:pt x="72974" y="46979"/>
                </a:cubicBezTo>
                <a:close/>
                <a:moveTo>
                  <a:pt x="3309" y="46979"/>
                </a:moveTo>
                <a:cubicBezTo>
                  <a:pt x="2931" y="46979"/>
                  <a:pt x="2553" y="47357"/>
                  <a:pt x="2553" y="47735"/>
                </a:cubicBezTo>
                <a:cubicBezTo>
                  <a:pt x="2553" y="48114"/>
                  <a:pt x="2742" y="48397"/>
                  <a:pt x="3309" y="48397"/>
                </a:cubicBezTo>
                <a:cubicBezTo>
                  <a:pt x="3593" y="48397"/>
                  <a:pt x="3971" y="48114"/>
                  <a:pt x="3971" y="47735"/>
                </a:cubicBezTo>
                <a:cubicBezTo>
                  <a:pt x="3876" y="47263"/>
                  <a:pt x="3593" y="46979"/>
                  <a:pt x="3309" y="46979"/>
                </a:cubicBezTo>
                <a:close/>
                <a:moveTo>
                  <a:pt x="10209" y="46979"/>
                </a:moveTo>
                <a:cubicBezTo>
                  <a:pt x="9831" y="46979"/>
                  <a:pt x="9548" y="47357"/>
                  <a:pt x="9548" y="47735"/>
                </a:cubicBezTo>
                <a:cubicBezTo>
                  <a:pt x="9548" y="48114"/>
                  <a:pt x="9737" y="48397"/>
                  <a:pt x="10209" y="48397"/>
                </a:cubicBezTo>
                <a:cubicBezTo>
                  <a:pt x="10587" y="48397"/>
                  <a:pt x="10966" y="48114"/>
                  <a:pt x="10966" y="47735"/>
                </a:cubicBezTo>
                <a:cubicBezTo>
                  <a:pt x="10871" y="47263"/>
                  <a:pt x="10587" y="46979"/>
                  <a:pt x="10209" y="46979"/>
                </a:cubicBezTo>
                <a:close/>
                <a:moveTo>
                  <a:pt x="17204" y="46979"/>
                </a:moveTo>
                <a:cubicBezTo>
                  <a:pt x="16826" y="46979"/>
                  <a:pt x="16543" y="47357"/>
                  <a:pt x="16543" y="47735"/>
                </a:cubicBezTo>
                <a:cubicBezTo>
                  <a:pt x="16543" y="48114"/>
                  <a:pt x="16732" y="48397"/>
                  <a:pt x="17204" y="48397"/>
                </a:cubicBezTo>
                <a:cubicBezTo>
                  <a:pt x="17582" y="48397"/>
                  <a:pt x="17960" y="48114"/>
                  <a:pt x="17960" y="47735"/>
                </a:cubicBezTo>
                <a:cubicBezTo>
                  <a:pt x="17771" y="47263"/>
                  <a:pt x="17582" y="46979"/>
                  <a:pt x="17204" y="46979"/>
                </a:cubicBezTo>
                <a:close/>
                <a:moveTo>
                  <a:pt x="24199" y="46979"/>
                </a:moveTo>
                <a:cubicBezTo>
                  <a:pt x="23821" y="46979"/>
                  <a:pt x="23443" y="47357"/>
                  <a:pt x="23443" y="47735"/>
                </a:cubicBezTo>
                <a:cubicBezTo>
                  <a:pt x="23443" y="48114"/>
                  <a:pt x="23726" y="48397"/>
                  <a:pt x="24199" y="48397"/>
                </a:cubicBezTo>
                <a:cubicBezTo>
                  <a:pt x="24577" y="48397"/>
                  <a:pt x="24861" y="48114"/>
                  <a:pt x="24861" y="47735"/>
                </a:cubicBezTo>
                <a:cubicBezTo>
                  <a:pt x="24766" y="47263"/>
                  <a:pt x="24577" y="46979"/>
                  <a:pt x="24199" y="46979"/>
                </a:cubicBezTo>
                <a:close/>
                <a:moveTo>
                  <a:pt x="31099" y="46979"/>
                </a:moveTo>
                <a:cubicBezTo>
                  <a:pt x="30816" y="46979"/>
                  <a:pt x="30438" y="47357"/>
                  <a:pt x="30438" y="47735"/>
                </a:cubicBezTo>
                <a:cubicBezTo>
                  <a:pt x="30438" y="48114"/>
                  <a:pt x="30627" y="48397"/>
                  <a:pt x="31099" y="48397"/>
                </a:cubicBezTo>
                <a:cubicBezTo>
                  <a:pt x="31478" y="48397"/>
                  <a:pt x="31856" y="48114"/>
                  <a:pt x="31856" y="47735"/>
                </a:cubicBezTo>
                <a:cubicBezTo>
                  <a:pt x="31761" y="47263"/>
                  <a:pt x="31478" y="46979"/>
                  <a:pt x="31099" y="46979"/>
                </a:cubicBezTo>
                <a:close/>
                <a:moveTo>
                  <a:pt x="38094" y="46979"/>
                </a:moveTo>
                <a:cubicBezTo>
                  <a:pt x="37811" y="46979"/>
                  <a:pt x="37433" y="47357"/>
                  <a:pt x="37433" y="47735"/>
                </a:cubicBezTo>
                <a:cubicBezTo>
                  <a:pt x="37433" y="48114"/>
                  <a:pt x="37622" y="48397"/>
                  <a:pt x="38094" y="48397"/>
                </a:cubicBezTo>
                <a:cubicBezTo>
                  <a:pt x="38472" y="48397"/>
                  <a:pt x="38851" y="48114"/>
                  <a:pt x="38851" y="47735"/>
                </a:cubicBezTo>
                <a:cubicBezTo>
                  <a:pt x="38851" y="47263"/>
                  <a:pt x="38472" y="46979"/>
                  <a:pt x="38094" y="46979"/>
                </a:cubicBezTo>
                <a:close/>
                <a:moveTo>
                  <a:pt x="45089" y="46979"/>
                </a:moveTo>
                <a:cubicBezTo>
                  <a:pt x="44711" y="46979"/>
                  <a:pt x="44333" y="47357"/>
                  <a:pt x="44333" y="47735"/>
                </a:cubicBezTo>
                <a:cubicBezTo>
                  <a:pt x="44333" y="48114"/>
                  <a:pt x="44617" y="48397"/>
                  <a:pt x="45089" y="48397"/>
                </a:cubicBezTo>
                <a:cubicBezTo>
                  <a:pt x="45467" y="48397"/>
                  <a:pt x="45845" y="48114"/>
                  <a:pt x="45845" y="47735"/>
                </a:cubicBezTo>
                <a:cubicBezTo>
                  <a:pt x="45845" y="47263"/>
                  <a:pt x="45467" y="46979"/>
                  <a:pt x="45089" y="46979"/>
                </a:cubicBezTo>
                <a:close/>
                <a:moveTo>
                  <a:pt x="52084" y="46979"/>
                </a:moveTo>
                <a:cubicBezTo>
                  <a:pt x="51706" y="46979"/>
                  <a:pt x="51328" y="47357"/>
                  <a:pt x="51328" y="47735"/>
                </a:cubicBezTo>
                <a:cubicBezTo>
                  <a:pt x="51328" y="48114"/>
                  <a:pt x="51611" y="48397"/>
                  <a:pt x="52084" y="48397"/>
                </a:cubicBezTo>
                <a:cubicBezTo>
                  <a:pt x="52462" y="48397"/>
                  <a:pt x="52746" y="48114"/>
                  <a:pt x="52746" y="47735"/>
                </a:cubicBezTo>
                <a:cubicBezTo>
                  <a:pt x="52746" y="47263"/>
                  <a:pt x="52368" y="46979"/>
                  <a:pt x="52084" y="46979"/>
                </a:cubicBezTo>
                <a:close/>
                <a:moveTo>
                  <a:pt x="59079" y="46979"/>
                </a:moveTo>
                <a:cubicBezTo>
                  <a:pt x="58701" y="46979"/>
                  <a:pt x="58323" y="47357"/>
                  <a:pt x="58323" y="47735"/>
                </a:cubicBezTo>
                <a:cubicBezTo>
                  <a:pt x="58323" y="48114"/>
                  <a:pt x="58512" y="48397"/>
                  <a:pt x="59079" y="48397"/>
                </a:cubicBezTo>
                <a:cubicBezTo>
                  <a:pt x="59363" y="48397"/>
                  <a:pt x="59741" y="48114"/>
                  <a:pt x="59741" y="47735"/>
                </a:cubicBezTo>
                <a:cubicBezTo>
                  <a:pt x="59741" y="47263"/>
                  <a:pt x="59363" y="46979"/>
                  <a:pt x="59079" y="46979"/>
                </a:cubicBezTo>
                <a:close/>
                <a:moveTo>
                  <a:pt x="65979" y="46979"/>
                </a:moveTo>
                <a:cubicBezTo>
                  <a:pt x="65601" y="46979"/>
                  <a:pt x="65318" y="47357"/>
                  <a:pt x="65318" y="47735"/>
                </a:cubicBezTo>
                <a:cubicBezTo>
                  <a:pt x="65318" y="48114"/>
                  <a:pt x="65507" y="48397"/>
                  <a:pt x="65979" y="48397"/>
                </a:cubicBezTo>
                <a:cubicBezTo>
                  <a:pt x="66357" y="48397"/>
                  <a:pt x="66735" y="48114"/>
                  <a:pt x="66735" y="47735"/>
                </a:cubicBezTo>
                <a:cubicBezTo>
                  <a:pt x="66735" y="47263"/>
                  <a:pt x="66357" y="46979"/>
                  <a:pt x="65979" y="46979"/>
                </a:cubicBezTo>
                <a:close/>
                <a:moveTo>
                  <a:pt x="6712" y="48775"/>
                </a:moveTo>
                <a:cubicBezTo>
                  <a:pt x="6334" y="48775"/>
                  <a:pt x="5956" y="49153"/>
                  <a:pt x="5956" y="49531"/>
                </a:cubicBezTo>
                <a:cubicBezTo>
                  <a:pt x="5956" y="49815"/>
                  <a:pt x="6239" y="50193"/>
                  <a:pt x="6712" y="50193"/>
                </a:cubicBezTo>
                <a:cubicBezTo>
                  <a:pt x="7090" y="50193"/>
                  <a:pt x="7374" y="49815"/>
                  <a:pt x="7374" y="49531"/>
                </a:cubicBezTo>
                <a:cubicBezTo>
                  <a:pt x="7374" y="49059"/>
                  <a:pt x="7090" y="48775"/>
                  <a:pt x="6712" y="48775"/>
                </a:cubicBezTo>
                <a:close/>
                <a:moveTo>
                  <a:pt x="13707" y="48775"/>
                </a:moveTo>
                <a:cubicBezTo>
                  <a:pt x="13329" y="48775"/>
                  <a:pt x="12951" y="49153"/>
                  <a:pt x="12951" y="49531"/>
                </a:cubicBezTo>
                <a:cubicBezTo>
                  <a:pt x="12951" y="49815"/>
                  <a:pt x="13234" y="50193"/>
                  <a:pt x="13707" y="50193"/>
                </a:cubicBezTo>
                <a:cubicBezTo>
                  <a:pt x="13990" y="50193"/>
                  <a:pt x="14368" y="49815"/>
                  <a:pt x="14368" y="49531"/>
                </a:cubicBezTo>
                <a:cubicBezTo>
                  <a:pt x="14368" y="49059"/>
                  <a:pt x="13990" y="48775"/>
                  <a:pt x="13707" y="48775"/>
                </a:cubicBezTo>
                <a:close/>
                <a:moveTo>
                  <a:pt x="20607" y="48775"/>
                </a:moveTo>
                <a:cubicBezTo>
                  <a:pt x="20324" y="48775"/>
                  <a:pt x="19945" y="49153"/>
                  <a:pt x="19945" y="49531"/>
                </a:cubicBezTo>
                <a:cubicBezTo>
                  <a:pt x="19945" y="49815"/>
                  <a:pt x="20135" y="50193"/>
                  <a:pt x="20607" y="50193"/>
                </a:cubicBezTo>
                <a:cubicBezTo>
                  <a:pt x="20985" y="50193"/>
                  <a:pt x="21363" y="49815"/>
                  <a:pt x="21363" y="49531"/>
                </a:cubicBezTo>
                <a:cubicBezTo>
                  <a:pt x="21363" y="49059"/>
                  <a:pt x="21080" y="48775"/>
                  <a:pt x="20607" y="48775"/>
                </a:cubicBezTo>
                <a:close/>
                <a:moveTo>
                  <a:pt x="27602" y="48775"/>
                </a:moveTo>
                <a:cubicBezTo>
                  <a:pt x="27224" y="48775"/>
                  <a:pt x="26846" y="49153"/>
                  <a:pt x="26846" y="49531"/>
                </a:cubicBezTo>
                <a:cubicBezTo>
                  <a:pt x="26846" y="49815"/>
                  <a:pt x="27129" y="50193"/>
                  <a:pt x="27602" y="50193"/>
                </a:cubicBezTo>
                <a:cubicBezTo>
                  <a:pt x="27980" y="50193"/>
                  <a:pt x="28358" y="49815"/>
                  <a:pt x="28358" y="49531"/>
                </a:cubicBezTo>
                <a:cubicBezTo>
                  <a:pt x="28358" y="49059"/>
                  <a:pt x="28075" y="48775"/>
                  <a:pt x="27602" y="48775"/>
                </a:cubicBezTo>
                <a:close/>
                <a:moveTo>
                  <a:pt x="34691" y="48775"/>
                </a:moveTo>
                <a:cubicBezTo>
                  <a:pt x="34313" y="48775"/>
                  <a:pt x="33935" y="49153"/>
                  <a:pt x="33935" y="49531"/>
                </a:cubicBezTo>
                <a:cubicBezTo>
                  <a:pt x="33935" y="49815"/>
                  <a:pt x="34219" y="50193"/>
                  <a:pt x="34691" y="50193"/>
                </a:cubicBezTo>
                <a:cubicBezTo>
                  <a:pt x="35070" y="50193"/>
                  <a:pt x="35448" y="49815"/>
                  <a:pt x="35448" y="49531"/>
                </a:cubicBezTo>
                <a:cubicBezTo>
                  <a:pt x="35259" y="49059"/>
                  <a:pt x="35070" y="48775"/>
                  <a:pt x="34691" y="48775"/>
                </a:cubicBezTo>
                <a:close/>
                <a:moveTo>
                  <a:pt x="41686" y="48775"/>
                </a:moveTo>
                <a:cubicBezTo>
                  <a:pt x="41308" y="48775"/>
                  <a:pt x="40930" y="49153"/>
                  <a:pt x="40930" y="49531"/>
                </a:cubicBezTo>
                <a:cubicBezTo>
                  <a:pt x="40930" y="49815"/>
                  <a:pt x="41214" y="50193"/>
                  <a:pt x="41686" y="50193"/>
                </a:cubicBezTo>
                <a:cubicBezTo>
                  <a:pt x="42064" y="50193"/>
                  <a:pt x="42348" y="49815"/>
                  <a:pt x="42348" y="49531"/>
                </a:cubicBezTo>
                <a:cubicBezTo>
                  <a:pt x="42253" y="49059"/>
                  <a:pt x="42064" y="48775"/>
                  <a:pt x="41686" y="48775"/>
                </a:cubicBezTo>
                <a:close/>
                <a:moveTo>
                  <a:pt x="48681" y="48775"/>
                </a:moveTo>
                <a:cubicBezTo>
                  <a:pt x="48303" y="48775"/>
                  <a:pt x="47925" y="49153"/>
                  <a:pt x="47925" y="49531"/>
                </a:cubicBezTo>
                <a:cubicBezTo>
                  <a:pt x="47925" y="49815"/>
                  <a:pt x="48114" y="50193"/>
                  <a:pt x="48681" y="50193"/>
                </a:cubicBezTo>
                <a:cubicBezTo>
                  <a:pt x="48965" y="50193"/>
                  <a:pt x="49343" y="49815"/>
                  <a:pt x="49343" y="49531"/>
                </a:cubicBezTo>
                <a:cubicBezTo>
                  <a:pt x="49248" y="49059"/>
                  <a:pt x="48965" y="48775"/>
                  <a:pt x="48681" y="48775"/>
                </a:cubicBezTo>
                <a:close/>
                <a:moveTo>
                  <a:pt x="55581" y="48775"/>
                </a:moveTo>
                <a:cubicBezTo>
                  <a:pt x="55298" y="48775"/>
                  <a:pt x="54920" y="49153"/>
                  <a:pt x="54920" y="49531"/>
                </a:cubicBezTo>
                <a:cubicBezTo>
                  <a:pt x="54920" y="49815"/>
                  <a:pt x="55109" y="50193"/>
                  <a:pt x="55581" y="50193"/>
                </a:cubicBezTo>
                <a:cubicBezTo>
                  <a:pt x="55960" y="50193"/>
                  <a:pt x="56338" y="49815"/>
                  <a:pt x="56338" y="49531"/>
                </a:cubicBezTo>
                <a:cubicBezTo>
                  <a:pt x="56243" y="49059"/>
                  <a:pt x="55960" y="48775"/>
                  <a:pt x="55581" y="48775"/>
                </a:cubicBezTo>
                <a:close/>
                <a:moveTo>
                  <a:pt x="62576" y="48775"/>
                </a:moveTo>
                <a:cubicBezTo>
                  <a:pt x="62198" y="48775"/>
                  <a:pt x="61820" y="49153"/>
                  <a:pt x="61820" y="49531"/>
                </a:cubicBezTo>
                <a:cubicBezTo>
                  <a:pt x="61820" y="49815"/>
                  <a:pt x="62104" y="50193"/>
                  <a:pt x="62576" y="50193"/>
                </a:cubicBezTo>
                <a:cubicBezTo>
                  <a:pt x="62954" y="50193"/>
                  <a:pt x="63333" y="49815"/>
                  <a:pt x="63333" y="49531"/>
                </a:cubicBezTo>
                <a:cubicBezTo>
                  <a:pt x="63144" y="49059"/>
                  <a:pt x="62954" y="48775"/>
                  <a:pt x="62576" y="48775"/>
                </a:cubicBezTo>
                <a:close/>
                <a:moveTo>
                  <a:pt x="69571" y="48775"/>
                </a:moveTo>
                <a:cubicBezTo>
                  <a:pt x="69193" y="48775"/>
                  <a:pt x="68815" y="49153"/>
                  <a:pt x="68815" y="49531"/>
                </a:cubicBezTo>
                <a:cubicBezTo>
                  <a:pt x="68815" y="49815"/>
                  <a:pt x="69099" y="50193"/>
                  <a:pt x="69571" y="50193"/>
                </a:cubicBezTo>
                <a:cubicBezTo>
                  <a:pt x="69949" y="50193"/>
                  <a:pt x="70233" y="49815"/>
                  <a:pt x="70233" y="49531"/>
                </a:cubicBezTo>
                <a:cubicBezTo>
                  <a:pt x="70138" y="49059"/>
                  <a:pt x="69949" y="48775"/>
                  <a:pt x="69571" y="48775"/>
                </a:cubicBezTo>
                <a:close/>
                <a:moveTo>
                  <a:pt x="3309" y="50477"/>
                </a:moveTo>
                <a:cubicBezTo>
                  <a:pt x="3025" y="50477"/>
                  <a:pt x="2836" y="50666"/>
                  <a:pt x="2647" y="50855"/>
                </a:cubicBezTo>
                <a:lnTo>
                  <a:pt x="3025" y="51611"/>
                </a:lnTo>
                <a:cubicBezTo>
                  <a:pt x="3120" y="51611"/>
                  <a:pt x="3120" y="51706"/>
                  <a:pt x="3309" y="51706"/>
                </a:cubicBezTo>
                <a:cubicBezTo>
                  <a:pt x="3593" y="51706"/>
                  <a:pt x="3971" y="51422"/>
                  <a:pt x="3971" y="51044"/>
                </a:cubicBezTo>
                <a:cubicBezTo>
                  <a:pt x="3876" y="50760"/>
                  <a:pt x="3593" y="50477"/>
                  <a:pt x="3309" y="50477"/>
                </a:cubicBezTo>
                <a:close/>
                <a:moveTo>
                  <a:pt x="10209" y="50477"/>
                </a:moveTo>
                <a:cubicBezTo>
                  <a:pt x="9831" y="50477"/>
                  <a:pt x="9548" y="50760"/>
                  <a:pt x="9548" y="51138"/>
                </a:cubicBezTo>
                <a:cubicBezTo>
                  <a:pt x="9548" y="51516"/>
                  <a:pt x="9737" y="51895"/>
                  <a:pt x="10209" y="51895"/>
                </a:cubicBezTo>
                <a:cubicBezTo>
                  <a:pt x="10587" y="51895"/>
                  <a:pt x="10966" y="51516"/>
                  <a:pt x="10966" y="51138"/>
                </a:cubicBezTo>
                <a:cubicBezTo>
                  <a:pt x="10871" y="50760"/>
                  <a:pt x="10587" y="50477"/>
                  <a:pt x="10209" y="50477"/>
                </a:cubicBezTo>
                <a:close/>
                <a:moveTo>
                  <a:pt x="17204" y="50477"/>
                </a:moveTo>
                <a:cubicBezTo>
                  <a:pt x="16826" y="50477"/>
                  <a:pt x="16543" y="50760"/>
                  <a:pt x="16543" y="51138"/>
                </a:cubicBezTo>
                <a:cubicBezTo>
                  <a:pt x="16543" y="51516"/>
                  <a:pt x="16732" y="51895"/>
                  <a:pt x="17204" y="51895"/>
                </a:cubicBezTo>
                <a:cubicBezTo>
                  <a:pt x="17582" y="51895"/>
                  <a:pt x="17960" y="51516"/>
                  <a:pt x="17960" y="51138"/>
                </a:cubicBezTo>
                <a:cubicBezTo>
                  <a:pt x="17771" y="50760"/>
                  <a:pt x="17582" y="50477"/>
                  <a:pt x="17204" y="50477"/>
                </a:cubicBezTo>
                <a:close/>
                <a:moveTo>
                  <a:pt x="24199" y="50477"/>
                </a:moveTo>
                <a:cubicBezTo>
                  <a:pt x="23821" y="50477"/>
                  <a:pt x="23443" y="50760"/>
                  <a:pt x="23443" y="51138"/>
                </a:cubicBezTo>
                <a:cubicBezTo>
                  <a:pt x="23443" y="51516"/>
                  <a:pt x="23726" y="51895"/>
                  <a:pt x="24199" y="51895"/>
                </a:cubicBezTo>
                <a:cubicBezTo>
                  <a:pt x="24577" y="51895"/>
                  <a:pt x="24861" y="51516"/>
                  <a:pt x="24861" y="51138"/>
                </a:cubicBezTo>
                <a:cubicBezTo>
                  <a:pt x="24766" y="50760"/>
                  <a:pt x="24577" y="50477"/>
                  <a:pt x="24199" y="50477"/>
                </a:cubicBezTo>
                <a:close/>
                <a:moveTo>
                  <a:pt x="31099" y="50477"/>
                </a:moveTo>
                <a:cubicBezTo>
                  <a:pt x="30816" y="50477"/>
                  <a:pt x="30438" y="50760"/>
                  <a:pt x="30438" y="51138"/>
                </a:cubicBezTo>
                <a:cubicBezTo>
                  <a:pt x="30438" y="51516"/>
                  <a:pt x="30627" y="51895"/>
                  <a:pt x="31099" y="51895"/>
                </a:cubicBezTo>
                <a:cubicBezTo>
                  <a:pt x="31478" y="51895"/>
                  <a:pt x="31856" y="51516"/>
                  <a:pt x="31856" y="51138"/>
                </a:cubicBezTo>
                <a:cubicBezTo>
                  <a:pt x="31761" y="50760"/>
                  <a:pt x="31478" y="50477"/>
                  <a:pt x="31099" y="50477"/>
                </a:cubicBezTo>
                <a:close/>
                <a:moveTo>
                  <a:pt x="38094" y="50477"/>
                </a:moveTo>
                <a:cubicBezTo>
                  <a:pt x="37811" y="50477"/>
                  <a:pt x="37433" y="50760"/>
                  <a:pt x="37433" y="51138"/>
                </a:cubicBezTo>
                <a:cubicBezTo>
                  <a:pt x="37433" y="51516"/>
                  <a:pt x="37622" y="51895"/>
                  <a:pt x="38094" y="51895"/>
                </a:cubicBezTo>
                <a:cubicBezTo>
                  <a:pt x="38472" y="51895"/>
                  <a:pt x="38851" y="51516"/>
                  <a:pt x="38851" y="51138"/>
                </a:cubicBezTo>
                <a:cubicBezTo>
                  <a:pt x="38851" y="50760"/>
                  <a:pt x="38472" y="50477"/>
                  <a:pt x="38094" y="50477"/>
                </a:cubicBezTo>
                <a:close/>
                <a:moveTo>
                  <a:pt x="45089" y="50477"/>
                </a:moveTo>
                <a:cubicBezTo>
                  <a:pt x="44711" y="50477"/>
                  <a:pt x="44333" y="50760"/>
                  <a:pt x="44333" y="51138"/>
                </a:cubicBezTo>
                <a:cubicBezTo>
                  <a:pt x="44333" y="51516"/>
                  <a:pt x="44617" y="51895"/>
                  <a:pt x="45089" y="51895"/>
                </a:cubicBezTo>
                <a:cubicBezTo>
                  <a:pt x="45467" y="51895"/>
                  <a:pt x="45845" y="51516"/>
                  <a:pt x="45845" y="51138"/>
                </a:cubicBezTo>
                <a:cubicBezTo>
                  <a:pt x="45845" y="50760"/>
                  <a:pt x="45467" y="50477"/>
                  <a:pt x="45089" y="50477"/>
                </a:cubicBezTo>
                <a:close/>
                <a:moveTo>
                  <a:pt x="52084" y="50477"/>
                </a:moveTo>
                <a:cubicBezTo>
                  <a:pt x="51706" y="50477"/>
                  <a:pt x="51328" y="50760"/>
                  <a:pt x="51328" y="51138"/>
                </a:cubicBezTo>
                <a:cubicBezTo>
                  <a:pt x="51328" y="51516"/>
                  <a:pt x="51611" y="51895"/>
                  <a:pt x="52084" y="51895"/>
                </a:cubicBezTo>
                <a:cubicBezTo>
                  <a:pt x="52462" y="51895"/>
                  <a:pt x="52746" y="51516"/>
                  <a:pt x="52746" y="51138"/>
                </a:cubicBezTo>
                <a:cubicBezTo>
                  <a:pt x="52746" y="50760"/>
                  <a:pt x="52368" y="50477"/>
                  <a:pt x="52084" y="50477"/>
                </a:cubicBezTo>
                <a:close/>
                <a:moveTo>
                  <a:pt x="59079" y="50477"/>
                </a:moveTo>
                <a:cubicBezTo>
                  <a:pt x="58701" y="50477"/>
                  <a:pt x="58323" y="50760"/>
                  <a:pt x="58323" y="51138"/>
                </a:cubicBezTo>
                <a:cubicBezTo>
                  <a:pt x="58323" y="51516"/>
                  <a:pt x="58512" y="51895"/>
                  <a:pt x="59079" y="51895"/>
                </a:cubicBezTo>
                <a:cubicBezTo>
                  <a:pt x="59363" y="51895"/>
                  <a:pt x="59741" y="51516"/>
                  <a:pt x="59741" y="51138"/>
                </a:cubicBezTo>
                <a:cubicBezTo>
                  <a:pt x="59741" y="50760"/>
                  <a:pt x="59363" y="50477"/>
                  <a:pt x="59079" y="50477"/>
                </a:cubicBezTo>
                <a:close/>
                <a:moveTo>
                  <a:pt x="65979" y="50477"/>
                </a:moveTo>
                <a:cubicBezTo>
                  <a:pt x="65601" y="50477"/>
                  <a:pt x="65318" y="50760"/>
                  <a:pt x="65318" y="51138"/>
                </a:cubicBezTo>
                <a:cubicBezTo>
                  <a:pt x="65318" y="51516"/>
                  <a:pt x="65507" y="51895"/>
                  <a:pt x="65979" y="51895"/>
                </a:cubicBezTo>
                <a:cubicBezTo>
                  <a:pt x="66357" y="51895"/>
                  <a:pt x="66735" y="51516"/>
                  <a:pt x="66735" y="51138"/>
                </a:cubicBezTo>
                <a:cubicBezTo>
                  <a:pt x="66735" y="50760"/>
                  <a:pt x="66357" y="50477"/>
                  <a:pt x="65979" y="50477"/>
                </a:cubicBezTo>
                <a:close/>
                <a:moveTo>
                  <a:pt x="6712" y="52178"/>
                </a:moveTo>
                <a:cubicBezTo>
                  <a:pt x="6334" y="52178"/>
                  <a:pt x="5956" y="52556"/>
                  <a:pt x="5956" y="52934"/>
                </a:cubicBezTo>
                <a:cubicBezTo>
                  <a:pt x="5956" y="53218"/>
                  <a:pt x="6239" y="53596"/>
                  <a:pt x="6712" y="53596"/>
                </a:cubicBezTo>
                <a:cubicBezTo>
                  <a:pt x="7090" y="53596"/>
                  <a:pt x="7374" y="53312"/>
                  <a:pt x="7374" y="52934"/>
                </a:cubicBezTo>
                <a:cubicBezTo>
                  <a:pt x="7374" y="52556"/>
                  <a:pt x="7090" y="52178"/>
                  <a:pt x="6712" y="52178"/>
                </a:cubicBezTo>
                <a:close/>
                <a:moveTo>
                  <a:pt x="13707" y="52178"/>
                </a:moveTo>
                <a:cubicBezTo>
                  <a:pt x="13329" y="52178"/>
                  <a:pt x="12951" y="52556"/>
                  <a:pt x="12951" y="52934"/>
                </a:cubicBezTo>
                <a:cubicBezTo>
                  <a:pt x="12951" y="53218"/>
                  <a:pt x="13234" y="53596"/>
                  <a:pt x="13707" y="53596"/>
                </a:cubicBezTo>
                <a:cubicBezTo>
                  <a:pt x="13990" y="53596"/>
                  <a:pt x="14368" y="53312"/>
                  <a:pt x="14368" y="52934"/>
                </a:cubicBezTo>
                <a:cubicBezTo>
                  <a:pt x="14368" y="52556"/>
                  <a:pt x="13990" y="52178"/>
                  <a:pt x="13707" y="52178"/>
                </a:cubicBezTo>
                <a:close/>
                <a:moveTo>
                  <a:pt x="20607" y="52178"/>
                </a:moveTo>
                <a:cubicBezTo>
                  <a:pt x="20324" y="52178"/>
                  <a:pt x="19945" y="52556"/>
                  <a:pt x="19945" y="52934"/>
                </a:cubicBezTo>
                <a:cubicBezTo>
                  <a:pt x="19945" y="53218"/>
                  <a:pt x="20135" y="53596"/>
                  <a:pt x="20607" y="53596"/>
                </a:cubicBezTo>
                <a:cubicBezTo>
                  <a:pt x="20985" y="53596"/>
                  <a:pt x="21363" y="53312"/>
                  <a:pt x="21363" y="52934"/>
                </a:cubicBezTo>
                <a:cubicBezTo>
                  <a:pt x="21363" y="52556"/>
                  <a:pt x="21080" y="52178"/>
                  <a:pt x="20607" y="52178"/>
                </a:cubicBezTo>
                <a:close/>
                <a:moveTo>
                  <a:pt x="27602" y="52178"/>
                </a:moveTo>
                <a:cubicBezTo>
                  <a:pt x="27224" y="52178"/>
                  <a:pt x="26846" y="52556"/>
                  <a:pt x="26846" y="52934"/>
                </a:cubicBezTo>
                <a:cubicBezTo>
                  <a:pt x="26846" y="53218"/>
                  <a:pt x="27129" y="53596"/>
                  <a:pt x="27602" y="53596"/>
                </a:cubicBezTo>
                <a:cubicBezTo>
                  <a:pt x="27980" y="53596"/>
                  <a:pt x="28358" y="53312"/>
                  <a:pt x="28358" y="52934"/>
                </a:cubicBezTo>
                <a:cubicBezTo>
                  <a:pt x="28358" y="52556"/>
                  <a:pt x="28075" y="52178"/>
                  <a:pt x="27602" y="52178"/>
                </a:cubicBezTo>
                <a:close/>
                <a:moveTo>
                  <a:pt x="34691" y="52178"/>
                </a:moveTo>
                <a:cubicBezTo>
                  <a:pt x="34313" y="52178"/>
                  <a:pt x="33935" y="52556"/>
                  <a:pt x="33935" y="52934"/>
                </a:cubicBezTo>
                <a:cubicBezTo>
                  <a:pt x="33935" y="53218"/>
                  <a:pt x="34219" y="53596"/>
                  <a:pt x="34691" y="53596"/>
                </a:cubicBezTo>
                <a:cubicBezTo>
                  <a:pt x="35070" y="53596"/>
                  <a:pt x="35448" y="53312"/>
                  <a:pt x="35448" y="52934"/>
                </a:cubicBezTo>
                <a:cubicBezTo>
                  <a:pt x="35259" y="52556"/>
                  <a:pt x="35070" y="52178"/>
                  <a:pt x="34691" y="52178"/>
                </a:cubicBezTo>
                <a:close/>
                <a:moveTo>
                  <a:pt x="41686" y="52178"/>
                </a:moveTo>
                <a:cubicBezTo>
                  <a:pt x="41308" y="52178"/>
                  <a:pt x="40930" y="52556"/>
                  <a:pt x="40930" y="52934"/>
                </a:cubicBezTo>
                <a:cubicBezTo>
                  <a:pt x="40930" y="53218"/>
                  <a:pt x="41214" y="53596"/>
                  <a:pt x="41686" y="53596"/>
                </a:cubicBezTo>
                <a:cubicBezTo>
                  <a:pt x="42064" y="53596"/>
                  <a:pt x="42348" y="53312"/>
                  <a:pt x="42348" y="52934"/>
                </a:cubicBezTo>
                <a:cubicBezTo>
                  <a:pt x="42253" y="52556"/>
                  <a:pt x="42064" y="52178"/>
                  <a:pt x="41686" y="52178"/>
                </a:cubicBezTo>
                <a:close/>
                <a:moveTo>
                  <a:pt x="48681" y="52178"/>
                </a:moveTo>
                <a:cubicBezTo>
                  <a:pt x="48303" y="52178"/>
                  <a:pt x="47925" y="52556"/>
                  <a:pt x="47925" y="52934"/>
                </a:cubicBezTo>
                <a:cubicBezTo>
                  <a:pt x="47925" y="53218"/>
                  <a:pt x="48114" y="53596"/>
                  <a:pt x="48681" y="53596"/>
                </a:cubicBezTo>
                <a:cubicBezTo>
                  <a:pt x="48965" y="53596"/>
                  <a:pt x="49343" y="53312"/>
                  <a:pt x="49343" y="52934"/>
                </a:cubicBezTo>
                <a:cubicBezTo>
                  <a:pt x="49248" y="52556"/>
                  <a:pt x="48965" y="52178"/>
                  <a:pt x="48681" y="52178"/>
                </a:cubicBezTo>
                <a:close/>
                <a:moveTo>
                  <a:pt x="55581" y="52178"/>
                </a:moveTo>
                <a:cubicBezTo>
                  <a:pt x="55298" y="52178"/>
                  <a:pt x="54920" y="52556"/>
                  <a:pt x="54920" y="52934"/>
                </a:cubicBezTo>
                <a:cubicBezTo>
                  <a:pt x="54920" y="53218"/>
                  <a:pt x="55109" y="53596"/>
                  <a:pt x="55581" y="53596"/>
                </a:cubicBezTo>
                <a:cubicBezTo>
                  <a:pt x="55960" y="53596"/>
                  <a:pt x="56338" y="53312"/>
                  <a:pt x="56338" y="52934"/>
                </a:cubicBezTo>
                <a:cubicBezTo>
                  <a:pt x="56243" y="52556"/>
                  <a:pt x="55960" y="52178"/>
                  <a:pt x="55581" y="52178"/>
                </a:cubicBezTo>
                <a:close/>
                <a:moveTo>
                  <a:pt x="62576" y="52178"/>
                </a:moveTo>
                <a:cubicBezTo>
                  <a:pt x="62198" y="52178"/>
                  <a:pt x="61820" y="52556"/>
                  <a:pt x="61820" y="52934"/>
                </a:cubicBezTo>
                <a:cubicBezTo>
                  <a:pt x="61820" y="53218"/>
                  <a:pt x="62104" y="53596"/>
                  <a:pt x="62576" y="53596"/>
                </a:cubicBezTo>
                <a:cubicBezTo>
                  <a:pt x="62954" y="53596"/>
                  <a:pt x="63333" y="53312"/>
                  <a:pt x="63333" y="52934"/>
                </a:cubicBezTo>
                <a:cubicBezTo>
                  <a:pt x="63144" y="52556"/>
                  <a:pt x="62954" y="52178"/>
                  <a:pt x="62576" y="52178"/>
                </a:cubicBezTo>
                <a:close/>
                <a:moveTo>
                  <a:pt x="69571" y="52178"/>
                </a:moveTo>
                <a:cubicBezTo>
                  <a:pt x="69193" y="52178"/>
                  <a:pt x="68815" y="52556"/>
                  <a:pt x="68815" y="52934"/>
                </a:cubicBezTo>
                <a:cubicBezTo>
                  <a:pt x="68815" y="53218"/>
                  <a:pt x="69099" y="53596"/>
                  <a:pt x="69571" y="53596"/>
                </a:cubicBezTo>
                <a:cubicBezTo>
                  <a:pt x="69949" y="53596"/>
                  <a:pt x="70233" y="53312"/>
                  <a:pt x="70233" y="52934"/>
                </a:cubicBezTo>
                <a:cubicBezTo>
                  <a:pt x="70138" y="52556"/>
                  <a:pt x="69949" y="52178"/>
                  <a:pt x="69571" y="52178"/>
                </a:cubicBezTo>
                <a:close/>
                <a:moveTo>
                  <a:pt x="10209" y="53974"/>
                </a:moveTo>
                <a:cubicBezTo>
                  <a:pt x="9831" y="53974"/>
                  <a:pt x="9548" y="54352"/>
                  <a:pt x="9548" y="54730"/>
                </a:cubicBezTo>
                <a:cubicBezTo>
                  <a:pt x="9548" y="55014"/>
                  <a:pt x="9737" y="55392"/>
                  <a:pt x="10209" y="55392"/>
                </a:cubicBezTo>
                <a:cubicBezTo>
                  <a:pt x="10587" y="55392"/>
                  <a:pt x="10966" y="55014"/>
                  <a:pt x="10966" y="54730"/>
                </a:cubicBezTo>
                <a:cubicBezTo>
                  <a:pt x="10871" y="54258"/>
                  <a:pt x="10587" y="53974"/>
                  <a:pt x="10209" y="53974"/>
                </a:cubicBezTo>
                <a:close/>
                <a:moveTo>
                  <a:pt x="17204" y="53974"/>
                </a:moveTo>
                <a:cubicBezTo>
                  <a:pt x="16826" y="53974"/>
                  <a:pt x="16543" y="54352"/>
                  <a:pt x="16543" y="54730"/>
                </a:cubicBezTo>
                <a:cubicBezTo>
                  <a:pt x="16543" y="55014"/>
                  <a:pt x="16732" y="55392"/>
                  <a:pt x="17204" y="55392"/>
                </a:cubicBezTo>
                <a:cubicBezTo>
                  <a:pt x="17582" y="55392"/>
                  <a:pt x="17960" y="55014"/>
                  <a:pt x="17960" y="54730"/>
                </a:cubicBezTo>
                <a:cubicBezTo>
                  <a:pt x="17771" y="54258"/>
                  <a:pt x="17582" y="53974"/>
                  <a:pt x="17204" y="53974"/>
                </a:cubicBezTo>
                <a:close/>
                <a:moveTo>
                  <a:pt x="24199" y="53974"/>
                </a:moveTo>
                <a:cubicBezTo>
                  <a:pt x="23821" y="53974"/>
                  <a:pt x="23443" y="54352"/>
                  <a:pt x="23443" y="54730"/>
                </a:cubicBezTo>
                <a:cubicBezTo>
                  <a:pt x="23443" y="55014"/>
                  <a:pt x="23726" y="55392"/>
                  <a:pt x="24199" y="55392"/>
                </a:cubicBezTo>
                <a:cubicBezTo>
                  <a:pt x="24577" y="55392"/>
                  <a:pt x="24861" y="55014"/>
                  <a:pt x="24861" y="54730"/>
                </a:cubicBezTo>
                <a:cubicBezTo>
                  <a:pt x="24766" y="54258"/>
                  <a:pt x="24577" y="53974"/>
                  <a:pt x="24199" y="53974"/>
                </a:cubicBezTo>
                <a:close/>
                <a:moveTo>
                  <a:pt x="31099" y="53974"/>
                </a:moveTo>
                <a:cubicBezTo>
                  <a:pt x="30816" y="53974"/>
                  <a:pt x="30438" y="54352"/>
                  <a:pt x="30438" y="54730"/>
                </a:cubicBezTo>
                <a:cubicBezTo>
                  <a:pt x="30438" y="55014"/>
                  <a:pt x="30627" y="55392"/>
                  <a:pt x="31099" y="55392"/>
                </a:cubicBezTo>
                <a:cubicBezTo>
                  <a:pt x="31478" y="55392"/>
                  <a:pt x="31856" y="55014"/>
                  <a:pt x="31856" y="54730"/>
                </a:cubicBezTo>
                <a:cubicBezTo>
                  <a:pt x="31761" y="54258"/>
                  <a:pt x="31478" y="53974"/>
                  <a:pt x="31099" y="53974"/>
                </a:cubicBezTo>
                <a:close/>
                <a:moveTo>
                  <a:pt x="38094" y="53974"/>
                </a:moveTo>
                <a:cubicBezTo>
                  <a:pt x="37811" y="53974"/>
                  <a:pt x="37433" y="54352"/>
                  <a:pt x="37433" y="54730"/>
                </a:cubicBezTo>
                <a:cubicBezTo>
                  <a:pt x="37433" y="55014"/>
                  <a:pt x="37622" y="55392"/>
                  <a:pt x="38094" y="55392"/>
                </a:cubicBezTo>
                <a:cubicBezTo>
                  <a:pt x="38472" y="55392"/>
                  <a:pt x="38851" y="55014"/>
                  <a:pt x="38851" y="54730"/>
                </a:cubicBezTo>
                <a:cubicBezTo>
                  <a:pt x="38851" y="54258"/>
                  <a:pt x="38472" y="53974"/>
                  <a:pt x="38094" y="53974"/>
                </a:cubicBezTo>
                <a:close/>
                <a:moveTo>
                  <a:pt x="45089" y="53974"/>
                </a:moveTo>
                <a:cubicBezTo>
                  <a:pt x="44711" y="53974"/>
                  <a:pt x="44333" y="54352"/>
                  <a:pt x="44333" y="54730"/>
                </a:cubicBezTo>
                <a:cubicBezTo>
                  <a:pt x="44333" y="55014"/>
                  <a:pt x="44617" y="55392"/>
                  <a:pt x="45089" y="55392"/>
                </a:cubicBezTo>
                <a:cubicBezTo>
                  <a:pt x="45467" y="55392"/>
                  <a:pt x="45845" y="55014"/>
                  <a:pt x="45845" y="54730"/>
                </a:cubicBezTo>
                <a:cubicBezTo>
                  <a:pt x="45845" y="54258"/>
                  <a:pt x="45467" y="53974"/>
                  <a:pt x="45089" y="53974"/>
                </a:cubicBezTo>
                <a:close/>
                <a:moveTo>
                  <a:pt x="52084" y="53974"/>
                </a:moveTo>
                <a:cubicBezTo>
                  <a:pt x="51706" y="53974"/>
                  <a:pt x="51328" y="54352"/>
                  <a:pt x="51328" y="54730"/>
                </a:cubicBezTo>
                <a:cubicBezTo>
                  <a:pt x="51328" y="55014"/>
                  <a:pt x="51611" y="55392"/>
                  <a:pt x="52084" y="55392"/>
                </a:cubicBezTo>
                <a:cubicBezTo>
                  <a:pt x="52462" y="55392"/>
                  <a:pt x="52746" y="55014"/>
                  <a:pt x="52746" y="54730"/>
                </a:cubicBezTo>
                <a:cubicBezTo>
                  <a:pt x="52746" y="54258"/>
                  <a:pt x="52368" y="53974"/>
                  <a:pt x="52084" y="53974"/>
                </a:cubicBezTo>
                <a:close/>
                <a:moveTo>
                  <a:pt x="59079" y="53974"/>
                </a:moveTo>
                <a:cubicBezTo>
                  <a:pt x="58701" y="53974"/>
                  <a:pt x="58323" y="54352"/>
                  <a:pt x="58323" y="54730"/>
                </a:cubicBezTo>
                <a:cubicBezTo>
                  <a:pt x="58323" y="55014"/>
                  <a:pt x="58512" y="55392"/>
                  <a:pt x="59079" y="55392"/>
                </a:cubicBezTo>
                <a:cubicBezTo>
                  <a:pt x="59363" y="55392"/>
                  <a:pt x="59741" y="55014"/>
                  <a:pt x="59741" y="54730"/>
                </a:cubicBezTo>
                <a:cubicBezTo>
                  <a:pt x="59741" y="54258"/>
                  <a:pt x="59363" y="53974"/>
                  <a:pt x="59079" y="53974"/>
                </a:cubicBezTo>
                <a:close/>
                <a:moveTo>
                  <a:pt x="65979" y="53974"/>
                </a:moveTo>
                <a:cubicBezTo>
                  <a:pt x="65601" y="53974"/>
                  <a:pt x="65318" y="54352"/>
                  <a:pt x="65318" y="54730"/>
                </a:cubicBezTo>
                <a:cubicBezTo>
                  <a:pt x="65318" y="55014"/>
                  <a:pt x="65507" y="55392"/>
                  <a:pt x="65979" y="55392"/>
                </a:cubicBezTo>
                <a:cubicBezTo>
                  <a:pt x="66357" y="55392"/>
                  <a:pt x="66735" y="55014"/>
                  <a:pt x="66735" y="54730"/>
                </a:cubicBezTo>
                <a:cubicBezTo>
                  <a:pt x="66735" y="54258"/>
                  <a:pt x="66357" y="53974"/>
                  <a:pt x="65979" y="53974"/>
                </a:cubicBezTo>
                <a:close/>
                <a:moveTo>
                  <a:pt x="69571" y="55676"/>
                </a:moveTo>
                <a:lnTo>
                  <a:pt x="69571" y="55676"/>
                </a:lnTo>
                <a:cubicBezTo>
                  <a:pt x="69193" y="55770"/>
                  <a:pt x="68815" y="55959"/>
                  <a:pt x="68815" y="56337"/>
                </a:cubicBezTo>
                <a:cubicBezTo>
                  <a:pt x="68815" y="56432"/>
                  <a:pt x="69004" y="56432"/>
                  <a:pt x="69004" y="56621"/>
                </a:cubicBezTo>
                <a:cubicBezTo>
                  <a:pt x="69193" y="56243"/>
                  <a:pt x="69288" y="55959"/>
                  <a:pt x="69571" y="55676"/>
                </a:cubicBezTo>
                <a:close/>
                <a:moveTo>
                  <a:pt x="6712" y="55770"/>
                </a:moveTo>
                <a:cubicBezTo>
                  <a:pt x="6334" y="55770"/>
                  <a:pt x="5956" y="56054"/>
                  <a:pt x="5956" y="56432"/>
                </a:cubicBezTo>
                <a:cubicBezTo>
                  <a:pt x="5956" y="56810"/>
                  <a:pt x="6239" y="57188"/>
                  <a:pt x="6712" y="57188"/>
                </a:cubicBezTo>
                <a:cubicBezTo>
                  <a:pt x="7090" y="57188"/>
                  <a:pt x="7374" y="56810"/>
                  <a:pt x="7374" y="56432"/>
                </a:cubicBezTo>
                <a:cubicBezTo>
                  <a:pt x="7374" y="55959"/>
                  <a:pt x="7090" y="55770"/>
                  <a:pt x="6712" y="55770"/>
                </a:cubicBezTo>
                <a:close/>
                <a:moveTo>
                  <a:pt x="13707" y="55770"/>
                </a:moveTo>
                <a:cubicBezTo>
                  <a:pt x="13329" y="55770"/>
                  <a:pt x="12951" y="56054"/>
                  <a:pt x="12951" y="56432"/>
                </a:cubicBezTo>
                <a:cubicBezTo>
                  <a:pt x="12951" y="56810"/>
                  <a:pt x="13234" y="57188"/>
                  <a:pt x="13707" y="57188"/>
                </a:cubicBezTo>
                <a:cubicBezTo>
                  <a:pt x="13990" y="57188"/>
                  <a:pt x="14368" y="56810"/>
                  <a:pt x="14368" y="56432"/>
                </a:cubicBezTo>
                <a:cubicBezTo>
                  <a:pt x="14368" y="55959"/>
                  <a:pt x="13990" y="55770"/>
                  <a:pt x="13707" y="55770"/>
                </a:cubicBezTo>
                <a:close/>
                <a:moveTo>
                  <a:pt x="20607" y="55770"/>
                </a:moveTo>
                <a:cubicBezTo>
                  <a:pt x="20324" y="55770"/>
                  <a:pt x="19945" y="56054"/>
                  <a:pt x="19945" y="56432"/>
                </a:cubicBezTo>
                <a:cubicBezTo>
                  <a:pt x="19945" y="56810"/>
                  <a:pt x="20135" y="57188"/>
                  <a:pt x="20607" y="57188"/>
                </a:cubicBezTo>
                <a:cubicBezTo>
                  <a:pt x="20985" y="57188"/>
                  <a:pt x="21363" y="56810"/>
                  <a:pt x="21363" y="56432"/>
                </a:cubicBezTo>
                <a:cubicBezTo>
                  <a:pt x="21363" y="55959"/>
                  <a:pt x="21080" y="55770"/>
                  <a:pt x="20607" y="55770"/>
                </a:cubicBezTo>
                <a:close/>
                <a:moveTo>
                  <a:pt x="27602" y="55770"/>
                </a:moveTo>
                <a:cubicBezTo>
                  <a:pt x="27224" y="55770"/>
                  <a:pt x="26846" y="56054"/>
                  <a:pt x="26846" y="56432"/>
                </a:cubicBezTo>
                <a:cubicBezTo>
                  <a:pt x="26846" y="56810"/>
                  <a:pt x="27129" y="57188"/>
                  <a:pt x="27602" y="57188"/>
                </a:cubicBezTo>
                <a:cubicBezTo>
                  <a:pt x="27980" y="57188"/>
                  <a:pt x="28358" y="56810"/>
                  <a:pt x="28358" y="56432"/>
                </a:cubicBezTo>
                <a:cubicBezTo>
                  <a:pt x="28358" y="55959"/>
                  <a:pt x="28075" y="55770"/>
                  <a:pt x="27602" y="55770"/>
                </a:cubicBezTo>
                <a:close/>
                <a:moveTo>
                  <a:pt x="34691" y="55770"/>
                </a:moveTo>
                <a:cubicBezTo>
                  <a:pt x="34313" y="55770"/>
                  <a:pt x="33935" y="56054"/>
                  <a:pt x="33935" y="56432"/>
                </a:cubicBezTo>
                <a:cubicBezTo>
                  <a:pt x="33935" y="56810"/>
                  <a:pt x="34219" y="57188"/>
                  <a:pt x="34691" y="57188"/>
                </a:cubicBezTo>
                <a:cubicBezTo>
                  <a:pt x="35070" y="57188"/>
                  <a:pt x="35448" y="56810"/>
                  <a:pt x="35448" y="56432"/>
                </a:cubicBezTo>
                <a:cubicBezTo>
                  <a:pt x="35259" y="55959"/>
                  <a:pt x="35070" y="55770"/>
                  <a:pt x="34691" y="55770"/>
                </a:cubicBezTo>
                <a:close/>
                <a:moveTo>
                  <a:pt x="41686" y="55770"/>
                </a:moveTo>
                <a:cubicBezTo>
                  <a:pt x="41308" y="55770"/>
                  <a:pt x="40930" y="56054"/>
                  <a:pt x="40930" y="56432"/>
                </a:cubicBezTo>
                <a:cubicBezTo>
                  <a:pt x="40930" y="56810"/>
                  <a:pt x="41214" y="57188"/>
                  <a:pt x="41686" y="57188"/>
                </a:cubicBezTo>
                <a:cubicBezTo>
                  <a:pt x="42064" y="57188"/>
                  <a:pt x="42348" y="56810"/>
                  <a:pt x="42348" y="56432"/>
                </a:cubicBezTo>
                <a:cubicBezTo>
                  <a:pt x="42253" y="55959"/>
                  <a:pt x="42064" y="55770"/>
                  <a:pt x="41686" y="55770"/>
                </a:cubicBezTo>
                <a:close/>
                <a:moveTo>
                  <a:pt x="48681" y="55770"/>
                </a:moveTo>
                <a:cubicBezTo>
                  <a:pt x="48303" y="55770"/>
                  <a:pt x="47925" y="56054"/>
                  <a:pt x="47925" y="56432"/>
                </a:cubicBezTo>
                <a:cubicBezTo>
                  <a:pt x="47925" y="56810"/>
                  <a:pt x="48114" y="57188"/>
                  <a:pt x="48681" y="57188"/>
                </a:cubicBezTo>
                <a:cubicBezTo>
                  <a:pt x="48965" y="57188"/>
                  <a:pt x="49343" y="56810"/>
                  <a:pt x="49343" y="56432"/>
                </a:cubicBezTo>
                <a:cubicBezTo>
                  <a:pt x="49248" y="55959"/>
                  <a:pt x="48965" y="55770"/>
                  <a:pt x="48681" y="55770"/>
                </a:cubicBezTo>
                <a:close/>
                <a:moveTo>
                  <a:pt x="55581" y="55770"/>
                </a:moveTo>
                <a:cubicBezTo>
                  <a:pt x="55298" y="55770"/>
                  <a:pt x="54920" y="56054"/>
                  <a:pt x="54920" y="56432"/>
                </a:cubicBezTo>
                <a:cubicBezTo>
                  <a:pt x="54920" y="56810"/>
                  <a:pt x="55109" y="57188"/>
                  <a:pt x="55581" y="57188"/>
                </a:cubicBezTo>
                <a:cubicBezTo>
                  <a:pt x="55960" y="57188"/>
                  <a:pt x="56338" y="56810"/>
                  <a:pt x="56338" y="56432"/>
                </a:cubicBezTo>
                <a:cubicBezTo>
                  <a:pt x="56243" y="55959"/>
                  <a:pt x="55960" y="55770"/>
                  <a:pt x="55581" y="55770"/>
                </a:cubicBezTo>
                <a:close/>
                <a:moveTo>
                  <a:pt x="62576" y="55770"/>
                </a:moveTo>
                <a:cubicBezTo>
                  <a:pt x="62198" y="55770"/>
                  <a:pt x="61820" y="56054"/>
                  <a:pt x="61820" y="56432"/>
                </a:cubicBezTo>
                <a:cubicBezTo>
                  <a:pt x="61820" y="56810"/>
                  <a:pt x="62104" y="57188"/>
                  <a:pt x="62576" y="57188"/>
                </a:cubicBezTo>
                <a:cubicBezTo>
                  <a:pt x="62954" y="57188"/>
                  <a:pt x="63333" y="56810"/>
                  <a:pt x="63333" y="56432"/>
                </a:cubicBezTo>
                <a:cubicBezTo>
                  <a:pt x="63144" y="55959"/>
                  <a:pt x="62954" y="55770"/>
                  <a:pt x="62576" y="55770"/>
                </a:cubicBezTo>
                <a:close/>
                <a:moveTo>
                  <a:pt x="10209" y="57377"/>
                </a:moveTo>
                <a:cubicBezTo>
                  <a:pt x="9831" y="57377"/>
                  <a:pt x="9548" y="57755"/>
                  <a:pt x="9548" y="58133"/>
                </a:cubicBezTo>
                <a:cubicBezTo>
                  <a:pt x="9548" y="58417"/>
                  <a:pt x="9737" y="58795"/>
                  <a:pt x="10209" y="58795"/>
                </a:cubicBezTo>
                <a:cubicBezTo>
                  <a:pt x="10587" y="58795"/>
                  <a:pt x="10966" y="58511"/>
                  <a:pt x="10966" y="58133"/>
                </a:cubicBezTo>
                <a:cubicBezTo>
                  <a:pt x="10871" y="57755"/>
                  <a:pt x="10587" y="57377"/>
                  <a:pt x="10209" y="57377"/>
                </a:cubicBezTo>
                <a:close/>
                <a:moveTo>
                  <a:pt x="17204" y="57377"/>
                </a:moveTo>
                <a:cubicBezTo>
                  <a:pt x="16826" y="57377"/>
                  <a:pt x="16543" y="57755"/>
                  <a:pt x="16543" y="58133"/>
                </a:cubicBezTo>
                <a:cubicBezTo>
                  <a:pt x="16543" y="58417"/>
                  <a:pt x="16732" y="58795"/>
                  <a:pt x="17204" y="58795"/>
                </a:cubicBezTo>
                <a:cubicBezTo>
                  <a:pt x="17582" y="58795"/>
                  <a:pt x="17960" y="58511"/>
                  <a:pt x="17960" y="58133"/>
                </a:cubicBezTo>
                <a:cubicBezTo>
                  <a:pt x="17771" y="57755"/>
                  <a:pt x="17582" y="57377"/>
                  <a:pt x="17204" y="57377"/>
                </a:cubicBezTo>
                <a:close/>
                <a:moveTo>
                  <a:pt x="24199" y="57377"/>
                </a:moveTo>
                <a:cubicBezTo>
                  <a:pt x="23821" y="57377"/>
                  <a:pt x="23443" y="57755"/>
                  <a:pt x="23443" y="58133"/>
                </a:cubicBezTo>
                <a:cubicBezTo>
                  <a:pt x="23443" y="58417"/>
                  <a:pt x="23726" y="58795"/>
                  <a:pt x="24199" y="58795"/>
                </a:cubicBezTo>
                <a:cubicBezTo>
                  <a:pt x="24577" y="58795"/>
                  <a:pt x="24861" y="58511"/>
                  <a:pt x="24861" y="58133"/>
                </a:cubicBezTo>
                <a:cubicBezTo>
                  <a:pt x="24766" y="57755"/>
                  <a:pt x="24577" y="57377"/>
                  <a:pt x="24199" y="57377"/>
                </a:cubicBezTo>
                <a:close/>
                <a:moveTo>
                  <a:pt x="31099" y="57377"/>
                </a:moveTo>
                <a:cubicBezTo>
                  <a:pt x="30816" y="57377"/>
                  <a:pt x="30438" y="57755"/>
                  <a:pt x="30438" y="58133"/>
                </a:cubicBezTo>
                <a:cubicBezTo>
                  <a:pt x="30438" y="58417"/>
                  <a:pt x="30627" y="58795"/>
                  <a:pt x="31099" y="58795"/>
                </a:cubicBezTo>
                <a:cubicBezTo>
                  <a:pt x="31478" y="58795"/>
                  <a:pt x="31856" y="58511"/>
                  <a:pt x="31856" y="58133"/>
                </a:cubicBezTo>
                <a:cubicBezTo>
                  <a:pt x="31761" y="57755"/>
                  <a:pt x="31478" y="57377"/>
                  <a:pt x="31099" y="57377"/>
                </a:cubicBezTo>
                <a:close/>
                <a:moveTo>
                  <a:pt x="38094" y="57377"/>
                </a:moveTo>
                <a:cubicBezTo>
                  <a:pt x="37811" y="57377"/>
                  <a:pt x="37433" y="57755"/>
                  <a:pt x="37433" y="58133"/>
                </a:cubicBezTo>
                <a:cubicBezTo>
                  <a:pt x="37433" y="58417"/>
                  <a:pt x="37622" y="58795"/>
                  <a:pt x="38094" y="58795"/>
                </a:cubicBezTo>
                <a:cubicBezTo>
                  <a:pt x="38472" y="58795"/>
                  <a:pt x="38851" y="58511"/>
                  <a:pt x="38851" y="58133"/>
                </a:cubicBezTo>
                <a:cubicBezTo>
                  <a:pt x="38851" y="57755"/>
                  <a:pt x="38472" y="57377"/>
                  <a:pt x="38094" y="57377"/>
                </a:cubicBezTo>
                <a:close/>
                <a:moveTo>
                  <a:pt x="45089" y="57377"/>
                </a:moveTo>
                <a:cubicBezTo>
                  <a:pt x="44711" y="57377"/>
                  <a:pt x="44333" y="57755"/>
                  <a:pt x="44333" y="58133"/>
                </a:cubicBezTo>
                <a:cubicBezTo>
                  <a:pt x="44333" y="58417"/>
                  <a:pt x="44617" y="58795"/>
                  <a:pt x="45089" y="58795"/>
                </a:cubicBezTo>
                <a:cubicBezTo>
                  <a:pt x="45467" y="58795"/>
                  <a:pt x="45845" y="58511"/>
                  <a:pt x="45845" y="58133"/>
                </a:cubicBezTo>
                <a:cubicBezTo>
                  <a:pt x="45845" y="57755"/>
                  <a:pt x="45467" y="57377"/>
                  <a:pt x="45089" y="57377"/>
                </a:cubicBezTo>
                <a:close/>
                <a:moveTo>
                  <a:pt x="52084" y="57377"/>
                </a:moveTo>
                <a:cubicBezTo>
                  <a:pt x="51706" y="57377"/>
                  <a:pt x="51328" y="57755"/>
                  <a:pt x="51328" y="58133"/>
                </a:cubicBezTo>
                <a:cubicBezTo>
                  <a:pt x="51328" y="58417"/>
                  <a:pt x="51611" y="58795"/>
                  <a:pt x="52084" y="58795"/>
                </a:cubicBezTo>
                <a:cubicBezTo>
                  <a:pt x="52462" y="58795"/>
                  <a:pt x="52746" y="58511"/>
                  <a:pt x="52746" y="58133"/>
                </a:cubicBezTo>
                <a:cubicBezTo>
                  <a:pt x="52746" y="57755"/>
                  <a:pt x="52368" y="57377"/>
                  <a:pt x="52084" y="57377"/>
                </a:cubicBezTo>
                <a:close/>
                <a:moveTo>
                  <a:pt x="59079" y="57377"/>
                </a:moveTo>
                <a:cubicBezTo>
                  <a:pt x="58701" y="57377"/>
                  <a:pt x="58323" y="57755"/>
                  <a:pt x="58323" y="58133"/>
                </a:cubicBezTo>
                <a:cubicBezTo>
                  <a:pt x="58323" y="58417"/>
                  <a:pt x="58512" y="58795"/>
                  <a:pt x="59079" y="58795"/>
                </a:cubicBezTo>
                <a:cubicBezTo>
                  <a:pt x="59363" y="58795"/>
                  <a:pt x="59741" y="58511"/>
                  <a:pt x="59741" y="58133"/>
                </a:cubicBezTo>
                <a:cubicBezTo>
                  <a:pt x="59741" y="57755"/>
                  <a:pt x="59363" y="57377"/>
                  <a:pt x="59079" y="57377"/>
                </a:cubicBezTo>
                <a:close/>
                <a:moveTo>
                  <a:pt x="65979" y="57377"/>
                </a:moveTo>
                <a:cubicBezTo>
                  <a:pt x="65601" y="57377"/>
                  <a:pt x="65318" y="57755"/>
                  <a:pt x="65318" y="58133"/>
                </a:cubicBezTo>
                <a:cubicBezTo>
                  <a:pt x="65318" y="58417"/>
                  <a:pt x="65507" y="58795"/>
                  <a:pt x="65979" y="58795"/>
                </a:cubicBezTo>
                <a:cubicBezTo>
                  <a:pt x="66357" y="58795"/>
                  <a:pt x="66735" y="58511"/>
                  <a:pt x="66735" y="58133"/>
                </a:cubicBezTo>
                <a:cubicBezTo>
                  <a:pt x="66735" y="57755"/>
                  <a:pt x="66357" y="57377"/>
                  <a:pt x="65979" y="57377"/>
                </a:cubicBezTo>
                <a:close/>
                <a:moveTo>
                  <a:pt x="13707" y="59173"/>
                </a:moveTo>
                <a:cubicBezTo>
                  <a:pt x="13329" y="59173"/>
                  <a:pt x="12951" y="59551"/>
                  <a:pt x="12951" y="59929"/>
                </a:cubicBezTo>
                <a:cubicBezTo>
                  <a:pt x="12951" y="60213"/>
                  <a:pt x="13234" y="60591"/>
                  <a:pt x="13707" y="60591"/>
                </a:cubicBezTo>
                <a:cubicBezTo>
                  <a:pt x="13990" y="60591"/>
                  <a:pt x="14368" y="60213"/>
                  <a:pt x="14368" y="59929"/>
                </a:cubicBezTo>
                <a:cubicBezTo>
                  <a:pt x="14368" y="59551"/>
                  <a:pt x="13990" y="59173"/>
                  <a:pt x="13707" y="59173"/>
                </a:cubicBezTo>
                <a:close/>
                <a:moveTo>
                  <a:pt x="20607" y="59173"/>
                </a:moveTo>
                <a:cubicBezTo>
                  <a:pt x="20324" y="59173"/>
                  <a:pt x="19945" y="59551"/>
                  <a:pt x="19945" y="59929"/>
                </a:cubicBezTo>
                <a:cubicBezTo>
                  <a:pt x="19945" y="60213"/>
                  <a:pt x="20135" y="60591"/>
                  <a:pt x="20607" y="60591"/>
                </a:cubicBezTo>
                <a:cubicBezTo>
                  <a:pt x="20985" y="60591"/>
                  <a:pt x="21363" y="60213"/>
                  <a:pt x="21363" y="59929"/>
                </a:cubicBezTo>
                <a:cubicBezTo>
                  <a:pt x="21363" y="59551"/>
                  <a:pt x="21080" y="59173"/>
                  <a:pt x="20607" y="59173"/>
                </a:cubicBezTo>
                <a:close/>
                <a:moveTo>
                  <a:pt x="27602" y="59173"/>
                </a:moveTo>
                <a:cubicBezTo>
                  <a:pt x="27224" y="59173"/>
                  <a:pt x="26846" y="59551"/>
                  <a:pt x="26846" y="59929"/>
                </a:cubicBezTo>
                <a:cubicBezTo>
                  <a:pt x="26846" y="60213"/>
                  <a:pt x="27129" y="60591"/>
                  <a:pt x="27602" y="60591"/>
                </a:cubicBezTo>
                <a:cubicBezTo>
                  <a:pt x="27980" y="60591"/>
                  <a:pt x="28358" y="60213"/>
                  <a:pt x="28358" y="59929"/>
                </a:cubicBezTo>
                <a:cubicBezTo>
                  <a:pt x="28358" y="59551"/>
                  <a:pt x="28075" y="59173"/>
                  <a:pt x="27602" y="59173"/>
                </a:cubicBezTo>
                <a:close/>
                <a:moveTo>
                  <a:pt x="34691" y="59173"/>
                </a:moveTo>
                <a:cubicBezTo>
                  <a:pt x="34313" y="59173"/>
                  <a:pt x="33935" y="59551"/>
                  <a:pt x="33935" y="59929"/>
                </a:cubicBezTo>
                <a:cubicBezTo>
                  <a:pt x="33935" y="60213"/>
                  <a:pt x="34219" y="60591"/>
                  <a:pt x="34691" y="60591"/>
                </a:cubicBezTo>
                <a:cubicBezTo>
                  <a:pt x="35070" y="60591"/>
                  <a:pt x="35448" y="60213"/>
                  <a:pt x="35448" y="59929"/>
                </a:cubicBezTo>
                <a:cubicBezTo>
                  <a:pt x="35259" y="59551"/>
                  <a:pt x="35070" y="59173"/>
                  <a:pt x="34691" y="59173"/>
                </a:cubicBezTo>
                <a:close/>
                <a:moveTo>
                  <a:pt x="41686" y="59173"/>
                </a:moveTo>
                <a:cubicBezTo>
                  <a:pt x="41308" y="59173"/>
                  <a:pt x="40930" y="59551"/>
                  <a:pt x="40930" y="59929"/>
                </a:cubicBezTo>
                <a:cubicBezTo>
                  <a:pt x="40930" y="60213"/>
                  <a:pt x="41214" y="60591"/>
                  <a:pt x="41686" y="60591"/>
                </a:cubicBezTo>
                <a:cubicBezTo>
                  <a:pt x="42064" y="60591"/>
                  <a:pt x="42348" y="60213"/>
                  <a:pt x="42348" y="59929"/>
                </a:cubicBezTo>
                <a:cubicBezTo>
                  <a:pt x="42253" y="59551"/>
                  <a:pt x="42064" y="59173"/>
                  <a:pt x="41686" y="59173"/>
                </a:cubicBezTo>
                <a:close/>
                <a:moveTo>
                  <a:pt x="48681" y="59173"/>
                </a:moveTo>
                <a:cubicBezTo>
                  <a:pt x="48303" y="59173"/>
                  <a:pt x="47925" y="59551"/>
                  <a:pt x="47925" y="59929"/>
                </a:cubicBezTo>
                <a:cubicBezTo>
                  <a:pt x="47925" y="60213"/>
                  <a:pt x="48114" y="60591"/>
                  <a:pt x="48681" y="60591"/>
                </a:cubicBezTo>
                <a:cubicBezTo>
                  <a:pt x="48965" y="60591"/>
                  <a:pt x="49343" y="60213"/>
                  <a:pt x="49343" y="59929"/>
                </a:cubicBezTo>
                <a:cubicBezTo>
                  <a:pt x="49248" y="59551"/>
                  <a:pt x="48965" y="59173"/>
                  <a:pt x="48681" y="59173"/>
                </a:cubicBezTo>
                <a:close/>
                <a:moveTo>
                  <a:pt x="55581" y="59173"/>
                </a:moveTo>
                <a:cubicBezTo>
                  <a:pt x="55298" y="59173"/>
                  <a:pt x="54920" y="59551"/>
                  <a:pt x="54920" y="59929"/>
                </a:cubicBezTo>
                <a:cubicBezTo>
                  <a:pt x="54920" y="60213"/>
                  <a:pt x="55109" y="60591"/>
                  <a:pt x="55581" y="60591"/>
                </a:cubicBezTo>
                <a:cubicBezTo>
                  <a:pt x="55960" y="60591"/>
                  <a:pt x="56338" y="60213"/>
                  <a:pt x="56338" y="59929"/>
                </a:cubicBezTo>
                <a:cubicBezTo>
                  <a:pt x="56243" y="59551"/>
                  <a:pt x="55960" y="59173"/>
                  <a:pt x="55581" y="59173"/>
                </a:cubicBezTo>
                <a:close/>
                <a:moveTo>
                  <a:pt x="62576" y="59173"/>
                </a:moveTo>
                <a:cubicBezTo>
                  <a:pt x="62198" y="59173"/>
                  <a:pt x="61820" y="59551"/>
                  <a:pt x="61820" y="59929"/>
                </a:cubicBezTo>
                <a:cubicBezTo>
                  <a:pt x="61820" y="60213"/>
                  <a:pt x="62104" y="60591"/>
                  <a:pt x="62576" y="60591"/>
                </a:cubicBezTo>
                <a:cubicBezTo>
                  <a:pt x="62954" y="60591"/>
                  <a:pt x="63333" y="60213"/>
                  <a:pt x="63333" y="59929"/>
                </a:cubicBezTo>
                <a:cubicBezTo>
                  <a:pt x="63144" y="59551"/>
                  <a:pt x="62954" y="59173"/>
                  <a:pt x="62576" y="59173"/>
                </a:cubicBezTo>
                <a:close/>
                <a:moveTo>
                  <a:pt x="10209" y="60969"/>
                </a:moveTo>
                <a:cubicBezTo>
                  <a:pt x="9831" y="60969"/>
                  <a:pt x="9548" y="61253"/>
                  <a:pt x="9548" y="61631"/>
                </a:cubicBezTo>
                <a:cubicBezTo>
                  <a:pt x="9548" y="62009"/>
                  <a:pt x="9737" y="62387"/>
                  <a:pt x="10209" y="62387"/>
                </a:cubicBezTo>
                <a:cubicBezTo>
                  <a:pt x="10587" y="62387"/>
                  <a:pt x="10966" y="62009"/>
                  <a:pt x="10966" y="61631"/>
                </a:cubicBezTo>
                <a:cubicBezTo>
                  <a:pt x="10871" y="61158"/>
                  <a:pt x="10587" y="60969"/>
                  <a:pt x="10209" y="60969"/>
                </a:cubicBezTo>
                <a:close/>
                <a:moveTo>
                  <a:pt x="17204" y="60969"/>
                </a:moveTo>
                <a:cubicBezTo>
                  <a:pt x="16826" y="60969"/>
                  <a:pt x="16543" y="61253"/>
                  <a:pt x="16543" y="61631"/>
                </a:cubicBezTo>
                <a:cubicBezTo>
                  <a:pt x="16543" y="62009"/>
                  <a:pt x="16732" y="62387"/>
                  <a:pt x="17204" y="62387"/>
                </a:cubicBezTo>
                <a:cubicBezTo>
                  <a:pt x="17582" y="62387"/>
                  <a:pt x="17960" y="62009"/>
                  <a:pt x="17960" y="61631"/>
                </a:cubicBezTo>
                <a:cubicBezTo>
                  <a:pt x="17771" y="61158"/>
                  <a:pt x="17582" y="60969"/>
                  <a:pt x="17204" y="60969"/>
                </a:cubicBezTo>
                <a:close/>
                <a:moveTo>
                  <a:pt x="24199" y="60969"/>
                </a:moveTo>
                <a:cubicBezTo>
                  <a:pt x="23821" y="60969"/>
                  <a:pt x="23443" y="61253"/>
                  <a:pt x="23443" y="61631"/>
                </a:cubicBezTo>
                <a:cubicBezTo>
                  <a:pt x="23443" y="62009"/>
                  <a:pt x="23726" y="62387"/>
                  <a:pt x="24199" y="62387"/>
                </a:cubicBezTo>
                <a:cubicBezTo>
                  <a:pt x="24577" y="62387"/>
                  <a:pt x="24861" y="62009"/>
                  <a:pt x="24861" y="61631"/>
                </a:cubicBezTo>
                <a:cubicBezTo>
                  <a:pt x="24766" y="61158"/>
                  <a:pt x="24577" y="60969"/>
                  <a:pt x="24199" y="60969"/>
                </a:cubicBezTo>
                <a:close/>
                <a:moveTo>
                  <a:pt x="31099" y="60969"/>
                </a:moveTo>
                <a:cubicBezTo>
                  <a:pt x="30816" y="60969"/>
                  <a:pt x="30438" y="61253"/>
                  <a:pt x="30438" y="61631"/>
                </a:cubicBezTo>
                <a:cubicBezTo>
                  <a:pt x="30438" y="62009"/>
                  <a:pt x="30627" y="62387"/>
                  <a:pt x="31099" y="62387"/>
                </a:cubicBezTo>
                <a:cubicBezTo>
                  <a:pt x="31478" y="62387"/>
                  <a:pt x="31856" y="62009"/>
                  <a:pt x="31856" y="61631"/>
                </a:cubicBezTo>
                <a:cubicBezTo>
                  <a:pt x="31761" y="61158"/>
                  <a:pt x="31478" y="60969"/>
                  <a:pt x="31099" y="60969"/>
                </a:cubicBezTo>
                <a:close/>
                <a:moveTo>
                  <a:pt x="38094" y="60969"/>
                </a:moveTo>
                <a:cubicBezTo>
                  <a:pt x="37811" y="60969"/>
                  <a:pt x="37433" y="61253"/>
                  <a:pt x="37433" y="61631"/>
                </a:cubicBezTo>
                <a:cubicBezTo>
                  <a:pt x="37433" y="62009"/>
                  <a:pt x="37622" y="62387"/>
                  <a:pt x="38094" y="62387"/>
                </a:cubicBezTo>
                <a:cubicBezTo>
                  <a:pt x="38472" y="62387"/>
                  <a:pt x="38851" y="62009"/>
                  <a:pt x="38851" y="61631"/>
                </a:cubicBezTo>
                <a:cubicBezTo>
                  <a:pt x="38851" y="61158"/>
                  <a:pt x="38472" y="60969"/>
                  <a:pt x="38094" y="60969"/>
                </a:cubicBezTo>
                <a:close/>
                <a:moveTo>
                  <a:pt x="45089" y="60969"/>
                </a:moveTo>
                <a:cubicBezTo>
                  <a:pt x="44711" y="60969"/>
                  <a:pt x="44333" y="61253"/>
                  <a:pt x="44333" y="61631"/>
                </a:cubicBezTo>
                <a:cubicBezTo>
                  <a:pt x="44333" y="62009"/>
                  <a:pt x="44617" y="62387"/>
                  <a:pt x="45089" y="62387"/>
                </a:cubicBezTo>
                <a:cubicBezTo>
                  <a:pt x="45467" y="62387"/>
                  <a:pt x="45845" y="62009"/>
                  <a:pt x="45845" y="61631"/>
                </a:cubicBezTo>
                <a:cubicBezTo>
                  <a:pt x="45845" y="61158"/>
                  <a:pt x="45467" y="60969"/>
                  <a:pt x="45089" y="60969"/>
                </a:cubicBezTo>
                <a:close/>
                <a:moveTo>
                  <a:pt x="52084" y="60969"/>
                </a:moveTo>
                <a:cubicBezTo>
                  <a:pt x="51706" y="60969"/>
                  <a:pt x="51328" y="61253"/>
                  <a:pt x="51328" y="61631"/>
                </a:cubicBezTo>
                <a:cubicBezTo>
                  <a:pt x="51328" y="62009"/>
                  <a:pt x="51611" y="62387"/>
                  <a:pt x="52084" y="62387"/>
                </a:cubicBezTo>
                <a:cubicBezTo>
                  <a:pt x="52462" y="62387"/>
                  <a:pt x="52746" y="62009"/>
                  <a:pt x="52746" y="61631"/>
                </a:cubicBezTo>
                <a:cubicBezTo>
                  <a:pt x="52746" y="61158"/>
                  <a:pt x="52368" y="60969"/>
                  <a:pt x="52084" y="60969"/>
                </a:cubicBezTo>
                <a:close/>
                <a:moveTo>
                  <a:pt x="59079" y="60969"/>
                </a:moveTo>
                <a:cubicBezTo>
                  <a:pt x="58701" y="60969"/>
                  <a:pt x="58323" y="61253"/>
                  <a:pt x="58323" y="61631"/>
                </a:cubicBezTo>
                <a:cubicBezTo>
                  <a:pt x="58323" y="62009"/>
                  <a:pt x="58512" y="62387"/>
                  <a:pt x="59079" y="62387"/>
                </a:cubicBezTo>
                <a:cubicBezTo>
                  <a:pt x="59363" y="62387"/>
                  <a:pt x="59741" y="62009"/>
                  <a:pt x="59741" y="61631"/>
                </a:cubicBezTo>
                <a:cubicBezTo>
                  <a:pt x="59741" y="61158"/>
                  <a:pt x="59363" y="60969"/>
                  <a:pt x="59079" y="60969"/>
                </a:cubicBezTo>
                <a:close/>
                <a:moveTo>
                  <a:pt x="13707" y="62670"/>
                </a:moveTo>
                <a:cubicBezTo>
                  <a:pt x="13329" y="62670"/>
                  <a:pt x="12951" y="63049"/>
                  <a:pt x="12951" y="63427"/>
                </a:cubicBezTo>
                <a:cubicBezTo>
                  <a:pt x="12951" y="63805"/>
                  <a:pt x="13234" y="64183"/>
                  <a:pt x="13707" y="64183"/>
                </a:cubicBezTo>
                <a:cubicBezTo>
                  <a:pt x="13990" y="64183"/>
                  <a:pt x="14368" y="63805"/>
                  <a:pt x="14368" y="63427"/>
                </a:cubicBezTo>
                <a:cubicBezTo>
                  <a:pt x="14368" y="62954"/>
                  <a:pt x="13990" y="62670"/>
                  <a:pt x="13707" y="62670"/>
                </a:cubicBezTo>
                <a:close/>
                <a:moveTo>
                  <a:pt x="20607" y="62670"/>
                </a:moveTo>
                <a:cubicBezTo>
                  <a:pt x="20324" y="62670"/>
                  <a:pt x="19945" y="63049"/>
                  <a:pt x="19945" y="63427"/>
                </a:cubicBezTo>
                <a:cubicBezTo>
                  <a:pt x="19945" y="63805"/>
                  <a:pt x="20135" y="64183"/>
                  <a:pt x="20607" y="64183"/>
                </a:cubicBezTo>
                <a:cubicBezTo>
                  <a:pt x="20985" y="64183"/>
                  <a:pt x="21363" y="63805"/>
                  <a:pt x="21363" y="63427"/>
                </a:cubicBezTo>
                <a:cubicBezTo>
                  <a:pt x="21363" y="62954"/>
                  <a:pt x="21080" y="62670"/>
                  <a:pt x="20607" y="62670"/>
                </a:cubicBezTo>
                <a:close/>
                <a:moveTo>
                  <a:pt x="27602" y="62670"/>
                </a:moveTo>
                <a:cubicBezTo>
                  <a:pt x="27224" y="62670"/>
                  <a:pt x="26846" y="63049"/>
                  <a:pt x="26846" y="63427"/>
                </a:cubicBezTo>
                <a:cubicBezTo>
                  <a:pt x="26846" y="63805"/>
                  <a:pt x="27129" y="64183"/>
                  <a:pt x="27602" y="64183"/>
                </a:cubicBezTo>
                <a:cubicBezTo>
                  <a:pt x="27980" y="64183"/>
                  <a:pt x="28358" y="63805"/>
                  <a:pt x="28358" y="63427"/>
                </a:cubicBezTo>
                <a:cubicBezTo>
                  <a:pt x="28358" y="62954"/>
                  <a:pt x="28075" y="62670"/>
                  <a:pt x="27602" y="62670"/>
                </a:cubicBezTo>
                <a:close/>
                <a:moveTo>
                  <a:pt x="34691" y="62670"/>
                </a:moveTo>
                <a:cubicBezTo>
                  <a:pt x="34313" y="62670"/>
                  <a:pt x="33935" y="63049"/>
                  <a:pt x="33935" y="63427"/>
                </a:cubicBezTo>
                <a:cubicBezTo>
                  <a:pt x="33935" y="63805"/>
                  <a:pt x="34219" y="64183"/>
                  <a:pt x="34691" y="64183"/>
                </a:cubicBezTo>
                <a:cubicBezTo>
                  <a:pt x="35070" y="64183"/>
                  <a:pt x="35448" y="63805"/>
                  <a:pt x="35448" y="63427"/>
                </a:cubicBezTo>
                <a:cubicBezTo>
                  <a:pt x="35259" y="62954"/>
                  <a:pt x="35070" y="62670"/>
                  <a:pt x="34691" y="62670"/>
                </a:cubicBezTo>
                <a:close/>
                <a:moveTo>
                  <a:pt x="41686" y="62670"/>
                </a:moveTo>
                <a:cubicBezTo>
                  <a:pt x="41308" y="62670"/>
                  <a:pt x="40930" y="63049"/>
                  <a:pt x="40930" y="63427"/>
                </a:cubicBezTo>
                <a:cubicBezTo>
                  <a:pt x="40930" y="63805"/>
                  <a:pt x="41214" y="64183"/>
                  <a:pt x="41686" y="64183"/>
                </a:cubicBezTo>
                <a:cubicBezTo>
                  <a:pt x="42064" y="64183"/>
                  <a:pt x="42348" y="63805"/>
                  <a:pt x="42348" y="63427"/>
                </a:cubicBezTo>
                <a:cubicBezTo>
                  <a:pt x="42253" y="62954"/>
                  <a:pt x="42064" y="62670"/>
                  <a:pt x="41686" y="62670"/>
                </a:cubicBezTo>
                <a:close/>
                <a:moveTo>
                  <a:pt x="48681" y="62670"/>
                </a:moveTo>
                <a:cubicBezTo>
                  <a:pt x="48303" y="62670"/>
                  <a:pt x="47925" y="63049"/>
                  <a:pt x="47925" y="63427"/>
                </a:cubicBezTo>
                <a:cubicBezTo>
                  <a:pt x="47925" y="63805"/>
                  <a:pt x="48114" y="64183"/>
                  <a:pt x="48681" y="64183"/>
                </a:cubicBezTo>
                <a:cubicBezTo>
                  <a:pt x="48965" y="64183"/>
                  <a:pt x="49343" y="63805"/>
                  <a:pt x="49343" y="63427"/>
                </a:cubicBezTo>
                <a:cubicBezTo>
                  <a:pt x="49248" y="62954"/>
                  <a:pt x="48965" y="62670"/>
                  <a:pt x="48681" y="62670"/>
                </a:cubicBezTo>
                <a:close/>
                <a:moveTo>
                  <a:pt x="55581" y="62670"/>
                </a:moveTo>
                <a:cubicBezTo>
                  <a:pt x="55298" y="62670"/>
                  <a:pt x="54920" y="63049"/>
                  <a:pt x="54920" y="63427"/>
                </a:cubicBezTo>
                <a:cubicBezTo>
                  <a:pt x="54920" y="63805"/>
                  <a:pt x="55109" y="64183"/>
                  <a:pt x="55581" y="64183"/>
                </a:cubicBezTo>
                <a:cubicBezTo>
                  <a:pt x="55960" y="64183"/>
                  <a:pt x="56338" y="63805"/>
                  <a:pt x="56338" y="63427"/>
                </a:cubicBezTo>
                <a:cubicBezTo>
                  <a:pt x="56243" y="62954"/>
                  <a:pt x="55960" y="62670"/>
                  <a:pt x="55581" y="62670"/>
                </a:cubicBezTo>
                <a:close/>
                <a:moveTo>
                  <a:pt x="62576" y="62670"/>
                </a:moveTo>
                <a:cubicBezTo>
                  <a:pt x="62198" y="62670"/>
                  <a:pt x="61820" y="63049"/>
                  <a:pt x="61820" y="63427"/>
                </a:cubicBezTo>
                <a:cubicBezTo>
                  <a:pt x="61820" y="63805"/>
                  <a:pt x="62104" y="64183"/>
                  <a:pt x="62576" y="64183"/>
                </a:cubicBezTo>
                <a:cubicBezTo>
                  <a:pt x="62954" y="64183"/>
                  <a:pt x="63333" y="63805"/>
                  <a:pt x="63333" y="63427"/>
                </a:cubicBezTo>
                <a:cubicBezTo>
                  <a:pt x="63144" y="62954"/>
                  <a:pt x="62954" y="62670"/>
                  <a:pt x="62576" y="62670"/>
                </a:cubicBezTo>
                <a:close/>
                <a:moveTo>
                  <a:pt x="17204" y="64372"/>
                </a:moveTo>
                <a:cubicBezTo>
                  <a:pt x="16826" y="64372"/>
                  <a:pt x="16543" y="64750"/>
                  <a:pt x="16543" y="65128"/>
                </a:cubicBezTo>
                <a:cubicBezTo>
                  <a:pt x="16543" y="65412"/>
                  <a:pt x="16732" y="65790"/>
                  <a:pt x="17204" y="65790"/>
                </a:cubicBezTo>
                <a:cubicBezTo>
                  <a:pt x="17582" y="65790"/>
                  <a:pt x="17960" y="65412"/>
                  <a:pt x="17960" y="65128"/>
                </a:cubicBezTo>
                <a:cubicBezTo>
                  <a:pt x="17771" y="64750"/>
                  <a:pt x="17582" y="64372"/>
                  <a:pt x="17204" y="64372"/>
                </a:cubicBezTo>
                <a:close/>
                <a:moveTo>
                  <a:pt x="24199" y="64372"/>
                </a:moveTo>
                <a:cubicBezTo>
                  <a:pt x="23821" y="64372"/>
                  <a:pt x="23443" y="64750"/>
                  <a:pt x="23443" y="65128"/>
                </a:cubicBezTo>
                <a:cubicBezTo>
                  <a:pt x="23443" y="65412"/>
                  <a:pt x="23726" y="65790"/>
                  <a:pt x="24199" y="65790"/>
                </a:cubicBezTo>
                <a:cubicBezTo>
                  <a:pt x="24577" y="65790"/>
                  <a:pt x="24861" y="65412"/>
                  <a:pt x="24861" y="65128"/>
                </a:cubicBezTo>
                <a:cubicBezTo>
                  <a:pt x="24766" y="64750"/>
                  <a:pt x="24577" y="64372"/>
                  <a:pt x="24199" y="64372"/>
                </a:cubicBezTo>
                <a:close/>
                <a:moveTo>
                  <a:pt x="31099" y="64372"/>
                </a:moveTo>
                <a:cubicBezTo>
                  <a:pt x="30816" y="64372"/>
                  <a:pt x="30438" y="64750"/>
                  <a:pt x="30438" y="65128"/>
                </a:cubicBezTo>
                <a:cubicBezTo>
                  <a:pt x="30438" y="65412"/>
                  <a:pt x="30627" y="65790"/>
                  <a:pt x="31099" y="65790"/>
                </a:cubicBezTo>
                <a:cubicBezTo>
                  <a:pt x="31478" y="65790"/>
                  <a:pt x="31856" y="65412"/>
                  <a:pt x="31856" y="65128"/>
                </a:cubicBezTo>
                <a:cubicBezTo>
                  <a:pt x="31761" y="64750"/>
                  <a:pt x="31478" y="64372"/>
                  <a:pt x="31099" y="64372"/>
                </a:cubicBezTo>
                <a:close/>
                <a:moveTo>
                  <a:pt x="38094" y="64372"/>
                </a:moveTo>
                <a:cubicBezTo>
                  <a:pt x="37811" y="64372"/>
                  <a:pt x="37433" y="64750"/>
                  <a:pt x="37433" y="65128"/>
                </a:cubicBezTo>
                <a:cubicBezTo>
                  <a:pt x="37433" y="65412"/>
                  <a:pt x="37622" y="65790"/>
                  <a:pt x="38094" y="65790"/>
                </a:cubicBezTo>
                <a:cubicBezTo>
                  <a:pt x="38472" y="65790"/>
                  <a:pt x="38851" y="65412"/>
                  <a:pt x="38851" y="65128"/>
                </a:cubicBezTo>
                <a:cubicBezTo>
                  <a:pt x="38851" y="64750"/>
                  <a:pt x="38472" y="64372"/>
                  <a:pt x="38094" y="64372"/>
                </a:cubicBezTo>
                <a:close/>
                <a:moveTo>
                  <a:pt x="45089" y="64372"/>
                </a:moveTo>
                <a:cubicBezTo>
                  <a:pt x="44711" y="64372"/>
                  <a:pt x="44333" y="64750"/>
                  <a:pt x="44333" y="65128"/>
                </a:cubicBezTo>
                <a:cubicBezTo>
                  <a:pt x="44333" y="65412"/>
                  <a:pt x="44617" y="65790"/>
                  <a:pt x="45089" y="65790"/>
                </a:cubicBezTo>
                <a:cubicBezTo>
                  <a:pt x="45467" y="65790"/>
                  <a:pt x="45845" y="65412"/>
                  <a:pt x="45845" y="65128"/>
                </a:cubicBezTo>
                <a:cubicBezTo>
                  <a:pt x="45845" y="64750"/>
                  <a:pt x="45467" y="64372"/>
                  <a:pt x="45089" y="64372"/>
                </a:cubicBezTo>
                <a:close/>
                <a:moveTo>
                  <a:pt x="52084" y="64372"/>
                </a:moveTo>
                <a:cubicBezTo>
                  <a:pt x="51706" y="64372"/>
                  <a:pt x="51328" y="64750"/>
                  <a:pt x="51328" y="65128"/>
                </a:cubicBezTo>
                <a:cubicBezTo>
                  <a:pt x="51328" y="65412"/>
                  <a:pt x="51611" y="65790"/>
                  <a:pt x="52084" y="65790"/>
                </a:cubicBezTo>
                <a:cubicBezTo>
                  <a:pt x="52462" y="65790"/>
                  <a:pt x="52746" y="65412"/>
                  <a:pt x="52746" y="65128"/>
                </a:cubicBezTo>
                <a:cubicBezTo>
                  <a:pt x="52746" y="64750"/>
                  <a:pt x="52368" y="64372"/>
                  <a:pt x="52084" y="64372"/>
                </a:cubicBezTo>
                <a:close/>
                <a:moveTo>
                  <a:pt x="59079" y="64372"/>
                </a:moveTo>
                <a:cubicBezTo>
                  <a:pt x="58701" y="64372"/>
                  <a:pt x="58323" y="64750"/>
                  <a:pt x="58323" y="65128"/>
                </a:cubicBezTo>
                <a:cubicBezTo>
                  <a:pt x="58323" y="65412"/>
                  <a:pt x="58512" y="65790"/>
                  <a:pt x="59079" y="65790"/>
                </a:cubicBezTo>
                <a:cubicBezTo>
                  <a:pt x="59363" y="65790"/>
                  <a:pt x="59741" y="65412"/>
                  <a:pt x="59741" y="65128"/>
                </a:cubicBezTo>
                <a:cubicBezTo>
                  <a:pt x="59741" y="64750"/>
                  <a:pt x="59363" y="64372"/>
                  <a:pt x="59079" y="64372"/>
                </a:cubicBezTo>
                <a:close/>
                <a:moveTo>
                  <a:pt x="20607" y="66168"/>
                </a:moveTo>
                <a:cubicBezTo>
                  <a:pt x="20324" y="66168"/>
                  <a:pt x="19945" y="66546"/>
                  <a:pt x="19945" y="66830"/>
                </a:cubicBezTo>
                <a:cubicBezTo>
                  <a:pt x="19945" y="67208"/>
                  <a:pt x="20135" y="67586"/>
                  <a:pt x="20607" y="67586"/>
                </a:cubicBezTo>
                <a:cubicBezTo>
                  <a:pt x="20985" y="67586"/>
                  <a:pt x="21363" y="67208"/>
                  <a:pt x="21363" y="66830"/>
                </a:cubicBezTo>
                <a:cubicBezTo>
                  <a:pt x="21363" y="66546"/>
                  <a:pt x="21080" y="66168"/>
                  <a:pt x="20607" y="66168"/>
                </a:cubicBezTo>
                <a:close/>
                <a:moveTo>
                  <a:pt x="27602" y="66168"/>
                </a:moveTo>
                <a:cubicBezTo>
                  <a:pt x="27224" y="66168"/>
                  <a:pt x="26846" y="66546"/>
                  <a:pt x="26846" y="66830"/>
                </a:cubicBezTo>
                <a:cubicBezTo>
                  <a:pt x="26846" y="67208"/>
                  <a:pt x="27129" y="67586"/>
                  <a:pt x="27602" y="67586"/>
                </a:cubicBezTo>
                <a:cubicBezTo>
                  <a:pt x="27980" y="67586"/>
                  <a:pt x="28358" y="67208"/>
                  <a:pt x="28358" y="66830"/>
                </a:cubicBezTo>
                <a:cubicBezTo>
                  <a:pt x="28358" y="66546"/>
                  <a:pt x="28075" y="66168"/>
                  <a:pt x="27602" y="66168"/>
                </a:cubicBezTo>
                <a:close/>
                <a:moveTo>
                  <a:pt x="34691" y="66168"/>
                </a:moveTo>
                <a:cubicBezTo>
                  <a:pt x="34313" y="66168"/>
                  <a:pt x="33935" y="66546"/>
                  <a:pt x="33935" y="66830"/>
                </a:cubicBezTo>
                <a:cubicBezTo>
                  <a:pt x="33935" y="67208"/>
                  <a:pt x="34219" y="67586"/>
                  <a:pt x="34691" y="67586"/>
                </a:cubicBezTo>
                <a:cubicBezTo>
                  <a:pt x="35070" y="67586"/>
                  <a:pt x="35448" y="67208"/>
                  <a:pt x="35448" y="66830"/>
                </a:cubicBezTo>
                <a:cubicBezTo>
                  <a:pt x="35259" y="66546"/>
                  <a:pt x="35070" y="66168"/>
                  <a:pt x="34691" y="66168"/>
                </a:cubicBezTo>
                <a:close/>
                <a:moveTo>
                  <a:pt x="41686" y="66168"/>
                </a:moveTo>
                <a:cubicBezTo>
                  <a:pt x="41308" y="66168"/>
                  <a:pt x="40930" y="66546"/>
                  <a:pt x="40930" y="66830"/>
                </a:cubicBezTo>
                <a:cubicBezTo>
                  <a:pt x="40930" y="67208"/>
                  <a:pt x="41214" y="67586"/>
                  <a:pt x="41686" y="67586"/>
                </a:cubicBezTo>
                <a:cubicBezTo>
                  <a:pt x="42064" y="67586"/>
                  <a:pt x="42348" y="67208"/>
                  <a:pt x="42348" y="66830"/>
                </a:cubicBezTo>
                <a:cubicBezTo>
                  <a:pt x="42253" y="66546"/>
                  <a:pt x="42064" y="66168"/>
                  <a:pt x="41686" y="66168"/>
                </a:cubicBezTo>
                <a:close/>
                <a:moveTo>
                  <a:pt x="48681" y="66168"/>
                </a:moveTo>
                <a:cubicBezTo>
                  <a:pt x="48303" y="66168"/>
                  <a:pt x="47925" y="66546"/>
                  <a:pt x="47925" y="66830"/>
                </a:cubicBezTo>
                <a:cubicBezTo>
                  <a:pt x="47925" y="67208"/>
                  <a:pt x="48114" y="67586"/>
                  <a:pt x="48681" y="67586"/>
                </a:cubicBezTo>
                <a:cubicBezTo>
                  <a:pt x="48965" y="67586"/>
                  <a:pt x="49343" y="67208"/>
                  <a:pt x="49343" y="66830"/>
                </a:cubicBezTo>
                <a:cubicBezTo>
                  <a:pt x="49248" y="66546"/>
                  <a:pt x="48965" y="66168"/>
                  <a:pt x="48681" y="66168"/>
                </a:cubicBezTo>
                <a:close/>
                <a:moveTo>
                  <a:pt x="55581" y="66168"/>
                </a:moveTo>
                <a:cubicBezTo>
                  <a:pt x="55298" y="66168"/>
                  <a:pt x="54920" y="66546"/>
                  <a:pt x="54920" y="66830"/>
                </a:cubicBezTo>
                <a:cubicBezTo>
                  <a:pt x="54920" y="67208"/>
                  <a:pt x="55109" y="67586"/>
                  <a:pt x="55581" y="67586"/>
                </a:cubicBezTo>
                <a:cubicBezTo>
                  <a:pt x="55960" y="67586"/>
                  <a:pt x="56338" y="67208"/>
                  <a:pt x="56338" y="66830"/>
                </a:cubicBezTo>
                <a:cubicBezTo>
                  <a:pt x="56243" y="66546"/>
                  <a:pt x="55960" y="66168"/>
                  <a:pt x="55581" y="66168"/>
                </a:cubicBezTo>
                <a:close/>
                <a:moveTo>
                  <a:pt x="17204" y="67964"/>
                </a:moveTo>
                <a:cubicBezTo>
                  <a:pt x="17110" y="67964"/>
                  <a:pt x="16826" y="68058"/>
                  <a:pt x="16732" y="68153"/>
                </a:cubicBezTo>
                <a:cubicBezTo>
                  <a:pt x="16826" y="68247"/>
                  <a:pt x="17110" y="68436"/>
                  <a:pt x="17204" y="68436"/>
                </a:cubicBezTo>
                <a:cubicBezTo>
                  <a:pt x="17488" y="68531"/>
                  <a:pt x="17582" y="68625"/>
                  <a:pt x="17771" y="68720"/>
                </a:cubicBezTo>
                <a:cubicBezTo>
                  <a:pt x="17771" y="68625"/>
                  <a:pt x="17960" y="68625"/>
                  <a:pt x="17960" y="68625"/>
                </a:cubicBezTo>
                <a:cubicBezTo>
                  <a:pt x="17771" y="68247"/>
                  <a:pt x="17582" y="67964"/>
                  <a:pt x="17204" y="67964"/>
                </a:cubicBezTo>
                <a:close/>
                <a:moveTo>
                  <a:pt x="24199" y="67964"/>
                </a:moveTo>
                <a:cubicBezTo>
                  <a:pt x="23821" y="67964"/>
                  <a:pt x="23443" y="68247"/>
                  <a:pt x="23443" y="68625"/>
                </a:cubicBezTo>
                <a:cubicBezTo>
                  <a:pt x="23443" y="69004"/>
                  <a:pt x="23726" y="69382"/>
                  <a:pt x="24199" y="69382"/>
                </a:cubicBezTo>
                <a:cubicBezTo>
                  <a:pt x="24577" y="69382"/>
                  <a:pt x="24861" y="69004"/>
                  <a:pt x="24861" y="68625"/>
                </a:cubicBezTo>
                <a:cubicBezTo>
                  <a:pt x="24766" y="68247"/>
                  <a:pt x="24577" y="67964"/>
                  <a:pt x="24199" y="67964"/>
                </a:cubicBezTo>
                <a:close/>
                <a:moveTo>
                  <a:pt x="31099" y="67964"/>
                </a:moveTo>
                <a:cubicBezTo>
                  <a:pt x="30816" y="67964"/>
                  <a:pt x="30438" y="68247"/>
                  <a:pt x="30438" y="68625"/>
                </a:cubicBezTo>
                <a:cubicBezTo>
                  <a:pt x="30438" y="69004"/>
                  <a:pt x="30627" y="69382"/>
                  <a:pt x="31099" y="69382"/>
                </a:cubicBezTo>
                <a:cubicBezTo>
                  <a:pt x="31478" y="69382"/>
                  <a:pt x="31856" y="69004"/>
                  <a:pt x="31856" y="68625"/>
                </a:cubicBezTo>
                <a:cubicBezTo>
                  <a:pt x="31761" y="68247"/>
                  <a:pt x="31478" y="67964"/>
                  <a:pt x="31099" y="67964"/>
                </a:cubicBezTo>
                <a:close/>
                <a:moveTo>
                  <a:pt x="38094" y="67964"/>
                </a:moveTo>
                <a:cubicBezTo>
                  <a:pt x="37811" y="67964"/>
                  <a:pt x="37433" y="68247"/>
                  <a:pt x="37433" y="68625"/>
                </a:cubicBezTo>
                <a:cubicBezTo>
                  <a:pt x="37433" y="69004"/>
                  <a:pt x="37622" y="69382"/>
                  <a:pt x="38094" y="69382"/>
                </a:cubicBezTo>
                <a:cubicBezTo>
                  <a:pt x="38472" y="69382"/>
                  <a:pt x="38851" y="69004"/>
                  <a:pt x="38851" y="68625"/>
                </a:cubicBezTo>
                <a:cubicBezTo>
                  <a:pt x="38851" y="68247"/>
                  <a:pt x="38472" y="67964"/>
                  <a:pt x="38094" y="67964"/>
                </a:cubicBezTo>
                <a:close/>
                <a:moveTo>
                  <a:pt x="45089" y="67964"/>
                </a:moveTo>
                <a:cubicBezTo>
                  <a:pt x="44711" y="67964"/>
                  <a:pt x="44333" y="68247"/>
                  <a:pt x="44333" y="68625"/>
                </a:cubicBezTo>
                <a:cubicBezTo>
                  <a:pt x="44333" y="69004"/>
                  <a:pt x="44617" y="69382"/>
                  <a:pt x="45089" y="69382"/>
                </a:cubicBezTo>
                <a:cubicBezTo>
                  <a:pt x="45467" y="69382"/>
                  <a:pt x="45845" y="69004"/>
                  <a:pt x="45845" y="68625"/>
                </a:cubicBezTo>
                <a:cubicBezTo>
                  <a:pt x="45845" y="68247"/>
                  <a:pt x="45467" y="67964"/>
                  <a:pt x="45089" y="67964"/>
                </a:cubicBezTo>
                <a:close/>
                <a:moveTo>
                  <a:pt x="52084" y="67964"/>
                </a:moveTo>
                <a:cubicBezTo>
                  <a:pt x="51706" y="67964"/>
                  <a:pt x="51328" y="68247"/>
                  <a:pt x="51328" y="68625"/>
                </a:cubicBezTo>
                <a:cubicBezTo>
                  <a:pt x="51328" y="69004"/>
                  <a:pt x="51611" y="69382"/>
                  <a:pt x="52084" y="69382"/>
                </a:cubicBezTo>
                <a:cubicBezTo>
                  <a:pt x="52462" y="69382"/>
                  <a:pt x="52746" y="69004"/>
                  <a:pt x="52746" y="68625"/>
                </a:cubicBezTo>
                <a:cubicBezTo>
                  <a:pt x="52746" y="68247"/>
                  <a:pt x="52368" y="67964"/>
                  <a:pt x="52084" y="67964"/>
                </a:cubicBezTo>
                <a:close/>
                <a:moveTo>
                  <a:pt x="20607" y="69665"/>
                </a:moveTo>
                <a:cubicBezTo>
                  <a:pt x="20418" y="69665"/>
                  <a:pt x="20135" y="69949"/>
                  <a:pt x="20040" y="70138"/>
                </a:cubicBezTo>
                <a:cubicBezTo>
                  <a:pt x="20418" y="70421"/>
                  <a:pt x="20796" y="70516"/>
                  <a:pt x="21080" y="70611"/>
                </a:cubicBezTo>
                <a:cubicBezTo>
                  <a:pt x="21080" y="70516"/>
                  <a:pt x="21269" y="70421"/>
                  <a:pt x="21269" y="70327"/>
                </a:cubicBezTo>
                <a:cubicBezTo>
                  <a:pt x="21363" y="69949"/>
                  <a:pt x="21080" y="69665"/>
                  <a:pt x="20607" y="69665"/>
                </a:cubicBezTo>
                <a:close/>
                <a:moveTo>
                  <a:pt x="27602" y="69665"/>
                </a:moveTo>
                <a:cubicBezTo>
                  <a:pt x="27224" y="69665"/>
                  <a:pt x="26846" y="70043"/>
                  <a:pt x="26846" y="70421"/>
                </a:cubicBezTo>
                <a:cubicBezTo>
                  <a:pt x="26846" y="70800"/>
                  <a:pt x="27129" y="71083"/>
                  <a:pt x="27602" y="71083"/>
                </a:cubicBezTo>
                <a:cubicBezTo>
                  <a:pt x="27980" y="71083"/>
                  <a:pt x="28358" y="70800"/>
                  <a:pt x="28358" y="70421"/>
                </a:cubicBezTo>
                <a:cubicBezTo>
                  <a:pt x="28358" y="69949"/>
                  <a:pt x="28075" y="69665"/>
                  <a:pt x="27602" y="69665"/>
                </a:cubicBezTo>
                <a:close/>
                <a:moveTo>
                  <a:pt x="34691" y="69665"/>
                </a:moveTo>
                <a:cubicBezTo>
                  <a:pt x="34313" y="69665"/>
                  <a:pt x="33935" y="70043"/>
                  <a:pt x="33935" y="70421"/>
                </a:cubicBezTo>
                <a:cubicBezTo>
                  <a:pt x="33935" y="70800"/>
                  <a:pt x="34219" y="71083"/>
                  <a:pt x="34691" y="71083"/>
                </a:cubicBezTo>
                <a:cubicBezTo>
                  <a:pt x="35070" y="71083"/>
                  <a:pt x="35448" y="70800"/>
                  <a:pt x="35448" y="70421"/>
                </a:cubicBezTo>
                <a:cubicBezTo>
                  <a:pt x="35259" y="69949"/>
                  <a:pt x="35070" y="69665"/>
                  <a:pt x="34691" y="69665"/>
                </a:cubicBezTo>
                <a:close/>
                <a:moveTo>
                  <a:pt x="41686" y="69665"/>
                </a:moveTo>
                <a:cubicBezTo>
                  <a:pt x="41308" y="69665"/>
                  <a:pt x="40930" y="70043"/>
                  <a:pt x="40930" y="70421"/>
                </a:cubicBezTo>
                <a:cubicBezTo>
                  <a:pt x="40930" y="70800"/>
                  <a:pt x="41214" y="71083"/>
                  <a:pt x="41686" y="71083"/>
                </a:cubicBezTo>
                <a:cubicBezTo>
                  <a:pt x="42064" y="71083"/>
                  <a:pt x="42348" y="70800"/>
                  <a:pt x="42348" y="70421"/>
                </a:cubicBezTo>
                <a:cubicBezTo>
                  <a:pt x="42253" y="69949"/>
                  <a:pt x="42064" y="69665"/>
                  <a:pt x="41686" y="69665"/>
                </a:cubicBezTo>
                <a:close/>
                <a:moveTo>
                  <a:pt x="48681" y="69665"/>
                </a:moveTo>
                <a:cubicBezTo>
                  <a:pt x="48303" y="69665"/>
                  <a:pt x="47925" y="70043"/>
                  <a:pt x="47925" y="70421"/>
                </a:cubicBezTo>
                <a:cubicBezTo>
                  <a:pt x="47925" y="70800"/>
                  <a:pt x="48114" y="71083"/>
                  <a:pt x="48681" y="71083"/>
                </a:cubicBezTo>
                <a:cubicBezTo>
                  <a:pt x="48965" y="71083"/>
                  <a:pt x="49343" y="70800"/>
                  <a:pt x="49343" y="70421"/>
                </a:cubicBezTo>
                <a:cubicBezTo>
                  <a:pt x="49248" y="69949"/>
                  <a:pt x="48965" y="69665"/>
                  <a:pt x="48681" y="69665"/>
                </a:cubicBezTo>
                <a:close/>
                <a:moveTo>
                  <a:pt x="24199" y="71367"/>
                </a:moveTo>
                <a:cubicBezTo>
                  <a:pt x="23916" y="71367"/>
                  <a:pt x="23821" y="71461"/>
                  <a:pt x="23726" y="71556"/>
                </a:cubicBezTo>
                <a:cubicBezTo>
                  <a:pt x="23821" y="71745"/>
                  <a:pt x="24105" y="71745"/>
                  <a:pt x="24199" y="71839"/>
                </a:cubicBezTo>
                <a:cubicBezTo>
                  <a:pt x="24388" y="71934"/>
                  <a:pt x="24672" y="71934"/>
                  <a:pt x="24766" y="72028"/>
                </a:cubicBezTo>
                <a:cubicBezTo>
                  <a:pt x="24766" y="71745"/>
                  <a:pt x="24577" y="71367"/>
                  <a:pt x="24199" y="71367"/>
                </a:cubicBezTo>
                <a:close/>
                <a:moveTo>
                  <a:pt x="31099" y="71367"/>
                </a:moveTo>
                <a:cubicBezTo>
                  <a:pt x="30816" y="71367"/>
                  <a:pt x="30438" y="71745"/>
                  <a:pt x="30438" y="72028"/>
                </a:cubicBezTo>
                <a:cubicBezTo>
                  <a:pt x="30438" y="72406"/>
                  <a:pt x="30627" y="72785"/>
                  <a:pt x="31099" y="72785"/>
                </a:cubicBezTo>
                <a:cubicBezTo>
                  <a:pt x="31478" y="72785"/>
                  <a:pt x="31856" y="72406"/>
                  <a:pt x="31856" y="72028"/>
                </a:cubicBezTo>
                <a:cubicBezTo>
                  <a:pt x="31761" y="71745"/>
                  <a:pt x="31478" y="71367"/>
                  <a:pt x="31099" y="71367"/>
                </a:cubicBezTo>
                <a:close/>
                <a:moveTo>
                  <a:pt x="38094" y="71367"/>
                </a:moveTo>
                <a:cubicBezTo>
                  <a:pt x="37811" y="71367"/>
                  <a:pt x="37433" y="71745"/>
                  <a:pt x="37433" y="72028"/>
                </a:cubicBezTo>
                <a:cubicBezTo>
                  <a:pt x="37433" y="72406"/>
                  <a:pt x="37622" y="72785"/>
                  <a:pt x="38094" y="72785"/>
                </a:cubicBezTo>
                <a:cubicBezTo>
                  <a:pt x="38472" y="72785"/>
                  <a:pt x="38851" y="72406"/>
                  <a:pt x="38851" y="72028"/>
                </a:cubicBezTo>
                <a:cubicBezTo>
                  <a:pt x="38851" y="71745"/>
                  <a:pt x="38472" y="71367"/>
                  <a:pt x="38094" y="71367"/>
                </a:cubicBezTo>
                <a:close/>
                <a:moveTo>
                  <a:pt x="45089" y="71367"/>
                </a:moveTo>
                <a:cubicBezTo>
                  <a:pt x="44711" y="71367"/>
                  <a:pt x="44333" y="71745"/>
                  <a:pt x="44333" y="72028"/>
                </a:cubicBezTo>
                <a:cubicBezTo>
                  <a:pt x="44333" y="72406"/>
                  <a:pt x="44617" y="72785"/>
                  <a:pt x="45089" y="72785"/>
                </a:cubicBezTo>
                <a:cubicBezTo>
                  <a:pt x="45467" y="72785"/>
                  <a:pt x="45845" y="72406"/>
                  <a:pt x="45845" y="72028"/>
                </a:cubicBezTo>
                <a:cubicBezTo>
                  <a:pt x="45845" y="71745"/>
                  <a:pt x="45467" y="71367"/>
                  <a:pt x="45089" y="71367"/>
                </a:cubicBezTo>
                <a:close/>
                <a:moveTo>
                  <a:pt x="41686" y="73163"/>
                </a:moveTo>
                <a:cubicBezTo>
                  <a:pt x="41308" y="73163"/>
                  <a:pt x="40930" y="73446"/>
                  <a:pt x="40930" y="73824"/>
                </a:cubicBezTo>
                <a:cubicBezTo>
                  <a:pt x="40930" y="73919"/>
                  <a:pt x="41119" y="74108"/>
                  <a:pt x="41119" y="74108"/>
                </a:cubicBezTo>
                <a:cubicBezTo>
                  <a:pt x="41403" y="74108"/>
                  <a:pt x="41875" y="73919"/>
                  <a:pt x="42253" y="73919"/>
                </a:cubicBezTo>
                <a:lnTo>
                  <a:pt x="42253" y="73824"/>
                </a:lnTo>
                <a:cubicBezTo>
                  <a:pt x="42253" y="73446"/>
                  <a:pt x="42064" y="73163"/>
                  <a:pt x="41686" y="73163"/>
                </a:cubicBezTo>
                <a:close/>
                <a:moveTo>
                  <a:pt x="34691" y="73163"/>
                </a:moveTo>
                <a:cubicBezTo>
                  <a:pt x="34313" y="73163"/>
                  <a:pt x="33935" y="73446"/>
                  <a:pt x="33935" y="73824"/>
                </a:cubicBezTo>
                <a:cubicBezTo>
                  <a:pt x="33935" y="73919"/>
                  <a:pt x="34124" y="74108"/>
                  <a:pt x="34124" y="74202"/>
                </a:cubicBezTo>
                <a:lnTo>
                  <a:pt x="35164" y="74202"/>
                </a:lnTo>
                <a:cubicBezTo>
                  <a:pt x="35259" y="74108"/>
                  <a:pt x="35259" y="73919"/>
                  <a:pt x="35259" y="73824"/>
                </a:cubicBezTo>
                <a:cubicBezTo>
                  <a:pt x="35259" y="73446"/>
                  <a:pt x="35070" y="73163"/>
                  <a:pt x="34691" y="7316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14"/>
          <p:cNvSpPr/>
          <p:nvPr/>
        </p:nvSpPr>
        <p:spPr>
          <a:xfrm>
            <a:off x="9822866" y="3302166"/>
            <a:ext cx="2470725" cy="2486543"/>
          </a:xfrm>
          <a:custGeom>
            <a:avLst/>
            <a:gdLst/>
            <a:ahLst/>
            <a:cxnLst/>
            <a:rect l="l" t="t" r="r" b="b"/>
            <a:pathLst>
              <a:path w="73731" h="74203" extrusionOk="0">
                <a:moveTo>
                  <a:pt x="28358" y="662"/>
                </a:moveTo>
                <a:cubicBezTo>
                  <a:pt x="27980" y="851"/>
                  <a:pt x="27602" y="946"/>
                  <a:pt x="27129" y="946"/>
                </a:cubicBezTo>
                <a:cubicBezTo>
                  <a:pt x="27224" y="1040"/>
                  <a:pt x="27413" y="1135"/>
                  <a:pt x="27602" y="1135"/>
                </a:cubicBezTo>
                <a:cubicBezTo>
                  <a:pt x="27667" y="1151"/>
                  <a:pt x="27726" y="1159"/>
                  <a:pt x="27781" y="1159"/>
                </a:cubicBezTo>
                <a:cubicBezTo>
                  <a:pt x="28045" y="1159"/>
                  <a:pt x="28202" y="975"/>
                  <a:pt x="28358" y="662"/>
                </a:cubicBezTo>
                <a:close/>
                <a:moveTo>
                  <a:pt x="34691" y="0"/>
                </a:moveTo>
                <a:cubicBezTo>
                  <a:pt x="34313" y="0"/>
                  <a:pt x="33935" y="378"/>
                  <a:pt x="33935" y="662"/>
                </a:cubicBezTo>
                <a:cubicBezTo>
                  <a:pt x="33935" y="1040"/>
                  <a:pt x="34219" y="1418"/>
                  <a:pt x="34691" y="1418"/>
                </a:cubicBezTo>
                <a:cubicBezTo>
                  <a:pt x="35070" y="1418"/>
                  <a:pt x="35448" y="1040"/>
                  <a:pt x="35448" y="662"/>
                </a:cubicBezTo>
                <a:cubicBezTo>
                  <a:pt x="35259" y="189"/>
                  <a:pt x="35070" y="0"/>
                  <a:pt x="34691" y="0"/>
                </a:cubicBezTo>
                <a:close/>
                <a:moveTo>
                  <a:pt x="41686" y="0"/>
                </a:moveTo>
                <a:cubicBezTo>
                  <a:pt x="41308" y="0"/>
                  <a:pt x="40930" y="378"/>
                  <a:pt x="40930" y="662"/>
                </a:cubicBezTo>
                <a:cubicBezTo>
                  <a:pt x="40930" y="1040"/>
                  <a:pt x="41214" y="1418"/>
                  <a:pt x="41686" y="1418"/>
                </a:cubicBezTo>
                <a:cubicBezTo>
                  <a:pt x="42064" y="1418"/>
                  <a:pt x="42348" y="1040"/>
                  <a:pt x="42348" y="662"/>
                </a:cubicBezTo>
                <a:cubicBezTo>
                  <a:pt x="42253" y="189"/>
                  <a:pt x="42064" y="0"/>
                  <a:pt x="41686" y="0"/>
                </a:cubicBezTo>
                <a:close/>
                <a:moveTo>
                  <a:pt x="24577" y="1891"/>
                </a:moveTo>
                <a:cubicBezTo>
                  <a:pt x="24388" y="1891"/>
                  <a:pt x="24294" y="1891"/>
                  <a:pt x="24199" y="1985"/>
                </a:cubicBezTo>
                <a:cubicBezTo>
                  <a:pt x="23916" y="2080"/>
                  <a:pt x="23821" y="2080"/>
                  <a:pt x="23632" y="2269"/>
                </a:cubicBezTo>
                <a:lnTo>
                  <a:pt x="23443" y="2363"/>
                </a:lnTo>
                <a:cubicBezTo>
                  <a:pt x="23443" y="2742"/>
                  <a:pt x="23726" y="3025"/>
                  <a:pt x="24199" y="3025"/>
                </a:cubicBezTo>
                <a:cubicBezTo>
                  <a:pt x="24577" y="3025"/>
                  <a:pt x="24861" y="2742"/>
                  <a:pt x="24861" y="2363"/>
                </a:cubicBezTo>
                <a:cubicBezTo>
                  <a:pt x="24861" y="2080"/>
                  <a:pt x="24766" y="1985"/>
                  <a:pt x="24577" y="1891"/>
                </a:cubicBezTo>
                <a:close/>
                <a:moveTo>
                  <a:pt x="31099" y="1607"/>
                </a:moveTo>
                <a:cubicBezTo>
                  <a:pt x="30816" y="1607"/>
                  <a:pt x="30438" y="1985"/>
                  <a:pt x="30438" y="2363"/>
                </a:cubicBezTo>
                <a:cubicBezTo>
                  <a:pt x="30438" y="2742"/>
                  <a:pt x="30627" y="3025"/>
                  <a:pt x="31099" y="3025"/>
                </a:cubicBezTo>
                <a:cubicBezTo>
                  <a:pt x="31478" y="3025"/>
                  <a:pt x="31856" y="2742"/>
                  <a:pt x="31856" y="2363"/>
                </a:cubicBezTo>
                <a:cubicBezTo>
                  <a:pt x="31761" y="1985"/>
                  <a:pt x="31478" y="1607"/>
                  <a:pt x="31099" y="1607"/>
                </a:cubicBezTo>
                <a:close/>
                <a:moveTo>
                  <a:pt x="38094" y="1607"/>
                </a:moveTo>
                <a:cubicBezTo>
                  <a:pt x="37811" y="1607"/>
                  <a:pt x="37433" y="1985"/>
                  <a:pt x="37433" y="2363"/>
                </a:cubicBezTo>
                <a:cubicBezTo>
                  <a:pt x="37433" y="2742"/>
                  <a:pt x="37622" y="3025"/>
                  <a:pt x="38094" y="3025"/>
                </a:cubicBezTo>
                <a:cubicBezTo>
                  <a:pt x="38472" y="3025"/>
                  <a:pt x="38851" y="2742"/>
                  <a:pt x="38851" y="2363"/>
                </a:cubicBezTo>
                <a:cubicBezTo>
                  <a:pt x="38851" y="1985"/>
                  <a:pt x="38472" y="1607"/>
                  <a:pt x="38094" y="1607"/>
                </a:cubicBezTo>
                <a:close/>
                <a:moveTo>
                  <a:pt x="45089" y="1607"/>
                </a:moveTo>
                <a:cubicBezTo>
                  <a:pt x="44711" y="1607"/>
                  <a:pt x="44333" y="1985"/>
                  <a:pt x="44333" y="2363"/>
                </a:cubicBezTo>
                <a:cubicBezTo>
                  <a:pt x="44333" y="2742"/>
                  <a:pt x="44617" y="3025"/>
                  <a:pt x="45089" y="3025"/>
                </a:cubicBezTo>
                <a:cubicBezTo>
                  <a:pt x="45467" y="3025"/>
                  <a:pt x="45845" y="2742"/>
                  <a:pt x="45845" y="2363"/>
                </a:cubicBezTo>
                <a:cubicBezTo>
                  <a:pt x="45845" y="1985"/>
                  <a:pt x="45467" y="1607"/>
                  <a:pt x="45089" y="1607"/>
                </a:cubicBezTo>
                <a:close/>
                <a:moveTo>
                  <a:pt x="51328" y="2363"/>
                </a:moveTo>
                <a:cubicBezTo>
                  <a:pt x="51517" y="2742"/>
                  <a:pt x="51706" y="3025"/>
                  <a:pt x="52084" y="3025"/>
                </a:cubicBezTo>
                <a:cubicBezTo>
                  <a:pt x="52179" y="3025"/>
                  <a:pt x="52462" y="2931"/>
                  <a:pt x="52557" y="2836"/>
                </a:cubicBezTo>
                <a:cubicBezTo>
                  <a:pt x="52368" y="2647"/>
                  <a:pt x="52273" y="2647"/>
                  <a:pt x="52084" y="2553"/>
                </a:cubicBezTo>
                <a:cubicBezTo>
                  <a:pt x="51800" y="2458"/>
                  <a:pt x="51611" y="2363"/>
                  <a:pt x="51328" y="2363"/>
                </a:cubicBezTo>
                <a:close/>
                <a:moveTo>
                  <a:pt x="20796" y="3403"/>
                </a:moveTo>
                <a:cubicBezTo>
                  <a:pt x="20513" y="3498"/>
                  <a:pt x="20418" y="3687"/>
                  <a:pt x="20135" y="3687"/>
                </a:cubicBezTo>
                <a:cubicBezTo>
                  <a:pt x="20040" y="3781"/>
                  <a:pt x="20040" y="3876"/>
                  <a:pt x="20040" y="3970"/>
                </a:cubicBezTo>
                <a:cubicBezTo>
                  <a:pt x="20040" y="4349"/>
                  <a:pt x="20324" y="4727"/>
                  <a:pt x="20796" y="4727"/>
                </a:cubicBezTo>
                <a:cubicBezTo>
                  <a:pt x="21080" y="4727"/>
                  <a:pt x="21458" y="4349"/>
                  <a:pt x="21458" y="3970"/>
                </a:cubicBezTo>
                <a:cubicBezTo>
                  <a:pt x="21363" y="3781"/>
                  <a:pt x="21080" y="3498"/>
                  <a:pt x="20796" y="3403"/>
                </a:cubicBezTo>
                <a:close/>
                <a:moveTo>
                  <a:pt x="54920" y="3970"/>
                </a:moveTo>
                <a:lnTo>
                  <a:pt x="54920" y="4159"/>
                </a:lnTo>
                <a:cubicBezTo>
                  <a:pt x="54920" y="4443"/>
                  <a:pt x="55298" y="4727"/>
                  <a:pt x="55581" y="4727"/>
                </a:cubicBezTo>
                <a:cubicBezTo>
                  <a:pt x="55771" y="4727"/>
                  <a:pt x="55865" y="4632"/>
                  <a:pt x="55960" y="4632"/>
                </a:cubicBezTo>
                <a:cubicBezTo>
                  <a:pt x="55771" y="4443"/>
                  <a:pt x="55392" y="4254"/>
                  <a:pt x="55109" y="4159"/>
                </a:cubicBezTo>
                <a:cubicBezTo>
                  <a:pt x="55109" y="4159"/>
                  <a:pt x="55014" y="4159"/>
                  <a:pt x="54920" y="3970"/>
                </a:cubicBezTo>
                <a:close/>
                <a:moveTo>
                  <a:pt x="27602" y="3403"/>
                </a:moveTo>
                <a:cubicBezTo>
                  <a:pt x="27224" y="3403"/>
                  <a:pt x="26846" y="3781"/>
                  <a:pt x="26846" y="4159"/>
                </a:cubicBezTo>
                <a:cubicBezTo>
                  <a:pt x="26846" y="4443"/>
                  <a:pt x="27129" y="4821"/>
                  <a:pt x="27602" y="4821"/>
                </a:cubicBezTo>
                <a:cubicBezTo>
                  <a:pt x="27980" y="4821"/>
                  <a:pt x="28358" y="4443"/>
                  <a:pt x="28358" y="4159"/>
                </a:cubicBezTo>
                <a:cubicBezTo>
                  <a:pt x="28358" y="3781"/>
                  <a:pt x="28075" y="3403"/>
                  <a:pt x="27602" y="3403"/>
                </a:cubicBezTo>
                <a:close/>
                <a:moveTo>
                  <a:pt x="34691" y="3403"/>
                </a:moveTo>
                <a:cubicBezTo>
                  <a:pt x="34313" y="3403"/>
                  <a:pt x="33935" y="3781"/>
                  <a:pt x="33935" y="4159"/>
                </a:cubicBezTo>
                <a:cubicBezTo>
                  <a:pt x="33935" y="4443"/>
                  <a:pt x="34219" y="4821"/>
                  <a:pt x="34691" y="4821"/>
                </a:cubicBezTo>
                <a:cubicBezTo>
                  <a:pt x="35070" y="4821"/>
                  <a:pt x="35448" y="4443"/>
                  <a:pt x="35448" y="4159"/>
                </a:cubicBezTo>
                <a:cubicBezTo>
                  <a:pt x="35259" y="3781"/>
                  <a:pt x="35070" y="3403"/>
                  <a:pt x="34691" y="3403"/>
                </a:cubicBezTo>
                <a:close/>
                <a:moveTo>
                  <a:pt x="41686" y="3403"/>
                </a:moveTo>
                <a:cubicBezTo>
                  <a:pt x="41308" y="3403"/>
                  <a:pt x="40930" y="3781"/>
                  <a:pt x="40930" y="4159"/>
                </a:cubicBezTo>
                <a:cubicBezTo>
                  <a:pt x="40930" y="4443"/>
                  <a:pt x="41214" y="4821"/>
                  <a:pt x="41686" y="4821"/>
                </a:cubicBezTo>
                <a:cubicBezTo>
                  <a:pt x="42064" y="4821"/>
                  <a:pt x="42348" y="4443"/>
                  <a:pt x="42348" y="4159"/>
                </a:cubicBezTo>
                <a:cubicBezTo>
                  <a:pt x="42253" y="3781"/>
                  <a:pt x="42064" y="3403"/>
                  <a:pt x="41686" y="3403"/>
                </a:cubicBezTo>
                <a:close/>
                <a:moveTo>
                  <a:pt x="48681" y="3403"/>
                </a:moveTo>
                <a:cubicBezTo>
                  <a:pt x="48303" y="3403"/>
                  <a:pt x="47925" y="3781"/>
                  <a:pt x="47925" y="4159"/>
                </a:cubicBezTo>
                <a:cubicBezTo>
                  <a:pt x="47925" y="4443"/>
                  <a:pt x="48114" y="4821"/>
                  <a:pt x="48681" y="4821"/>
                </a:cubicBezTo>
                <a:cubicBezTo>
                  <a:pt x="48965" y="4821"/>
                  <a:pt x="49343" y="4443"/>
                  <a:pt x="49343" y="4159"/>
                </a:cubicBezTo>
                <a:cubicBezTo>
                  <a:pt x="49248" y="3781"/>
                  <a:pt x="48965" y="3403"/>
                  <a:pt x="48681" y="3403"/>
                </a:cubicBezTo>
                <a:close/>
                <a:moveTo>
                  <a:pt x="17488" y="5294"/>
                </a:moveTo>
                <a:cubicBezTo>
                  <a:pt x="17299" y="5294"/>
                  <a:pt x="17204" y="5388"/>
                  <a:pt x="17204" y="5388"/>
                </a:cubicBezTo>
                <a:lnTo>
                  <a:pt x="16543" y="5766"/>
                </a:lnTo>
                <a:cubicBezTo>
                  <a:pt x="16543" y="6144"/>
                  <a:pt x="16732" y="6523"/>
                  <a:pt x="17204" y="6523"/>
                </a:cubicBezTo>
                <a:cubicBezTo>
                  <a:pt x="17582" y="6523"/>
                  <a:pt x="17960" y="6144"/>
                  <a:pt x="17960" y="5766"/>
                </a:cubicBezTo>
                <a:cubicBezTo>
                  <a:pt x="17771" y="5577"/>
                  <a:pt x="17677" y="5388"/>
                  <a:pt x="17488" y="5294"/>
                </a:cubicBezTo>
                <a:close/>
                <a:moveTo>
                  <a:pt x="24199" y="5199"/>
                </a:moveTo>
                <a:cubicBezTo>
                  <a:pt x="23821" y="5199"/>
                  <a:pt x="23443" y="5577"/>
                  <a:pt x="23443" y="5861"/>
                </a:cubicBezTo>
                <a:cubicBezTo>
                  <a:pt x="23443" y="6239"/>
                  <a:pt x="23726" y="6617"/>
                  <a:pt x="24199" y="6617"/>
                </a:cubicBezTo>
                <a:cubicBezTo>
                  <a:pt x="24577" y="6617"/>
                  <a:pt x="24861" y="6239"/>
                  <a:pt x="24861" y="5861"/>
                </a:cubicBezTo>
                <a:cubicBezTo>
                  <a:pt x="24766" y="5388"/>
                  <a:pt x="24577" y="5199"/>
                  <a:pt x="24199" y="5199"/>
                </a:cubicBezTo>
                <a:close/>
                <a:moveTo>
                  <a:pt x="31099" y="5199"/>
                </a:moveTo>
                <a:cubicBezTo>
                  <a:pt x="30816" y="5199"/>
                  <a:pt x="30438" y="5577"/>
                  <a:pt x="30438" y="5861"/>
                </a:cubicBezTo>
                <a:cubicBezTo>
                  <a:pt x="30438" y="6239"/>
                  <a:pt x="30627" y="6617"/>
                  <a:pt x="31099" y="6617"/>
                </a:cubicBezTo>
                <a:cubicBezTo>
                  <a:pt x="31478" y="6617"/>
                  <a:pt x="31856" y="6239"/>
                  <a:pt x="31856" y="5861"/>
                </a:cubicBezTo>
                <a:cubicBezTo>
                  <a:pt x="31761" y="5388"/>
                  <a:pt x="31478" y="5199"/>
                  <a:pt x="31099" y="5199"/>
                </a:cubicBezTo>
                <a:close/>
                <a:moveTo>
                  <a:pt x="38094" y="5199"/>
                </a:moveTo>
                <a:cubicBezTo>
                  <a:pt x="37811" y="5199"/>
                  <a:pt x="37433" y="5577"/>
                  <a:pt x="37433" y="5861"/>
                </a:cubicBezTo>
                <a:cubicBezTo>
                  <a:pt x="37433" y="6239"/>
                  <a:pt x="37622" y="6617"/>
                  <a:pt x="38094" y="6617"/>
                </a:cubicBezTo>
                <a:cubicBezTo>
                  <a:pt x="38472" y="6617"/>
                  <a:pt x="38851" y="6239"/>
                  <a:pt x="38851" y="5861"/>
                </a:cubicBezTo>
                <a:cubicBezTo>
                  <a:pt x="38851" y="5388"/>
                  <a:pt x="38472" y="5199"/>
                  <a:pt x="38094" y="5199"/>
                </a:cubicBezTo>
                <a:close/>
                <a:moveTo>
                  <a:pt x="45089" y="5199"/>
                </a:moveTo>
                <a:cubicBezTo>
                  <a:pt x="44711" y="5199"/>
                  <a:pt x="44333" y="5577"/>
                  <a:pt x="44333" y="5861"/>
                </a:cubicBezTo>
                <a:cubicBezTo>
                  <a:pt x="44333" y="6239"/>
                  <a:pt x="44617" y="6617"/>
                  <a:pt x="45089" y="6617"/>
                </a:cubicBezTo>
                <a:cubicBezTo>
                  <a:pt x="45467" y="6617"/>
                  <a:pt x="45845" y="6239"/>
                  <a:pt x="45845" y="5861"/>
                </a:cubicBezTo>
                <a:cubicBezTo>
                  <a:pt x="45845" y="5388"/>
                  <a:pt x="45467" y="5199"/>
                  <a:pt x="45089" y="5199"/>
                </a:cubicBezTo>
                <a:close/>
                <a:moveTo>
                  <a:pt x="52084" y="5199"/>
                </a:moveTo>
                <a:cubicBezTo>
                  <a:pt x="51706" y="5199"/>
                  <a:pt x="51328" y="5577"/>
                  <a:pt x="51328" y="5861"/>
                </a:cubicBezTo>
                <a:cubicBezTo>
                  <a:pt x="51328" y="6239"/>
                  <a:pt x="51611" y="6617"/>
                  <a:pt x="52084" y="6617"/>
                </a:cubicBezTo>
                <a:cubicBezTo>
                  <a:pt x="52462" y="6617"/>
                  <a:pt x="52746" y="6239"/>
                  <a:pt x="52746" y="5861"/>
                </a:cubicBezTo>
                <a:cubicBezTo>
                  <a:pt x="52746" y="5388"/>
                  <a:pt x="52368" y="5199"/>
                  <a:pt x="52084" y="5199"/>
                </a:cubicBezTo>
                <a:close/>
                <a:moveTo>
                  <a:pt x="14368" y="7468"/>
                </a:moveTo>
                <a:cubicBezTo>
                  <a:pt x="13990" y="7657"/>
                  <a:pt x="13801" y="7940"/>
                  <a:pt x="13423" y="8130"/>
                </a:cubicBezTo>
                <a:cubicBezTo>
                  <a:pt x="13518" y="8130"/>
                  <a:pt x="13518" y="8224"/>
                  <a:pt x="13612" y="8224"/>
                </a:cubicBezTo>
                <a:cubicBezTo>
                  <a:pt x="13990" y="8224"/>
                  <a:pt x="14368" y="7940"/>
                  <a:pt x="14368" y="7562"/>
                </a:cubicBezTo>
                <a:lnTo>
                  <a:pt x="14368" y="7468"/>
                </a:lnTo>
                <a:close/>
                <a:moveTo>
                  <a:pt x="20607" y="6995"/>
                </a:moveTo>
                <a:cubicBezTo>
                  <a:pt x="20324" y="6995"/>
                  <a:pt x="19945" y="7279"/>
                  <a:pt x="19945" y="7657"/>
                </a:cubicBezTo>
                <a:cubicBezTo>
                  <a:pt x="19945" y="8035"/>
                  <a:pt x="20135" y="8413"/>
                  <a:pt x="20607" y="8413"/>
                </a:cubicBezTo>
                <a:cubicBezTo>
                  <a:pt x="20985" y="8413"/>
                  <a:pt x="21363" y="8035"/>
                  <a:pt x="21363" y="7657"/>
                </a:cubicBezTo>
                <a:cubicBezTo>
                  <a:pt x="21363" y="7184"/>
                  <a:pt x="21080" y="6995"/>
                  <a:pt x="20607" y="6995"/>
                </a:cubicBezTo>
                <a:close/>
                <a:moveTo>
                  <a:pt x="27602" y="6995"/>
                </a:moveTo>
                <a:cubicBezTo>
                  <a:pt x="27224" y="6995"/>
                  <a:pt x="26846" y="7279"/>
                  <a:pt x="26846" y="7657"/>
                </a:cubicBezTo>
                <a:cubicBezTo>
                  <a:pt x="26846" y="8035"/>
                  <a:pt x="27129" y="8413"/>
                  <a:pt x="27602" y="8413"/>
                </a:cubicBezTo>
                <a:cubicBezTo>
                  <a:pt x="27980" y="8413"/>
                  <a:pt x="28358" y="8035"/>
                  <a:pt x="28358" y="7657"/>
                </a:cubicBezTo>
                <a:cubicBezTo>
                  <a:pt x="28358" y="7184"/>
                  <a:pt x="28075" y="6995"/>
                  <a:pt x="27602" y="6995"/>
                </a:cubicBezTo>
                <a:close/>
                <a:moveTo>
                  <a:pt x="34691" y="6995"/>
                </a:moveTo>
                <a:cubicBezTo>
                  <a:pt x="34313" y="6995"/>
                  <a:pt x="33935" y="7279"/>
                  <a:pt x="33935" y="7657"/>
                </a:cubicBezTo>
                <a:cubicBezTo>
                  <a:pt x="33935" y="8035"/>
                  <a:pt x="34219" y="8413"/>
                  <a:pt x="34691" y="8413"/>
                </a:cubicBezTo>
                <a:cubicBezTo>
                  <a:pt x="35070" y="8413"/>
                  <a:pt x="35448" y="8035"/>
                  <a:pt x="35448" y="7657"/>
                </a:cubicBezTo>
                <a:cubicBezTo>
                  <a:pt x="35259" y="7184"/>
                  <a:pt x="35070" y="6995"/>
                  <a:pt x="34691" y="6995"/>
                </a:cubicBezTo>
                <a:close/>
                <a:moveTo>
                  <a:pt x="41686" y="6995"/>
                </a:moveTo>
                <a:cubicBezTo>
                  <a:pt x="41308" y="6995"/>
                  <a:pt x="40930" y="7279"/>
                  <a:pt x="40930" y="7657"/>
                </a:cubicBezTo>
                <a:cubicBezTo>
                  <a:pt x="40930" y="8035"/>
                  <a:pt x="41214" y="8413"/>
                  <a:pt x="41686" y="8413"/>
                </a:cubicBezTo>
                <a:cubicBezTo>
                  <a:pt x="42064" y="8413"/>
                  <a:pt x="42348" y="8035"/>
                  <a:pt x="42348" y="7657"/>
                </a:cubicBezTo>
                <a:cubicBezTo>
                  <a:pt x="42253" y="7184"/>
                  <a:pt x="42064" y="6995"/>
                  <a:pt x="41686" y="6995"/>
                </a:cubicBezTo>
                <a:close/>
                <a:moveTo>
                  <a:pt x="48681" y="6995"/>
                </a:moveTo>
                <a:cubicBezTo>
                  <a:pt x="48303" y="6995"/>
                  <a:pt x="47925" y="7279"/>
                  <a:pt x="47925" y="7657"/>
                </a:cubicBezTo>
                <a:cubicBezTo>
                  <a:pt x="47925" y="8035"/>
                  <a:pt x="48114" y="8413"/>
                  <a:pt x="48681" y="8413"/>
                </a:cubicBezTo>
                <a:cubicBezTo>
                  <a:pt x="48965" y="8413"/>
                  <a:pt x="49343" y="8035"/>
                  <a:pt x="49343" y="7657"/>
                </a:cubicBezTo>
                <a:cubicBezTo>
                  <a:pt x="49248" y="7184"/>
                  <a:pt x="48965" y="6995"/>
                  <a:pt x="48681" y="6995"/>
                </a:cubicBezTo>
                <a:close/>
                <a:moveTo>
                  <a:pt x="55581" y="6995"/>
                </a:moveTo>
                <a:cubicBezTo>
                  <a:pt x="55298" y="6995"/>
                  <a:pt x="54920" y="7279"/>
                  <a:pt x="54920" y="7657"/>
                </a:cubicBezTo>
                <a:cubicBezTo>
                  <a:pt x="54920" y="8035"/>
                  <a:pt x="55109" y="8413"/>
                  <a:pt x="55581" y="8413"/>
                </a:cubicBezTo>
                <a:cubicBezTo>
                  <a:pt x="55960" y="8413"/>
                  <a:pt x="56338" y="8035"/>
                  <a:pt x="56338" y="7657"/>
                </a:cubicBezTo>
                <a:cubicBezTo>
                  <a:pt x="56243" y="7184"/>
                  <a:pt x="55960" y="6995"/>
                  <a:pt x="55581" y="6995"/>
                </a:cubicBezTo>
                <a:close/>
                <a:moveTo>
                  <a:pt x="17204" y="8602"/>
                </a:moveTo>
                <a:cubicBezTo>
                  <a:pt x="16826" y="8602"/>
                  <a:pt x="16543" y="8980"/>
                  <a:pt x="16543" y="9358"/>
                </a:cubicBezTo>
                <a:cubicBezTo>
                  <a:pt x="16543" y="9642"/>
                  <a:pt x="16732" y="10020"/>
                  <a:pt x="17204" y="10020"/>
                </a:cubicBezTo>
                <a:cubicBezTo>
                  <a:pt x="17582" y="10020"/>
                  <a:pt x="17960" y="9642"/>
                  <a:pt x="17960" y="9358"/>
                </a:cubicBezTo>
                <a:cubicBezTo>
                  <a:pt x="17771" y="8980"/>
                  <a:pt x="17582" y="8602"/>
                  <a:pt x="17204" y="8602"/>
                </a:cubicBezTo>
                <a:close/>
                <a:moveTo>
                  <a:pt x="24199" y="8602"/>
                </a:moveTo>
                <a:cubicBezTo>
                  <a:pt x="23821" y="8602"/>
                  <a:pt x="23443" y="8980"/>
                  <a:pt x="23443" y="9358"/>
                </a:cubicBezTo>
                <a:cubicBezTo>
                  <a:pt x="23443" y="9642"/>
                  <a:pt x="23726" y="10020"/>
                  <a:pt x="24199" y="10020"/>
                </a:cubicBezTo>
                <a:cubicBezTo>
                  <a:pt x="24577" y="10020"/>
                  <a:pt x="24861" y="9642"/>
                  <a:pt x="24861" y="9358"/>
                </a:cubicBezTo>
                <a:cubicBezTo>
                  <a:pt x="24766" y="8980"/>
                  <a:pt x="24577" y="8602"/>
                  <a:pt x="24199" y="8602"/>
                </a:cubicBezTo>
                <a:close/>
                <a:moveTo>
                  <a:pt x="31099" y="8602"/>
                </a:moveTo>
                <a:cubicBezTo>
                  <a:pt x="30816" y="8602"/>
                  <a:pt x="30438" y="8980"/>
                  <a:pt x="30438" y="9358"/>
                </a:cubicBezTo>
                <a:cubicBezTo>
                  <a:pt x="30438" y="9642"/>
                  <a:pt x="30627" y="10020"/>
                  <a:pt x="31099" y="10020"/>
                </a:cubicBezTo>
                <a:cubicBezTo>
                  <a:pt x="31478" y="10020"/>
                  <a:pt x="31856" y="9642"/>
                  <a:pt x="31856" y="9358"/>
                </a:cubicBezTo>
                <a:cubicBezTo>
                  <a:pt x="31761" y="8980"/>
                  <a:pt x="31478" y="8602"/>
                  <a:pt x="31099" y="8602"/>
                </a:cubicBezTo>
                <a:close/>
                <a:moveTo>
                  <a:pt x="38094" y="8602"/>
                </a:moveTo>
                <a:cubicBezTo>
                  <a:pt x="37811" y="8602"/>
                  <a:pt x="37433" y="8980"/>
                  <a:pt x="37433" y="9358"/>
                </a:cubicBezTo>
                <a:cubicBezTo>
                  <a:pt x="37433" y="9642"/>
                  <a:pt x="37622" y="10020"/>
                  <a:pt x="38094" y="10020"/>
                </a:cubicBezTo>
                <a:cubicBezTo>
                  <a:pt x="38472" y="10020"/>
                  <a:pt x="38851" y="9642"/>
                  <a:pt x="38851" y="9358"/>
                </a:cubicBezTo>
                <a:cubicBezTo>
                  <a:pt x="38851" y="8980"/>
                  <a:pt x="38472" y="8602"/>
                  <a:pt x="38094" y="8602"/>
                </a:cubicBezTo>
                <a:close/>
                <a:moveTo>
                  <a:pt x="45089" y="8602"/>
                </a:moveTo>
                <a:cubicBezTo>
                  <a:pt x="44711" y="8602"/>
                  <a:pt x="44333" y="8980"/>
                  <a:pt x="44333" y="9358"/>
                </a:cubicBezTo>
                <a:cubicBezTo>
                  <a:pt x="44333" y="9642"/>
                  <a:pt x="44617" y="10020"/>
                  <a:pt x="45089" y="10020"/>
                </a:cubicBezTo>
                <a:cubicBezTo>
                  <a:pt x="45467" y="10020"/>
                  <a:pt x="45845" y="9642"/>
                  <a:pt x="45845" y="9358"/>
                </a:cubicBezTo>
                <a:cubicBezTo>
                  <a:pt x="45845" y="8980"/>
                  <a:pt x="45467" y="8602"/>
                  <a:pt x="45089" y="8602"/>
                </a:cubicBezTo>
                <a:close/>
                <a:moveTo>
                  <a:pt x="52084" y="8602"/>
                </a:moveTo>
                <a:cubicBezTo>
                  <a:pt x="51706" y="8602"/>
                  <a:pt x="51328" y="8980"/>
                  <a:pt x="51328" y="9358"/>
                </a:cubicBezTo>
                <a:cubicBezTo>
                  <a:pt x="51328" y="9642"/>
                  <a:pt x="51611" y="10020"/>
                  <a:pt x="52084" y="10020"/>
                </a:cubicBezTo>
                <a:cubicBezTo>
                  <a:pt x="52462" y="10020"/>
                  <a:pt x="52746" y="9642"/>
                  <a:pt x="52746" y="9358"/>
                </a:cubicBezTo>
                <a:cubicBezTo>
                  <a:pt x="52746" y="8980"/>
                  <a:pt x="52368" y="8602"/>
                  <a:pt x="52084" y="8602"/>
                </a:cubicBezTo>
                <a:close/>
                <a:moveTo>
                  <a:pt x="59079" y="8602"/>
                </a:moveTo>
                <a:cubicBezTo>
                  <a:pt x="58701" y="8602"/>
                  <a:pt x="58323" y="8980"/>
                  <a:pt x="58323" y="9358"/>
                </a:cubicBezTo>
                <a:cubicBezTo>
                  <a:pt x="58323" y="9642"/>
                  <a:pt x="58512" y="10020"/>
                  <a:pt x="59079" y="10020"/>
                </a:cubicBezTo>
                <a:cubicBezTo>
                  <a:pt x="59363" y="10020"/>
                  <a:pt x="59741" y="9642"/>
                  <a:pt x="59741" y="9358"/>
                </a:cubicBezTo>
                <a:cubicBezTo>
                  <a:pt x="59741" y="8980"/>
                  <a:pt x="59363" y="8602"/>
                  <a:pt x="59079" y="8602"/>
                </a:cubicBezTo>
                <a:close/>
                <a:moveTo>
                  <a:pt x="13707" y="10398"/>
                </a:moveTo>
                <a:cubicBezTo>
                  <a:pt x="13329" y="10398"/>
                  <a:pt x="12951" y="10682"/>
                  <a:pt x="12951" y="11060"/>
                </a:cubicBezTo>
                <a:cubicBezTo>
                  <a:pt x="12951" y="11438"/>
                  <a:pt x="13234" y="11816"/>
                  <a:pt x="13707" y="11816"/>
                </a:cubicBezTo>
                <a:cubicBezTo>
                  <a:pt x="13990" y="11816"/>
                  <a:pt x="14368" y="11438"/>
                  <a:pt x="14368" y="11060"/>
                </a:cubicBezTo>
                <a:cubicBezTo>
                  <a:pt x="14368" y="10682"/>
                  <a:pt x="13990" y="10398"/>
                  <a:pt x="13707" y="10398"/>
                </a:cubicBezTo>
                <a:close/>
                <a:moveTo>
                  <a:pt x="20607" y="10398"/>
                </a:moveTo>
                <a:cubicBezTo>
                  <a:pt x="20324" y="10398"/>
                  <a:pt x="19945" y="10682"/>
                  <a:pt x="19945" y="11060"/>
                </a:cubicBezTo>
                <a:cubicBezTo>
                  <a:pt x="19945" y="11438"/>
                  <a:pt x="20135" y="11816"/>
                  <a:pt x="20607" y="11816"/>
                </a:cubicBezTo>
                <a:cubicBezTo>
                  <a:pt x="20985" y="11816"/>
                  <a:pt x="21363" y="11438"/>
                  <a:pt x="21363" y="11060"/>
                </a:cubicBezTo>
                <a:cubicBezTo>
                  <a:pt x="21363" y="10682"/>
                  <a:pt x="21080" y="10398"/>
                  <a:pt x="20607" y="10398"/>
                </a:cubicBezTo>
                <a:close/>
                <a:moveTo>
                  <a:pt x="27602" y="10398"/>
                </a:moveTo>
                <a:cubicBezTo>
                  <a:pt x="27224" y="10398"/>
                  <a:pt x="26846" y="10682"/>
                  <a:pt x="26846" y="11060"/>
                </a:cubicBezTo>
                <a:cubicBezTo>
                  <a:pt x="26846" y="11438"/>
                  <a:pt x="27129" y="11816"/>
                  <a:pt x="27602" y="11816"/>
                </a:cubicBezTo>
                <a:cubicBezTo>
                  <a:pt x="27980" y="11816"/>
                  <a:pt x="28358" y="11438"/>
                  <a:pt x="28358" y="11060"/>
                </a:cubicBezTo>
                <a:cubicBezTo>
                  <a:pt x="28358" y="10682"/>
                  <a:pt x="28075" y="10398"/>
                  <a:pt x="27602" y="10398"/>
                </a:cubicBezTo>
                <a:close/>
                <a:moveTo>
                  <a:pt x="34691" y="10398"/>
                </a:moveTo>
                <a:cubicBezTo>
                  <a:pt x="34313" y="10398"/>
                  <a:pt x="33935" y="10682"/>
                  <a:pt x="33935" y="11060"/>
                </a:cubicBezTo>
                <a:cubicBezTo>
                  <a:pt x="33935" y="11438"/>
                  <a:pt x="34219" y="11816"/>
                  <a:pt x="34691" y="11816"/>
                </a:cubicBezTo>
                <a:cubicBezTo>
                  <a:pt x="35070" y="11816"/>
                  <a:pt x="35448" y="11438"/>
                  <a:pt x="35448" y="11060"/>
                </a:cubicBezTo>
                <a:cubicBezTo>
                  <a:pt x="35259" y="10682"/>
                  <a:pt x="35070" y="10398"/>
                  <a:pt x="34691" y="10398"/>
                </a:cubicBezTo>
                <a:close/>
                <a:moveTo>
                  <a:pt x="41686" y="10398"/>
                </a:moveTo>
                <a:cubicBezTo>
                  <a:pt x="41308" y="10398"/>
                  <a:pt x="40930" y="10682"/>
                  <a:pt x="40930" y="11060"/>
                </a:cubicBezTo>
                <a:cubicBezTo>
                  <a:pt x="40930" y="11438"/>
                  <a:pt x="41214" y="11816"/>
                  <a:pt x="41686" y="11816"/>
                </a:cubicBezTo>
                <a:cubicBezTo>
                  <a:pt x="42064" y="11816"/>
                  <a:pt x="42348" y="11438"/>
                  <a:pt x="42348" y="11060"/>
                </a:cubicBezTo>
                <a:cubicBezTo>
                  <a:pt x="42253" y="10682"/>
                  <a:pt x="42064" y="10398"/>
                  <a:pt x="41686" y="10398"/>
                </a:cubicBezTo>
                <a:close/>
                <a:moveTo>
                  <a:pt x="48681" y="10398"/>
                </a:moveTo>
                <a:cubicBezTo>
                  <a:pt x="48303" y="10398"/>
                  <a:pt x="47925" y="10682"/>
                  <a:pt x="47925" y="11060"/>
                </a:cubicBezTo>
                <a:cubicBezTo>
                  <a:pt x="47925" y="11438"/>
                  <a:pt x="48114" y="11816"/>
                  <a:pt x="48681" y="11816"/>
                </a:cubicBezTo>
                <a:cubicBezTo>
                  <a:pt x="48965" y="11816"/>
                  <a:pt x="49343" y="11438"/>
                  <a:pt x="49343" y="11060"/>
                </a:cubicBezTo>
                <a:cubicBezTo>
                  <a:pt x="49248" y="10682"/>
                  <a:pt x="48965" y="10398"/>
                  <a:pt x="48681" y="10398"/>
                </a:cubicBezTo>
                <a:close/>
                <a:moveTo>
                  <a:pt x="55581" y="10398"/>
                </a:moveTo>
                <a:cubicBezTo>
                  <a:pt x="55298" y="10398"/>
                  <a:pt x="54920" y="10682"/>
                  <a:pt x="54920" y="11060"/>
                </a:cubicBezTo>
                <a:cubicBezTo>
                  <a:pt x="54920" y="11438"/>
                  <a:pt x="55109" y="11816"/>
                  <a:pt x="55581" y="11816"/>
                </a:cubicBezTo>
                <a:cubicBezTo>
                  <a:pt x="55960" y="11816"/>
                  <a:pt x="56338" y="11438"/>
                  <a:pt x="56338" y="11060"/>
                </a:cubicBezTo>
                <a:cubicBezTo>
                  <a:pt x="56243" y="10682"/>
                  <a:pt x="55960" y="10398"/>
                  <a:pt x="55581" y="10398"/>
                </a:cubicBezTo>
                <a:close/>
                <a:moveTo>
                  <a:pt x="62576" y="10398"/>
                </a:moveTo>
                <a:cubicBezTo>
                  <a:pt x="62198" y="10398"/>
                  <a:pt x="61820" y="10682"/>
                  <a:pt x="61820" y="11060"/>
                </a:cubicBezTo>
                <a:cubicBezTo>
                  <a:pt x="61820" y="11438"/>
                  <a:pt x="62104" y="11816"/>
                  <a:pt x="62576" y="11816"/>
                </a:cubicBezTo>
                <a:cubicBezTo>
                  <a:pt x="62954" y="11816"/>
                  <a:pt x="63333" y="11438"/>
                  <a:pt x="63333" y="11060"/>
                </a:cubicBezTo>
                <a:cubicBezTo>
                  <a:pt x="63144" y="10682"/>
                  <a:pt x="62954" y="10398"/>
                  <a:pt x="62576" y="10398"/>
                </a:cubicBezTo>
                <a:close/>
                <a:moveTo>
                  <a:pt x="65412" y="12478"/>
                </a:moveTo>
                <a:cubicBezTo>
                  <a:pt x="65318" y="12667"/>
                  <a:pt x="65318" y="12761"/>
                  <a:pt x="65318" y="12856"/>
                </a:cubicBezTo>
                <a:cubicBezTo>
                  <a:pt x="65412" y="13045"/>
                  <a:pt x="65696" y="13423"/>
                  <a:pt x="65979" y="13423"/>
                </a:cubicBezTo>
                <a:cubicBezTo>
                  <a:pt x="66168" y="13423"/>
                  <a:pt x="66168" y="13328"/>
                  <a:pt x="66263" y="13328"/>
                </a:cubicBezTo>
                <a:cubicBezTo>
                  <a:pt x="66074" y="13234"/>
                  <a:pt x="66074" y="13045"/>
                  <a:pt x="65979" y="13045"/>
                </a:cubicBezTo>
                <a:cubicBezTo>
                  <a:pt x="65885" y="12856"/>
                  <a:pt x="65601" y="12761"/>
                  <a:pt x="65412" y="12478"/>
                </a:cubicBezTo>
                <a:close/>
                <a:moveTo>
                  <a:pt x="10209" y="12194"/>
                </a:moveTo>
                <a:cubicBezTo>
                  <a:pt x="9831" y="12194"/>
                  <a:pt x="9548" y="12478"/>
                  <a:pt x="9548" y="12856"/>
                </a:cubicBezTo>
                <a:cubicBezTo>
                  <a:pt x="9548" y="13234"/>
                  <a:pt x="9737" y="13612"/>
                  <a:pt x="10209" y="13612"/>
                </a:cubicBezTo>
                <a:cubicBezTo>
                  <a:pt x="10587" y="13612"/>
                  <a:pt x="10966" y="13234"/>
                  <a:pt x="10966" y="12856"/>
                </a:cubicBezTo>
                <a:cubicBezTo>
                  <a:pt x="10871" y="12383"/>
                  <a:pt x="10587" y="12194"/>
                  <a:pt x="10209" y="12194"/>
                </a:cubicBezTo>
                <a:close/>
                <a:moveTo>
                  <a:pt x="17204" y="12194"/>
                </a:moveTo>
                <a:cubicBezTo>
                  <a:pt x="16826" y="12194"/>
                  <a:pt x="16543" y="12478"/>
                  <a:pt x="16543" y="12856"/>
                </a:cubicBezTo>
                <a:cubicBezTo>
                  <a:pt x="16543" y="13234"/>
                  <a:pt x="16732" y="13612"/>
                  <a:pt x="17204" y="13612"/>
                </a:cubicBezTo>
                <a:cubicBezTo>
                  <a:pt x="17582" y="13612"/>
                  <a:pt x="17960" y="13234"/>
                  <a:pt x="17960" y="12856"/>
                </a:cubicBezTo>
                <a:cubicBezTo>
                  <a:pt x="17771" y="12383"/>
                  <a:pt x="17582" y="12194"/>
                  <a:pt x="17204" y="12194"/>
                </a:cubicBezTo>
                <a:close/>
                <a:moveTo>
                  <a:pt x="24199" y="12194"/>
                </a:moveTo>
                <a:cubicBezTo>
                  <a:pt x="23821" y="12194"/>
                  <a:pt x="23443" y="12478"/>
                  <a:pt x="23443" y="12856"/>
                </a:cubicBezTo>
                <a:cubicBezTo>
                  <a:pt x="23443" y="13234"/>
                  <a:pt x="23726" y="13612"/>
                  <a:pt x="24199" y="13612"/>
                </a:cubicBezTo>
                <a:cubicBezTo>
                  <a:pt x="24577" y="13612"/>
                  <a:pt x="24861" y="13234"/>
                  <a:pt x="24861" y="12856"/>
                </a:cubicBezTo>
                <a:cubicBezTo>
                  <a:pt x="24766" y="12383"/>
                  <a:pt x="24577" y="12194"/>
                  <a:pt x="24199" y="12194"/>
                </a:cubicBezTo>
                <a:close/>
                <a:moveTo>
                  <a:pt x="31099" y="12194"/>
                </a:moveTo>
                <a:cubicBezTo>
                  <a:pt x="30816" y="12194"/>
                  <a:pt x="30438" y="12478"/>
                  <a:pt x="30438" y="12856"/>
                </a:cubicBezTo>
                <a:cubicBezTo>
                  <a:pt x="30438" y="13234"/>
                  <a:pt x="30627" y="13612"/>
                  <a:pt x="31099" y="13612"/>
                </a:cubicBezTo>
                <a:cubicBezTo>
                  <a:pt x="31478" y="13612"/>
                  <a:pt x="31856" y="13234"/>
                  <a:pt x="31856" y="12856"/>
                </a:cubicBezTo>
                <a:cubicBezTo>
                  <a:pt x="31761" y="12383"/>
                  <a:pt x="31478" y="12194"/>
                  <a:pt x="31099" y="12194"/>
                </a:cubicBezTo>
                <a:close/>
                <a:moveTo>
                  <a:pt x="38094" y="12194"/>
                </a:moveTo>
                <a:cubicBezTo>
                  <a:pt x="37811" y="12194"/>
                  <a:pt x="37433" y="12478"/>
                  <a:pt x="37433" y="12856"/>
                </a:cubicBezTo>
                <a:cubicBezTo>
                  <a:pt x="37433" y="13234"/>
                  <a:pt x="37622" y="13612"/>
                  <a:pt x="38094" y="13612"/>
                </a:cubicBezTo>
                <a:cubicBezTo>
                  <a:pt x="38472" y="13612"/>
                  <a:pt x="38851" y="13234"/>
                  <a:pt x="38851" y="12856"/>
                </a:cubicBezTo>
                <a:cubicBezTo>
                  <a:pt x="38851" y="12383"/>
                  <a:pt x="38472" y="12194"/>
                  <a:pt x="38094" y="12194"/>
                </a:cubicBezTo>
                <a:close/>
                <a:moveTo>
                  <a:pt x="45089" y="12194"/>
                </a:moveTo>
                <a:cubicBezTo>
                  <a:pt x="44711" y="12194"/>
                  <a:pt x="44333" y="12478"/>
                  <a:pt x="44333" y="12856"/>
                </a:cubicBezTo>
                <a:cubicBezTo>
                  <a:pt x="44333" y="13234"/>
                  <a:pt x="44617" y="13612"/>
                  <a:pt x="45089" y="13612"/>
                </a:cubicBezTo>
                <a:cubicBezTo>
                  <a:pt x="45467" y="13612"/>
                  <a:pt x="45845" y="13234"/>
                  <a:pt x="45845" y="12856"/>
                </a:cubicBezTo>
                <a:cubicBezTo>
                  <a:pt x="45845" y="12383"/>
                  <a:pt x="45467" y="12194"/>
                  <a:pt x="45089" y="12194"/>
                </a:cubicBezTo>
                <a:close/>
                <a:moveTo>
                  <a:pt x="52084" y="12194"/>
                </a:moveTo>
                <a:cubicBezTo>
                  <a:pt x="51706" y="12194"/>
                  <a:pt x="51328" y="12478"/>
                  <a:pt x="51328" y="12856"/>
                </a:cubicBezTo>
                <a:cubicBezTo>
                  <a:pt x="51328" y="13234"/>
                  <a:pt x="51611" y="13612"/>
                  <a:pt x="52084" y="13612"/>
                </a:cubicBezTo>
                <a:cubicBezTo>
                  <a:pt x="52462" y="13612"/>
                  <a:pt x="52746" y="13234"/>
                  <a:pt x="52746" y="12856"/>
                </a:cubicBezTo>
                <a:cubicBezTo>
                  <a:pt x="52746" y="12383"/>
                  <a:pt x="52368" y="12194"/>
                  <a:pt x="52084" y="12194"/>
                </a:cubicBezTo>
                <a:close/>
                <a:moveTo>
                  <a:pt x="59079" y="12194"/>
                </a:moveTo>
                <a:cubicBezTo>
                  <a:pt x="58701" y="12194"/>
                  <a:pt x="58323" y="12478"/>
                  <a:pt x="58323" y="12856"/>
                </a:cubicBezTo>
                <a:cubicBezTo>
                  <a:pt x="58323" y="13234"/>
                  <a:pt x="58512" y="13612"/>
                  <a:pt x="59079" y="13612"/>
                </a:cubicBezTo>
                <a:cubicBezTo>
                  <a:pt x="59363" y="13612"/>
                  <a:pt x="59741" y="13234"/>
                  <a:pt x="59741" y="12856"/>
                </a:cubicBezTo>
                <a:cubicBezTo>
                  <a:pt x="59741" y="12383"/>
                  <a:pt x="59363" y="12194"/>
                  <a:pt x="59079" y="12194"/>
                </a:cubicBezTo>
                <a:close/>
                <a:moveTo>
                  <a:pt x="7374" y="14557"/>
                </a:moveTo>
                <a:lnTo>
                  <a:pt x="7374" y="14557"/>
                </a:lnTo>
                <a:cubicBezTo>
                  <a:pt x="7279" y="14652"/>
                  <a:pt x="7185" y="14841"/>
                  <a:pt x="7090" y="15030"/>
                </a:cubicBezTo>
                <a:cubicBezTo>
                  <a:pt x="7185" y="15030"/>
                  <a:pt x="7374" y="14841"/>
                  <a:pt x="7374" y="14557"/>
                </a:cubicBezTo>
                <a:close/>
                <a:moveTo>
                  <a:pt x="13707" y="13896"/>
                </a:moveTo>
                <a:cubicBezTo>
                  <a:pt x="13329" y="13896"/>
                  <a:pt x="12951" y="14274"/>
                  <a:pt x="12951" y="14652"/>
                </a:cubicBezTo>
                <a:cubicBezTo>
                  <a:pt x="12951" y="15030"/>
                  <a:pt x="13234" y="15313"/>
                  <a:pt x="13707" y="15313"/>
                </a:cubicBezTo>
                <a:cubicBezTo>
                  <a:pt x="13990" y="15313"/>
                  <a:pt x="14368" y="15030"/>
                  <a:pt x="14368" y="14652"/>
                </a:cubicBezTo>
                <a:cubicBezTo>
                  <a:pt x="14368" y="14179"/>
                  <a:pt x="13990" y="13896"/>
                  <a:pt x="13707" y="13896"/>
                </a:cubicBezTo>
                <a:close/>
                <a:moveTo>
                  <a:pt x="20607" y="13896"/>
                </a:moveTo>
                <a:cubicBezTo>
                  <a:pt x="20324" y="13896"/>
                  <a:pt x="19945" y="14274"/>
                  <a:pt x="19945" y="14652"/>
                </a:cubicBezTo>
                <a:cubicBezTo>
                  <a:pt x="19945" y="15030"/>
                  <a:pt x="20135" y="15313"/>
                  <a:pt x="20607" y="15313"/>
                </a:cubicBezTo>
                <a:cubicBezTo>
                  <a:pt x="20985" y="15313"/>
                  <a:pt x="21363" y="15030"/>
                  <a:pt x="21363" y="14652"/>
                </a:cubicBezTo>
                <a:cubicBezTo>
                  <a:pt x="21363" y="14179"/>
                  <a:pt x="21080" y="13896"/>
                  <a:pt x="20607" y="13896"/>
                </a:cubicBezTo>
                <a:close/>
                <a:moveTo>
                  <a:pt x="27602" y="13896"/>
                </a:moveTo>
                <a:cubicBezTo>
                  <a:pt x="27224" y="13896"/>
                  <a:pt x="26846" y="14274"/>
                  <a:pt x="26846" y="14652"/>
                </a:cubicBezTo>
                <a:cubicBezTo>
                  <a:pt x="26846" y="15030"/>
                  <a:pt x="27129" y="15313"/>
                  <a:pt x="27602" y="15313"/>
                </a:cubicBezTo>
                <a:cubicBezTo>
                  <a:pt x="27980" y="15313"/>
                  <a:pt x="28358" y="15030"/>
                  <a:pt x="28358" y="14652"/>
                </a:cubicBezTo>
                <a:cubicBezTo>
                  <a:pt x="28358" y="14179"/>
                  <a:pt x="28075" y="13896"/>
                  <a:pt x="27602" y="13896"/>
                </a:cubicBezTo>
                <a:close/>
                <a:moveTo>
                  <a:pt x="34691" y="13896"/>
                </a:moveTo>
                <a:cubicBezTo>
                  <a:pt x="34313" y="13896"/>
                  <a:pt x="33935" y="14274"/>
                  <a:pt x="33935" y="14652"/>
                </a:cubicBezTo>
                <a:cubicBezTo>
                  <a:pt x="33935" y="15030"/>
                  <a:pt x="34219" y="15313"/>
                  <a:pt x="34691" y="15313"/>
                </a:cubicBezTo>
                <a:cubicBezTo>
                  <a:pt x="35070" y="15313"/>
                  <a:pt x="35448" y="15030"/>
                  <a:pt x="35448" y="14652"/>
                </a:cubicBezTo>
                <a:cubicBezTo>
                  <a:pt x="35259" y="14179"/>
                  <a:pt x="35070" y="13896"/>
                  <a:pt x="34691" y="13896"/>
                </a:cubicBezTo>
                <a:close/>
                <a:moveTo>
                  <a:pt x="41686" y="13896"/>
                </a:moveTo>
                <a:cubicBezTo>
                  <a:pt x="41308" y="13896"/>
                  <a:pt x="40930" y="14274"/>
                  <a:pt x="40930" y="14652"/>
                </a:cubicBezTo>
                <a:cubicBezTo>
                  <a:pt x="40930" y="15030"/>
                  <a:pt x="41214" y="15313"/>
                  <a:pt x="41686" y="15313"/>
                </a:cubicBezTo>
                <a:cubicBezTo>
                  <a:pt x="42064" y="15313"/>
                  <a:pt x="42348" y="15030"/>
                  <a:pt x="42348" y="14652"/>
                </a:cubicBezTo>
                <a:cubicBezTo>
                  <a:pt x="42253" y="14179"/>
                  <a:pt x="42064" y="13896"/>
                  <a:pt x="41686" y="13896"/>
                </a:cubicBezTo>
                <a:close/>
                <a:moveTo>
                  <a:pt x="48681" y="13896"/>
                </a:moveTo>
                <a:cubicBezTo>
                  <a:pt x="48303" y="13896"/>
                  <a:pt x="47925" y="14274"/>
                  <a:pt x="47925" y="14652"/>
                </a:cubicBezTo>
                <a:cubicBezTo>
                  <a:pt x="47925" y="15030"/>
                  <a:pt x="48114" y="15313"/>
                  <a:pt x="48681" y="15313"/>
                </a:cubicBezTo>
                <a:cubicBezTo>
                  <a:pt x="48965" y="15313"/>
                  <a:pt x="49343" y="15030"/>
                  <a:pt x="49343" y="14652"/>
                </a:cubicBezTo>
                <a:cubicBezTo>
                  <a:pt x="49248" y="14179"/>
                  <a:pt x="48965" y="13896"/>
                  <a:pt x="48681" y="13896"/>
                </a:cubicBezTo>
                <a:close/>
                <a:moveTo>
                  <a:pt x="55581" y="13896"/>
                </a:moveTo>
                <a:cubicBezTo>
                  <a:pt x="55298" y="13896"/>
                  <a:pt x="54920" y="14274"/>
                  <a:pt x="54920" y="14652"/>
                </a:cubicBezTo>
                <a:cubicBezTo>
                  <a:pt x="54920" y="15030"/>
                  <a:pt x="55109" y="15313"/>
                  <a:pt x="55581" y="15313"/>
                </a:cubicBezTo>
                <a:cubicBezTo>
                  <a:pt x="55960" y="15313"/>
                  <a:pt x="56338" y="15030"/>
                  <a:pt x="56338" y="14652"/>
                </a:cubicBezTo>
                <a:cubicBezTo>
                  <a:pt x="56243" y="14179"/>
                  <a:pt x="55960" y="13896"/>
                  <a:pt x="55581" y="13896"/>
                </a:cubicBezTo>
                <a:close/>
                <a:moveTo>
                  <a:pt x="62576" y="13896"/>
                </a:moveTo>
                <a:cubicBezTo>
                  <a:pt x="62198" y="13896"/>
                  <a:pt x="61820" y="14274"/>
                  <a:pt x="61820" y="14652"/>
                </a:cubicBezTo>
                <a:cubicBezTo>
                  <a:pt x="61820" y="15030"/>
                  <a:pt x="62104" y="15313"/>
                  <a:pt x="62576" y="15313"/>
                </a:cubicBezTo>
                <a:cubicBezTo>
                  <a:pt x="62954" y="15313"/>
                  <a:pt x="63333" y="15030"/>
                  <a:pt x="63333" y="14652"/>
                </a:cubicBezTo>
                <a:cubicBezTo>
                  <a:pt x="63144" y="14179"/>
                  <a:pt x="62954" y="13896"/>
                  <a:pt x="62576" y="13896"/>
                </a:cubicBezTo>
                <a:close/>
                <a:moveTo>
                  <a:pt x="10209" y="15597"/>
                </a:moveTo>
                <a:cubicBezTo>
                  <a:pt x="9831" y="15597"/>
                  <a:pt x="9548" y="15881"/>
                  <a:pt x="9548" y="16259"/>
                </a:cubicBezTo>
                <a:cubicBezTo>
                  <a:pt x="9548" y="16637"/>
                  <a:pt x="9737" y="17015"/>
                  <a:pt x="10209" y="17015"/>
                </a:cubicBezTo>
                <a:cubicBezTo>
                  <a:pt x="10587" y="17015"/>
                  <a:pt x="10966" y="16637"/>
                  <a:pt x="10966" y="16259"/>
                </a:cubicBezTo>
                <a:cubicBezTo>
                  <a:pt x="10871" y="15975"/>
                  <a:pt x="10587" y="15597"/>
                  <a:pt x="10209" y="15597"/>
                </a:cubicBezTo>
                <a:close/>
                <a:moveTo>
                  <a:pt x="17204" y="15597"/>
                </a:moveTo>
                <a:cubicBezTo>
                  <a:pt x="16826" y="15597"/>
                  <a:pt x="16543" y="15881"/>
                  <a:pt x="16543" y="16259"/>
                </a:cubicBezTo>
                <a:cubicBezTo>
                  <a:pt x="16543" y="16637"/>
                  <a:pt x="16732" y="17015"/>
                  <a:pt x="17204" y="17015"/>
                </a:cubicBezTo>
                <a:cubicBezTo>
                  <a:pt x="17582" y="17015"/>
                  <a:pt x="17960" y="16637"/>
                  <a:pt x="17960" y="16259"/>
                </a:cubicBezTo>
                <a:cubicBezTo>
                  <a:pt x="17771" y="15975"/>
                  <a:pt x="17582" y="15597"/>
                  <a:pt x="17204" y="15597"/>
                </a:cubicBezTo>
                <a:close/>
                <a:moveTo>
                  <a:pt x="24199" y="15597"/>
                </a:moveTo>
                <a:cubicBezTo>
                  <a:pt x="23821" y="15597"/>
                  <a:pt x="23443" y="15881"/>
                  <a:pt x="23443" y="16259"/>
                </a:cubicBezTo>
                <a:cubicBezTo>
                  <a:pt x="23443" y="16637"/>
                  <a:pt x="23726" y="17015"/>
                  <a:pt x="24199" y="17015"/>
                </a:cubicBezTo>
                <a:cubicBezTo>
                  <a:pt x="24577" y="17015"/>
                  <a:pt x="24861" y="16637"/>
                  <a:pt x="24861" y="16259"/>
                </a:cubicBezTo>
                <a:cubicBezTo>
                  <a:pt x="24766" y="15975"/>
                  <a:pt x="24577" y="15597"/>
                  <a:pt x="24199" y="15597"/>
                </a:cubicBezTo>
                <a:close/>
                <a:moveTo>
                  <a:pt x="31099" y="15597"/>
                </a:moveTo>
                <a:cubicBezTo>
                  <a:pt x="30816" y="15597"/>
                  <a:pt x="30438" y="15881"/>
                  <a:pt x="30438" y="16259"/>
                </a:cubicBezTo>
                <a:cubicBezTo>
                  <a:pt x="30438" y="16637"/>
                  <a:pt x="30627" y="17015"/>
                  <a:pt x="31099" y="17015"/>
                </a:cubicBezTo>
                <a:cubicBezTo>
                  <a:pt x="31478" y="17015"/>
                  <a:pt x="31856" y="16637"/>
                  <a:pt x="31856" y="16259"/>
                </a:cubicBezTo>
                <a:cubicBezTo>
                  <a:pt x="31761" y="15975"/>
                  <a:pt x="31478" y="15597"/>
                  <a:pt x="31099" y="15597"/>
                </a:cubicBezTo>
                <a:close/>
                <a:moveTo>
                  <a:pt x="38094" y="15597"/>
                </a:moveTo>
                <a:cubicBezTo>
                  <a:pt x="37811" y="15597"/>
                  <a:pt x="37433" y="15881"/>
                  <a:pt x="37433" y="16259"/>
                </a:cubicBezTo>
                <a:cubicBezTo>
                  <a:pt x="37433" y="16637"/>
                  <a:pt x="37622" y="17015"/>
                  <a:pt x="38094" y="17015"/>
                </a:cubicBezTo>
                <a:cubicBezTo>
                  <a:pt x="38472" y="17015"/>
                  <a:pt x="38851" y="16637"/>
                  <a:pt x="38851" y="16259"/>
                </a:cubicBezTo>
                <a:cubicBezTo>
                  <a:pt x="38851" y="15975"/>
                  <a:pt x="38472" y="15597"/>
                  <a:pt x="38094" y="15597"/>
                </a:cubicBezTo>
                <a:close/>
                <a:moveTo>
                  <a:pt x="45089" y="15597"/>
                </a:moveTo>
                <a:cubicBezTo>
                  <a:pt x="44711" y="15597"/>
                  <a:pt x="44333" y="15881"/>
                  <a:pt x="44333" y="16259"/>
                </a:cubicBezTo>
                <a:cubicBezTo>
                  <a:pt x="44333" y="16637"/>
                  <a:pt x="44617" y="17015"/>
                  <a:pt x="45089" y="17015"/>
                </a:cubicBezTo>
                <a:cubicBezTo>
                  <a:pt x="45467" y="17015"/>
                  <a:pt x="45845" y="16637"/>
                  <a:pt x="45845" y="16259"/>
                </a:cubicBezTo>
                <a:cubicBezTo>
                  <a:pt x="45845" y="15975"/>
                  <a:pt x="45467" y="15597"/>
                  <a:pt x="45089" y="15597"/>
                </a:cubicBezTo>
                <a:close/>
                <a:moveTo>
                  <a:pt x="52084" y="15597"/>
                </a:moveTo>
                <a:cubicBezTo>
                  <a:pt x="51706" y="15597"/>
                  <a:pt x="51328" y="15881"/>
                  <a:pt x="51328" y="16259"/>
                </a:cubicBezTo>
                <a:cubicBezTo>
                  <a:pt x="51328" y="16637"/>
                  <a:pt x="51611" y="17015"/>
                  <a:pt x="52084" y="17015"/>
                </a:cubicBezTo>
                <a:cubicBezTo>
                  <a:pt x="52462" y="17015"/>
                  <a:pt x="52746" y="16637"/>
                  <a:pt x="52746" y="16259"/>
                </a:cubicBezTo>
                <a:cubicBezTo>
                  <a:pt x="52746" y="15975"/>
                  <a:pt x="52368" y="15597"/>
                  <a:pt x="52084" y="15597"/>
                </a:cubicBezTo>
                <a:close/>
                <a:moveTo>
                  <a:pt x="59079" y="15597"/>
                </a:moveTo>
                <a:cubicBezTo>
                  <a:pt x="58701" y="15597"/>
                  <a:pt x="58323" y="15881"/>
                  <a:pt x="58323" y="16259"/>
                </a:cubicBezTo>
                <a:cubicBezTo>
                  <a:pt x="58323" y="16637"/>
                  <a:pt x="58512" y="17015"/>
                  <a:pt x="59079" y="17015"/>
                </a:cubicBezTo>
                <a:cubicBezTo>
                  <a:pt x="59363" y="17015"/>
                  <a:pt x="59741" y="16637"/>
                  <a:pt x="59741" y="16259"/>
                </a:cubicBezTo>
                <a:cubicBezTo>
                  <a:pt x="59741" y="15975"/>
                  <a:pt x="59363" y="15597"/>
                  <a:pt x="59079" y="15597"/>
                </a:cubicBezTo>
                <a:close/>
                <a:moveTo>
                  <a:pt x="65979" y="15597"/>
                </a:moveTo>
                <a:cubicBezTo>
                  <a:pt x="65601" y="15597"/>
                  <a:pt x="65318" y="15881"/>
                  <a:pt x="65318" y="16259"/>
                </a:cubicBezTo>
                <a:cubicBezTo>
                  <a:pt x="65318" y="16637"/>
                  <a:pt x="65507" y="17015"/>
                  <a:pt x="65979" y="17015"/>
                </a:cubicBezTo>
                <a:cubicBezTo>
                  <a:pt x="66357" y="17015"/>
                  <a:pt x="66735" y="16637"/>
                  <a:pt x="66735" y="16259"/>
                </a:cubicBezTo>
                <a:cubicBezTo>
                  <a:pt x="66735" y="15975"/>
                  <a:pt x="66357" y="15597"/>
                  <a:pt x="65979" y="15597"/>
                </a:cubicBezTo>
                <a:close/>
                <a:moveTo>
                  <a:pt x="69099" y="17487"/>
                </a:moveTo>
                <a:cubicBezTo>
                  <a:pt x="68910" y="17582"/>
                  <a:pt x="68721" y="17677"/>
                  <a:pt x="68721" y="17960"/>
                </a:cubicBezTo>
                <a:cubicBezTo>
                  <a:pt x="68815" y="18433"/>
                  <a:pt x="69193" y="18622"/>
                  <a:pt x="69571" y="18622"/>
                </a:cubicBezTo>
                <a:cubicBezTo>
                  <a:pt x="69666" y="18622"/>
                  <a:pt x="69760" y="18527"/>
                  <a:pt x="69760" y="18527"/>
                </a:cubicBezTo>
                <a:cubicBezTo>
                  <a:pt x="69666" y="18244"/>
                  <a:pt x="69571" y="18149"/>
                  <a:pt x="69382" y="17960"/>
                </a:cubicBezTo>
                <a:cubicBezTo>
                  <a:pt x="69288" y="17771"/>
                  <a:pt x="69193" y="17582"/>
                  <a:pt x="69099" y="17487"/>
                </a:cubicBezTo>
                <a:close/>
                <a:moveTo>
                  <a:pt x="6712" y="17393"/>
                </a:moveTo>
                <a:cubicBezTo>
                  <a:pt x="6334" y="17393"/>
                  <a:pt x="5956" y="17677"/>
                  <a:pt x="5956" y="18055"/>
                </a:cubicBezTo>
                <a:cubicBezTo>
                  <a:pt x="5956" y="18433"/>
                  <a:pt x="6239" y="18811"/>
                  <a:pt x="6712" y="18811"/>
                </a:cubicBezTo>
                <a:cubicBezTo>
                  <a:pt x="7090" y="18811"/>
                  <a:pt x="7374" y="18433"/>
                  <a:pt x="7374" y="18055"/>
                </a:cubicBezTo>
                <a:cubicBezTo>
                  <a:pt x="7374" y="17677"/>
                  <a:pt x="7090" y="17393"/>
                  <a:pt x="6712" y="17393"/>
                </a:cubicBezTo>
                <a:close/>
                <a:moveTo>
                  <a:pt x="13707" y="17393"/>
                </a:moveTo>
                <a:cubicBezTo>
                  <a:pt x="13329" y="17393"/>
                  <a:pt x="12951" y="17677"/>
                  <a:pt x="12951" y="18055"/>
                </a:cubicBezTo>
                <a:cubicBezTo>
                  <a:pt x="12951" y="18433"/>
                  <a:pt x="13234" y="18811"/>
                  <a:pt x="13707" y="18811"/>
                </a:cubicBezTo>
                <a:cubicBezTo>
                  <a:pt x="13990" y="18811"/>
                  <a:pt x="14368" y="18433"/>
                  <a:pt x="14368" y="18055"/>
                </a:cubicBezTo>
                <a:cubicBezTo>
                  <a:pt x="14368" y="17677"/>
                  <a:pt x="13990" y="17393"/>
                  <a:pt x="13707" y="17393"/>
                </a:cubicBezTo>
                <a:close/>
                <a:moveTo>
                  <a:pt x="20607" y="17393"/>
                </a:moveTo>
                <a:cubicBezTo>
                  <a:pt x="20324" y="17393"/>
                  <a:pt x="19945" y="17677"/>
                  <a:pt x="19945" y="18055"/>
                </a:cubicBezTo>
                <a:cubicBezTo>
                  <a:pt x="19945" y="18433"/>
                  <a:pt x="20135" y="18811"/>
                  <a:pt x="20607" y="18811"/>
                </a:cubicBezTo>
                <a:cubicBezTo>
                  <a:pt x="20985" y="18811"/>
                  <a:pt x="21363" y="18433"/>
                  <a:pt x="21363" y="18055"/>
                </a:cubicBezTo>
                <a:cubicBezTo>
                  <a:pt x="21363" y="17677"/>
                  <a:pt x="21080" y="17393"/>
                  <a:pt x="20607" y="17393"/>
                </a:cubicBezTo>
                <a:close/>
                <a:moveTo>
                  <a:pt x="27602" y="17393"/>
                </a:moveTo>
                <a:cubicBezTo>
                  <a:pt x="27224" y="17393"/>
                  <a:pt x="26846" y="17677"/>
                  <a:pt x="26846" y="18055"/>
                </a:cubicBezTo>
                <a:cubicBezTo>
                  <a:pt x="26846" y="18433"/>
                  <a:pt x="27129" y="18811"/>
                  <a:pt x="27602" y="18811"/>
                </a:cubicBezTo>
                <a:cubicBezTo>
                  <a:pt x="27980" y="18811"/>
                  <a:pt x="28358" y="18433"/>
                  <a:pt x="28358" y="18055"/>
                </a:cubicBezTo>
                <a:cubicBezTo>
                  <a:pt x="28358" y="17677"/>
                  <a:pt x="28075" y="17393"/>
                  <a:pt x="27602" y="17393"/>
                </a:cubicBezTo>
                <a:close/>
                <a:moveTo>
                  <a:pt x="34691" y="17393"/>
                </a:moveTo>
                <a:cubicBezTo>
                  <a:pt x="34313" y="17393"/>
                  <a:pt x="33935" y="17677"/>
                  <a:pt x="33935" y="18055"/>
                </a:cubicBezTo>
                <a:cubicBezTo>
                  <a:pt x="33935" y="18433"/>
                  <a:pt x="34219" y="18811"/>
                  <a:pt x="34691" y="18811"/>
                </a:cubicBezTo>
                <a:cubicBezTo>
                  <a:pt x="35070" y="18811"/>
                  <a:pt x="35448" y="18433"/>
                  <a:pt x="35448" y="18055"/>
                </a:cubicBezTo>
                <a:cubicBezTo>
                  <a:pt x="35259" y="17677"/>
                  <a:pt x="35070" y="17393"/>
                  <a:pt x="34691" y="17393"/>
                </a:cubicBezTo>
                <a:close/>
                <a:moveTo>
                  <a:pt x="41686" y="17393"/>
                </a:moveTo>
                <a:cubicBezTo>
                  <a:pt x="41308" y="17393"/>
                  <a:pt x="40930" y="17677"/>
                  <a:pt x="40930" y="18055"/>
                </a:cubicBezTo>
                <a:cubicBezTo>
                  <a:pt x="40930" y="18433"/>
                  <a:pt x="41214" y="18811"/>
                  <a:pt x="41686" y="18811"/>
                </a:cubicBezTo>
                <a:cubicBezTo>
                  <a:pt x="42064" y="18811"/>
                  <a:pt x="42348" y="18433"/>
                  <a:pt x="42348" y="18055"/>
                </a:cubicBezTo>
                <a:cubicBezTo>
                  <a:pt x="42253" y="17677"/>
                  <a:pt x="42064" y="17393"/>
                  <a:pt x="41686" y="17393"/>
                </a:cubicBezTo>
                <a:close/>
                <a:moveTo>
                  <a:pt x="48681" y="17393"/>
                </a:moveTo>
                <a:cubicBezTo>
                  <a:pt x="48303" y="17393"/>
                  <a:pt x="47925" y="17677"/>
                  <a:pt x="47925" y="18055"/>
                </a:cubicBezTo>
                <a:cubicBezTo>
                  <a:pt x="47925" y="18433"/>
                  <a:pt x="48114" y="18811"/>
                  <a:pt x="48681" y="18811"/>
                </a:cubicBezTo>
                <a:cubicBezTo>
                  <a:pt x="48965" y="18811"/>
                  <a:pt x="49343" y="18433"/>
                  <a:pt x="49343" y="18055"/>
                </a:cubicBezTo>
                <a:cubicBezTo>
                  <a:pt x="49248" y="17677"/>
                  <a:pt x="48965" y="17393"/>
                  <a:pt x="48681" y="17393"/>
                </a:cubicBezTo>
                <a:close/>
                <a:moveTo>
                  <a:pt x="55581" y="17393"/>
                </a:moveTo>
                <a:cubicBezTo>
                  <a:pt x="55298" y="17393"/>
                  <a:pt x="54920" y="17677"/>
                  <a:pt x="54920" y="18055"/>
                </a:cubicBezTo>
                <a:cubicBezTo>
                  <a:pt x="54920" y="18433"/>
                  <a:pt x="55109" y="18811"/>
                  <a:pt x="55581" y="18811"/>
                </a:cubicBezTo>
                <a:cubicBezTo>
                  <a:pt x="55960" y="18811"/>
                  <a:pt x="56338" y="18433"/>
                  <a:pt x="56338" y="18055"/>
                </a:cubicBezTo>
                <a:cubicBezTo>
                  <a:pt x="56243" y="17677"/>
                  <a:pt x="55960" y="17393"/>
                  <a:pt x="55581" y="17393"/>
                </a:cubicBezTo>
                <a:close/>
                <a:moveTo>
                  <a:pt x="62576" y="17393"/>
                </a:moveTo>
                <a:cubicBezTo>
                  <a:pt x="62198" y="17393"/>
                  <a:pt x="61820" y="17677"/>
                  <a:pt x="61820" y="18055"/>
                </a:cubicBezTo>
                <a:cubicBezTo>
                  <a:pt x="61820" y="18433"/>
                  <a:pt x="62104" y="18811"/>
                  <a:pt x="62576" y="18811"/>
                </a:cubicBezTo>
                <a:cubicBezTo>
                  <a:pt x="62954" y="18811"/>
                  <a:pt x="63333" y="18433"/>
                  <a:pt x="63333" y="18055"/>
                </a:cubicBezTo>
                <a:cubicBezTo>
                  <a:pt x="63144" y="17677"/>
                  <a:pt x="62954" y="17393"/>
                  <a:pt x="62576" y="17393"/>
                </a:cubicBezTo>
                <a:close/>
                <a:moveTo>
                  <a:pt x="10209" y="19094"/>
                </a:moveTo>
                <a:cubicBezTo>
                  <a:pt x="9831" y="19094"/>
                  <a:pt x="9548" y="19473"/>
                  <a:pt x="9548" y="19851"/>
                </a:cubicBezTo>
                <a:cubicBezTo>
                  <a:pt x="9548" y="20134"/>
                  <a:pt x="9737" y="20512"/>
                  <a:pt x="10209" y="20512"/>
                </a:cubicBezTo>
                <a:cubicBezTo>
                  <a:pt x="10587" y="20512"/>
                  <a:pt x="10966" y="20229"/>
                  <a:pt x="10966" y="19851"/>
                </a:cubicBezTo>
                <a:cubicBezTo>
                  <a:pt x="10871" y="19378"/>
                  <a:pt x="10587" y="19094"/>
                  <a:pt x="10209" y="19094"/>
                </a:cubicBezTo>
                <a:close/>
                <a:moveTo>
                  <a:pt x="17204" y="19094"/>
                </a:moveTo>
                <a:cubicBezTo>
                  <a:pt x="16826" y="19094"/>
                  <a:pt x="16543" y="19473"/>
                  <a:pt x="16543" y="19851"/>
                </a:cubicBezTo>
                <a:cubicBezTo>
                  <a:pt x="16543" y="20134"/>
                  <a:pt x="16732" y="20512"/>
                  <a:pt x="17204" y="20512"/>
                </a:cubicBezTo>
                <a:cubicBezTo>
                  <a:pt x="17582" y="20512"/>
                  <a:pt x="17960" y="20229"/>
                  <a:pt x="17960" y="19851"/>
                </a:cubicBezTo>
                <a:cubicBezTo>
                  <a:pt x="17771" y="19378"/>
                  <a:pt x="17582" y="19094"/>
                  <a:pt x="17204" y="19094"/>
                </a:cubicBezTo>
                <a:close/>
                <a:moveTo>
                  <a:pt x="24199" y="19094"/>
                </a:moveTo>
                <a:cubicBezTo>
                  <a:pt x="23821" y="19094"/>
                  <a:pt x="23443" y="19473"/>
                  <a:pt x="23443" y="19851"/>
                </a:cubicBezTo>
                <a:cubicBezTo>
                  <a:pt x="23443" y="20134"/>
                  <a:pt x="23726" y="20512"/>
                  <a:pt x="24199" y="20512"/>
                </a:cubicBezTo>
                <a:cubicBezTo>
                  <a:pt x="24577" y="20512"/>
                  <a:pt x="24861" y="20229"/>
                  <a:pt x="24861" y="19851"/>
                </a:cubicBezTo>
                <a:cubicBezTo>
                  <a:pt x="24766" y="19378"/>
                  <a:pt x="24577" y="19094"/>
                  <a:pt x="24199" y="19094"/>
                </a:cubicBezTo>
                <a:close/>
                <a:moveTo>
                  <a:pt x="31099" y="19094"/>
                </a:moveTo>
                <a:cubicBezTo>
                  <a:pt x="30816" y="19094"/>
                  <a:pt x="30438" y="19473"/>
                  <a:pt x="30438" y="19851"/>
                </a:cubicBezTo>
                <a:cubicBezTo>
                  <a:pt x="30438" y="20134"/>
                  <a:pt x="30627" y="20512"/>
                  <a:pt x="31099" y="20512"/>
                </a:cubicBezTo>
                <a:cubicBezTo>
                  <a:pt x="31478" y="20512"/>
                  <a:pt x="31856" y="20229"/>
                  <a:pt x="31856" y="19851"/>
                </a:cubicBezTo>
                <a:cubicBezTo>
                  <a:pt x="31761" y="19378"/>
                  <a:pt x="31478" y="19094"/>
                  <a:pt x="31099" y="19094"/>
                </a:cubicBezTo>
                <a:close/>
                <a:moveTo>
                  <a:pt x="38094" y="19094"/>
                </a:moveTo>
                <a:cubicBezTo>
                  <a:pt x="37811" y="19094"/>
                  <a:pt x="37433" y="19473"/>
                  <a:pt x="37433" y="19851"/>
                </a:cubicBezTo>
                <a:cubicBezTo>
                  <a:pt x="37433" y="20134"/>
                  <a:pt x="37622" y="20512"/>
                  <a:pt x="38094" y="20512"/>
                </a:cubicBezTo>
                <a:cubicBezTo>
                  <a:pt x="38472" y="20512"/>
                  <a:pt x="38851" y="20229"/>
                  <a:pt x="38851" y="19851"/>
                </a:cubicBezTo>
                <a:cubicBezTo>
                  <a:pt x="38851" y="19378"/>
                  <a:pt x="38472" y="19094"/>
                  <a:pt x="38094" y="19094"/>
                </a:cubicBezTo>
                <a:close/>
                <a:moveTo>
                  <a:pt x="45089" y="19094"/>
                </a:moveTo>
                <a:cubicBezTo>
                  <a:pt x="44711" y="19094"/>
                  <a:pt x="44333" y="19473"/>
                  <a:pt x="44333" y="19851"/>
                </a:cubicBezTo>
                <a:cubicBezTo>
                  <a:pt x="44333" y="20134"/>
                  <a:pt x="44617" y="20512"/>
                  <a:pt x="45089" y="20512"/>
                </a:cubicBezTo>
                <a:cubicBezTo>
                  <a:pt x="45467" y="20512"/>
                  <a:pt x="45845" y="20229"/>
                  <a:pt x="45845" y="19851"/>
                </a:cubicBezTo>
                <a:cubicBezTo>
                  <a:pt x="45845" y="19378"/>
                  <a:pt x="45467" y="19094"/>
                  <a:pt x="45089" y="19094"/>
                </a:cubicBezTo>
                <a:close/>
                <a:moveTo>
                  <a:pt x="52084" y="19094"/>
                </a:moveTo>
                <a:cubicBezTo>
                  <a:pt x="51706" y="19094"/>
                  <a:pt x="51328" y="19473"/>
                  <a:pt x="51328" y="19851"/>
                </a:cubicBezTo>
                <a:cubicBezTo>
                  <a:pt x="51328" y="20134"/>
                  <a:pt x="51611" y="20512"/>
                  <a:pt x="52084" y="20512"/>
                </a:cubicBezTo>
                <a:cubicBezTo>
                  <a:pt x="52462" y="20512"/>
                  <a:pt x="52746" y="20229"/>
                  <a:pt x="52746" y="19851"/>
                </a:cubicBezTo>
                <a:cubicBezTo>
                  <a:pt x="52746" y="19378"/>
                  <a:pt x="52368" y="19094"/>
                  <a:pt x="52084" y="19094"/>
                </a:cubicBezTo>
                <a:close/>
                <a:moveTo>
                  <a:pt x="59079" y="19094"/>
                </a:moveTo>
                <a:cubicBezTo>
                  <a:pt x="58701" y="19094"/>
                  <a:pt x="58323" y="19473"/>
                  <a:pt x="58323" y="19851"/>
                </a:cubicBezTo>
                <a:cubicBezTo>
                  <a:pt x="58323" y="20134"/>
                  <a:pt x="58512" y="20512"/>
                  <a:pt x="59079" y="20512"/>
                </a:cubicBezTo>
                <a:cubicBezTo>
                  <a:pt x="59363" y="20512"/>
                  <a:pt x="59741" y="20229"/>
                  <a:pt x="59741" y="19851"/>
                </a:cubicBezTo>
                <a:cubicBezTo>
                  <a:pt x="59741" y="19378"/>
                  <a:pt x="59363" y="19094"/>
                  <a:pt x="59079" y="19094"/>
                </a:cubicBezTo>
                <a:close/>
                <a:moveTo>
                  <a:pt x="65979" y="19094"/>
                </a:moveTo>
                <a:cubicBezTo>
                  <a:pt x="65601" y="19094"/>
                  <a:pt x="65318" y="19473"/>
                  <a:pt x="65318" y="19851"/>
                </a:cubicBezTo>
                <a:cubicBezTo>
                  <a:pt x="65318" y="20134"/>
                  <a:pt x="65507" y="20512"/>
                  <a:pt x="65979" y="20512"/>
                </a:cubicBezTo>
                <a:cubicBezTo>
                  <a:pt x="66357" y="20512"/>
                  <a:pt x="66735" y="20229"/>
                  <a:pt x="66735" y="19851"/>
                </a:cubicBezTo>
                <a:cubicBezTo>
                  <a:pt x="66735" y="19378"/>
                  <a:pt x="66357" y="19094"/>
                  <a:pt x="65979" y="19094"/>
                </a:cubicBezTo>
                <a:close/>
                <a:moveTo>
                  <a:pt x="6712" y="20890"/>
                </a:moveTo>
                <a:cubicBezTo>
                  <a:pt x="6334" y="20890"/>
                  <a:pt x="5956" y="21268"/>
                  <a:pt x="5956" y="21647"/>
                </a:cubicBezTo>
                <a:cubicBezTo>
                  <a:pt x="5956" y="21930"/>
                  <a:pt x="6239" y="22308"/>
                  <a:pt x="6712" y="22308"/>
                </a:cubicBezTo>
                <a:cubicBezTo>
                  <a:pt x="7090" y="22308"/>
                  <a:pt x="7374" y="21930"/>
                  <a:pt x="7374" y="21647"/>
                </a:cubicBezTo>
                <a:cubicBezTo>
                  <a:pt x="7374" y="21174"/>
                  <a:pt x="7090" y="20890"/>
                  <a:pt x="6712" y="20890"/>
                </a:cubicBezTo>
                <a:close/>
                <a:moveTo>
                  <a:pt x="13707" y="20890"/>
                </a:moveTo>
                <a:cubicBezTo>
                  <a:pt x="13329" y="20890"/>
                  <a:pt x="12951" y="21268"/>
                  <a:pt x="12951" y="21647"/>
                </a:cubicBezTo>
                <a:cubicBezTo>
                  <a:pt x="12951" y="21930"/>
                  <a:pt x="13234" y="22308"/>
                  <a:pt x="13707" y="22308"/>
                </a:cubicBezTo>
                <a:cubicBezTo>
                  <a:pt x="13990" y="22308"/>
                  <a:pt x="14368" y="21930"/>
                  <a:pt x="14368" y="21647"/>
                </a:cubicBezTo>
                <a:cubicBezTo>
                  <a:pt x="14368" y="21174"/>
                  <a:pt x="13990" y="20890"/>
                  <a:pt x="13707" y="20890"/>
                </a:cubicBezTo>
                <a:close/>
                <a:moveTo>
                  <a:pt x="20607" y="20890"/>
                </a:moveTo>
                <a:cubicBezTo>
                  <a:pt x="20324" y="20890"/>
                  <a:pt x="19945" y="21268"/>
                  <a:pt x="19945" y="21647"/>
                </a:cubicBezTo>
                <a:cubicBezTo>
                  <a:pt x="19945" y="21930"/>
                  <a:pt x="20135" y="22308"/>
                  <a:pt x="20607" y="22308"/>
                </a:cubicBezTo>
                <a:cubicBezTo>
                  <a:pt x="20985" y="22308"/>
                  <a:pt x="21363" y="21930"/>
                  <a:pt x="21363" y="21647"/>
                </a:cubicBezTo>
                <a:cubicBezTo>
                  <a:pt x="21363" y="21174"/>
                  <a:pt x="21080" y="20890"/>
                  <a:pt x="20607" y="20890"/>
                </a:cubicBezTo>
                <a:close/>
                <a:moveTo>
                  <a:pt x="27602" y="20890"/>
                </a:moveTo>
                <a:cubicBezTo>
                  <a:pt x="27224" y="20890"/>
                  <a:pt x="26846" y="21268"/>
                  <a:pt x="26846" y="21647"/>
                </a:cubicBezTo>
                <a:cubicBezTo>
                  <a:pt x="26846" y="21930"/>
                  <a:pt x="27129" y="22308"/>
                  <a:pt x="27602" y="22308"/>
                </a:cubicBezTo>
                <a:cubicBezTo>
                  <a:pt x="27980" y="22308"/>
                  <a:pt x="28358" y="21930"/>
                  <a:pt x="28358" y="21647"/>
                </a:cubicBezTo>
                <a:cubicBezTo>
                  <a:pt x="28358" y="21174"/>
                  <a:pt x="28075" y="20890"/>
                  <a:pt x="27602" y="20890"/>
                </a:cubicBezTo>
                <a:close/>
                <a:moveTo>
                  <a:pt x="34691" y="20890"/>
                </a:moveTo>
                <a:cubicBezTo>
                  <a:pt x="34313" y="20890"/>
                  <a:pt x="33935" y="21268"/>
                  <a:pt x="33935" y="21647"/>
                </a:cubicBezTo>
                <a:cubicBezTo>
                  <a:pt x="33935" y="21930"/>
                  <a:pt x="34219" y="22308"/>
                  <a:pt x="34691" y="22308"/>
                </a:cubicBezTo>
                <a:cubicBezTo>
                  <a:pt x="35070" y="22308"/>
                  <a:pt x="35448" y="21930"/>
                  <a:pt x="35448" y="21647"/>
                </a:cubicBezTo>
                <a:cubicBezTo>
                  <a:pt x="35259" y="21174"/>
                  <a:pt x="35070" y="20890"/>
                  <a:pt x="34691" y="20890"/>
                </a:cubicBezTo>
                <a:close/>
                <a:moveTo>
                  <a:pt x="41686" y="20890"/>
                </a:moveTo>
                <a:cubicBezTo>
                  <a:pt x="41308" y="20890"/>
                  <a:pt x="40930" y="21268"/>
                  <a:pt x="40930" y="21647"/>
                </a:cubicBezTo>
                <a:cubicBezTo>
                  <a:pt x="40930" y="21930"/>
                  <a:pt x="41214" y="22308"/>
                  <a:pt x="41686" y="22308"/>
                </a:cubicBezTo>
                <a:cubicBezTo>
                  <a:pt x="42064" y="22308"/>
                  <a:pt x="42348" y="21930"/>
                  <a:pt x="42348" y="21647"/>
                </a:cubicBezTo>
                <a:cubicBezTo>
                  <a:pt x="42253" y="21174"/>
                  <a:pt x="42064" y="20890"/>
                  <a:pt x="41686" y="20890"/>
                </a:cubicBezTo>
                <a:close/>
                <a:moveTo>
                  <a:pt x="48681" y="20890"/>
                </a:moveTo>
                <a:cubicBezTo>
                  <a:pt x="48303" y="20890"/>
                  <a:pt x="47925" y="21268"/>
                  <a:pt x="47925" y="21647"/>
                </a:cubicBezTo>
                <a:cubicBezTo>
                  <a:pt x="47925" y="21930"/>
                  <a:pt x="48114" y="22308"/>
                  <a:pt x="48681" y="22308"/>
                </a:cubicBezTo>
                <a:cubicBezTo>
                  <a:pt x="48965" y="22308"/>
                  <a:pt x="49343" y="21930"/>
                  <a:pt x="49343" y="21647"/>
                </a:cubicBezTo>
                <a:cubicBezTo>
                  <a:pt x="49248" y="21174"/>
                  <a:pt x="48965" y="20890"/>
                  <a:pt x="48681" y="20890"/>
                </a:cubicBezTo>
                <a:close/>
                <a:moveTo>
                  <a:pt x="55581" y="20890"/>
                </a:moveTo>
                <a:cubicBezTo>
                  <a:pt x="55298" y="20890"/>
                  <a:pt x="54920" y="21268"/>
                  <a:pt x="54920" y="21647"/>
                </a:cubicBezTo>
                <a:cubicBezTo>
                  <a:pt x="54920" y="21930"/>
                  <a:pt x="55109" y="22308"/>
                  <a:pt x="55581" y="22308"/>
                </a:cubicBezTo>
                <a:cubicBezTo>
                  <a:pt x="55960" y="22308"/>
                  <a:pt x="56338" y="21930"/>
                  <a:pt x="56338" y="21647"/>
                </a:cubicBezTo>
                <a:cubicBezTo>
                  <a:pt x="56243" y="21174"/>
                  <a:pt x="55960" y="20890"/>
                  <a:pt x="55581" y="20890"/>
                </a:cubicBezTo>
                <a:close/>
                <a:moveTo>
                  <a:pt x="62576" y="20890"/>
                </a:moveTo>
                <a:cubicBezTo>
                  <a:pt x="62198" y="20890"/>
                  <a:pt x="61820" y="21268"/>
                  <a:pt x="61820" y="21647"/>
                </a:cubicBezTo>
                <a:cubicBezTo>
                  <a:pt x="61820" y="21930"/>
                  <a:pt x="62104" y="22308"/>
                  <a:pt x="62576" y="22308"/>
                </a:cubicBezTo>
                <a:cubicBezTo>
                  <a:pt x="62954" y="22308"/>
                  <a:pt x="63333" y="21930"/>
                  <a:pt x="63333" y="21647"/>
                </a:cubicBezTo>
                <a:cubicBezTo>
                  <a:pt x="63144" y="21174"/>
                  <a:pt x="62954" y="20890"/>
                  <a:pt x="62576" y="20890"/>
                </a:cubicBezTo>
                <a:close/>
                <a:moveTo>
                  <a:pt x="69571" y="20890"/>
                </a:moveTo>
                <a:cubicBezTo>
                  <a:pt x="69193" y="20890"/>
                  <a:pt x="68815" y="21268"/>
                  <a:pt x="68815" y="21647"/>
                </a:cubicBezTo>
                <a:cubicBezTo>
                  <a:pt x="68815" y="21930"/>
                  <a:pt x="69099" y="22308"/>
                  <a:pt x="69571" y="22308"/>
                </a:cubicBezTo>
                <a:cubicBezTo>
                  <a:pt x="69949" y="22308"/>
                  <a:pt x="70233" y="21930"/>
                  <a:pt x="70233" y="21647"/>
                </a:cubicBezTo>
                <a:cubicBezTo>
                  <a:pt x="70138" y="21174"/>
                  <a:pt x="69949" y="20890"/>
                  <a:pt x="69571" y="20890"/>
                </a:cubicBezTo>
                <a:close/>
                <a:moveTo>
                  <a:pt x="3309" y="22497"/>
                </a:moveTo>
                <a:cubicBezTo>
                  <a:pt x="2931" y="22497"/>
                  <a:pt x="2553" y="22875"/>
                  <a:pt x="2553" y="23254"/>
                </a:cubicBezTo>
                <a:cubicBezTo>
                  <a:pt x="2553" y="23632"/>
                  <a:pt x="2742" y="24010"/>
                  <a:pt x="3309" y="24010"/>
                </a:cubicBezTo>
                <a:cubicBezTo>
                  <a:pt x="3593" y="24010"/>
                  <a:pt x="3971" y="23632"/>
                  <a:pt x="3971" y="23254"/>
                </a:cubicBezTo>
                <a:cubicBezTo>
                  <a:pt x="3876" y="22875"/>
                  <a:pt x="3593" y="22497"/>
                  <a:pt x="3309" y="22497"/>
                </a:cubicBezTo>
                <a:close/>
                <a:moveTo>
                  <a:pt x="10209" y="22497"/>
                </a:moveTo>
                <a:cubicBezTo>
                  <a:pt x="9831" y="22497"/>
                  <a:pt x="9548" y="22875"/>
                  <a:pt x="9548" y="23254"/>
                </a:cubicBezTo>
                <a:cubicBezTo>
                  <a:pt x="9548" y="23632"/>
                  <a:pt x="9737" y="24010"/>
                  <a:pt x="10209" y="24010"/>
                </a:cubicBezTo>
                <a:cubicBezTo>
                  <a:pt x="10587" y="24010"/>
                  <a:pt x="10966" y="23632"/>
                  <a:pt x="10966" y="23254"/>
                </a:cubicBezTo>
                <a:cubicBezTo>
                  <a:pt x="10871" y="22875"/>
                  <a:pt x="10587" y="22497"/>
                  <a:pt x="10209" y="22497"/>
                </a:cubicBezTo>
                <a:close/>
                <a:moveTo>
                  <a:pt x="17204" y="22497"/>
                </a:moveTo>
                <a:cubicBezTo>
                  <a:pt x="16826" y="22497"/>
                  <a:pt x="16543" y="22875"/>
                  <a:pt x="16543" y="23254"/>
                </a:cubicBezTo>
                <a:cubicBezTo>
                  <a:pt x="16543" y="23632"/>
                  <a:pt x="16732" y="24010"/>
                  <a:pt x="17204" y="24010"/>
                </a:cubicBezTo>
                <a:cubicBezTo>
                  <a:pt x="17582" y="24010"/>
                  <a:pt x="17960" y="23632"/>
                  <a:pt x="17960" y="23254"/>
                </a:cubicBezTo>
                <a:cubicBezTo>
                  <a:pt x="17771" y="22875"/>
                  <a:pt x="17582" y="22497"/>
                  <a:pt x="17204" y="22497"/>
                </a:cubicBezTo>
                <a:close/>
                <a:moveTo>
                  <a:pt x="24199" y="22497"/>
                </a:moveTo>
                <a:cubicBezTo>
                  <a:pt x="23821" y="22497"/>
                  <a:pt x="23443" y="22875"/>
                  <a:pt x="23443" y="23254"/>
                </a:cubicBezTo>
                <a:cubicBezTo>
                  <a:pt x="23443" y="23632"/>
                  <a:pt x="23726" y="24010"/>
                  <a:pt x="24199" y="24010"/>
                </a:cubicBezTo>
                <a:cubicBezTo>
                  <a:pt x="24577" y="24010"/>
                  <a:pt x="24861" y="23632"/>
                  <a:pt x="24861" y="23254"/>
                </a:cubicBezTo>
                <a:cubicBezTo>
                  <a:pt x="24766" y="22875"/>
                  <a:pt x="24577" y="22497"/>
                  <a:pt x="24199" y="22497"/>
                </a:cubicBezTo>
                <a:close/>
                <a:moveTo>
                  <a:pt x="31099" y="22497"/>
                </a:moveTo>
                <a:cubicBezTo>
                  <a:pt x="30816" y="22497"/>
                  <a:pt x="30438" y="22875"/>
                  <a:pt x="30438" y="23254"/>
                </a:cubicBezTo>
                <a:cubicBezTo>
                  <a:pt x="30438" y="23632"/>
                  <a:pt x="30627" y="24010"/>
                  <a:pt x="31099" y="24010"/>
                </a:cubicBezTo>
                <a:cubicBezTo>
                  <a:pt x="31478" y="24010"/>
                  <a:pt x="31856" y="23632"/>
                  <a:pt x="31856" y="23254"/>
                </a:cubicBezTo>
                <a:cubicBezTo>
                  <a:pt x="31761" y="22875"/>
                  <a:pt x="31478" y="22497"/>
                  <a:pt x="31099" y="22497"/>
                </a:cubicBezTo>
                <a:close/>
                <a:moveTo>
                  <a:pt x="38094" y="22497"/>
                </a:moveTo>
                <a:cubicBezTo>
                  <a:pt x="37811" y="22497"/>
                  <a:pt x="37433" y="22875"/>
                  <a:pt x="37433" y="23254"/>
                </a:cubicBezTo>
                <a:cubicBezTo>
                  <a:pt x="37433" y="23632"/>
                  <a:pt x="37622" y="24010"/>
                  <a:pt x="38094" y="24010"/>
                </a:cubicBezTo>
                <a:cubicBezTo>
                  <a:pt x="38472" y="24010"/>
                  <a:pt x="38851" y="23632"/>
                  <a:pt x="38851" y="23254"/>
                </a:cubicBezTo>
                <a:cubicBezTo>
                  <a:pt x="38851" y="22875"/>
                  <a:pt x="38472" y="22497"/>
                  <a:pt x="38094" y="22497"/>
                </a:cubicBezTo>
                <a:close/>
                <a:moveTo>
                  <a:pt x="45089" y="22497"/>
                </a:moveTo>
                <a:cubicBezTo>
                  <a:pt x="44711" y="22497"/>
                  <a:pt x="44333" y="22875"/>
                  <a:pt x="44333" y="23254"/>
                </a:cubicBezTo>
                <a:cubicBezTo>
                  <a:pt x="44333" y="23632"/>
                  <a:pt x="44617" y="24010"/>
                  <a:pt x="45089" y="24010"/>
                </a:cubicBezTo>
                <a:cubicBezTo>
                  <a:pt x="45467" y="24010"/>
                  <a:pt x="45845" y="23632"/>
                  <a:pt x="45845" y="23254"/>
                </a:cubicBezTo>
                <a:cubicBezTo>
                  <a:pt x="45845" y="22875"/>
                  <a:pt x="45467" y="22497"/>
                  <a:pt x="45089" y="22497"/>
                </a:cubicBezTo>
                <a:close/>
                <a:moveTo>
                  <a:pt x="52084" y="22497"/>
                </a:moveTo>
                <a:cubicBezTo>
                  <a:pt x="51706" y="22497"/>
                  <a:pt x="51328" y="22875"/>
                  <a:pt x="51328" y="23254"/>
                </a:cubicBezTo>
                <a:cubicBezTo>
                  <a:pt x="51328" y="23632"/>
                  <a:pt x="51611" y="24010"/>
                  <a:pt x="52084" y="24010"/>
                </a:cubicBezTo>
                <a:cubicBezTo>
                  <a:pt x="52462" y="24010"/>
                  <a:pt x="52746" y="23632"/>
                  <a:pt x="52746" y="23254"/>
                </a:cubicBezTo>
                <a:cubicBezTo>
                  <a:pt x="52746" y="22875"/>
                  <a:pt x="52368" y="22497"/>
                  <a:pt x="52084" y="22497"/>
                </a:cubicBezTo>
                <a:close/>
                <a:moveTo>
                  <a:pt x="59079" y="22497"/>
                </a:moveTo>
                <a:cubicBezTo>
                  <a:pt x="58701" y="22497"/>
                  <a:pt x="58323" y="22875"/>
                  <a:pt x="58323" y="23254"/>
                </a:cubicBezTo>
                <a:cubicBezTo>
                  <a:pt x="58323" y="23632"/>
                  <a:pt x="58512" y="24010"/>
                  <a:pt x="59079" y="24010"/>
                </a:cubicBezTo>
                <a:cubicBezTo>
                  <a:pt x="59363" y="24010"/>
                  <a:pt x="59741" y="23632"/>
                  <a:pt x="59741" y="23254"/>
                </a:cubicBezTo>
                <a:cubicBezTo>
                  <a:pt x="59741" y="22875"/>
                  <a:pt x="59363" y="22497"/>
                  <a:pt x="59079" y="22497"/>
                </a:cubicBezTo>
                <a:close/>
                <a:moveTo>
                  <a:pt x="65979" y="22497"/>
                </a:moveTo>
                <a:cubicBezTo>
                  <a:pt x="65601" y="22497"/>
                  <a:pt x="65318" y="22875"/>
                  <a:pt x="65318" y="23254"/>
                </a:cubicBezTo>
                <a:cubicBezTo>
                  <a:pt x="65318" y="23632"/>
                  <a:pt x="65507" y="24010"/>
                  <a:pt x="65979" y="24010"/>
                </a:cubicBezTo>
                <a:cubicBezTo>
                  <a:pt x="66357" y="24010"/>
                  <a:pt x="66735" y="23632"/>
                  <a:pt x="66735" y="23254"/>
                </a:cubicBezTo>
                <a:cubicBezTo>
                  <a:pt x="66735" y="22875"/>
                  <a:pt x="66357" y="22497"/>
                  <a:pt x="65979" y="22497"/>
                </a:cubicBezTo>
                <a:close/>
                <a:moveTo>
                  <a:pt x="6712" y="24293"/>
                </a:moveTo>
                <a:cubicBezTo>
                  <a:pt x="6334" y="24293"/>
                  <a:pt x="5956" y="24671"/>
                  <a:pt x="5956" y="25049"/>
                </a:cubicBezTo>
                <a:cubicBezTo>
                  <a:pt x="5956" y="25333"/>
                  <a:pt x="6239" y="25711"/>
                  <a:pt x="6712" y="25711"/>
                </a:cubicBezTo>
                <a:cubicBezTo>
                  <a:pt x="7090" y="25711"/>
                  <a:pt x="7374" y="25428"/>
                  <a:pt x="7374" y="25049"/>
                </a:cubicBezTo>
                <a:cubicBezTo>
                  <a:pt x="7374" y="24671"/>
                  <a:pt x="7090" y="24293"/>
                  <a:pt x="6712" y="24293"/>
                </a:cubicBezTo>
                <a:close/>
                <a:moveTo>
                  <a:pt x="13707" y="24293"/>
                </a:moveTo>
                <a:cubicBezTo>
                  <a:pt x="13329" y="24293"/>
                  <a:pt x="12951" y="24671"/>
                  <a:pt x="12951" y="25049"/>
                </a:cubicBezTo>
                <a:cubicBezTo>
                  <a:pt x="12951" y="25333"/>
                  <a:pt x="13234" y="25711"/>
                  <a:pt x="13707" y="25711"/>
                </a:cubicBezTo>
                <a:cubicBezTo>
                  <a:pt x="13990" y="25711"/>
                  <a:pt x="14368" y="25428"/>
                  <a:pt x="14368" y="25049"/>
                </a:cubicBezTo>
                <a:cubicBezTo>
                  <a:pt x="14368" y="24671"/>
                  <a:pt x="13990" y="24293"/>
                  <a:pt x="13707" y="24293"/>
                </a:cubicBezTo>
                <a:close/>
                <a:moveTo>
                  <a:pt x="20607" y="24293"/>
                </a:moveTo>
                <a:cubicBezTo>
                  <a:pt x="20324" y="24293"/>
                  <a:pt x="19945" y="24671"/>
                  <a:pt x="19945" y="25049"/>
                </a:cubicBezTo>
                <a:cubicBezTo>
                  <a:pt x="19945" y="25333"/>
                  <a:pt x="20135" y="25711"/>
                  <a:pt x="20607" y="25711"/>
                </a:cubicBezTo>
                <a:cubicBezTo>
                  <a:pt x="20985" y="25711"/>
                  <a:pt x="21363" y="25428"/>
                  <a:pt x="21363" y="25049"/>
                </a:cubicBezTo>
                <a:cubicBezTo>
                  <a:pt x="21363" y="24671"/>
                  <a:pt x="21080" y="24293"/>
                  <a:pt x="20607" y="24293"/>
                </a:cubicBezTo>
                <a:close/>
                <a:moveTo>
                  <a:pt x="27602" y="24293"/>
                </a:moveTo>
                <a:cubicBezTo>
                  <a:pt x="27224" y="24293"/>
                  <a:pt x="26846" y="24671"/>
                  <a:pt x="26846" y="25049"/>
                </a:cubicBezTo>
                <a:cubicBezTo>
                  <a:pt x="26846" y="25333"/>
                  <a:pt x="27129" y="25711"/>
                  <a:pt x="27602" y="25711"/>
                </a:cubicBezTo>
                <a:cubicBezTo>
                  <a:pt x="27980" y="25711"/>
                  <a:pt x="28358" y="25428"/>
                  <a:pt x="28358" y="25049"/>
                </a:cubicBezTo>
                <a:cubicBezTo>
                  <a:pt x="28358" y="24671"/>
                  <a:pt x="28075" y="24293"/>
                  <a:pt x="27602" y="24293"/>
                </a:cubicBezTo>
                <a:close/>
                <a:moveTo>
                  <a:pt x="34691" y="24293"/>
                </a:moveTo>
                <a:cubicBezTo>
                  <a:pt x="34313" y="24293"/>
                  <a:pt x="33935" y="24671"/>
                  <a:pt x="33935" y="25049"/>
                </a:cubicBezTo>
                <a:cubicBezTo>
                  <a:pt x="33935" y="25333"/>
                  <a:pt x="34219" y="25711"/>
                  <a:pt x="34691" y="25711"/>
                </a:cubicBezTo>
                <a:cubicBezTo>
                  <a:pt x="35070" y="25711"/>
                  <a:pt x="35448" y="25428"/>
                  <a:pt x="35448" y="25049"/>
                </a:cubicBezTo>
                <a:cubicBezTo>
                  <a:pt x="35259" y="24671"/>
                  <a:pt x="35070" y="24293"/>
                  <a:pt x="34691" y="24293"/>
                </a:cubicBezTo>
                <a:close/>
                <a:moveTo>
                  <a:pt x="41686" y="24293"/>
                </a:moveTo>
                <a:cubicBezTo>
                  <a:pt x="41308" y="24293"/>
                  <a:pt x="40930" y="24671"/>
                  <a:pt x="40930" y="25049"/>
                </a:cubicBezTo>
                <a:cubicBezTo>
                  <a:pt x="40930" y="25333"/>
                  <a:pt x="41214" y="25711"/>
                  <a:pt x="41686" y="25711"/>
                </a:cubicBezTo>
                <a:cubicBezTo>
                  <a:pt x="42064" y="25711"/>
                  <a:pt x="42348" y="25428"/>
                  <a:pt x="42348" y="25049"/>
                </a:cubicBezTo>
                <a:cubicBezTo>
                  <a:pt x="42253" y="24671"/>
                  <a:pt x="42064" y="24293"/>
                  <a:pt x="41686" y="24293"/>
                </a:cubicBezTo>
                <a:close/>
                <a:moveTo>
                  <a:pt x="48681" y="24293"/>
                </a:moveTo>
                <a:cubicBezTo>
                  <a:pt x="48303" y="24293"/>
                  <a:pt x="47925" y="24671"/>
                  <a:pt x="47925" y="25049"/>
                </a:cubicBezTo>
                <a:cubicBezTo>
                  <a:pt x="47925" y="25333"/>
                  <a:pt x="48114" y="25711"/>
                  <a:pt x="48681" y="25711"/>
                </a:cubicBezTo>
                <a:cubicBezTo>
                  <a:pt x="48965" y="25711"/>
                  <a:pt x="49343" y="25428"/>
                  <a:pt x="49343" y="25049"/>
                </a:cubicBezTo>
                <a:cubicBezTo>
                  <a:pt x="49248" y="24671"/>
                  <a:pt x="48965" y="24293"/>
                  <a:pt x="48681" y="24293"/>
                </a:cubicBezTo>
                <a:close/>
                <a:moveTo>
                  <a:pt x="55581" y="24293"/>
                </a:moveTo>
                <a:cubicBezTo>
                  <a:pt x="55298" y="24293"/>
                  <a:pt x="54920" y="24671"/>
                  <a:pt x="54920" y="25049"/>
                </a:cubicBezTo>
                <a:cubicBezTo>
                  <a:pt x="54920" y="25333"/>
                  <a:pt x="55109" y="25711"/>
                  <a:pt x="55581" y="25711"/>
                </a:cubicBezTo>
                <a:cubicBezTo>
                  <a:pt x="55960" y="25711"/>
                  <a:pt x="56338" y="25428"/>
                  <a:pt x="56338" y="25049"/>
                </a:cubicBezTo>
                <a:cubicBezTo>
                  <a:pt x="56243" y="24671"/>
                  <a:pt x="55960" y="24293"/>
                  <a:pt x="55581" y="24293"/>
                </a:cubicBezTo>
                <a:close/>
                <a:moveTo>
                  <a:pt x="62576" y="24293"/>
                </a:moveTo>
                <a:cubicBezTo>
                  <a:pt x="62198" y="24293"/>
                  <a:pt x="61820" y="24671"/>
                  <a:pt x="61820" y="25049"/>
                </a:cubicBezTo>
                <a:cubicBezTo>
                  <a:pt x="61820" y="25333"/>
                  <a:pt x="62104" y="25711"/>
                  <a:pt x="62576" y="25711"/>
                </a:cubicBezTo>
                <a:cubicBezTo>
                  <a:pt x="62954" y="25711"/>
                  <a:pt x="63333" y="25428"/>
                  <a:pt x="63333" y="25049"/>
                </a:cubicBezTo>
                <a:cubicBezTo>
                  <a:pt x="63144" y="24671"/>
                  <a:pt x="62954" y="24293"/>
                  <a:pt x="62576" y="24293"/>
                </a:cubicBezTo>
                <a:close/>
                <a:moveTo>
                  <a:pt x="69571" y="24293"/>
                </a:moveTo>
                <a:cubicBezTo>
                  <a:pt x="69193" y="24293"/>
                  <a:pt x="68815" y="24671"/>
                  <a:pt x="68815" y="25049"/>
                </a:cubicBezTo>
                <a:cubicBezTo>
                  <a:pt x="68815" y="25333"/>
                  <a:pt x="69099" y="25711"/>
                  <a:pt x="69571" y="25711"/>
                </a:cubicBezTo>
                <a:cubicBezTo>
                  <a:pt x="69949" y="25711"/>
                  <a:pt x="70233" y="25428"/>
                  <a:pt x="70233" y="25049"/>
                </a:cubicBezTo>
                <a:cubicBezTo>
                  <a:pt x="70138" y="24671"/>
                  <a:pt x="69949" y="24293"/>
                  <a:pt x="69571" y="24293"/>
                </a:cubicBezTo>
                <a:close/>
                <a:moveTo>
                  <a:pt x="72974" y="26089"/>
                </a:moveTo>
                <a:cubicBezTo>
                  <a:pt x="72596" y="26089"/>
                  <a:pt x="72312" y="26467"/>
                  <a:pt x="72312" y="26845"/>
                </a:cubicBezTo>
                <a:cubicBezTo>
                  <a:pt x="72407" y="27129"/>
                  <a:pt x="72596" y="27413"/>
                  <a:pt x="72974" y="27413"/>
                </a:cubicBezTo>
                <a:cubicBezTo>
                  <a:pt x="73069" y="27413"/>
                  <a:pt x="73258" y="27224"/>
                  <a:pt x="73352" y="27224"/>
                </a:cubicBezTo>
                <a:cubicBezTo>
                  <a:pt x="73258" y="26940"/>
                  <a:pt x="73069" y="26467"/>
                  <a:pt x="72974" y="26089"/>
                </a:cubicBezTo>
                <a:close/>
                <a:moveTo>
                  <a:pt x="3309" y="26089"/>
                </a:moveTo>
                <a:cubicBezTo>
                  <a:pt x="2931" y="26089"/>
                  <a:pt x="2553" y="26467"/>
                  <a:pt x="2553" y="26845"/>
                </a:cubicBezTo>
                <a:cubicBezTo>
                  <a:pt x="2553" y="27129"/>
                  <a:pt x="2742" y="27507"/>
                  <a:pt x="3309" y="27507"/>
                </a:cubicBezTo>
                <a:cubicBezTo>
                  <a:pt x="3593" y="27507"/>
                  <a:pt x="3971" y="27129"/>
                  <a:pt x="3971" y="26845"/>
                </a:cubicBezTo>
                <a:cubicBezTo>
                  <a:pt x="3876" y="26373"/>
                  <a:pt x="3593" y="26089"/>
                  <a:pt x="3309" y="26089"/>
                </a:cubicBezTo>
                <a:close/>
                <a:moveTo>
                  <a:pt x="10209" y="26089"/>
                </a:moveTo>
                <a:cubicBezTo>
                  <a:pt x="9831" y="26089"/>
                  <a:pt x="9548" y="26467"/>
                  <a:pt x="9548" y="26845"/>
                </a:cubicBezTo>
                <a:cubicBezTo>
                  <a:pt x="9548" y="27129"/>
                  <a:pt x="9737" y="27507"/>
                  <a:pt x="10209" y="27507"/>
                </a:cubicBezTo>
                <a:cubicBezTo>
                  <a:pt x="10587" y="27507"/>
                  <a:pt x="10966" y="27129"/>
                  <a:pt x="10966" y="26845"/>
                </a:cubicBezTo>
                <a:cubicBezTo>
                  <a:pt x="10871" y="26373"/>
                  <a:pt x="10587" y="26089"/>
                  <a:pt x="10209" y="26089"/>
                </a:cubicBezTo>
                <a:close/>
                <a:moveTo>
                  <a:pt x="17204" y="26089"/>
                </a:moveTo>
                <a:cubicBezTo>
                  <a:pt x="16826" y="26089"/>
                  <a:pt x="16543" y="26467"/>
                  <a:pt x="16543" y="26845"/>
                </a:cubicBezTo>
                <a:cubicBezTo>
                  <a:pt x="16543" y="27129"/>
                  <a:pt x="16732" y="27507"/>
                  <a:pt x="17204" y="27507"/>
                </a:cubicBezTo>
                <a:cubicBezTo>
                  <a:pt x="17582" y="27507"/>
                  <a:pt x="17960" y="27129"/>
                  <a:pt x="17960" y="26845"/>
                </a:cubicBezTo>
                <a:cubicBezTo>
                  <a:pt x="17771" y="26373"/>
                  <a:pt x="17582" y="26089"/>
                  <a:pt x="17204" y="26089"/>
                </a:cubicBezTo>
                <a:close/>
                <a:moveTo>
                  <a:pt x="24199" y="26089"/>
                </a:moveTo>
                <a:cubicBezTo>
                  <a:pt x="23821" y="26089"/>
                  <a:pt x="23443" y="26467"/>
                  <a:pt x="23443" y="26845"/>
                </a:cubicBezTo>
                <a:cubicBezTo>
                  <a:pt x="23443" y="27129"/>
                  <a:pt x="23726" y="27507"/>
                  <a:pt x="24199" y="27507"/>
                </a:cubicBezTo>
                <a:cubicBezTo>
                  <a:pt x="24577" y="27507"/>
                  <a:pt x="24861" y="27129"/>
                  <a:pt x="24861" y="26845"/>
                </a:cubicBezTo>
                <a:cubicBezTo>
                  <a:pt x="24766" y="26373"/>
                  <a:pt x="24577" y="26089"/>
                  <a:pt x="24199" y="26089"/>
                </a:cubicBezTo>
                <a:close/>
                <a:moveTo>
                  <a:pt x="31099" y="26089"/>
                </a:moveTo>
                <a:cubicBezTo>
                  <a:pt x="30816" y="26089"/>
                  <a:pt x="30438" y="26467"/>
                  <a:pt x="30438" y="26845"/>
                </a:cubicBezTo>
                <a:cubicBezTo>
                  <a:pt x="30438" y="27129"/>
                  <a:pt x="30627" y="27507"/>
                  <a:pt x="31099" y="27507"/>
                </a:cubicBezTo>
                <a:cubicBezTo>
                  <a:pt x="31478" y="27507"/>
                  <a:pt x="31856" y="27129"/>
                  <a:pt x="31856" y="26845"/>
                </a:cubicBezTo>
                <a:cubicBezTo>
                  <a:pt x="31761" y="26373"/>
                  <a:pt x="31478" y="26089"/>
                  <a:pt x="31099" y="26089"/>
                </a:cubicBezTo>
                <a:close/>
                <a:moveTo>
                  <a:pt x="38094" y="26089"/>
                </a:moveTo>
                <a:cubicBezTo>
                  <a:pt x="37811" y="26089"/>
                  <a:pt x="37433" y="26467"/>
                  <a:pt x="37433" y="26845"/>
                </a:cubicBezTo>
                <a:cubicBezTo>
                  <a:pt x="37433" y="27129"/>
                  <a:pt x="37622" y="27507"/>
                  <a:pt x="38094" y="27507"/>
                </a:cubicBezTo>
                <a:cubicBezTo>
                  <a:pt x="38472" y="27507"/>
                  <a:pt x="38851" y="27129"/>
                  <a:pt x="38851" y="26845"/>
                </a:cubicBezTo>
                <a:cubicBezTo>
                  <a:pt x="38851" y="26373"/>
                  <a:pt x="38472" y="26089"/>
                  <a:pt x="38094" y="26089"/>
                </a:cubicBezTo>
                <a:close/>
                <a:moveTo>
                  <a:pt x="45089" y="26089"/>
                </a:moveTo>
                <a:cubicBezTo>
                  <a:pt x="44711" y="26089"/>
                  <a:pt x="44333" y="26467"/>
                  <a:pt x="44333" y="26845"/>
                </a:cubicBezTo>
                <a:cubicBezTo>
                  <a:pt x="44333" y="27129"/>
                  <a:pt x="44617" y="27507"/>
                  <a:pt x="45089" y="27507"/>
                </a:cubicBezTo>
                <a:cubicBezTo>
                  <a:pt x="45467" y="27507"/>
                  <a:pt x="45845" y="27129"/>
                  <a:pt x="45845" y="26845"/>
                </a:cubicBezTo>
                <a:cubicBezTo>
                  <a:pt x="45845" y="26373"/>
                  <a:pt x="45467" y="26089"/>
                  <a:pt x="45089" y="26089"/>
                </a:cubicBezTo>
                <a:close/>
                <a:moveTo>
                  <a:pt x="52084" y="26089"/>
                </a:moveTo>
                <a:cubicBezTo>
                  <a:pt x="51706" y="26089"/>
                  <a:pt x="51328" y="26467"/>
                  <a:pt x="51328" y="26845"/>
                </a:cubicBezTo>
                <a:cubicBezTo>
                  <a:pt x="51328" y="27129"/>
                  <a:pt x="51611" y="27507"/>
                  <a:pt x="52084" y="27507"/>
                </a:cubicBezTo>
                <a:cubicBezTo>
                  <a:pt x="52462" y="27507"/>
                  <a:pt x="52746" y="27129"/>
                  <a:pt x="52746" y="26845"/>
                </a:cubicBezTo>
                <a:cubicBezTo>
                  <a:pt x="52746" y="26373"/>
                  <a:pt x="52368" y="26089"/>
                  <a:pt x="52084" y="26089"/>
                </a:cubicBezTo>
                <a:close/>
                <a:moveTo>
                  <a:pt x="59079" y="26089"/>
                </a:moveTo>
                <a:cubicBezTo>
                  <a:pt x="58701" y="26089"/>
                  <a:pt x="58323" y="26467"/>
                  <a:pt x="58323" y="26845"/>
                </a:cubicBezTo>
                <a:cubicBezTo>
                  <a:pt x="58323" y="27129"/>
                  <a:pt x="58512" y="27507"/>
                  <a:pt x="59079" y="27507"/>
                </a:cubicBezTo>
                <a:cubicBezTo>
                  <a:pt x="59363" y="27507"/>
                  <a:pt x="59741" y="27129"/>
                  <a:pt x="59741" y="26845"/>
                </a:cubicBezTo>
                <a:cubicBezTo>
                  <a:pt x="59741" y="26373"/>
                  <a:pt x="59363" y="26089"/>
                  <a:pt x="59079" y="26089"/>
                </a:cubicBezTo>
                <a:close/>
                <a:moveTo>
                  <a:pt x="65979" y="26089"/>
                </a:moveTo>
                <a:cubicBezTo>
                  <a:pt x="65601" y="26089"/>
                  <a:pt x="65318" y="26467"/>
                  <a:pt x="65318" y="26845"/>
                </a:cubicBezTo>
                <a:cubicBezTo>
                  <a:pt x="65318" y="27129"/>
                  <a:pt x="65507" y="27507"/>
                  <a:pt x="65979" y="27507"/>
                </a:cubicBezTo>
                <a:cubicBezTo>
                  <a:pt x="66357" y="27507"/>
                  <a:pt x="66735" y="27129"/>
                  <a:pt x="66735" y="26845"/>
                </a:cubicBezTo>
                <a:cubicBezTo>
                  <a:pt x="66735" y="26373"/>
                  <a:pt x="66357" y="26089"/>
                  <a:pt x="65979" y="26089"/>
                </a:cubicBezTo>
                <a:close/>
                <a:moveTo>
                  <a:pt x="6712" y="27885"/>
                </a:moveTo>
                <a:cubicBezTo>
                  <a:pt x="6334" y="27885"/>
                  <a:pt x="5956" y="28169"/>
                  <a:pt x="5956" y="28547"/>
                </a:cubicBezTo>
                <a:cubicBezTo>
                  <a:pt x="5956" y="28925"/>
                  <a:pt x="6239" y="29303"/>
                  <a:pt x="6712" y="29303"/>
                </a:cubicBezTo>
                <a:cubicBezTo>
                  <a:pt x="7090" y="29303"/>
                  <a:pt x="7374" y="28925"/>
                  <a:pt x="7374" y="28547"/>
                </a:cubicBezTo>
                <a:cubicBezTo>
                  <a:pt x="7374" y="28074"/>
                  <a:pt x="7090" y="27885"/>
                  <a:pt x="6712" y="27885"/>
                </a:cubicBezTo>
                <a:close/>
                <a:moveTo>
                  <a:pt x="13707" y="27885"/>
                </a:moveTo>
                <a:cubicBezTo>
                  <a:pt x="13329" y="27885"/>
                  <a:pt x="12951" y="28169"/>
                  <a:pt x="12951" y="28547"/>
                </a:cubicBezTo>
                <a:cubicBezTo>
                  <a:pt x="12951" y="28925"/>
                  <a:pt x="13234" y="29303"/>
                  <a:pt x="13707" y="29303"/>
                </a:cubicBezTo>
                <a:cubicBezTo>
                  <a:pt x="13990" y="29303"/>
                  <a:pt x="14368" y="28925"/>
                  <a:pt x="14368" y="28547"/>
                </a:cubicBezTo>
                <a:cubicBezTo>
                  <a:pt x="14368" y="28074"/>
                  <a:pt x="13990" y="27885"/>
                  <a:pt x="13707" y="27885"/>
                </a:cubicBezTo>
                <a:close/>
                <a:moveTo>
                  <a:pt x="20607" y="27885"/>
                </a:moveTo>
                <a:cubicBezTo>
                  <a:pt x="20324" y="27885"/>
                  <a:pt x="19945" y="28169"/>
                  <a:pt x="19945" y="28547"/>
                </a:cubicBezTo>
                <a:cubicBezTo>
                  <a:pt x="19945" y="28925"/>
                  <a:pt x="20135" y="29303"/>
                  <a:pt x="20607" y="29303"/>
                </a:cubicBezTo>
                <a:cubicBezTo>
                  <a:pt x="20985" y="29303"/>
                  <a:pt x="21363" y="28925"/>
                  <a:pt x="21363" y="28547"/>
                </a:cubicBezTo>
                <a:cubicBezTo>
                  <a:pt x="21363" y="28074"/>
                  <a:pt x="21080" y="27885"/>
                  <a:pt x="20607" y="27885"/>
                </a:cubicBezTo>
                <a:close/>
                <a:moveTo>
                  <a:pt x="27602" y="27885"/>
                </a:moveTo>
                <a:cubicBezTo>
                  <a:pt x="27224" y="27885"/>
                  <a:pt x="26846" y="28169"/>
                  <a:pt x="26846" y="28547"/>
                </a:cubicBezTo>
                <a:cubicBezTo>
                  <a:pt x="26846" y="28925"/>
                  <a:pt x="27129" y="29303"/>
                  <a:pt x="27602" y="29303"/>
                </a:cubicBezTo>
                <a:cubicBezTo>
                  <a:pt x="27980" y="29303"/>
                  <a:pt x="28358" y="28925"/>
                  <a:pt x="28358" y="28547"/>
                </a:cubicBezTo>
                <a:cubicBezTo>
                  <a:pt x="28358" y="28074"/>
                  <a:pt x="28075" y="27885"/>
                  <a:pt x="27602" y="27885"/>
                </a:cubicBezTo>
                <a:close/>
                <a:moveTo>
                  <a:pt x="34691" y="27885"/>
                </a:moveTo>
                <a:cubicBezTo>
                  <a:pt x="34313" y="27885"/>
                  <a:pt x="33935" y="28169"/>
                  <a:pt x="33935" y="28547"/>
                </a:cubicBezTo>
                <a:cubicBezTo>
                  <a:pt x="33935" y="28925"/>
                  <a:pt x="34219" y="29303"/>
                  <a:pt x="34691" y="29303"/>
                </a:cubicBezTo>
                <a:cubicBezTo>
                  <a:pt x="35070" y="29303"/>
                  <a:pt x="35448" y="28925"/>
                  <a:pt x="35448" y="28547"/>
                </a:cubicBezTo>
                <a:cubicBezTo>
                  <a:pt x="35259" y="28074"/>
                  <a:pt x="35070" y="27885"/>
                  <a:pt x="34691" y="27885"/>
                </a:cubicBezTo>
                <a:close/>
                <a:moveTo>
                  <a:pt x="41686" y="27885"/>
                </a:moveTo>
                <a:cubicBezTo>
                  <a:pt x="41308" y="27885"/>
                  <a:pt x="40930" y="28169"/>
                  <a:pt x="40930" y="28547"/>
                </a:cubicBezTo>
                <a:cubicBezTo>
                  <a:pt x="40930" y="28925"/>
                  <a:pt x="41214" y="29303"/>
                  <a:pt x="41686" y="29303"/>
                </a:cubicBezTo>
                <a:cubicBezTo>
                  <a:pt x="42064" y="29303"/>
                  <a:pt x="42348" y="28925"/>
                  <a:pt x="42348" y="28547"/>
                </a:cubicBezTo>
                <a:cubicBezTo>
                  <a:pt x="42253" y="28074"/>
                  <a:pt x="42064" y="27885"/>
                  <a:pt x="41686" y="27885"/>
                </a:cubicBezTo>
                <a:close/>
                <a:moveTo>
                  <a:pt x="48681" y="27885"/>
                </a:moveTo>
                <a:cubicBezTo>
                  <a:pt x="48303" y="27885"/>
                  <a:pt x="47925" y="28169"/>
                  <a:pt x="47925" y="28547"/>
                </a:cubicBezTo>
                <a:cubicBezTo>
                  <a:pt x="47925" y="28925"/>
                  <a:pt x="48114" y="29303"/>
                  <a:pt x="48681" y="29303"/>
                </a:cubicBezTo>
                <a:cubicBezTo>
                  <a:pt x="48965" y="29303"/>
                  <a:pt x="49343" y="28925"/>
                  <a:pt x="49343" y="28547"/>
                </a:cubicBezTo>
                <a:cubicBezTo>
                  <a:pt x="49248" y="28074"/>
                  <a:pt x="48965" y="27885"/>
                  <a:pt x="48681" y="27885"/>
                </a:cubicBezTo>
                <a:close/>
                <a:moveTo>
                  <a:pt x="55581" y="27885"/>
                </a:moveTo>
                <a:cubicBezTo>
                  <a:pt x="55298" y="27885"/>
                  <a:pt x="54920" y="28169"/>
                  <a:pt x="54920" y="28547"/>
                </a:cubicBezTo>
                <a:cubicBezTo>
                  <a:pt x="54920" y="28925"/>
                  <a:pt x="55109" y="29303"/>
                  <a:pt x="55581" y="29303"/>
                </a:cubicBezTo>
                <a:cubicBezTo>
                  <a:pt x="55960" y="29303"/>
                  <a:pt x="56338" y="28925"/>
                  <a:pt x="56338" y="28547"/>
                </a:cubicBezTo>
                <a:cubicBezTo>
                  <a:pt x="56243" y="28074"/>
                  <a:pt x="55960" y="27885"/>
                  <a:pt x="55581" y="27885"/>
                </a:cubicBezTo>
                <a:close/>
                <a:moveTo>
                  <a:pt x="62576" y="27885"/>
                </a:moveTo>
                <a:cubicBezTo>
                  <a:pt x="62198" y="27885"/>
                  <a:pt x="61820" y="28169"/>
                  <a:pt x="61820" y="28547"/>
                </a:cubicBezTo>
                <a:cubicBezTo>
                  <a:pt x="61820" y="28925"/>
                  <a:pt x="62104" y="29303"/>
                  <a:pt x="62576" y="29303"/>
                </a:cubicBezTo>
                <a:cubicBezTo>
                  <a:pt x="62954" y="29303"/>
                  <a:pt x="63333" y="28925"/>
                  <a:pt x="63333" y="28547"/>
                </a:cubicBezTo>
                <a:cubicBezTo>
                  <a:pt x="63144" y="28074"/>
                  <a:pt x="62954" y="27885"/>
                  <a:pt x="62576" y="27885"/>
                </a:cubicBezTo>
                <a:close/>
                <a:moveTo>
                  <a:pt x="69571" y="27885"/>
                </a:moveTo>
                <a:cubicBezTo>
                  <a:pt x="69193" y="27885"/>
                  <a:pt x="68815" y="28169"/>
                  <a:pt x="68815" y="28547"/>
                </a:cubicBezTo>
                <a:cubicBezTo>
                  <a:pt x="68815" y="28925"/>
                  <a:pt x="69099" y="29303"/>
                  <a:pt x="69571" y="29303"/>
                </a:cubicBezTo>
                <a:cubicBezTo>
                  <a:pt x="69949" y="29303"/>
                  <a:pt x="70233" y="28925"/>
                  <a:pt x="70233" y="28547"/>
                </a:cubicBezTo>
                <a:cubicBezTo>
                  <a:pt x="70138" y="28074"/>
                  <a:pt x="69949" y="27885"/>
                  <a:pt x="69571" y="27885"/>
                </a:cubicBezTo>
                <a:close/>
                <a:moveTo>
                  <a:pt x="3309" y="29492"/>
                </a:moveTo>
                <a:cubicBezTo>
                  <a:pt x="2931" y="29492"/>
                  <a:pt x="2553" y="29870"/>
                  <a:pt x="2553" y="30248"/>
                </a:cubicBezTo>
                <a:cubicBezTo>
                  <a:pt x="2553" y="30626"/>
                  <a:pt x="2742" y="30910"/>
                  <a:pt x="3309" y="30910"/>
                </a:cubicBezTo>
                <a:cubicBezTo>
                  <a:pt x="3593" y="30910"/>
                  <a:pt x="3971" y="30626"/>
                  <a:pt x="3971" y="30248"/>
                </a:cubicBezTo>
                <a:cubicBezTo>
                  <a:pt x="3876" y="29870"/>
                  <a:pt x="3593" y="29492"/>
                  <a:pt x="3309" y="29492"/>
                </a:cubicBezTo>
                <a:close/>
                <a:moveTo>
                  <a:pt x="10209" y="29492"/>
                </a:moveTo>
                <a:cubicBezTo>
                  <a:pt x="9831" y="29492"/>
                  <a:pt x="9548" y="29870"/>
                  <a:pt x="9548" y="30248"/>
                </a:cubicBezTo>
                <a:cubicBezTo>
                  <a:pt x="9548" y="30626"/>
                  <a:pt x="9737" y="30910"/>
                  <a:pt x="10209" y="30910"/>
                </a:cubicBezTo>
                <a:cubicBezTo>
                  <a:pt x="10587" y="30910"/>
                  <a:pt x="10966" y="30626"/>
                  <a:pt x="10966" y="30248"/>
                </a:cubicBezTo>
                <a:cubicBezTo>
                  <a:pt x="10871" y="29870"/>
                  <a:pt x="10587" y="29492"/>
                  <a:pt x="10209" y="29492"/>
                </a:cubicBezTo>
                <a:close/>
                <a:moveTo>
                  <a:pt x="17204" y="29492"/>
                </a:moveTo>
                <a:cubicBezTo>
                  <a:pt x="16826" y="29492"/>
                  <a:pt x="16543" y="29870"/>
                  <a:pt x="16543" y="30248"/>
                </a:cubicBezTo>
                <a:cubicBezTo>
                  <a:pt x="16543" y="30626"/>
                  <a:pt x="16732" y="30910"/>
                  <a:pt x="17204" y="30910"/>
                </a:cubicBezTo>
                <a:cubicBezTo>
                  <a:pt x="17582" y="30910"/>
                  <a:pt x="17960" y="30626"/>
                  <a:pt x="17960" y="30248"/>
                </a:cubicBezTo>
                <a:cubicBezTo>
                  <a:pt x="17771" y="29870"/>
                  <a:pt x="17582" y="29492"/>
                  <a:pt x="17204" y="29492"/>
                </a:cubicBezTo>
                <a:close/>
                <a:moveTo>
                  <a:pt x="24199" y="29492"/>
                </a:moveTo>
                <a:cubicBezTo>
                  <a:pt x="23821" y="29492"/>
                  <a:pt x="23443" y="29870"/>
                  <a:pt x="23443" y="30248"/>
                </a:cubicBezTo>
                <a:cubicBezTo>
                  <a:pt x="23443" y="30626"/>
                  <a:pt x="23726" y="30910"/>
                  <a:pt x="24199" y="30910"/>
                </a:cubicBezTo>
                <a:cubicBezTo>
                  <a:pt x="24577" y="30910"/>
                  <a:pt x="24861" y="30626"/>
                  <a:pt x="24861" y="30248"/>
                </a:cubicBezTo>
                <a:cubicBezTo>
                  <a:pt x="24766" y="29870"/>
                  <a:pt x="24577" y="29492"/>
                  <a:pt x="24199" y="29492"/>
                </a:cubicBezTo>
                <a:close/>
                <a:moveTo>
                  <a:pt x="31099" y="29492"/>
                </a:moveTo>
                <a:cubicBezTo>
                  <a:pt x="30816" y="29492"/>
                  <a:pt x="30438" y="29870"/>
                  <a:pt x="30438" y="30248"/>
                </a:cubicBezTo>
                <a:cubicBezTo>
                  <a:pt x="30438" y="30626"/>
                  <a:pt x="30627" y="30910"/>
                  <a:pt x="31099" y="30910"/>
                </a:cubicBezTo>
                <a:cubicBezTo>
                  <a:pt x="31478" y="30910"/>
                  <a:pt x="31856" y="30626"/>
                  <a:pt x="31856" y="30248"/>
                </a:cubicBezTo>
                <a:cubicBezTo>
                  <a:pt x="31761" y="29870"/>
                  <a:pt x="31478" y="29492"/>
                  <a:pt x="31099" y="29492"/>
                </a:cubicBezTo>
                <a:close/>
                <a:moveTo>
                  <a:pt x="38094" y="29492"/>
                </a:moveTo>
                <a:cubicBezTo>
                  <a:pt x="37811" y="29492"/>
                  <a:pt x="37433" y="29870"/>
                  <a:pt x="37433" y="30248"/>
                </a:cubicBezTo>
                <a:cubicBezTo>
                  <a:pt x="37433" y="30626"/>
                  <a:pt x="37622" y="30910"/>
                  <a:pt x="38094" y="30910"/>
                </a:cubicBezTo>
                <a:cubicBezTo>
                  <a:pt x="38472" y="30910"/>
                  <a:pt x="38851" y="30626"/>
                  <a:pt x="38851" y="30248"/>
                </a:cubicBezTo>
                <a:cubicBezTo>
                  <a:pt x="38851" y="29870"/>
                  <a:pt x="38472" y="29492"/>
                  <a:pt x="38094" y="29492"/>
                </a:cubicBezTo>
                <a:close/>
                <a:moveTo>
                  <a:pt x="45089" y="29492"/>
                </a:moveTo>
                <a:cubicBezTo>
                  <a:pt x="44711" y="29492"/>
                  <a:pt x="44333" y="29870"/>
                  <a:pt x="44333" y="30248"/>
                </a:cubicBezTo>
                <a:cubicBezTo>
                  <a:pt x="44333" y="30626"/>
                  <a:pt x="44617" y="30910"/>
                  <a:pt x="45089" y="30910"/>
                </a:cubicBezTo>
                <a:cubicBezTo>
                  <a:pt x="45467" y="30910"/>
                  <a:pt x="45845" y="30626"/>
                  <a:pt x="45845" y="30248"/>
                </a:cubicBezTo>
                <a:cubicBezTo>
                  <a:pt x="45845" y="29870"/>
                  <a:pt x="45467" y="29492"/>
                  <a:pt x="45089" y="29492"/>
                </a:cubicBezTo>
                <a:close/>
                <a:moveTo>
                  <a:pt x="52084" y="29492"/>
                </a:moveTo>
                <a:cubicBezTo>
                  <a:pt x="51706" y="29492"/>
                  <a:pt x="51328" y="29870"/>
                  <a:pt x="51328" y="30248"/>
                </a:cubicBezTo>
                <a:cubicBezTo>
                  <a:pt x="51328" y="30626"/>
                  <a:pt x="51611" y="30910"/>
                  <a:pt x="52084" y="30910"/>
                </a:cubicBezTo>
                <a:cubicBezTo>
                  <a:pt x="52462" y="30910"/>
                  <a:pt x="52746" y="30626"/>
                  <a:pt x="52746" y="30248"/>
                </a:cubicBezTo>
                <a:cubicBezTo>
                  <a:pt x="52746" y="29870"/>
                  <a:pt x="52368" y="29492"/>
                  <a:pt x="52084" y="29492"/>
                </a:cubicBezTo>
                <a:close/>
                <a:moveTo>
                  <a:pt x="59079" y="29492"/>
                </a:moveTo>
                <a:cubicBezTo>
                  <a:pt x="58701" y="29492"/>
                  <a:pt x="58323" y="29870"/>
                  <a:pt x="58323" y="30248"/>
                </a:cubicBezTo>
                <a:cubicBezTo>
                  <a:pt x="58323" y="30626"/>
                  <a:pt x="58512" y="30910"/>
                  <a:pt x="59079" y="30910"/>
                </a:cubicBezTo>
                <a:cubicBezTo>
                  <a:pt x="59363" y="30910"/>
                  <a:pt x="59741" y="30626"/>
                  <a:pt x="59741" y="30248"/>
                </a:cubicBezTo>
                <a:cubicBezTo>
                  <a:pt x="59741" y="29870"/>
                  <a:pt x="59363" y="29492"/>
                  <a:pt x="59079" y="29492"/>
                </a:cubicBezTo>
                <a:close/>
                <a:moveTo>
                  <a:pt x="65979" y="29492"/>
                </a:moveTo>
                <a:cubicBezTo>
                  <a:pt x="65601" y="29492"/>
                  <a:pt x="65318" y="29870"/>
                  <a:pt x="65318" y="30248"/>
                </a:cubicBezTo>
                <a:cubicBezTo>
                  <a:pt x="65318" y="30626"/>
                  <a:pt x="65507" y="30910"/>
                  <a:pt x="65979" y="30910"/>
                </a:cubicBezTo>
                <a:cubicBezTo>
                  <a:pt x="66357" y="30910"/>
                  <a:pt x="66735" y="30626"/>
                  <a:pt x="66735" y="30248"/>
                </a:cubicBezTo>
                <a:cubicBezTo>
                  <a:pt x="66735" y="29870"/>
                  <a:pt x="66357" y="29492"/>
                  <a:pt x="65979" y="29492"/>
                </a:cubicBezTo>
                <a:close/>
                <a:moveTo>
                  <a:pt x="72974" y="29492"/>
                </a:moveTo>
                <a:cubicBezTo>
                  <a:pt x="72596" y="29492"/>
                  <a:pt x="72312" y="29870"/>
                  <a:pt x="72312" y="30248"/>
                </a:cubicBezTo>
                <a:cubicBezTo>
                  <a:pt x="72407" y="30626"/>
                  <a:pt x="72596" y="30910"/>
                  <a:pt x="72974" y="30910"/>
                </a:cubicBezTo>
                <a:cubicBezTo>
                  <a:pt x="73352" y="30910"/>
                  <a:pt x="73730" y="30626"/>
                  <a:pt x="73730" y="30248"/>
                </a:cubicBezTo>
                <a:cubicBezTo>
                  <a:pt x="73730" y="29870"/>
                  <a:pt x="73447" y="29492"/>
                  <a:pt x="72974" y="29492"/>
                </a:cubicBezTo>
                <a:close/>
                <a:moveTo>
                  <a:pt x="284" y="31761"/>
                </a:moveTo>
                <a:lnTo>
                  <a:pt x="284" y="31950"/>
                </a:lnTo>
                <a:cubicBezTo>
                  <a:pt x="284" y="32139"/>
                  <a:pt x="284" y="32328"/>
                  <a:pt x="190" y="32422"/>
                </a:cubicBezTo>
                <a:cubicBezTo>
                  <a:pt x="284" y="32328"/>
                  <a:pt x="379" y="32233"/>
                  <a:pt x="379" y="31950"/>
                </a:cubicBezTo>
                <a:cubicBezTo>
                  <a:pt x="379" y="31855"/>
                  <a:pt x="284" y="31855"/>
                  <a:pt x="284" y="31761"/>
                </a:cubicBezTo>
                <a:close/>
                <a:moveTo>
                  <a:pt x="6712" y="31288"/>
                </a:moveTo>
                <a:cubicBezTo>
                  <a:pt x="6334" y="31288"/>
                  <a:pt x="5956" y="31666"/>
                  <a:pt x="5956" y="32044"/>
                </a:cubicBezTo>
                <a:cubicBezTo>
                  <a:pt x="5956" y="32328"/>
                  <a:pt x="6239" y="32706"/>
                  <a:pt x="6712" y="32706"/>
                </a:cubicBezTo>
                <a:cubicBezTo>
                  <a:pt x="7090" y="32706"/>
                  <a:pt x="7374" y="32328"/>
                  <a:pt x="7374" y="32044"/>
                </a:cubicBezTo>
                <a:cubicBezTo>
                  <a:pt x="7374" y="31666"/>
                  <a:pt x="7090" y="31288"/>
                  <a:pt x="6712" y="31288"/>
                </a:cubicBezTo>
                <a:close/>
                <a:moveTo>
                  <a:pt x="13707" y="31288"/>
                </a:moveTo>
                <a:cubicBezTo>
                  <a:pt x="13329" y="31288"/>
                  <a:pt x="12951" y="31666"/>
                  <a:pt x="12951" y="32044"/>
                </a:cubicBezTo>
                <a:cubicBezTo>
                  <a:pt x="12951" y="32328"/>
                  <a:pt x="13234" y="32706"/>
                  <a:pt x="13707" y="32706"/>
                </a:cubicBezTo>
                <a:cubicBezTo>
                  <a:pt x="13990" y="32706"/>
                  <a:pt x="14368" y="32328"/>
                  <a:pt x="14368" y="32044"/>
                </a:cubicBezTo>
                <a:cubicBezTo>
                  <a:pt x="14368" y="31666"/>
                  <a:pt x="13990" y="31288"/>
                  <a:pt x="13707" y="31288"/>
                </a:cubicBezTo>
                <a:close/>
                <a:moveTo>
                  <a:pt x="20607" y="31288"/>
                </a:moveTo>
                <a:cubicBezTo>
                  <a:pt x="20324" y="31288"/>
                  <a:pt x="19945" y="31666"/>
                  <a:pt x="19945" y="32044"/>
                </a:cubicBezTo>
                <a:cubicBezTo>
                  <a:pt x="19945" y="32328"/>
                  <a:pt x="20135" y="32706"/>
                  <a:pt x="20607" y="32706"/>
                </a:cubicBezTo>
                <a:cubicBezTo>
                  <a:pt x="20985" y="32706"/>
                  <a:pt x="21363" y="32328"/>
                  <a:pt x="21363" y="32044"/>
                </a:cubicBezTo>
                <a:cubicBezTo>
                  <a:pt x="21363" y="31666"/>
                  <a:pt x="21080" y="31288"/>
                  <a:pt x="20607" y="31288"/>
                </a:cubicBezTo>
                <a:close/>
                <a:moveTo>
                  <a:pt x="27602" y="31288"/>
                </a:moveTo>
                <a:cubicBezTo>
                  <a:pt x="27224" y="31288"/>
                  <a:pt x="26846" y="31666"/>
                  <a:pt x="26846" y="32044"/>
                </a:cubicBezTo>
                <a:cubicBezTo>
                  <a:pt x="26846" y="32328"/>
                  <a:pt x="27129" y="32706"/>
                  <a:pt x="27602" y="32706"/>
                </a:cubicBezTo>
                <a:cubicBezTo>
                  <a:pt x="27980" y="32706"/>
                  <a:pt x="28358" y="32328"/>
                  <a:pt x="28358" y="32044"/>
                </a:cubicBezTo>
                <a:cubicBezTo>
                  <a:pt x="28358" y="31666"/>
                  <a:pt x="28075" y="31288"/>
                  <a:pt x="27602" y="31288"/>
                </a:cubicBezTo>
                <a:close/>
                <a:moveTo>
                  <a:pt x="34691" y="31288"/>
                </a:moveTo>
                <a:cubicBezTo>
                  <a:pt x="34313" y="31288"/>
                  <a:pt x="33935" y="31666"/>
                  <a:pt x="33935" y="32044"/>
                </a:cubicBezTo>
                <a:cubicBezTo>
                  <a:pt x="33935" y="32328"/>
                  <a:pt x="34219" y="32706"/>
                  <a:pt x="34691" y="32706"/>
                </a:cubicBezTo>
                <a:cubicBezTo>
                  <a:pt x="35070" y="32706"/>
                  <a:pt x="35448" y="32328"/>
                  <a:pt x="35448" y="32044"/>
                </a:cubicBezTo>
                <a:cubicBezTo>
                  <a:pt x="35259" y="31666"/>
                  <a:pt x="35070" y="31288"/>
                  <a:pt x="34691" y="31288"/>
                </a:cubicBezTo>
                <a:close/>
                <a:moveTo>
                  <a:pt x="41686" y="31288"/>
                </a:moveTo>
                <a:cubicBezTo>
                  <a:pt x="41308" y="31288"/>
                  <a:pt x="40930" y="31666"/>
                  <a:pt x="40930" y="32044"/>
                </a:cubicBezTo>
                <a:cubicBezTo>
                  <a:pt x="40930" y="32328"/>
                  <a:pt x="41214" y="32706"/>
                  <a:pt x="41686" y="32706"/>
                </a:cubicBezTo>
                <a:cubicBezTo>
                  <a:pt x="42064" y="32706"/>
                  <a:pt x="42348" y="32328"/>
                  <a:pt x="42348" y="32044"/>
                </a:cubicBezTo>
                <a:cubicBezTo>
                  <a:pt x="42253" y="31666"/>
                  <a:pt x="42064" y="31288"/>
                  <a:pt x="41686" y="31288"/>
                </a:cubicBezTo>
                <a:close/>
                <a:moveTo>
                  <a:pt x="48681" y="31288"/>
                </a:moveTo>
                <a:cubicBezTo>
                  <a:pt x="48303" y="31288"/>
                  <a:pt x="47925" y="31666"/>
                  <a:pt x="47925" y="32044"/>
                </a:cubicBezTo>
                <a:cubicBezTo>
                  <a:pt x="47925" y="32328"/>
                  <a:pt x="48114" y="32706"/>
                  <a:pt x="48681" y="32706"/>
                </a:cubicBezTo>
                <a:cubicBezTo>
                  <a:pt x="48965" y="32706"/>
                  <a:pt x="49343" y="32328"/>
                  <a:pt x="49343" y="32044"/>
                </a:cubicBezTo>
                <a:cubicBezTo>
                  <a:pt x="49248" y="31666"/>
                  <a:pt x="48965" y="31288"/>
                  <a:pt x="48681" y="31288"/>
                </a:cubicBezTo>
                <a:close/>
                <a:moveTo>
                  <a:pt x="55581" y="31288"/>
                </a:moveTo>
                <a:cubicBezTo>
                  <a:pt x="55298" y="31288"/>
                  <a:pt x="54920" y="31666"/>
                  <a:pt x="54920" y="32044"/>
                </a:cubicBezTo>
                <a:cubicBezTo>
                  <a:pt x="54920" y="32328"/>
                  <a:pt x="55109" y="32706"/>
                  <a:pt x="55581" y="32706"/>
                </a:cubicBezTo>
                <a:cubicBezTo>
                  <a:pt x="55960" y="32706"/>
                  <a:pt x="56338" y="32328"/>
                  <a:pt x="56338" y="32044"/>
                </a:cubicBezTo>
                <a:cubicBezTo>
                  <a:pt x="56243" y="31666"/>
                  <a:pt x="55960" y="31288"/>
                  <a:pt x="55581" y="31288"/>
                </a:cubicBezTo>
                <a:close/>
                <a:moveTo>
                  <a:pt x="62576" y="31288"/>
                </a:moveTo>
                <a:cubicBezTo>
                  <a:pt x="62198" y="31288"/>
                  <a:pt x="61820" y="31666"/>
                  <a:pt x="61820" y="32044"/>
                </a:cubicBezTo>
                <a:cubicBezTo>
                  <a:pt x="61820" y="32328"/>
                  <a:pt x="62104" y="32706"/>
                  <a:pt x="62576" y="32706"/>
                </a:cubicBezTo>
                <a:cubicBezTo>
                  <a:pt x="62954" y="32706"/>
                  <a:pt x="63333" y="32328"/>
                  <a:pt x="63333" y="32044"/>
                </a:cubicBezTo>
                <a:cubicBezTo>
                  <a:pt x="63144" y="31666"/>
                  <a:pt x="62954" y="31288"/>
                  <a:pt x="62576" y="31288"/>
                </a:cubicBezTo>
                <a:close/>
                <a:moveTo>
                  <a:pt x="69571" y="31288"/>
                </a:moveTo>
                <a:cubicBezTo>
                  <a:pt x="69193" y="31288"/>
                  <a:pt x="68815" y="31666"/>
                  <a:pt x="68815" y="32044"/>
                </a:cubicBezTo>
                <a:cubicBezTo>
                  <a:pt x="68815" y="32328"/>
                  <a:pt x="69099" y="32706"/>
                  <a:pt x="69571" y="32706"/>
                </a:cubicBezTo>
                <a:cubicBezTo>
                  <a:pt x="69949" y="32706"/>
                  <a:pt x="70233" y="32328"/>
                  <a:pt x="70233" y="32044"/>
                </a:cubicBezTo>
                <a:cubicBezTo>
                  <a:pt x="70138" y="31666"/>
                  <a:pt x="69949" y="31288"/>
                  <a:pt x="69571" y="31288"/>
                </a:cubicBezTo>
                <a:close/>
                <a:moveTo>
                  <a:pt x="3309" y="33084"/>
                </a:moveTo>
                <a:cubicBezTo>
                  <a:pt x="2931" y="33084"/>
                  <a:pt x="2553" y="33462"/>
                  <a:pt x="2553" y="33746"/>
                </a:cubicBezTo>
                <a:cubicBezTo>
                  <a:pt x="2553" y="34124"/>
                  <a:pt x="2742" y="34502"/>
                  <a:pt x="3309" y="34502"/>
                </a:cubicBezTo>
                <a:cubicBezTo>
                  <a:pt x="3593" y="34502"/>
                  <a:pt x="3971" y="34124"/>
                  <a:pt x="3971" y="33746"/>
                </a:cubicBezTo>
                <a:cubicBezTo>
                  <a:pt x="3876" y="33273"/>
                  <a:pt x="3593" y="33084"/>
                  <a:pt x="3309" y="33084"/>
                </a:cubicBezTo>
                <a:close/>
                <a:moveTo>
                  <a:pt x="10209" y="33084"/>
                </a:moveTo>
                <a:cubicBezTo>
                  <a:pt x="9831" y="33084"/>
                  <a:pt x="9548" y="33462"/>
                  <a:pt x="9548" y="33746"/>
                </a:cubicBezTo>
                <a:cubicBezTo>
                  <a:pt x="9548" y="34124"/>
                  <a:pt x="9737" y="34502"/>
                  <a:pt x="10209" y="34502"/>
                </a:cubicBezTo>
                <a:cubicBezTo>
                  <a:pt x="10587" y="34502"/>
                  <a:pt x="10966" y="34124"/>
                  <a:pt x="10966" y="33746"/>
                </a:cubicBezTo>
                <a:cubicBezTo>
                  <a:pt x="10871" y="33273"/>
                  <a:pt x="10587" y="33084"/>
                  <a:pt x="10209" y="33084"/>
                </a:cubicBezTo>
                <a:close/>
                <a:moveTo>
                  <a:pt x="17204" y="33084"/>
                </a:moveTo>
                <a:cubicBezTo>
                  <a:pt x="16826" y="33084"/>
                  <a:pt x="16543" y="33462"/>
                  <a:pt x="16543" y="33746"/>
                </a:cubicBezTo>
                <a:cubicBezTo>
                  <a:pt x="16543" y="34124"/>
                  <a:pt x="16732" y="34502"/>
                  <a:pt x="17204" y="34502"/>
                </a:cubicBezTo>
                <a:cubicBezTo>
                  <a:pt x="17582" y="34502"/>
                  <a:pt x="17960" y="34124"/>
                  <a:pt x="17960" y="33746"/>
                </a:cubicBezTo>
                <a:cubicBezTo>
                  <a:pt x="17771" y="33273"/>
                  <a:pt x="17582" y="33084"/>
                  <a:pt x="17204" y="33084"/>
                </a:cubicBezTo>
                <a:close/>
                <a:moveTo>
                  <a:pt x="24199" y="33084"/>
                </a:moveTo>
                <a:cubicBezTo>
                  <a:pt x="23821" y="33084"/>
                  <a:pt x="23443" y="33462"/>
                  <a:pt x="23443" y="33746"/>
                </a:cubicBezTo>
                <a:cubicBezTo>
                  <a:pt x="23443" y="34124"/>
                  <a:pt x="23726" y="34502"/>
                  <a:pt x="24199" y="34502"/>
                </a:cubicBezTo>
                <a:cubicBezTo>
                  <a:pt x="24577" y="34502"/>
                  <a:pt x="24861" y="34124"/>
                  <a:pt x="24861" y="33746"/>
                </a:cubicBezTo>
                <a:cubicBezTo>
                  <a:pt x="24766" y="33273"/>
                  <a:pt x="24577" y="33084"/>
                  <a:pt x="24199" y="33084"/>
                </a:cubicBezTo>
                <a:close/>
                <a:moveTo>
                  <a:pt x="31099" y="33084"/>
                </a:moveTo>
                <a:cubicBezTo>
                  <a:pt x="30816" y="33084"/>
                  <a:pt x="30438" y="33462"/>
                  <a:pt x="30438" y="33746"/>
                </a:cubicBezTo>
                <a:cubicBezTo>
                  <a:pt x="30438" y="34124"/>
                  <a:pt x="30627" y="34502"/>
                  <a:pt x="31099" y="34502"/>
                </a:cubicBezTo>
                <a:cubicBezTo>
                  <a:pt x="31478" y="34502"/>
                  <a:pt x="31856" y="34124"/>
                  <a:pt x="31856" y="33746"/>
                </a:cubicBezTo>
                <a:cubicBezTo>
                  <a:pt x="31761" y="33273"/>
                  <a:pt x="31478" y="33084"/>
                  <a:pt x="31099" y="33084"/>
                </a:cubicBezTo>
                <a:close/>
                <a:moveTo>
                  <a:pt x="38094" y="33084"/>
                </a:moveTo>
                <a:cubicBezTo>
                  <a:pt x="37811" y="33084"/>
                  <a:pt x="37433" y="33462"/>
                  <a:pt x="37433" y="33746"/>
                </a:cubicBezTo>
                <a:cubicBezTo>
                  <a:pt x="37433" y="34124"/>
                  <a:pt x="37622" y="34502"/>
                  <a:pt x="38094" y="34502"/>
                </a:cubicBezTo>
                <a:cubicBezTo>
                  <a:pt x="38472" y="34502"/>
                  <a:pt x="38851" y="34124"/>
                  <a:pt x="38851" y="33746"/>
                </a:cubicBezTo>
                <a:cubicBezTo>
                  <a:pt x="38851" y="33273"/>
                  <a:pt x="38472" y="33084"/>
                  <a:pt x="38094" y="33084"/>
                </a:cubicBezTo>
                <a:close/>
                <a:moveTo>
                  <a:pt x="45089" y="33084"/>
                </a:moveTo>
                <a:cubicBezTo>
                  <a:pt x="44711" y="33084"/>
                  <a:pt x="44333" y="33462"/>
                  <a:pt x="44333" y="33746"/>
                </a:cubicBezTo>
                <a:cubicBezTo>
                  <a:pt x="44333" y="34124"/>
                  <a:pt x="44617" y="34502"/>
                  <a:pt x="45089" y="34502"/>
                </a:cubicBezTo>
                <a:cubicBezTo>
                  <a:pt x="45467" y="34502"/>
                  <a:pt x="45845" y="34124"/>
                  <a:pt x="45845" y="33746"/>
                </a:cubicBezTo>
                <a:cubicBezTo>
                  <a:pt x="45845" y="33273"/>
                  <a:pt x="45467" y="33084"/>
                  <a:pt x="45089" y="33084"/>
                </a:cubicBezTo>
                <a:close/>
                <a:moveTo>
                  <a:pt x="52084" y="33084"/>
                </a:moveTo>
                <a:cubicBezTo>
                  <a:pt x="51706" y="33084"/>
                  <a:pt x="51328" y="33462"/>
                  <a:pt x="51328" y="33746"/>
                </a:cubicBezTo>
                <a:cubicBezTo>
                  <a:pt x="51328" y="34124"/>
                  <a:pt x="51611" y="34502"/>
                  <a:pt x="52084" y="34502"/>
                </a:cubicBezTo>
                <a:cubicBezTo>
                  <a:pt x="52462" y="34502"/>
                  <a:pt x="52746" y="34124"/>
                  <a:pt x="52746" y="33746"/>
                </a:cubicBezTo>
                <a:cubicBezTo>
                  <a:pt x="52746" y="33273"/>
                  <a:pt x="52368" y="33084"/>
                  <a:pt x="52084" y="33084"/>
                </a:cubicBezTo>
                <a:close/>
                <a:moveTo>
                  <a:pt x="59079" y="33084"/>
                </a:moveTo>
                <a:cubicBezTo>
                  <a:pt x="58701" y="33084"/>
                  <a:pt x="58323" y="33462"/>
                  <a:pt x="58323" y="33746"/>
                </a:cubicBezTo>
                <a:cubicBezTo>
                  <a:pt x="58323" y="34124"/>
                  <a:pt x="58512" y="34502"/>
                  <a:pt x="59079" y="34502"/>
                </a:cubicBezTo>
                <a:cubicBezTo>
                  <a:pt x="59363" y="34502"/>
                  <a:pt x="59741" y="34124"/>
                  <a:pt x="59741" y="33746"/>
                </a:cubicBezTo>
                <a:cubicBezTo>
                  <a:pt x="59741" y="33273"/>
                  <a:pt x="59363" y="33084"/>
                  <a:pt x="59079" y="33084"/>
                </a:cubicBezTo>
                <a:close/>
                <a:moveTo>
                  <a:pt x="65979" y="33084"/>
                </a:moveTo>
                <a:cubicBezTo>
                  <a:pt x="65601" y="33084"/>
                  <a:pt x="65318" y="33462"/>
                  <a:pt x="65318" y="33746"/>
                </a:cubicBezTo>
                <a:cubicBezTo>
                  <a:pt x="65318" y="34124"/>
                  <a:pt x="65507" y="34502"/>
                  <a:pt x="65979" y="34502"/>
                </a:cubicBezTo>
                <a:cubicBezTo>
                  <a:pt x="66357" y="34502"/>
                  <a:pt x="66735" y="34124"/>
                  <a:pt x="66735" y="33746"/>
                </a:cubicBezTo>
                <a:cubicBezTo>
                  <a:pt x="66735" y="33273"/>
                  <a:pt x="66357" y="33084"/>
                  <a:pt x="65979" y="33084"/>
                </a:cubicBezTo>
                <a:close/>
                <a:moveTo>
                  <a:pt x="72974" y="33084"/>
                </a:moveTo>
                <a:cubicBezTo>
                  <a:pt x="72596" y="33084"/>
                  <a:pt x="72312" y="33462"/>
                  <a:pt x="72312" y="33746"/>
                </a:cubicBezTo>
                <a:cubicBezTo>
                  <a:pt x="72312" y="34124"/>
                  <a:pt x="72502" y="34502"/>
                  <a:pt x="72974" y="34502"/>
                </a:cubicBezTo>
                <a:cubicBezTo>
                  <a:pt x="73352" y="34502"/>
                  <a:pt x="73730" y="34124"/>
                  <a:pt x="73730" y="33746"/>
                </a:cubicBezTo>
                <a:cubicBezTo>
                  <a:pt x="73730" y="33273"/>
                  <a:pt x="73352" y="33084"/>
                  <a:pt x="72974" y="33084"/>
                </a:cubicBezTo>
                <a:close/>
                <a:moveTo>
                  <a:pt x="1" y="34975"/>
                </a:moveTo>
                <a:lnTo>
                  <a:pt x="1" y="36109"/>
                </a:lnTo>
                <a:cubicBezTo>
                  <a:pt x="190" y="36014"/>
                  <a:pt x="379" y="35825"/>
                  <a:pt x="379" y="35542"/>
                </a:cubicBezTo>
                <a:cubicBezTo>
                  <a:pt x="379" y="35164"/>
                  <a:pt x="190" y="34975"/>
                  <a:pt x="1" y="34975"/>
                </a:cubicBezTo>
                <a:close/>
                <a:moveTo>
                  <a:pt x="6712" y="34880"/>
                </a:moveTo>
                <a:cubicBezTo>
                  <a:pt x="6334" y="34880"/>
                  <a:pt x="5956" y="35164"/>
                  <a:pt x="5956" y="35542"/>
                </a:cubicBezTo>
                <a:cubicBezTo>
                  <a:pt x="5956" y="35920"/>
                  <a:pt x="6239" y="36298"/>
                  <a:pt x="6712" y="36298"/>
                </a:cubicBezTo>
                <a:cubicBezTo>
                  <a:pt x="7090" y="36298"/>
                  <a:pt x="7374" y="35920"/>
                  <a:pt x="7374" y="35542"/>
                </a:cubicBezTo>
                <a:cubicBezTo>
                  <a:pt x="7374" y="35069"/>
                  <a:pt x="7090" y="34880"/>
                  <a:pt x="6712" y="34880"/>
                </a:cubicBezTo>
                <a:close/>
                <a:moveTo>
                  <a:pt x="13707" y="34880"/>
                </a:moveTo>
                <a:cubicBezTo>
                  <a:pt x="13329" y="34880"/>
                  <a:pt x="12951" y="35164"/>
                  <a:pt x="12951" y="35542"/>
                </a:cubicBezTo>
                <a:cubicBezTo>
                  <a:pt x="12951" y="35920"/>
                  <a:pt x="13234" y="36298"/>
                  <a:pt x="13707" y="36298"/>
                </a:cubicBezTo>
                <a:cubicBezTo>
                  <a:pt x="13990" y="36298"/>
                  <a:pt x="14368" y="35920"/>
                  <a:pt x="14368" y="35542"/>
                </a:cubicBezTo>
                <a:cubicBezTo>
                  <a:pt x="14368" y="35069"/>
                  <a:pt x="13990" y="34880"/>
                  <a:pt x="13707" y="34880"/>
                </a:cubicBezTo>
                <a:close/>
                <a:moveTo>
                  <a:pt x="20607" y="34880"/>
                </a:moveTo>
                <a:cubicBezTo>
                  <a:pt x="20324" y="34880"/>
                  <a:pt x="19945" y="35164"/>
                  <a:pt x="19945" y="35542"/>
                </a:cubicBezTo>
                <a:cubicBezTo>
                  <a:pt x="19945" y="35920"/>
                  <a:pt x="20135" y="36298"/>
                  <a:pt x="20607" y="36298"/>
                </a:cubicBezTo>
                <a:cubicBezTo>
                  <a:pt x="20985" y="36298"/>
                  <a:pt x="21363" y="35920"/>
                  <a:pt x="21363" y="35542"/>
                </a:cubicBezTo>
                <a:cubicBezTo>
                  <a:pt x="21363" y="35069"/>
                  <a:pt x="21080" y="34880"/>
                  <a:pt x="20607" y="34880"/>
                </a:cubicBezTo>
                <a:close/>
                <a:moveTo>
                  <a:pt x="27602" y="34880"/>
                </a:moveTo>
                <a:cubicBezTo>
                  <a:pt x="27224" y="34880"/>
                  <a:pt x="26846" y="35164"/>
                  <a:pt x="26846" y="35542"/>
                </a:cubicBezTo>
                <a:cubicBezTo>
                  <a:pt x="26846" y="35920"/>
                  <a:pt x="27129" y="36298"/>
                  <a:pt x="27602" y="36298"/>
                </a:cubicBezTo>
                <a:cubicBezTo>
                  <a:pt x="27980" y="36298"/>
                  <a:pt x="28358" y="35920"/>
                  <a:pt x="28358" y="35542"/>
                </a:cubicBezTo>
                <a:cubicBezTo>
                  <a:pt x="28358" y="35069"/>
                  <a:pt x="28075" y="34880"/>
                  <a:pt x="27602" y="34880"/>
                </a:cubicBezTo>
                <a:close/>
                <a:moveTo>
                  <a:pt x="34691" y="34880"/>
                </a:moveTo>
                <a:cubicBezTo>
                  <a:pt x="34313" y="34880"/>
                  <a:pt x="33935" y="35164"/>
                  <a:pt x="33935" y="35542"/>
                </a:cubicBezTo>
                <a:cubicBezTo>
                  <a:pt x="33935" y="35920"/>
                  <a:pt x="34219" y="36298"/>
                  <a:pt x="34691" y="36298"/>
                </a:cubicBezTo>
                <a:cubicBezTo>
                  <a:pt x="35070" y="36298"/>
                  <a:pt x="35448" y="35920"/>
                  <a:pt x="35448" y="35542"/>
                </a:cubicBezTo>
                <a:cubicBezTo>
                  <a:pt x="35259" y="35069"/>
                  <a:pt x="35070" y="34880"/>
                  <a:pt x="34691" y="34880"/>
                </a:cubicBezTo>
                <a:close/>
                <a:moveTo>
                  <a:pt x="41686" y="34880"/>
                </a:moveTo>
                <a:cubicBezTo>
                  <a:pt x="41308" y="34880"/>
                  <a:pt x="40930" y="35164"/>
                  <a:pt x="40930" y="35542"/>
                </a:cubicBezTo>
                <a:cubicBezTo>
                  <a:pt x="40930" y="35920"/>
                  <a:pt x="41214" y="36298"/>
                  <a:pt x="41686" y="36298"/>
                </a:cubicBezTo>
                <a:cubicBezTo>
                  <a:pt x="42064" y="36298"/>
                  <a:pt x="42348" y="35920"/>
                  <a:pt x="42348" y="35542"/>
                </a:cubicBezTo>
                <a:cubicBezTo>
                  <a:pt x="42253" y="35069"/>
                  <a:pt x="42064" y="34880"/>
                  <a:pt x="41686" y="34880"/>
                </a:cubicBezTo>
                <a:close/>
                <a:moveTo>
                  <a:pt x="48681" y="34880"/>
                </a:moveTo>
                <a:cubicBezTo>
                  <a:pt x="48303" y="34880"/>
                  <a:pt x="47925" y="35164"/>
                  <a:pt x="47925" y="35542"/>
                </a:cubicBezTo>
                <a:cubicBezTo>
                  <a:pt x="47925" y="35920"/>
                  <a:pt x="48114" y="36298"/>
                  <a:pt x="48681" y="36298"/>
                </a:cubicBezTo>
                <a:cubicBezTo>
                  <a:pt x="48965" y="36298"/>
                  <a:pt x="49343" y="35920"/>
                  <a:pt x="49343" y="35542"/>
                </a:cubicBezTo>
                <a:cubicBezTo>
                  <a:pt x="49248" y="35069"/>
                  <a:pt x="48965" y="34880"/>
                  <a:pt x="48681" y="34880"/>
                </a:cubicBezTo>
                <a:close/>
                <a:moveTo>
                  <a:pt x="55581" y="34880"/>
                </a:moveTo>
                <a:cubicBezTo>
                  <a:pt x="55298" y="34880"/>
                  <a:pt x="54920" y="35164"/>
                  <a:pt x="54920" y="35542"/>
                </a:cubicBezTo>
                <a:cubicBezTo>
                  <a:pt x="54920" y="35920"/>
                  <a:pt x="55109" y="36298"/>
                  <a:pt x="55581" y="36298"/>
                </a:cubicBezTo>
                <a:cubicBezTo>
                  <a:pt x="55960" y="36298"/>
                  <a:pt x="56338" y="35920"/>
                  <a:pt x="56338" y="35542"/>
                </a:cubicBezTo>
                <a:cubicBezTo>
                  <a:pt x="56243" y="35069"/>
                  <a:pt x="55960" y="34880"/>
                  <a:pt x="55581" y="34880"/>
                </a:cubicBezTo>
                <a:close/>
                <a:moveTo>
                  <a:pt x="62576" y="34880"/>
                </a:moveTo>
                <a:cubicBezTo>
                  <a:pt x="62198" y="34880"/>
                  <a:pt x="61820" y="35164"/>
                  <a:pt x="61820" y="35542"/>
                </a:cubicBezTo>
                <a:cubicBezTo>
                  <a:pt x="61820" y="35920"/>
                  <a:pt x="62104" y="36298"/>
                  <a:pt x="62576" y="36298"/>
                </a:cubicBezTo>
                <a:cubicBezTo>
                  <a:pt x="62954" y="36298"/>
                  <a:pt x="63333" y="35920"/>
                  <a:pt x="63333" y="35542"/>
                </a:cubicBezTo>
                <a:cubicBezTo>
                  <a:pt x="63144" y="35069"/>
                  <a:pt x="62954" y="34880"/>
                  <a:pt x="62576" y="34880"/>
                </a:cubicBezTo>
                <a:close/>
                <a:moveTo>
                  <a:pt x="69571" y="34880"/>
                </a:moveTo>
                <a:cubicBezTo>
                  <a:pt x="69193" y="34880"/>
                  <a:pt x="68815" y="35164"/>
                  <a:pt x="68815" y="35542"/>
                </a:cubicBezTo>
                <a:cubicBezTo>
                  <a:pt x="68815" y="35920"/>
                  <a:pt x="69099" y="36298"/>
                  <a:pt x="69571" y="36298"/>
                </a:cubicBezTo>
                <a:cubicBezTo>
                  <a:pt x="69949" y="36298"/>
                  <a:pt x="70233" y="35920"/>
                  <a:pt x="70233" y="35542"/>
                </a:cubicBezTo>
                <a:cubicBezTo>
                  <a:pt x="70138" y="35069"/>
                  <a:pt x="69949" y="34880"/>
                  <a:pt x="69571" y="34880"/>
                </a:cubicBezTo>
                <a:close/>
                <a:moveTo>
                  <a:pt x="3309" y="36487"/>
                </a:moveTo>
                <a:cubicBezTo>
                  <a:pt x="2931" y="36487"/>
                  <a:pt x="2553" y="36865"/>
                  <a:pt x="2553" y="37243"/>
                </a:cubicBezTo>
                <a:cubicBezTo>
                  <a:pt x="2553" y="37527"/>
                  <a:pt x="2742" y="37905"/>
                  <a:pt x="3309" y="37905"/>
                </a:cubicBezTo>
                <a:cubicBezTo>
                  <a:pt x="3593" y="37905"/>
                  <a:pt x="3971" y="37527"/>
                  <a:pt x="3971" y="37243"/>
                </a:cubicBezTo>
                <a:cubicBezTo>
                  <a:pt x="3876" y="36865"/>
                  <a:pt x="3593" y="36487"/>
                  <a:pt x="3309" y="36487"/>
                </a:cubicBezTo>
                <a:close/>
                <a:moveTo>
                  <a:pt x="10209" y="36487"/>
                </a:moveTo>
                <a:cubicBezTo>
                  <a:pt x="9831" y="36487"/>
                  <a:pt x="9548" y="36865"/>
                  <a:pt x="9548" y="37243"/>
                </a:cubicBezTo>
                <a:cubicBezTo>
                  <a:pt x="9548" y="37527"/>
                  <a:pt x="9737" y="37905"/>
                  <a:pt x="10209" y="37905"/>
                </a:cubicBezTo>
                <a:cubicBezTo>
                  <a:pt x="10587" y="37905"/>
                  <a:pt x="10966" y="37527"/>
                  <a:pt x="10966" y="37243"/>
                </a:cubicBezTo>
                <a:cubicBezTo>
                  <a:pt x="10871" y="36865"/>
                  <a:pt x="10587" y="36487"/>
                  <a:pt x="10209" y="36487"/>
                </a:cubicBezTo>
                <a:close/>
                <a:moveTo>
                  <a:pt x="17204" y="36487"/>
                </a:moveTo>
                <a:cubicBezTo>
                  <a:pt x="16826" y="36487"/>
                  <a:pt x="16543" y="36865"/>
                  <a:pt x="16543" y="37243"/>
                </a:cubicBezTo>
                <a:cubicBezTo>
                  <a:pt x="16543" y="37527"/>
                  <a:pt x="16732" y="37905"/>
                  <a:pt x="17204" y="37905"/>
                </a:cubicBezTo>
                <a:cubicBezTo>
                  <a:pt x="17582" y="37905"/>
                  <a:pt x="17960" y="37527"/>
                  <a:pt x="17960" y="37243"/>
                </a:cubicBezTo>
                <a:cubicBezTo>
                  <a:pt x="17771" y="36865"/>
                  <a:pt x="17582" y="36487"/>
                  <a:pt x="17204" y="36487"/>
                </a:cubicBezTo>
                <a:close/>
                <a:moveTo>
                  <a:pt x="24199" y="36487"/>
                </a:moveTo>
                <a:cubicBezTo>
                  <a:pt x="23821" y="36487"/>
                  <a:pt x="23443" y="36865"/>
                  <a:pt x="23443" y="37243"/>
                </a:cubicBezTo>
                <a:cubicBezTo>
                  <a:pt x="23443" y="37527"/>
                  <a:pt x="23726" y="37905"/>
                  <a:pt x="24199" y="37905"/>
                </a:cubicBezTo>
                <a:cubicBezTo>
                  <a:pt x="24577" y="37905"/>
                  <a:pt x="24861" y="37527"/>
                  <a:pt x="24861" y="37243"/>
                </a:cubicBezTo>
                <a:cubicBezTo>
                  <a:pt x="24766" y="36865"/>
                  <a:pt x="24577" y="36487"/>
                  <a:pt x="24199" y="36487"/>
                </a:cubicBezTo>
                <a:close/>
                <a:moveTo>
                  <a:pt x="31099" y="36487"/>
                </a:moveTo>
                <a:cubicBezTo>
                  <a:pt x="30816" y="36487"/>
                  <a:pt x="30438" y="36865"/>
                  <a:pt x="30438" y="37243"/>
                </a:cubicBezTo>
                <a:cubicBezTo>
                  <a:pt x="30438" y="37527"/>
                  <a:pt x="30627" y="37905"/>
                  <a:pt x="31099" y="37905"/>
                </a:cubicBezTo>
                <a:cubicBezTo>
                  <a:pt x="31478" y="37905"/>
                  <a:pt x="31856" y="37527"/>
                  <a:pt x="31856" y="37243"/>
                </a:cubicBezTo>
                <a:cubicBezTo>
                  <a:pt x="31761" y="36865"/>
                  <a:pt x="31478" y="36487"/>
                  <a:pt x="31099" y="36487"/>
                </a:cubicBezTo>
                <a:close/>
                <a:moveTo>
                  <a:pt x="38094" y="36487"/>
                </a:moveTo>
                <a:cubicBezTo>
                  <a:pt x="37811" y="36487"/>
                  <a:pt x="37433" y="36865"/>
                  <a:pt x="37433" y="37243"/>
                </a:cubicBezTo>
                <a:cubicBezTo>
                  <a:pt x="37433" y="37527"/>
                  <a:pt x="37622" y="37905"/>
                  <a:pt x="38094" y="37905"/>
                </a:cubicBezTo>
                <a:cubicBezTo>
                  <a:pt x="38472" y="37905"/>
                  <a:pt x="38851" y="37527"/>
                  <a:pt x="38851" y="37243"/>
                </a:cubicBezTo>
                <a:cubicBezTo>
                  <a:pt x="38851" y="36865"/>
                  <a:pt x="38472" y="36487"/>
                  <a:pt x="38094" y="36487"/>
                </a:cubicBezTo>
                <a:close/>
                <a:moveTo>
                  <a:pt x="45089" y="36487"/>
                </a:moveTo>
                <a:cubicBezTo>
                  <a:pt x="44711" y="36487"/>
                  <a:pt x="44333" y="36865"/>
                  <a:pt x="44333" y="37243"/>
                </a:cubicBezTo>
                <a:cubicBezTo>
                  <a:pt x="44333" y="37527"/>
                  <a:pt x="44617" y="37905"/>
                  <a:pt x="45089" y="37905"/>
                </a:cubicBezTo>
                <a:cubicBezTo>
                  <a:pt x="45467" y="37905"/>
                  <a:pt x="45845" y="37527"/>
                  <a:pt x="45845" y="37243"/>
                </a:cubicBezTo>
                <a:cubicBezTo>
                  <a:pt x="45845" y="36865"/>
                  <a:pt x="45467" y="36487"/>
                  <a:pt x="45089" y="36487"/>
                </a:cubicBezTo>
                <a:close/>
                <a:moveTo>
                  <a:pt x="52084" y="36487"/>
                </a:moveTo>
                <a:cubicBezTo>
                  <a:pt x="51706" y="36487"/>
                  <a:pt x="51328" y="36865"/>
                  <a:pt x="51328" y="37243"/>
                </a:cubicBezTo>
                <a:cubicBezTo>
                  <a:pt x="51328" y="37527"/>
                  <a:pt x="51611" y="37905"/>
                  <a:pt x="52084" y="37905"/>
                </a:cubicBezTo>
                <a:cubicBezTo>
                  <a:pt x="52462" y="37905"/>
                  <a:pt x="52746" y="37527"/>
                  <a:pt x="52746" y="37243"/>
                </a:cubicBezTo>
                <a:cubicBezTo>
                  <a:pt x="52746" y="36865"/>
                  <a:pt x="52368" y="36487"/>
                  <a:pt x="52084" y="36487"/>
                </a:cubicBezTo>
                <a:close/>
                <a:moveTo>
                  <a:pt x="59079" y="36487"/>
                </a:moveTo>
                <a:cubicBezTo>
                  <a:pt x="58701" y="36487"/>
                  <a:pt x="58323" y="36865"/>
                  <a:pt x="58323" y="37243"/>
                </a:cubicBezTo>
                <a:cubicBezTo>
                  <a:pt x="58323" y="37527"/>
                  <a:pt x="58512" y="37905"/>
                  <a:pt x="59079" y="37905"/>
                </a:cubicBezTo>
                <a:cubicBezTo>
                  <a:pt x="59363" y="37905"/>
                  <a:pt x="59741" y="37527"/>
                  <a:pt x="59741" y="37243"/>
                </a:cubicBezTo>
                <a:cubicBezTo>
                  <a:pt x="59741" y="36865"/>
                  <a:pt x="59363" y="36487"/>
                  <a:pt x="59079" y="36487"/>
                </a:cubicBezTo>
                <a:close/>
                <a:moveTo>
                  <a:pt x="65979" y="36487"/>
                </a:moveTo>
                <a:cubicBezTo>
                  <a:pt x="65601" y="36487"/>
                  <a:pt x="65318" y="36865"/>
                  <a:pt x="65318" y="37243"/>
                </a:cubicBezTo>
                <a:cubicBezTo>
                  <a:pt x="65318" y="37527"/>
                  <a:pt x="65507" y="37905"/>
                  <a:pt x="65979" y="37905"/>
                </a:cubicBezTo>
                <a:cubicBezTo>
                  <a:pt x="66357" y="37905"/>
                  <a:pt x="66735" y="37527"/>
                  <a:pt x="66735" y="37243"/>
                </a:cubicBezTo>
                <a:cubicBezTo>
                  <a:pt x="66735" y="36865"/>
                  <a:pt x="66357" y="36487"/>
                  <a:pt x="65979" y="36487"/>
                </a:cubicBezTo>
                <a:close/>
                <a:moveTo>
                  <a:pt x="72974" y="36487"/>
                </a:moveTo>
                <a:cubicBezTo>
                  <a:pt x="72596" y="36487"/>
                  <a:pt x="72218" y="36865"/>
                  <a:pt x="72218" y="37243"/>
                </a:cubicBezTo>
                <a:cubicBezTo>
                  <a:pt x="72407" y="37527"/>
                  <a:pt x="72596" y="37905"/>
                  <a:pt x="72974" y="37905"/>
                </a:cubicBezTo>
                <a:cubicBezTo>
                  <a:pt x="73352" y="37905"/>
                  <a:pt x="73730" y="37527"/>
                  <a:pt x="73730" y="37243"/>
                </a:cubicBezTo>
                <a:cubicBezTo>
                  <a:pt x="73730" y="36865"/>
                  <a:pt x="73352" y="36487"/>
                  <a:pt x="72974" y="36487"/>
                </a:cubicBezTo>
                <a:close/>
                <a:moveTo>
                  <a:pt x="1" y="38378"/>
                </a:moveTo>
                <a:lnTo>
                  <a:pt x="1" y="38945"/>
                </a:lnTo>
                <a:lnTo>
                  <a:pt x="1" y="39606"/>
                </a:lnTo>
                <a:cubicBezTo>
                  <a:pt x="190" y="39417"/>
                  <a:pt x="284" y="39323"/>
                  <a:pt x="284" y="38945"/>
                </a:cubicBezTo>
                <a:cubicBezTo>
                  <a:pt x="379" y="38661"/>
                  <a:pt x="190" y="38472"/>
                  <a:pt x="1" y="38378"/>
                </a:cubicBezTo>
                <a:close/>
                <a:moveTo>
                  <a:pt x="6712" y="38283"/>
                </a:moveTo>
                <a:cubicBezTo>
                  <a:pt x="6334" y="38283"/>
                  <a:pt x="5956" y="38661"/>
                  <a:pt x="5956" y="38945"/>
                </a:cubicBezTo>
                <a:cubicBezTo>
                  <a:pt x="5956" y="39323"/>
                  <a:pt x="6239" y="39701"/>
                  <a:pt x="6712" y="39701"/>
                </a:cubicBezTo>
                <a:cubicBezTo>
                  <a:pt x="7090" y="39701"/>
                  <a:pt x="7374" y="39323"/>
                  <a:pt x="7374" y="38945"/>
                </a:cubicBezTo>
                <a:cubicBezTo>
                  <a:pt x="7374" y="38661"/>
                  <a:pt x="7090" y="38283"/>
                  <a:pt x="6712" y="38283"/>
                </a:cubicBezTo>
                <a:close/>
                <a:moveTo>
                  <a:pt x="13707" y="38283"/>
                </a:moveTo>
                <a:cubicBezTo>
                  <a:pt x="13329" y="38283"/>
                  <a:pt x="12951" y="38661"/>
                  <a:pt x="12951" y="38945"/>
                </a:cubicBezTo>
                <a:cubicBezTo>
                  <a:pt x="12951" y="39323"/>
                  <a:pt x="13234" y="39701"/>
                  <a:pt x="13707" y="39701"/>
                </a:cubicBezTo>
                <a:cubicBezTo>
                  <a:pt x="13990" y="39701"/>
                  <a:pt x="14368" y="39323"/>
                  <a:pt x="14368" y="38945"/>
                </a:cubicBezTo>
                <a:cubicBezTo>
                  <a:pt x="14368" y="38661"/>
                  <a:pt x="13990" y="38283"/>
                  <a:pt x="13707" y="38283"/>
                </a:cubicBezTo>
                <a:close/>
                <a:moveTo>
                  <a:pt x="20607" y="38283"/>
                </a:moveTo>
                <a:cubicBezTo>
                  <a:pt x="20324" y="38283"/>
                  <a:pt x="19945" y="38661"/>
                  <a:pt x="19945" y="38945"/>
                </a:cubicBezTo>
                <a:cubicBezTo>
                  <a:pt x="19945" y="39323"/>
                  <a:pt x="20135" y="39701"/>
                  <a:pt x="20607" y="39701"/>
                </a:cubicBezTo>
                <a:cubicBezTo>
                  <a:pt x="20985" y="39701"/>
                  <a:pt x="21363" y="39323"/>
                  <a:pt x="21363" y="38945"/>
                </a:cubicBezTo>
                <a:cubicBezTo>
                  <a:pt x="21363" y="38661"/>
                  <a:pt x="21080" y="38283"/>
                  <a:pt x="20607" y="38283"/>
                </a:cubicBezTo>
                <a:close/>
                <a:moveTo>
                  <a:pt x="27602" y="38283"/>
                </a:moveTo>
                <a:cubicBezTo>
                  <a:pt x="27224" y="38283"/>
                  <a:pt x="26846" y="38661"/>
                  <a:pt x="26846" y="38945"/>
                </a:cubicBezTo>
                <a:cubicBezTo>
                  <a:pt x="26846" y="39323"/>
                  <a:pt x="27129" y="39701"/>
                  <a:pt x="27602" y="39701"/>
                </a:cubicBezTo>
                <a:cubicBezTo>
                  <a:pt x="27980" y="39701"/>
                  <a:pt x="28358" y="39323"/>
                  <a:pt x="28358" y="38945"/>
                </a:cubicBezTo>
                <a:cubicBezTo>
                  <a:pt x="28358" y="38661"/>
                  <a:pt x="28075" y="38283"/>
                  <a:pt x="27602" y="38283"/>
                </a:cubicBezTo>
                <a:close/>
                <a:moveTo>
                  <a:pt x="34691" y="38283"/>
                </a:moveTo>
                <a:cubicBezTo>
                  <a:pt x="34313" y="38283"/>
                  <a:pt x="33935" y="38661"/>
                  <a:pt x="33935" y="38945"/>
                </a:cubicBezTo>
                <a:cubicBezTo>
                  <a:pt x="33935" y="39323"/>
                  <a:pt x="34219" y="39701"/>
                  <a:pt x="34691" y="39701"/>
                </a:cubicBezTo>
                <a:cubicBezTo>
                  <a:pt x="35070" y="39701"/>
                  <a:pt x="35448" y="39323"/>
                  <a:pt x="35448" y="38945"/>
                </a:cubicBezTo>
                <a:cubicBezTo>
                  <a:pt x="35259" y="38661"/>
                  <a:pt x="35070" y="38283"/>
                  <a:pt x="34691" y="38283"/>
                </a:cubicBezTo>
                <a:close/>
                <a:moveTo>
                  <a:pt x="41686" y="38283"/>
                </a:moveTo>
                <a:cubicBezTo>
                  <a:pt x="41308" y="38283"/>
                  <a:pt x="40930" y="38661"/>
                  <a:pt x="40930" y="38945"/>
                </a:cubicBezTo>
                <a:cubicBezTo>
                  <a:pt x="40930" y="39323"/>
                  <a:pt x="41214" y="39701"/>
                  <a:pt x="41686" y="39701"/>
                </a:cubicBezTo>
                <a:cubicBezTo>
                  <a:pt x="42064" y="39701"/>
                  <a:pt x="42348" y="39323"/>
                  <a:pt x="42348" y="38945"/>
                </a:cubicBezTo>
                <a:cubicBezTo>
                  <a:pt x="42253" y="38661"/>
                  <a:pt x="42064" y="38283"/>
                  <a:pt x="41686" y="38283"/>
                </a:cubicBezTo>
                <a:close/>
                <a:moveTo>
                  <a:pt x="48681" y="38283"/>
                </a:moveTo>
                <a:cubicBezTo>
                  <a:pt x="48303" y="38283"/>
                  <a:pt x="47925" y="38661"/>
                  <a:pt x="47925" y="38945"/>
                </a:cubicBezTo>
                <a:cubicBezTo>
                  <a:pt x="47925" y="39323"/>
                  <a:pt x="48114" y="39701"/>
                  <a:pt x="48681" y="39701"/>
                </a:cubicBezTo>
                <a:cubicBezTo>
                  <a:pt x="48965" y="39701"/>
                  <a:pt x="49343" y="39323"/>
                  <a:pt x="49343" y="38945"/>
                </a:cubicBezTo>
                <a:cubicBezTo>
                  <a:pt x="49248" y="38661"/>
                  <a:pt x="48965" y="38283"/>
                  <a:pt x="48681" y="38283"/>
                </a:cubicBezTo>
                <a:close/>
                <a:moveTo>
                  <a:pt x="55581" y="38283"/>
                </a:moveTo>
                <a:cubicBezTo>
                  <a:pt x="55298" y="38283"/>
                  <a:pt x="54920" y="38661"/>
                  <a:pt x="54920" y="38945"/>
                </a:cubicBezTo>
                <a:cubicBezTo>
                  <a:pt x="54920" y="39323"/>
                  <a:pt x="55109" y="39701"/>
                  <a:pt x="55581" y="39701"/>
                </a:cubicBezTo>
                <a:cubicBezTo>
                  <a:pt x="55960" y="39701"/>
                  <a:pt x="56338" y="39323"/>
                  <a:pt x="56338" y="38945"/>
                </a:cubicBezTo>
                <a:cubicBezTo>
                  <a:pt x="56243" y="38661"/>
                  <a:pt x="55960" y="38283"/>
                  <a:pt x="55581" y="38283"/>
                </a:cubicBezTo>
                <a:close/>
                <a:moveTo>
                  <a:pt x="62576" y="38283"/>
                </a:moveTo>
                <a:cubicBezTo>
                  <a:pt x="62198" y="38283"/>
                  <a:pt x="61820" y="38661"/>
                  <a:pt x="61820" y="38945"/>
                </a:cubicBezTo>
                <a:cubicBezTo>
                  <a:pt x="61820" y="39323"/>
                  <a:pt x="62104" y="39701"/>
                  <a:pt x="62576" y="39701"/>
                </a:cubicBezTo>
                <a:cubicBezTo>
                  <a:pt x="62954" y="39701"/>
                  <a:pt x="63333" y="39323"/>
                  <a:pt x="63333" y="38945"/>
                </a:cubicBezTo>
                <a:cubicBezTo>
                  <a:pt x="63144" y="38661"/>
                  <a:pt x="62954" y="38283"/>
                  <a:pt x="62576" y="38283"/>
                </a:cubicBezTo>
                <a:close/>
                <a:moveTo>
                  <a:pt x="69571" y="38283"/>
                </a:moveTo>
                <a:cubicBezTo>
                  <a:pt x="69193" y="38283"/>
                  <a:pt x="68815" y="38661"/>
                  <a:pt x="68815" y="38945"/>
                </a:cubicBezTo>
                <a:cubicBezTo>
                  <a:pt x="68815" y="39323"/>
                  <a:pt x="69099" y="39701"/>
                  <a:pt x="69571" y="39701"/>
                </a:cubicBezTo>
                <a:cubicBezTo>
                  <a:pt x="69949" y="39701"/>
                  <a:pt x="70233" y="39323"/>
                  <a:pt x="70233" y="38945"/>
                </a:cubicBezTo>
                <a:cubicBezTo>
                  <a:pt x="70138" y="38661"/>
                  <a:pt x="69949" y="38283"/>
                  <a:pt x="69571" y="38283"/>
                </a:cubicBezTo>
                <a:close/>
                <a:moveTo>
                  <a:pt x="3309" y="40079"/>
                </a:moveTo>
                <a:cubicBezTo>
                  <a:pt x="2931" y="40079"/>
                  <a:pt x="2553" y="40363"/>
                  <a:pt x="2553" y="40741"/>
                </a:cubicBezTo>
                <a:cubicBezTo>
                  <a:pt x="2553" y="41119"/>
                  <a:pt x="2742" y="41497"/>
                  <a:pt x="3309" y="41497"/>
                </a:cubicBezTo>
                <a:cubicBezTo>
                  <a:pt x="3593" y="41497"/>
                  <a:pt x="3971" y="41119"/>
                  <a:pt x="3971" y="40741"/>
                </a:cubicBezTo>
                <a:cubicBezTo>
                  <a:pt x="3876" y="40268"/>
                  <a:pt x="3593" y="40079"/>
                  <a:pt x="3309" y="40079"/>
                </a:cubicBezTo>
                <a:close/>
                <a:moveTo>
                  <a:pt x="10209" y="40079"/>
                </a:moveTo>
                <a:cubicBezTo>
                  <a:pt x="9831" y="40079"/>
                  <a:pt x="9548" y="40363"/>
                  <a:pt x="9548" y="40741"/>
                </a:cubicBezTo>
                <a:cubicBezTo>
                  <a:pt x="9548" y="41119"/>
                  <a:pt x="9737" y="41497"/>
                  <a:pt x="10209" y="41497"/>
                </a:cubicBezTo>
                <a:cubicBezTo>
                  <a:pt x="10587" y="41497"/>
                  <a:pt x="10966" y="41119"/>
                  <a:pt x="10966" y="40741"/>
                </a:cubicBezTo>
                <a:cubicBezTo>
                  <a:pt x="10871" y="40268"/>
                  <a:pt x="10587" y="40079"/>
                  <a:pt x="10209" y="40079"/>
                </a:cubicBezTo>
                <a:close/>
                <a:moveTo>
                  <a:pt x="17204" y="40079"/>
                </a:moveTo>
                <a:cubicBezTo>
                  <a:pt x="16826" y="40079"/>
                  <a:pt x="16543" y="40363"/>
                  <a:pt x="16543" y="40741"/>
                </a:cubicBezTo>
                <a:cubicBezTo>
                  <a:pt x="16543" y="41119"/>
                  <a:pt x="16732" y="41497"/>
                  <a:pt x="17204" y="41497"/>
                </a:cubicBezTo>
                <a:cubicBezTo>
                  <a:pt x="17582" y="41497"/>
                  <a:pt x="17960" y="41119"/>
                  <a:pt x="17960" y="40741"/>
                </a:cubicBezTo>
                <a:cubicBezTo>
                  <a:pt x="17771" y="40268"/>
                  <a:pt x="17582" y="40079"/>
                  <a:pt x="17204" y="40079"/>
                </a:cubicBezTo>
                <a:close/>
                <a:moveTo>
                  <a:pt x="24199" y="40079"/>
                </a:moveTo>
                <a:cubicBezTo>
                  <a:pt x="23821" y="40079"/>
                  <a:pt x="23443" y="40363"/>
                  <a:pt x="23443" y="40741"/>
                </a:cubicBezTo>
                <a:cubicBezTo>
                  <a:pt x="23443" y="41119"/>
                  <a:pt x="23726" y="41497"/>
                  <a:pt x="24199" y="41497"/>
                </a:cubicBezTo>
                <a:cubicBezTo>
                  <a:pt x="24577" y="41497"/>
                  <a:pt x="24861" y="41119"/>
                  <a:pt x="24861" y="40741"/>
                </a:cubicBezTo>
                <a:cubicBezTo>
                  <a:pt x="24766" y="40268"/>
                  <a:pt x="24577" y="40079"/>
                  <a:pt x="24199" y="40079"/>
                </a:cubicBezTo>
                <a:close/>
                <a:moveTo>
                  <a:pt x="31099" y="40079"/>
                </a:moveTo>
                <a:cubicBezTo>
                  <a:pt x="30816" y="40079"/>
                  <a:pt x="30438" y="40363"/>
                  <a:pt x="30438" y="40741"/>
                </a:cubicBezTo>
                <a:cubicBezTo>
                  <a:pt x="30438" y="41119"/>
                  <a:pt x="30627" y="41497"/>
                  <a:pt x="31099" y="41497"/>
                </a:cubicBezTo>
                <a:cubicBezTo>
                  <a:pt x="31478" y="41497"/>
                  <a:pt x="31856" y="41119"/>
                  <a:pt x="31856" y="40741"/>
                </a:cubicBezTo>
                <a:cubicBezTo>
                  <a:pt x="31761" y="40268"/>
                  <a:pt x="31478" y="40079"/>
                  <a:pt x="31099" y="40079"/>
                </a:cubicBezTo>
                <a:close/>
                <a:moveTo>
                  <a:pt x="38094" y="40079"/>
                </a:moveTo>
                <a:cubicBezTo>
                  <a:pt x="37811" y="40079"/>
                  <a:pt x="37433" y="40363"/>
                  <a:pt x="37433" y="40741"/>
                </a:cubicBezTo>
                <a:cubicBezTo>
                  <a:pt x="37433" y="41119"/>
                  <a:pt x="37622" y="41497"/>
                  <a:pt x="38094" y="41497"/>
                </a:cubicBezTo>
                <a:cubicBezTo>
                  <a:pt x="38472" y="41497"/>
                  <a:pt x="38851" y="41119"/>
                  <a:pt x="38851" y="40741"/>
                </a:cubicBezTo>
                <a:cubicBezTo>
                  <a:pt x="38851" y="40268"/>
                  <a:pt x="38472" y="40079"/>
                  <a:pt x="38094" y="40079"/>
                </a:cubicBezTo>
                <a:close/>
                <a:moveTo>
                  <a:pt x="45089" y="40079"/>
                </a:moveTo>
                <a:cubicBezTo>
                  <a:pt x="44711" y="40079"/>
                  <a:pt x="44333" y="40363"/>
                  <a:pt x="44333" y="40741"/>
                </a:cubicBezTo>
                <a:cubicBezTo>
                  <a:pt x="44333" y="41119"/>
                  <a:pt x="44617" y="41497"/>
                  <a:pt x="45089" y="41497"/>
                </a:cubicBezTo>
                <a:cubicBezTo>
                  <a:pt x="45467" y="41497"/>
                  <a:pt x="45845" y="41119"/>
                  <a:pt x="45845" y="40741"/>
                </a:cubicBezTo>
                <a:cubicBezTo>
                  <a:pt x="45845" y="40268"/>
                  <a:pt x="45467" y="40079"/>
                  <a:pt x="45089" y="40079"/>
                </a:cubicBezTo>
                <a:close/>
                <a:moveTo>
                  <a:pt x="52084" y="40079"/>
                </a:moveTo>
                <a:cubicBezTo>
                  <a:pt x="51706" y="40079"/>
                  <a:pt x="51328" y="40363"/>
                  <a:pt x="51328" y="40741"/>
                </a:cubicBezTo>
                <a:cubicBezTo>
                  <a:pt x="51328" y="41119"/>
                  <a:pt x="51611" y="41497"/>
                  <a:pt x="52084" y="41497"/>
                </a:cubicBezTo>
                <a:cubicBezTo>
                  <a:pt x="52462" y="41497"/>
                  <a:pt x="52746" y="41119"/>
                  <a:pt x="52746" y="40741"/>
                </a:cubicBezTo>
                <a:cubicBezTo>
                  <a:pt x="52746" y="40268"/>
                  <a:pt x="52368" y="40079"/>
                  <a:pt x="52084" y="40079"/>
                </a:cubicBezTo>
                <a:close/>
                <a:moveTo>
                  <a:pt x="59079" y="40079"/>
                </a:moveTo>
                <a:cubicBezTo>
                  <a:pt x="58701" y="40079"/>
                  <a:pt x="58323" y="40363"/>
                  <a:pt x="58323" y="40741"/>
                </a:cubicBezTo>
                <a:cubicBezTo>
                  <a:pt x="58323" y="41119"/>
                  <a:pt x="58512" y="41497"/>
                  <a:pt x="59079" y="41497"/>
                </a:cubicBezTo>
                <a:cubicBezTo>
                  <a:pt x="59363" y="41497"/>
                  <a:pt x="59741" y="41119"/>
                  <a:pt x="59741" y="40741"/>
                </a:cubicBezTo>
                <a:cubicBezTo>
                  <a:pt x="59741" y="40268"/>
                  <a:pt x="59363" y="40079"/>
                  <a:pt x="59079" y="40079"/>
                </a:cubicBezTo>
                <a:close/>
                <a:moveTo>
                  <a:pt x="65979" y="40079"/>
                </a:moveTo>
                <a:cubicBezTo>
                  <a:pt x="65601" y="40079"/>
                  <a:pt x="65318" y="40363"/>
                  <a:pt x="65318" y="40741"/>
                </a:cubicBezTo>
                <a:cubicBezTo>
                  <a:pt x="65318" y="41119"/>
                  <a:pt x="65507" y="41497"/>
                  <a:pt x="65979" y="41497"/>
                </a:cubicBezTo>
                <a:cubicBezTo>
                  <a:pt x="66357" y="41497"/>
                  <a:pt x="66735" y="41119"/>
                  <a:pt x="66735" y="40741"/>
                </a:cubicBezTo>
                <a:cubicBezTo>
                  <a:pt x="66735" y="40268"/>
                  <a:pt x="66357" y="40079"/>
                  <a:pt x="65979" y="40079"/>
                </a:cubicBezTo>
                <a:close/>
                <a:moveTo>
                  <a:pt x="72974" y="40079"/>
                </a:moveTo>
                <a:cubicBezTo>
                  <a:pt x="72596" y="40079"/>
                  <a:pt x="72312" y="40363"/>
                  <a:pt x="72312" y="40741"/>
                </a:cubicBezTo>
                <a:cubicBezTo>
                  <a:pt x="72312" y="41119"/>
                  <a:pt x="72502" y="41497"/>
                  <a:pt x="72974" y="41497"/>
                </a:cubicBezTo>
                <a:cubicBezTo>
                  <a:pt x="73352" y="41497"/>
                  <a:pt x="73730" y="41119"/>
                  <a:pt x="73730" y="40741"/>
                </a:cubicBezTo>
                <a:cubicBezTo>
                  <a:pt x="73730" y="40268"/>
                  <a:pt x="73352" y="40079"/>
                  <a:pt x="72974" y="40079"/>
                </a:cubicBezTo>
                <a:close/>
                <a:moveTo>
                  <a:pt x="6712" y="41780"/>
                </a:moveTo>
                <a:cubicBezTo>
                  <a:pt x="6334" y="41780"/>
                  <a:pt x="5956" y="42159"/>
                  <a:pt x="5956" y="42537"/>
                </a:cubicBezTo>
                <a:cubicBezTo>
                  <a:pt x="5956" y="42915"/>
                  <a:pt x="6239" y="43198"/>
                  <a:pt x="6712" y="43198"/>
                </a:cubicBezTo>
                <a:cubicBezTo>
                  <a:pt x="7090" y="43198"/>
                  <a:pt x="7374" y="42915"/>
                  <a:pt x="7374" y="42537"/>
                </a:cubicBezTo>
                <a:cubicBezTo>
                  <a:pt x="7374" y="42064"/>
                  <a:pt x="7090" y="41780"/>
                  <a:pt x="6712" y="41780"/>
                </a:cubicBezTo>
                <a:close/>
                <a:moveTo>
                  <a:pt x="13707" y="41780"/>
                </a:moveTo>
                <a:cubicBezTo>
                  <a:pt x="13329" y="41780"/>
                  <a:pt x="12951" y="42159"/>
                  <a:pt x="12951" y="42537"/>
                </a:cubicBezTo>
                <a:cubicBezTo>
                  <a:pt x="12951" y="42915"/>
                  <a:pt x="13234" y="43198"/>
                  <a:pt x="13707" y="43198"/>
                </a:cubicBezTo>
                <a:cubicBezTo>
                  <a:pt x="13990" y="43198"/>
                  <a:pt x="14368" y="42915"/>
                  <a:pt x="14368" y="42537"/>
                </a:cubicBezTo>
                <a:cubicBezTo>
                  <a:pt x="14368" y="42064"/>
                  <a:pt x="13990" y="41780"/>
                  <a:pt x="13707" y="41780"/>
                </a:cubicBezTo>
                <a:close/>
                <a:moveTo>
                  <a:pt x="20607" y="41780"/>
                </a:moveTo>
                <a:cubicBezTo>
                  <a:pt x="20324" y="41780"/>
                  <a:pt x="19945" y="42159"/>
                  <a:pt x="19945" y="42537"/>
                </a:cubicBezTo>
                <a:cubicBezTo>
                  <a:pt x="19945" y="42915"/>
                  <a:pt x="20135" y="43198"/>
                  <a:pt x="20607" y="43198"/>
                </a:cubicBezTo>
                <a:cubicBezTo>
                  <a:pt x="20985" y="43198"/>
                  <a:pt x="21363" y="42915"/>
                  <a:pt x="21363" y="42537"/>
                </a:cubicBezTo>
                <a:cubicBezTo>
                  <a:pt x="21363" y="42064"/>
                  <a:pt x="21080" y="41780"/>
                  <a:pt x="20607" y="41780"/>
                </a:cubicBezTo>
                <a:close/>
                <a:moveTo>
                  <a:pt x="27602" y="41780"/>
                </a:moveTo>
                <a:cubicBezTo>
                  <a:pt x="27224" y="41780"/>
                  <a:pt x="26846" y="42159"/>
                  <a:pt x="26846" y="42537"/>
                </a:cubicBezTo>
                <a:cubicBezTo>
                  <a:pt x="26846" y="42915"/>
                  <a:pt x="27129" y="43198"/>
                  <a:pt x="27602" y="43198"/>
                </a:cubicBezTo>
                <a:cubicBezTo>
                  <a:pt x="27980" y="43198"/>
                  <a:pt x="28358" y="42915"/>
                  <a:pt x="28358" y="42537"/>
                </a:cubicBezTo>
                <a:cubicBezTo>
                  <a:pt x="28358" y="42064"/>
                  <a:pt x="28075" y="41780"/>
                  <a:pt x="27602" y="41780"/>
                </a:cubicBezTo>
                <a:close/>
                <a:moveTo>
                  <a:pt x="34691" y="41780"/>
                </a:moveTo>
                <a:cubicBezTo>
                  <a:pt x="34313" y="41780"/>
                  <a:pt x="33935" y="42159"/>
                  <a:pt x="33935" y="42537"/>
                </a:cubicBezTo>
                <a:cubicBezTo>
                  <a:pt x="33935" y="42915"/>
                  <a:pt x="34219" y="43198"/>
                  <a:pt x="34691" y="43198"/>
                </a:cubicBezTo>
                <a:cubicBezTo>
                  <a:pt x="35070" y="43198"/>
                  <a:pt x="35448" y="42915"/>
                  <a:pt x="35448" y="42537"/>
                </a:cubicBezTo>
                <a:cubicBezTo>
                  <a:pt x="35259" y="42064"/>
                  <a:pt x="35070" y="41780"/>
                  <a:pt x="34691" y="41780"/>
                </a:cubicBezTo>
                <a:close/>
                <a:moveTo>
                  <a:pt x="41686" y="41780"/>
                </a:moveTo>
                <a:cubicBezTo>
                  <a:pt x="41308" y="41780"/>
                  <a:pt x="40930" y="42159"/>
                  <a:pt x="40930" y="42537"/>
                </a:cubicBezTo>
                <a:cubicBezTo>
                  <a:pt x="40930" y="42915"/>
                  <a:pt x="41214" y="43198"/>
                  <a:pt x="41686" y="43198"/>
                </a:cubicBezTo>
                <a:cubicBezTo>
                  <a:pt x="42064" y="43198"/>
                  <a:pt x="42348" y="42915"/>
                  <a:pt x="42348" y="42537"/>
                </a:cubicBezTo>
                <a:cubicBezTo>
                  <a:pt x="42253" y="42064"/>
                  <a:pt x="42064" y="41780"/>
                  <a:pt x="41686" y="41780"/>
                </a:cubicBezTo>
                <a:close/>
                <a:moveTo>
                  <a:pt x="48681" y="41780"/>
                </a:moveTo>
                <a:cubicBezTo>
                  <a:pt x="48303" y="41780"/>
                  <a:pt x="47925" y="42159"/>
                  <a:pt x="47925" y="42537"/>
                </a:cubicBezTo>
                <a:cubicBezTo>
                  <a:pt x="47925" y="42915"/>
                  <a:pt x="48114" y="43198"/>
                  <a:pt x="48681" y="43198"/>
                </a:cubicBezTo>
                <a:cubicBezTo>
                  <a:pt x="48965" y="43198"/>
                  <a:pt x="49343" y="42915"/>
                  <a:pt x="49343" y="42537"/>
                </a:cubicBezTo>
                <a:cubicBezTo>
                  <a:pt x="49248" y="42064"/>
                  <a:pt x="48965" y="41780"/>
                  <a:pt x="48681" y="41780"/>
                </a:cubicBezTo>
                <a:close/>
                <a:moveTo>
                  <a:pt x="55581" y="41780"/>
                </a:moveTo>
                <a:cubicBezTo>
                  <a:pt x="55298" y="41780"/>
                  <a:pt x="54920" y="42159"/>
                  <a:pt x="54920" y="42537"/>
                </a:cubicBezTo>
                <a:cubicBezTo>
                  <a:pt x="54920" y="42915"/>
                  <a:pt x="55109" y="43198"/>
                  <a:pt x="55581" y="43198"/>
                </a:cubicBezTo>
                <a:cubicBezTo>
                  <a:pt x="55960" y="43198"/>
                  <a:pt x="56338" y="42915"/>
                  <a:pt x="56338" y="42537"/>
                </a:cubicBezTo>
                <a:cubicBezTo>
                  <a:pt x="56243" y="42064"/>
                  <a:pt x="55960" y="41780"/>
                  <a:pt x="55581" y="41780"/>
                </a:cubicBezTo>
                <a:close/>
                <a:moveTo>
                  <a:pt x="62576" y="41780"/>
                </a:moveTo>
                <a:cubicBezTo>
                  <a:pt x="62198" y="41780"/>
                  <a:pt x="61820" y="42159"/>
                  <a:pt x="61820" y="42537"/>
                </a:cubicBezTo>
                <a:cubicBezTo>
                  <a:pt x="61820" y="42915"/>
                  <a:pt x="62104" y="43198"/>
                  <a:pt x="62576" y="43198"/>
                </a:cubicBezTo>
                <a:cubicBezTo>
                  <a:pt x="62954" y="43198"/>
                  <a:pt x="63333" y="42915"/>
                  <a:pt x="63333" y="42537"/>
                </a:cubicBezTo>
                <a:cubicBezTo>
                  <a:pt x="63144" y="42064"/>
                  <a:pt x="62954" y="41780"/>
                  <a:pt x="62576" y="41780"/>
                </a:cubicBezTo>
                <a:close/>
                <a:moveTo>
                  <a:pt x="69571" y="41780"/>
                </a:moveTo>
                <a:cubicBezTo>
                  <a:pt x="69193" y="41780"/>
                  <a:pt x="68815" y="42159"/>
                  <a:pt x="68815" y="42537"/>
                </a:cubicBezTo>
                <a:cubicBezTo>
                  <a:pt x="68815" y="42915"/>
                  <a:pt x="69099" y="43198"/>
                  <a:pt x="69571" y="43198"/>
                </a:cubicBezTo>
                <a:cubicBezTo>
                  <a:pt x="69949" y="43198"/>
                  <a:pt x="70233" y="42915"/>
                  <a:pt x="70233" y="42537"/>
                </a:cubicBezTo>
                <a:cubicBezTo>
                  <a:pt x="70138" y="42064"/>
                  <a:pt x="69949" y="41780"/>
                  <a:pt x="69571" y="41780"/>
                </a:cubicBezTo>
                <a:close/>
                <a:moveTo>
                  <a:pt x="3309" y="43482"/>
                </a:moveTo>
                <a:cubicBezTo>
                  <a:pt x="2931" y="43482"/>
                  <a:pt x="2553" y="43765"/>
                  <a:pt x="2553" y="44144"/>
                </a:cubicBezTo>
                <a:cubicBezTo>
                  <a:pt x="2553" y="44522"/>
                  <a:pt x="2742" y="44900"/>
                  <a:pt x="3309" y="44900"/>
                </a:cubicBezTo>
                <a:cubicBezTo>
                  <a:pt x="3593" y="44900"/>
                  <a:pt x="3971" y="44522"/>
                  <a:pt x="3971" y="44144"/>
                </a:cubicBezTo>
                <a:cubicBezTo>
                  <a:pt x="3876" y="43765"/>
                  <a:pt x="3593" y="43482"/>
                  <a:pt x="3309" y="43482"/>
                </a:cubicBezTo>
                <a:close/>
                <a:moveTo>
                  <a:pt x="10209" y="43482"/>
                </a:moveTo>
                <a:cubicBezTo>
                  <a:pt x="9831" y="43482"/>
                  <a:pt x="9548" y="43765"/>
                  <a:pt x="9548" y="44144"/>
                </a:cubicBezTo>
                <a:cubicBezTo>
                  <a:pt x="9548" y="44522"/>
                  <a:pt x="9737" y="44900"/>
                  <a:pt x="10209" y="44900"/>
                </a:cubicBezTo>
                <a:cubicBezTo>
                  <a:pt x="10587" y="44900"/>
                  <a:pt x="10966" y="44522"/>
                  <a:pt x="10966" y="44144"/>
                </a:cubicBezTo>
                <a:cubicBezTo>
                  <a:pt x="10871" y="43765"/>
                  <a:pt x="10587" y="43482"/>
                  <a:pt x="10209" y="43482"/>
                </a:cubicBezTo>
                <a:close/>
                <a:moveTo>
                  <a:pt x="17204" y="43482"/>
                </a:moveTo>
                <a:cubicBezTo>
                  <a:pt x="16826" y="43482"/>
                  <a:pt x="16543" y="43765"/>
                  <a:pt x="16543" y="44144"/>
                </a:cubicBezTo>
                <a:cubicBezTo>
                  <a:pt x="16543" y="44522"/>
                  <a:pt x="16732" y="44900"/>
                  <a:pt x="17204" y="44900"/>
                </a:cubicBezTo>
                <a:cubicBezTo>
                  <a:pt x="17582" y="44900"/>
                  <a:pt x="17960" y="44522"/>
                  <a:pt x="17960" y="44144"/>
                </a:cubicBezTo>
                <a:cubicBezTo>
                  <a:pt x="17771" y="43765"/>
                  <a:pt x="17582" y="43482"/>
                  <a:pt x="17204" y="43482"/>
                </a:cubicBezTo>
                <a:close/>
                <a:moveTo>
                  <a:pt x="24199" y="43482"/>
                </a:moveTo>
                <a:cubicBezTo>
                  <a:pt x="23821" y="43482"/>
                  <a:pt x="23443" y="43765"/>
                  <a:pt x="23443" y="44144"/>
                </a:cubicBezTo>
                <a:cubicBezTo>
                  <a:pt x="23443" y="44522"/>
                  <a:pt x="23726" y="44900"/>
                  <a:pt x="24199" y="44900"/>
                </a:cubicBezTo>
                <a:cubicBezTo>
                  <a:pt x="24577" y="44900"/>
                  <a:pt x="24861" y="44522"/>
                  <a:pt x="24861" y="44144"/>
                </a:cubicBezTo>
                <a:cubicBezTo>
                  <a:pt x="24766" y="43765"/>
                  <a:pt x="24577" y="43482"/>
                  <a:pt x="24199" y="43482"/>
                </a:cubicBezTo>
                <a:close/>
                <a:moveTo>
                  <a:pt x="31099" y="43482"/>
                </a:moveTo>
                <a:cubicBezTo>
                  <a:pt x="30816" y="43482"/>
                  <a:pt x="30438" y="43765"/>
                  <a:pt x="30438" y="44144"/>
                </a:cubicBezTo>
                <a:cubicBezTo>
                  <a:pt x="30438" y="44522"/>
                  <a:pt x="30627" y="44900"/>
                  <a:pt x="31099" y="44900"/>
                </a:cubicBezTo>
                <a:cubicBezTo>
                  <a:pt x="31478" y="44900"/>
                  <a:pt x="31856" y="44522"/>
                  <a:pt x="31856" y="44144"/>
                </a:cubicBezTo>
                <a:cubicBezTo>
                  <a:pt x="31761" y="43765"/>
                  <a:pt x="31478" y="43482"/>
                  <a:pt x="31099" y="43482"/>
                </a:cubicBezTo>
                <a:close/>
                <a:moveTo>
                  <a:pt x="38094" y="43482"/>
                </a:moveTo>
                <a:cubicBezTo>
                  <a:pt x="37811" y="43482"/>
                  <a:pt x="37433" y="43765"/>
                  <a:pt x="37433" y="44144"/>
                </a:cubicBezTo>
                <a:cubicBezTo>
                  <a:pt x="37433" y="44522"/>
                  <a:pt x="37622" y="44900"/>
                  <a:pt x="38094" y="44900"/>
                </a:cubicBezTo>
                <a:cubicBezTo>
                  <a:pt x="38472" y="44900"/>
                  <a:pt x="38851" y="44522"/>
                  <a:pt x="38851" y="44144"/>
                </a:cubicBezTo>
                <a:cubicBezTo>
                  <a:pt x="38851" y="43765"/>
                  <a:pt x="38472" y="43482"/>
                  <a:pt x="38094" y="43482"/>
                </a:cubicBezTo>
                <a:close/>
                <a:moveTo>
                  <a:pt x="45089" y="43482"/>
                </a:moveTo>
                <a:cubicBezTo>
                  <a:pt x="44711" y="43482"/>
                  <a:pt x="44333" y="43765"/>
                  <a:pt x="44333" y="44144"/>
                </a:cubicBezTo>
                <a:cubicBezTo>
                  <a:pt x="44333" y="44522"/>
                  <a:pt x="44617" y="44900"/>
                  <a:pt x="45089" y="44900"/>
                </a:cubicBezTo>
                <a:cubicBezTo>
                  <a:pt x="45467" y="44900"/>
                  <a:pt x="45845" y="44522"/>
                  <a:pt x="45845" y="44144"/>
                </a:cubicBezTo>
                <a:cubicBezTo>
                  <a:pt x="45845" y="43765"/>
                  <a:pt x="45467" y="43482"/>
                  <a:pt x="45089" y="43482"/>
                </a:cubicBezTo>
                <a:close/>
                <a:moveTo>
                  <a:pt x="52084" y="43482"/>
                </a:moveTo>
                <a:cubicBezTo>
                  <a:pt x="51706" y="43482"/>
                  <a:pt x="51328" y="43765"/>
                  <a:pt x="51328" y="44144"/>
                </a:cubicBezTo>
                <a:cubicBezTo>
                  <a:pt x="51328" y="44522"/>
                  <a:pt x="51611" y="44900"/>
                  <a:pt x="52084" y="44900"/>
                </a:cubicBezTo>
                <a:cubicBezTo>
                  <a:pt x="52462" y="44900"/>
                  <a:pt x="52746" y="44522"/>
                  <a:pt x="52746" y="44144"/>
                </a:cubicBezTo>
                <a:cubicBezTo>
                  <a:pt x="52746" y="43765"/>
                  <a:pt x="52368" y="43482"/>
                  <a:pt x="52084" y="43482"/>
                </a:cubicBezTo>
                <a:close/>
                <a:moveTo>
                  <a:pt x="59079" y="43482"/>
                </a:moveTo>
                <a:cubicBezTo>
                  <a:pt x="58701" y="43482"/>
                  <a:pt x="58323" y="43765"/>
                  <a:pt x="58323" y="44144"/>
                </a:cubicBezTo>
                <a:cubicBezTo>
                  <a:pt x="58323" y="44522"/>
                  <a:pt x="58512" y="44900"/>
                  <a:pt x="59079" y="44900"/>
                </a:cubicBezTo>
                <a:cubicBezTo>
                  <a:pt x="59363" y="44900"/>
                  <a:pt x="59741" y="44522"/>
                  <a:pt x="59741" y="44144"/>
                </a:cubicBezTo>
                <a:cubicBezTo>
                  <a:pt x="59741" y="43765"/>
                  <a:pt x="59363" y="43482"/>
                  <a:pt x="59079" y="43482"/>
                </a:cubicBezTo>
                <a:close/>
                <a:moveTo>
                  <a:pt x="65979" y="43482"/>
                </a:moveTo>
                <a:cubicBezTo>
                  <a:pt x="65601" y="43482"/>
                  <a:pt x="65318" y="43765"/>
                  <a:pt x="65318" y="44144"/>
                </a:cubicBezTo>
                <a:cubicBezTo>
                  <a:pt x="65318" y="44522"/>
                  <a:pt x="65507" y="44900"/>
                  <a:pt x="65979" y="44900"/>
                </a:cubicBezTo>
                <a:cubicBezTo>
                  <a:pt x="66357" y="44900"/>
                  <a:pt x="66735" y="44522"/>
                  <a:pt x="66735" y="44144"/>
                </a:cubicBezTo>
                <a:cubicBezTo>
                  <a:pt x="66735" y="43765"/>
                  <a:pt x="66357" y="43482"/>
                  <a:pt x="65979" y="43482"/>
                </a:cubicBezTo>
                <a:close/>
                <a:moveTo>
                  <a:pt x="72974" y="43482"/>
                </a:moveTo>
                <a:cubicBezTo>
                  <a:pt x="72596" y="43482"/>
                  <a:pt x="72312" y="43765"/>
                  <a:pt x="72312" y="44144"/>
                </a:cubicBezTo>
                <a:cubicBezTo>
                  <a:pt x="72312" y="44522"/>
                  <a:pt x="72502" y="44900"/>
                  <a:pt x="72974" y="44900"/>
                </a:cubicBezTo>
                <a:cubicBezTo>
                  <a:pt x="73352" y="44900"/>
                  <a:pt x="73730" y="44522"/>
                  <a:pt x="73730" y="44144"/>
                </a:cubicBezTo>
                <a:cubicBezTo>
                  <a:pt x="73730" y="43765"/>
                  <a:pt x="73352" y="43482"/>
                  <a:pt x="72974" y="43482"/>
                </a:cubicBezTo>
                <a:close/>
                <a:moveTo>
                  <a:pt x="6712" y="45278"/>
                </a:moveTo>
                <a:cubicBezTo>
                  <a:pt x="6334" y="45278"/>
                  <a:pt x="5956" y="45561"/>
                  <a:pt x="5956" y="45939"/>
                </a:cubicBezTo>
                <a:cubicBezTo>
                  <a:pt x="5956" y="46318"/>
                  <a:pt x="6239" y="46696"/>
                  <a:pt x="6712" y="46696"/>
                </a:cubicBezTo>
                <a:cubicBezTo>
                  <a:pt x="7090" y="46696"/>
                  <a:pt x="7374" y="46318"/>
                  <a:pt x="7374" y="45939"/>
                </a:cubicBezTo>
                <a:cubicBezTo>
                  <a:pt x="7374" y="45561"/>
                  <a:pt x="7090" y="45278"/>
                  <a:pt x="6712" y="45278"/>
                </a:cubicBezTo>
                <a:close/>
                <a:moveTo>
                  <a:pt x="13707" y="45278"/>
                </a:moveTo>
                <a:cubicBezTo>
                  <a:pt x="13329" y="45278"/>
                  <a:pt x="12951" y="45561"/>
                  <a:pt x="12951" y="45939"/>
                </a:cubicBezTo>
                <a:cubicBezTo>
                  <a:pt x="12951" y="46318"/>
                  <a:pt x="13234" y="46696"/>
                  <a:pt x="13707" y="46696"/>
                </a:cubicBezTo>
                <a:cubicBezTo>
                  <a:pt x="13990" y="46696"/>
                  <a:pt x="14368" y="46318"/>
                  <a:pt x="14368" y="45939"/>
                </a:cubicBezTo>
                <a:cubicBezTo>
                  <a:pt x="14368" y="45561"/>
                  <a:pt x="13990" y="45278"/>
                  <a:pt x="13707" y="45278"/>
                </a:cubicBezTo>
                <a:close/>
                <a:moveTo>
                  <a:pt x="20607" y="45278"/>
                </a:moveTo>
                <a:cubicBezTo>
                  <a:pt x="20324" y="45278"/>
                  <a:pt x="19945" y="45561"/>
                  <a:pt x="19945" y="45939"/>
                </a:cubicBezTo>
                <a:cubicBezTo>
                  <a:pt x="19945" y="46318"/>
                  <a:pt x="20135" y="46696"/>
                  <a:pt x="20607" y="46696"/>
                </a:cubicBezTo>
                <a:cubicBezTo>
                  <a:pt x="20985" y="46696"/>
                  <a:pt x="21363" y="46318"/>
                  <a:pt x="21363" y="45939"/>
                </a:cubicBezTo>
                <a:cubicBezTo>
                  <a:pt x="21363" y="45561"/>
                  <a:pt x="21080" y="45278"/>
                  <a:pt x="20607" y="45278"/>
                </a:cubicBezTo>
                <a:close/>
                <a:moveTo>
                  <a:pt x="27602" y="45278"/>
                </a:moveTo>
                <a:cubicBezTo>
                  <a:pt x="27224" y="45278"/>
                  <a:pt x="26846" y="45561"/>
                  <a:pt x="26846" y="45939"/>
                </a:cubicBezTo>
                <a:cubicBezTo>
                  <a:pt x="26846" y="46318"/>
                  <a:pt x="27129" y="46696"/>
                  <a:pt x="27602" y="46696"/>
                </a:cubicBezTo>
                <a:cubicBezTo>
                  <a:pt x="27980" y="46696"/>
                  <a:pt x="28358" y="46318"/>
                  <a:pt x="28358" y="45939"/>
                </a:cubicBezTo>
                <a:cubicBezTo>
                  <a:pt x="28358" y="45561"/>
                  <a:pt x="28075" y="45278"/>
                  <a:pt x="27602" y="45278"/>
                </a:cubicBezTo>
                <a:close/>
                <a:moveTo>
                  <a:pt x="34691" y="45278"/>
                </a:moveTo>
                <a:cubicBezTo>
                  <a:pt x="34313" y="45278"/>
                  <a:pt x="33935" y="45561"/>
                  <a:pt x="33935" y="45939"/>
                </a:cubicBezTo>
                <a:cubicBezTo>
                  <a:pt x="33935" y="46318"/>
                  <a:pt x="34219" y="46696"/>
                  <a:pt x="34691" y="46696"/>
                </a:cubicBezTo>
                <a:cubicBezTo>
                  <a:pt x="35070" y="46696"/>
                  <a:pt x="35448" y="46318"/>
                  <a:pt x="35448" y="45939"/>
                </a:cubicBezTo>
                <a:cubicBezTo>
                  <a:pt x="35259" y="45561"/>
                  <a:pt x="35070" y="45278"/>
                  <a:pt x="34691" y="45278"/>
                </a:cubicBezTo>
                <a:close/>
                <a:moveTo>
                  <a:pt x="41686" y="45278"/>
                </a:moveTo>
                <a:cubicBezTo>
                  <a:pt x="41308" y="45278"/>
                  <a:pt x="40930" y="45561"/>
                  <a:pt x="40930" y="45939"/>
                </a:cubicBezTo>
                <a:cubicBezTo>
                  <a:pt x="40930" y="46318"/>
                  <a:pt x="41214" y="46696"/>
                  <a:pt x="41686" y="46696"/>
                </a:cubicBezTo>
                <a:cubicBezTo>
                  <a:pt x="42064" y="46696"/>
                  <a:pt x="42348" y="46318"/>
                  <a:pt x="42348" y="45939"/>
                </a:cubicBezTo>
                <a:cubicBezTo>
                  <a:pt x="42253" y="45561"/>
                  <a:pt x="42064" y="45278"/>
                  <a:pt x="41686" y="45278"/>
                </a:cubicBezTo>
                <a:close/>
                <a:moveTo>
                  <a:pt x="48681" y="45278"/>
                </a:moveTo>
                <a:cubicBezTo>
                  <a:pt x="48303" y="45278"/>
                  <a:pt x="47925" y="45561"/>
                  <a:pt x="47925" y="45939"/>
                </a:cubicBezTo>
                <a:cubicBezTo>
                  <a:pt x="47925" y="46318"/>
                  <a:pt x="48114" y="46696"/>
                  <a:pt x="48681" y="46696"/>
                </a:cubicBezTo>
                <a:cubicBezTo>
                  <a:pt x="48965" y="46696"/>
                  <a:pt x="49343" y="46318"/>
                  <a:pt x="49343" y="45939"/>
                </a:cubicBezTo>
                <a:cubicBezTo>
                  <a:pt x="49248" y="45561"/>
                  <a:pt x="48965" y="45278"/>
                  <a:pt x="48681" y="45278"/>
                </a:cubicBezTo>
                <a:close/>
                <a:moveTo>
                  <a:pt x="55581" y="45278"/>
                </a:moveTo>
                <a:cubicBezTo>
                  <a:pt x="55298" y="45278"/>
                  <a:pt x="54920" y="45561"/>
                  <a:pt x="54920" y="45939"/>
                </a:cubicBezTo>
                <a:cubicBezTo>
                  <a:pt x="54920" y="46318"/>
                  <a:pt x="55109" y="46696"/>
                  <a:pt x="55581" y="46696"/>
                </a:cubicBezTo>
                <a:cubicBezTo>
                  <a:pt x="55960" y="46696"/>
                  <a:pt x="56338" y="46318"/>
                  <a:pt x="56338" y="45939"/>
                </a:cubicBezTo>
                <a:cubicBezTo>
                  <a:pt x="56243" y="45561"/>
                  <a:pt x="55960" y="45278"/>
                  <a:pt x="55581" y="45278"/>
                </a:cubicBezTo>
                <a:close/>
                <a:moveTo>
                  <a:pt x="62576" y="45278"/>
                </a:moveTo>
                <a:cubicBezTo>
                  <a:pt x="62198" y="45278"/>
                  <a:pt x="61820" y="45561"/>
                  <a:pt x="61820" y="45939"/>
                </a:cubicBezTo>
                <a:cubicBezTo>
                  <a:pt x="61820" y="46318"/>
                  <a:pt x="62104" y="46696"/>
                  <a:pt x="62576" y="46696"/>
                </a:cubicBezTo>
                <a:cubicBezTo>
                  <a:pt x="62954" y="46696"/>
                  <a:pt x="63333" y="46318"/>
                  <a:pt x="63333" y="45939"/>
                </a:cubicBezTo>
                <a:cubicBezTo>
                  <a:pt x="63144" y="45561"/>
                  <a:pt x="62954" y="45278"/>
                  <a:pt x="62576" y="45278"/>
                </a:cubicBezTo>
                <a:close/>
                <a:moveTo>
                  <a:pt x="69571" y="45278"/>
                </a:moveTo>
                <a:cubicBezTo>
                  <a:pt x="69193" y="45278"/>
                  <a:pt x="68815" y="45561"/>
                  <a:pt x="68815" y="45939"/>
                </a:cubicBezTo>
                <a:cubicBezTo>
                  <a:pt x="68815" y="46318"/>
                  <a:pt x="69099" y="46696"/>
                  <a:pt x="69571" y="46696"/>
                </a:cubicBezTo>
                <a:cubicBezTo>
                  <a:pt x="69949" y="46696"/>
                  <a:pt x="70233" y="46318"/>
                  <a:pt x="70233" y="45939"/>
                </a:cubicBezTo>
                <a:cubicBezTo>
                  <a:pt x="70138" y="45561"/>
                  <a:pt x="69949" y="45278"/>
                  <a:pt x="69571" y="45278"/>
                </a:cubicBezTo>
                <a:close/>
                <a:moveTo>
                  <a:pt x="72974" y="46979"/>
                </a:moveTo>
                <a:cubicBezTo>
                  <a:pt x="72596" y="46979"/>
                  <a:pt x="72407" y="47263"/>
                  <a:pt x="72407" y="47735"/>
                </a:cubicBezTo>
                <a:cubicBezTo>
                  <a:pt x="72407" y="48114"/>
                  <a:pt x="72596" y="48208"/>
                  <a:pt x="72880" y="48303"/>
                </a:cubicBezTo>
                <a:cubicBezTo>
                  <a:pt x="72880" y="48208"/>
                  <a:pt x="72974" y="47925"/>
                  <a:pt x="72974" y="47830"/>
                </a:cubicBezTo>
                <a:cubicBezTo>
                  <a:pt x="73069" y="47641"/>
                  <a:pt x="73069" y="47357"/>
                  <a:pt x="73258" y="47168"/>
                </a:cubicBezTo>
                <a:cubicBezTo>
                  <a:pt x="73069" y="47168"/>
                  <a:pt x="73069" y="46979"/>
                  <a:pt x="72974" y="46979"/>
                </a:cubicBezTo>
                <a:close/>
                <a:moveTo>
                  <a:pt x="3309" y="46979"/>
                </a:moveTo>
                <a:cubicBezTo>
                  <a:pt x="2931" y="46979"/>
                  <a:pt x="2553" y="47357"/>
                  <a:pt x="2553" y="47735"/>
                </a:cubicBezTo>
                <a:cubicBezTo>
                  <a:pt x="2553" y="48114"/>
                  <a:pt x="2742" y="48397"/>
                  <a:pt x="3309" y="48397"/>
                </a:cubicBezTo>
                <a:cubicBezTo>
                  <a:pt x="3593" y="48397"/>
                  <a:pt x="3971" y="48114"/>
                  <a:pt x="3971" y="47735"/>
                </a:cubicBezTo>
                <a:cubicBezTo>
                  <a:pt x="3876" y="47263"/>
                  <a:pt x="3593" y="46979"/>
                  <a:pt x="3309" y="46979"/>
                </a:cubicBezTo>
                <a:close/>
                <a:moveTo>
                  <a:pt x="10209" y="46979"/>
                </a:moveTo>
                <a:cubicBezTo>
                  <a:pt x="9831" y="46979"/>
                  <a:pt x="9548" y="47357"/>
                  <a:pt x="9548" y="47735"/>
                </a:cubicBezTo>
                <a:cubicBezTo>
                  <a:pt x="9548" y="48114"/>
                  <a:pt x="9737" y="48397"/>
                  <a:pt x="10209" y="48397"/>
                </a:cubicBezTo>
                <a:cubicBezTo>
                  <a:pt x="10587" y="48397"/>
                  <a:pt x="10966" y="48114"/>
                  <a:pt x="10966" y="47735"/>
                </a:cubicBezTo>
                <a:cubicBezTo>
                  <a:pt x="10871" y="47263"/>
                  <a:pt x="10587" y="46979"/>
                  <a:pt x="10209" y="46979"/>
                </a:cubicBezTo>
                <a:close/>
                <a:moveTo>
                  <a:pt x="17204" y="46979"/>
                </a:moveTo>
                <a:cubicBezTo>
                  <a:pt x="16826" y="46979"/>
                  <a:pt x="16543" y="47357"/>
                  <a:pt x="16543" y="47735"/>
                </a:cubicBezTo>
                <a:cubicBezTo>
                  <a:pt x="16543" y="48114"/>
                  <a:pt x="16732" y="48397"/>
                  <a:pt x="17204" y="48397"/>
                </a:cubicBezTo>
                <a:cubicBezTo>
                  <a:pt x="17582" y="48397"/>
                  <a:pt x="17960" y="48114"/>
                  <a:pt x="17960" y="47735"/>
                </a:cubicBezTo>
                <a:cubicBezTo>
                  <a:pt x="17771" y="47263"/>
                  <a:pt x="17582" y="46979"/>
                  <a:pt x="17204" y="46979"/>
                </a:cubicBezTo>
                <a:close/>
                <a:moveTo>
                  <a:pt x="24199" y="46979"/>
                </a:moveTo>
                <a:cubicBezTo>
                  <a:pt x="23821" y="46979"/>
                  <a:pt x="23443" y="47357"/>
                  <a:pt x="23443" y="47735"/>
                </a:cubicBezTo>
                <a:cubicBezTo>
                  <a:pt x="23443" y="48114"/>
                  <a:pt x="23726" y="48397"/>
                  <a:pt x="24199" y="48397"/>
                </a:cubicBezTo>
                <a:cubicBezTo>
                  <a:pt x="24577" y="48397"/>
                  <a:pt x="24861" y="48114"/>
                  <a:pt x="24861" y="47735"/>
                </a:cubicBezTo>
                <a:cubicBezTo>
                  <a:pt x="24766" y="47263"/>
                  <a:pt x="24577" y="46979"/>
                  <a:pt x="24199" y="46979"/>
                </a:cubicBezTo>
                <a:close/>
                <a:moveTo>
                  <a:pt x="31099" y="46979"/>
                </a:moveTo>
                <a:cubicBezTo>
                  <a:pt x="30816" y="46979"/>
                  <a:pt x="30438" y="47357"/>
                  <a:pt x="30438" y="47735"/>
                </a:cubicBezTo>
                <a:cubicBezTo>
                  <a:pt x="30438" y="48114"/>
                  <a:pt x="30627" y="48397"/>
                  <a:pt x="31099" y="48397"/>
                </a:cubicBezTo>
                <a:cubicBezTo>
                  <a:pt x="31478" y="48397"/>
                  <a:pt x="31856" y="48114"/>
                  <a:pt x="31856" y="47735"/>
                </a:cubicBezTo>
                <a:cubicBezTo>
                  <a:pt x="31761" y="47263"/>
                  <a:pt x="31478" y="46979"/>
                  <a:pt x="31099" y="46979"/>
                </a:cubicBezTo>
                <a:close/>
                <a:moveTo>
                  <a:pt x="38094" y="46979"/>
                </a:moveTo>
                <a:cubicBezTo>
                  <a:pt x="37811" y="46979"/>
                  <a:pt x="37433" y="47357"/>
                  <a:pt x="37433" y="47735"/>
                </a:cubicBezTo>
                <a:cubicBezTo>
                  <a:pt x="37433" y="48114"/>
                  <a:pt x="37622" y="48397"/>
                  <a:pt x="38094" y="48397"/>
                </a:cubicBezTo>
                <a:cubicBezTo>
                  <a:pt x="38472" y="48397"/>
                  <a:pt x="38851" y="48114"/>
                  <a:pt x="38851" y="47735"/>
                </a:cubicBezTo>
                <a:cubicBezTo>
                  <a:pt x="38851" y="47263"/>
                  <a:pt x="38472" y="46979"/>
                  <a:pt x="38094" y="46979"/>
                </a:cubicBezTo>
                <a:close/>
                <a:moveTo>
                  <a:pt x="45089" y="46979"/>
                </a:moveTo>
                <a:cubicBezTo>
                  <a:pt x="44711" y="46979"/>
                  <a:pt x="44333" y="47357"/>
                  <a:pt x="44333" y="47735"/>
                </a:cubicBezTo>
                <a:cubicBezTo>
                  <a:pt x="44333" y="48114"/>
                  <a:pt x="44617" y="48397"/>
                  <a:pt x="45089" y="48397"/>
                </a:cubicBezTo>
                <a:cubicBezTo>
                  <a:pt x="45467" y="48397"/>
                  <a:pt x="45845" y="48114"/>
                  <a:pt x="45845" y="47735"/>
                </a:cubicBezTo>
                <a:cubicBezTo>
                  <a:pt x="45845" y="47263"/>
                  <a:pt x="45467" y="46979"/>
                  <a:pt x="45089" y="46979"/>
                </a:cubicBezTo>
                <a:close/>
                <a:moveTo>
                  <a:pt x="52084" y="46979"/>
                </a:moveTo>
                <a:cubicBezTo>
                  <a:pt x="51706" y="46979"/>
                  <a:pt x="51328" y="47357"/>
                  <a:pt x="51328" y="47735"/>
                </a:cubicBezTo>
                <a:cubicBezTo>
                  <a:pt x="51328" y="48114"/>
                  <a:pt x="51611" y="48397"/>
                  <a:pt x="52084" y="48397"/>
                </a:cubicBezTo>
                <a:cubicBezTo>
                  <a:pt x="52462" y="48397"/>
                  <a:pt x="52746" y="48114"/>
                  <a:pt x="52746" y="47735"/>
                </a:cubicBezTo>
                <a:cubicBezTo>
                  <a:pt x="52746" y="47263"/>
                  <a:pt x="52368" y="46979"/>
                  <a:pt x="52084" y="46979"/>
                </a:cubicBezTo>
                <a:close/>
                <a:moveTo>
                  <a:pt x="59079" y="46979"/>
                </a:moveTo>
                <a:cubicBezTo>
                  <a:pt x="58701" y="46979"/>
                  <a:pt x="58323" y="47357"/>
                  <a:pt x="58323" y="47735"/>
                </a:cubicBezTo>
                <a:cubicBezTo>
                  <a:pt x="58323" y="48114"/>
                  <a:pt x="58512" y="48397"/>
                  <a:pt x="59079" y="48397"/>
                </a:cubicBezTo>
                <a:cubicBezTo>
                  <a:pt x="59363" y="48397"/>
                  <a:pt x="59741" y="48114"/>
                  <a:pt x="59741" y="47735"/>
                </a:cubicBezTo>
                <a:cubicBezTo>
                  <a:pt x="59741" y="47263"/>
                  <a:pt x="59363" y="46979"/>
                  <a:pt x="59079" y="46979"/>
                </a:cubicBezTo>
                <a:close/>
                <a:moveTo>
                  <a:pt x="65979" y="46979"/>
                </a:moveTo>
                <a:cubicBezTo>
                  <a:pt x="65601" y="46979"/>
                  <a:pt x="65318" y="47357"/>
                  <a:pt x="65318" y="47735"/>
                </a:cubicBezTo>
                <a:cubicBezTo>
                  <a:pt x="65318" y="48114"/>
                  <a:pt x="65507" y="48397"/>
                  <a:pt x="65979" y="48397"/>
                </a:cubicBezTo>
                <a:cubicBezTo>
                  <a:pt x="66357" y="48397"/>
                  <a:pt x="66735" y="48114"/>
                  <a:pt x="66735" y="47735"/>
                </a:cubicBezTo>
                <a:cubicBezTo>
                  <a:pt x="66735" y="47263"/>
                  <a:pt x="66357" y="46979"/>
                  <a:pt x="65979" y="46979"/>
                </a:cubicBezTo>
                <a:close/>
                <a:moveTo>
                  <a:pt x="6712" y="48775"/>
                </a:moveTo>
                <a:cubicBezTo>
                  <a:pt x="6334" y="48775"/>
                  <a:pt x="5956" y="49153"/>
                  <a:pt x="5956" y="49531"/>
                </a:cubicBezTo>
                <a:cubicBezTo>
                  <a:pt x="5956" y="49815"/>
                  <a:pt x="6239" y="50193"/>
                  <a:pt x="6712" y="50193"/>
                </a:cubicBezTo>
                <a:cubicBezTo>
                  <a:pt x="7090" y="50193"/>
                  <a:pt x="7374" y="49815"/>
                  <a:pt x="7374" y="49531"/>
                </a:cubicBezTo>
                <a:cubicBezTo>
                  <a:pt x="7374" y="49059"/>
                  <a:pt x="7090" y="48775"/>
                  <a:pt x="6712" y="48775"/>
                </a:cubicBezTo>
                <a:close/>
                <a:moveTo>
                  <a:pt x="13707" y="48775"/>
                </a:moveTo>
                <a:cubicBezTo>
                  <a:pt x="13329" y="48775"/>
                  <a:pt x="12951" y="49153"/>
                  <a:pt x="12951" y="49531"/>
                </a:cubicBezTo>
                <a:cubicBezTo>
                  <a:pt x="12951" y="49815"/>
                  <a:pt x="13234" y="50193"/>
                  <a:pt x="13707" y="50193"/>
                </a:cubicBezTo>
                <a:cubicBezTo>
                  <a:pt x="13990" y="50193"/>
                  <a:pt x="14368" y="49815"/>
                  <a:pt x="14368" y="49531"/>
                </a:cubicBezTo>
                <a:cubicBezTo>
                  <a:pt x="14368" y="49059"/>
                  <a:pt x="13990" y="48775"/>
                  <a:pt x="13707" y="48775"/>
                </a:cubicBezTo>
                <a:close/>
                <a:moveTo>
                  <a:pt x="20607" y="48775"/>
                </a:moveTo>
                <a:cubicBezTo>
                  <a:pt x="20324" y="48775"/>
                  <a:pt x="19945" y="49153"/>
                  <a:pt x="19945" y="49531"/>
                </a:cubicBezTo>
                <a:cubicBezTo>
                  <a:pt x="19945" y="49815"/>
                  <a:pt x="20135" y="50193"/>
                  <a:pt x="20607" y="50193"/>
                </a:cubicBezTo>
                <a:cubicBezTo>
                  <a:pt x="20985" y="50193"/>
                  <a:pt x="21363" y="49815"/>
                  <a:pt x="21363" y="49531"/>
                </a:cubicBezTo>
                <a:cubicBezTo>
                  <a:pt x="21363" y="49059"/>
                  <a:pt x="21080" y="48775"/>
                  <a:pt x="20607" y="48775"/>
                </a:cubicBezTo>
                <a:close/>
                <a:moveTo>
                  <a:pt x="27602" y="48775"/>
                </a:moveTo>
                <a:cubicBezTo>
                  <a:pt x="27224" y="48775"/>
                  <a:pt x="26846" y="49153"/>
                  <a:pt x="26846" y="49531"/>
                </a:cubicBezTo>
                <a:cubicBezTo>
                  <a:pt x="26846" y="49815"/>
                  <a:pt x="27129" y="50193"/>
                  <a:pt x="27602" y="50193"/>
                </a:cubicBezTo>
                <a:cubicBezTo>
                  <a:pt x="27980" y="50193"/>
                  <a:pt x="28358" y="49815"/>
                  <a:pt x="28358" y="49531"/>
                </a:cubicBezTo>
                <a:cubicBezTo>
                  <a:pt x="28358" y="49059"/>
                  <a:pt x="28075" y="48775"/>
                  <a:pt x="27602" y="48775"/>
                </a:cubicBezTo>
                <a:close/>
                <a:moveTo>
                  <a:pt x="34691" y="48775"/>
                </a:moveTo>
                <a:cubicBezTo>
                  <a:pt x="34313" y="48775"/>
                  <a:pt x="33935" y="49153"/>
                  <a:pt x="33935" y="49531"/>
                </a:cubicBezTo>
                <a:cubicBezTo>
                  <a:pt x="33935" y="49815"/>
                  <a:pt x="34219" y="50193"/>
                  <a:pt x="34691" y="50193"/>
                </a:cubicBezTo>
                <a:cubicBezTo>
                  <a:pt x="35070" y="50193"/>
                  <a:pt x="35448" y="49815"/>
                  <a:pt x="35448" y="49531"/>
                </a:cubicBezTo>
                <a:cubicBezTo>
                  <a:pt x="35259" y="49059"/>
                  <a:pt x="35070" y="48775"/>
                  <a:pt x="34691" y="48775"/>
                </a:cubicBezTo>
                <a:close/>
                <a:moveTo>
                  <a:pt x="41686" y="48775"/>
                </a:moveTo>
                <a:cubicBezTo>
                  <a:pt x="41308" y="48775"/>
                  <a:pt x="40930" y="49153"/>
                  <a:pt x="40930" y="49531"/>
                </a:cubicBezTo>
                <a:cubicBezTo>
                  <a:pt x="40930" y="49815"/>
                  <a:pt x="41214" y="50193"/>
                  <a:pt x="41686" y="50193"/>
                </a:cubicBezTo>
                <a:cubicBezTo>
                  <a:pt x="42064" y="50193"/>
                  <a:pt x="42348" y="49815"/>
                  <a:pt x="42348" y="49531"/>
                </a:cubicBezTo>
                <a:cubicBezTo>
                  <a:pt x="42253" y="49059"/>
                  <a:pt x="42064" y="48775"/>
                  <a:pt x="41686" y="48775"/>
                </a:cubicBezTo>
                <a:close/>
                <a:moveTo>
                  <a:pt x="48681" y="48775"/>
                </a:moveTo>
                <a:cubicBezTo>
                  <a:pt x="48303" y="48775"/>
                  <a:pt x="47925" y="49153"/>
                  <a:pt x="47925" y="49531"/>
                </a:cubicBezTo>
                <a:cubicBezTo>
                  <a:pt x="47925" y="49815"/>
                  <a:pt x="48114" y="50193"/>
                  <a:pt x="48681" y="50193"/>
                </a:cubicBezTo>
                <a:cubicBezTo>
                  <a:pt x="48965" y="50193"/>
                  <a:pt x="49343" y="49815"/>
                  <a:pt x="49343" y="49531"/>
                </a:cubicBezTo>
                <a:cubicBezTo>
                  <a:pt x="49248" y="49059"/>
                  <a:pt x="48965" y="48775"/>
                  <a:pt x="48681" y="48775"/>
                </a:cubicBezTo>
                <a:close/>
                <a:moveTo>
                  <a:pt x="55581" y="48775"/>
                </a:moveTo>
                <a:cubicBezTo>
                  <a:pt x="55298" y="48775"/>
                  <a:pt x="54920" y="49153"/>
                  <a:pt x="54920" y="49531"/>
                </a:cubicBezTo>
                <a:cubicBezTo>
                  <a:pt x="54920" y="49815"/>
                  <a:pt x="55109" y="50193"/>
                  <a:pt x="55581" y="50193"/>
                </a:cubicBezTo>
                <a:cubicBezTo>
                  <a:pt x="55960" y="50193"/>
                  <a:pt x="56338" y="49815"/>
                  <a:pt x="56338" y="49531"/>
                </a:cubicBezTo>
                <a:cubicBezTo>
                  <a:pt x="56243" y="49059"/>
                  <a:pt x="55960" y="48775"/>
                  <a:pt x="55581" y="48775"/>
                </a:cubicBezTo>
                <a:close/>
                <a:moveTo>
                  <a:pt x="62576" y="48775"/>
                </a:moveTo>
                <a:cubicBezTo>
                  <a:pt x="62198" y="48775"/>
                  <a:pt x="61820" y="49153"/>
                  <a:pt x="61820" y="49531"/>
                </a:cubicBezTo>
                <a:cubicBezTo>
                  <a:pt x="61820" y="49815"/>
                  <a:pt x="62104" y="50193"/>
                  <a:pt x="62576" y="50193"/>
                </a:cubicBezTo>
                <a:cubicBezTo>
                  <a:pt x="62954" y="50193"/>
                  <a:pt x="63333" y="49815"/>
                  <a:pt x="63333" y="49531"/>
                </a:cubicBezTo>
                <a:cubicBezTo>
                  <a:pt x="63144" y="49059"/>
                  <a:pt x="62954" y="48775"/>
                  <a:pt x="62576" y="48775"/>
                </a:cubicBezTo>
                <a:close/>
                <a:moveTo>
                  <a:pt x="69571" y="48775"/>
                </a:moveTo>
                <a:cubicBezTo>
                  <a:pt x="69193" y="48775"/>
                  <a:pt x="68815" y="49153"/>
                  <a:pt x="68815" y="49531"/>
                </a:cubicBezTo>
                <a:cubicBezTo>
                  <a:pt x="68815" y="49815"/>
                  <a:pt x="69099" y="50193"/>
                  <a:pt x="69571" y="50193"/>
                </a:cubicBezTo>
                <a:cubicBezTo>
                  <a:pt x="69949" y="50193"/>
                  <a:pt x="70233" y="49815"/>
                  <a:pt x="70233" y="49531"/>
                </a:cubicBezTo>
                <a:cubicBezTo>
                  <a:pt x="70138" y="49059"/>
                  <a:pt x="69949" y="48775"/>
                  <a:pt x="69571" y="48775"/>
                </a:cubicBezTo>
                <a:close/>
                <a:moveTo>
                  <a:pt x="3309" y="50477"/>
                </a:moveTo>
                <a:cubicBezTo>
                  <a:pt x="3025" y="50477"/>
                  <a:pt x="2836" y="50666"/>
                  <a:pt x="2647" y="50855"/>
                </a:cubicBezTo>
                <a:lnTo>
                  <a:pt x="3025" y="51611"/>
                </a:lnTo>
                <a:cubicBezTo>
                  <a:pt x="3120" y="51611"/>
                  <a:pt x="3120" y="51706"/>
                  <a:pt x="3309" y="51706"/>
                </a:cubicBezTo>
                <a:cubicBezTo>
                  <a:pt x="3593" y="51706"/>
                  <a:pt x="3971" y="51422"/>
                  <a:pt x="3971" y="51044"/>
                </a:cubicBezTo>
                <a:cubicBezTo>
                  <a:pt x="3876" y="50760"/>
                  <a:pt x="3593" y="50477"/>
                  <a:pt x="3309" y="50477"/>
                </a:cubicBezTo>
                <a:close/>
                <a:moveTo>
                  <a:pt x="10209" y="50477"/>
                </a:moveTo>
                <a:cubicBezTo>
                  <a:pt x="9831" y="50477"/>
                  <a:pt x="9548" y="50760"/>
                  <a:pt x="9548" y="51138"/>
                </a:cubicBezTo>
                <a:cubicBezTo>
                  <a:pt x="9548" y="51516"/>
                  <a:pt x="9737" y="51895"/>
                  <a:pt x="10209" y="51895"/>
                </a:cubicBezTo>
                <a:cubicBezTo>
                  <a:pt x="10587" y="51895"/>
                  <a:pt x="10966" y="51516"/>
                  <a:pt x="10966" y="51138"/>
                </a:cubicBezTo>
                <a:cubicBezTo>
                  <a:pt x="10871" y="50760"/>
                  <a:pt x="10587" y="50477"/>
                  <a:pt x="10209" y="50477"/>
                </a:cubicBezTo>
                <a:close/>
                <a:moveTo>
                  <a:pt x="17204" y="50477"/>
                </a:moveTo>
                <a:cubicBezTo>
                  <a:pt x="16826" y="50477"/>
                  <a:pt x="16543" y="50760"/>
                  <a:pt x="16543" y="51138"/>
                </a:cubicBezTo>
                <a:cubicBezTo>
                  <a:pt x="16543" y="51516"/>
                  <a:pt x="16732" y="51895"/>
                  <a:pt x="17204" y="51895"/>
                </a:cubicBezTo>
                <a:cubicBezTo>
                  <a:pt x="17582" y="51895"/>
                  <a:pt x="17960" y="51516"/>
                  <a:pt x="17960" y="51138"/>
                </a:cubicBezTo>
                <a:cubicBezTo>
                  <a:pt x="17771" y="50760"/>
                  <a:pt x="17582" y="50477"/>
                  <a:pt x="17204" y="50477"/>
                </a:cubicBezTo>
                <a:close/>
                <a:moveTo>
                  <a:pt x="24199" y="50477"/>
                </a:moveTo>
                <a:cubicBezTo>
                  <a:pt x="23821" y="50477"/>
                  <a:pt x="23443" y="50760"/>
                  <a:pt x="23443" y="51138"/>
                </a:cubicBezTo>
                <a:cubicBezTo>
                  <a:pt x="23443" y="51516"/>
                  <a:pt x="23726" y="51895"/>
                  <a:pt x="24199" y="51895"/>
                </a:cubicBezTo>
                <a:cubicBezTo>
                  <a:pt x="24577" y="51895"/>
                  <a:pt x="24861" y="51516"/>
                  <a:pt x="24861" y="51138"/>
                </a:cubicBezTo>
                <a:cubicBezTo>
                  <a:pt x="24766" y="50760"/>
                  <a:pt x="24577" y="50477"/>
                  <a:pt x="24199" y="50477"/>
                </a:cubicBezTo>
                <a:close/>
                <a:moveTo>
                  <a:pt x="31099" y="50477"/>
                </a:moveTo>
                <a:cubicBezTo>
                  <a:pt x="30816" y="50477"/>
                  <a:pt x="30438" y="50760"/>
                  <a:pt x="30438" y="51138"/>
                </a:cubicBezTo>
                <a:cubicBezTo>
                  <a:pt x="30438" y="51516"/>
                  <a:pt x="30627" y="51895"/>
                  <a:pt x="31099" y="51895"/>
                </a:cubicBezTo>
                <a:cubicBezTo>
                  <a:pt x="31478" y="51895"/>
                  <a:pt x="31856" y="51516"/>
                  <a:pt x="31856" y="51138"/>
                </a:cubicBezTo>
                <a:cubicBezTo>
                  <a:pt x="31761" y="50760"/>
                  <a:pt x="31478" y="50477"/>
                  <a:pt x="31099" y="50477"/>
                </a:cubicBezTo>
                <a:close/>
                <a:moveTo>
                  <a:pt x="38094" y="50477"/>
                </a:moveTo>
                <a:cubicBezTo>
                  <a:pt x="37811" y="50477"/>
                  <a:pt x="37433" y="50760"/>
                  <a:pt x="37433" y="51138"/>
                </a:cubicBezTo>
                <a:cubicBezTo>
                  <a:pt x="37433" y="51516"/>
                  <a:pt x="37622" y="51895"/>
                  <a:pt x="38094" y="51895"/>
                </a:cubicBezTo>
                <a:cubicBezTo>
                  <a:pt x="38472" y="51895"/>
                  <a:pt x="38851" y="51516"/>
                  <a:pt x="38851" y="51138"/>
                </a:cubicBezTo>
                <a:cubicBezTo>
                  <a:pt x="38851" y="50760"/>
                  <a:pt x="38472" y="50477"/>
                  <a:pt x="38094" y="50477"/>
                </a:cubicBezTo>
                <a:close/>
                <a:moveTo>
                  <a:pt x="45089" y="50477"/>
                </a:moveTo>
                <a:cubicBezTo>
                  <a:pt x="44711" y="50477"/>
                  <a:pt x="44333" y="50760"/>
                  <a:pt x="44333" y="51138"/>
                </a:cubicBezTo>
                <a:cubicBezTo>
                  <a:pt x="44333" y="51516"/>
                  <a:pt x="44617" y="51895"/>
                  <a:pt x="45089" y="51895"/>
                </a:cubicBezTo>
                <a:cubicBezTo>
                  <a:pt x="45467" y="51895"/>
                  <a:pt x="45845" y="51516"/>
                  <a:pt x="45845" y="51138"/>
                </a:cubicBezTo>
                <a:cubicBezTo>
                  <a:pt x="45845" y="50760"/>
                  <a:pt x="45467" y="50477"/>
                  <a:pt x="45089" y="50477"/>
                </a:cubicBezTo>
                <a:close/>
                <a:moveTo>
                  <a:pt x="52084" y="50477"/>
                </a:moveTo>
                <a:cubicBezTo>
                  <a:pt x="51706" y="50477"/>
                  <a:pt x="51328" y="50760"/>
                  <a:pt x="51328" y="51138"/>
                </a:cubicBezTo>
                <a:cubicBezTo>
                  <a:pt x="51328" y="51516"/>
                  <a:pt x="51611" y="51895"/>
                  <a:pt x="52084" y="51895"/>
                </a:cubicBezTo>
                <a:cubicBezTo>
                  <a:pt x="52462" y="51895"/>
                  <a:pt x="52746" y="51516"/>
                  <a:pt x="52746" y="51138"/>
                </a:cubicBezTo>
                <a:cubicBezTo>
                  <a:pt x="52746" y="50760"/>
                  <a:pt x="52368" y="50477"/>
                  <a:pt x="52084" y="50477"/>
                </a:cubicBezTo>
                <a:close/>
                <a:moveTo>
                  <a:pt x="59079" y="50477"/>
                </a:moveTo>
                <a:cubicBezTo>
                  <a:pt x="58701" y="50477"/>
                  <a:pt x="58323" y="50760"/>
                  <a:pt x="58323" y="51138"/>
                </a:cubicBezTo>
                <a:cubicBezTo>
                  <a:pt x="58323" y="51516"/>
                  <a:pt x="58512" y="51895"/>
                  <a:pt x="59079" y="51895"/>
                </a:cubicBezTo>
                <a:cubicBezTo>
                  <a:pt x="59363" y="51895"/>
                  <a:pt x="59741" y="51516"/>
                  <a:pt x="59741" y="51138"/>
                </a:cubicBezTo>
                <a:cubicBezTo>
                  <a:pt x="59741" y="50760"/>
                  <a:pt x="59363" y="50477"/>
                  <a:pt x="59079" y="50477"/>
                </a:cubicBezTo>
                <a:close/>
                <a:moveTo>
                  <a:pt x="65979" y="50477"/>
                </a:moveTo>
                <a:cubicBezTo>
                  <a:pt x="65601" y="50477"/>
                  <a:pt x="65318" y="50760"/>
                  <a:pt x="65318" y="51138"/>
                </a:cubicBezTo>
                <a:cubicBezTo>
                  <a:pt x="65318" y="51516"/>
                  <a:pt x="65507" y="51895"/>
                  <a:pt x="65979" y="51895"/>
                </a:cubicBezTo>
                <a:cubicBezTo>
                  <a:pt x="66357" y="51895"/>
                  <a:pt x="66735" y="51516"/>
                  <a:pt x="66735" y="51138"/>
                </a:cubicBezTo>
                <a:cubicBezTo>
                  <a:pt x="66735" y="50760"/>
                  <a:pt x="66357" y="50477"/>
                  <a:pt x="65979" y="50477"/>
                </a:cubicBezTo>
                <a:close/>
                <a:moveTo>
                  <a:pt x="6712" y="52178"/>
                </a:moveTo>
                <a:cubicBezTo>
                  <a:pt x="6334" y="52178"/>
                  <a:pt x="5956" y="52556"/>
                  <a:pt x="5956" y="52934"/>
                </a:cubicBezTo>
                <a:cubicBezTo>
                  <a:pt x="5956" y="53218"/>
                  <a:pt x="6239" y="53596"/>
                  <a:pt x="6712" y="53596"/>
                </a:cubicBezTo>
                <a:cubicBezTo>
                  <a:pt x="7090" y="53596"/>
                  <a:pt x="7374" y="53312"/>
                  <a:pt x="7374" y="52934"/>
                </a:cubicBezTo>
                <a:cubicBezTo>
                  <a:pt x="7374" y="52556"/>
                  <a:pt x="7090" y="52178"/>
                  <a:pt x="6712" y="52178"/>
                </a:cubicBezTo>
                <a:close/>
                <a:moveTo>
                  <a:pt x="13707" y="52178"/>
                </a:moveTo>
                <a:cubicBezTo>
                  <a:pt x="13329" y="52178"/>
                  <a:pt x="12951" y="52556"/>
                  <a:pt x="12951" y="52934"/>
                </a:cubicBezTo>
                <a:cubicBezTo>
                  <a:pt x="12951" y="53218"/>
                  <a:pt x="13234" y="53596"/>
                  <a:pt x="13707" y="53596"/>
                </a:cubicBezTo>
                <a:cubicBezTo>
                  <a:pt x="13990" y="53596"/>
                  <a:pt x="14368" y="53312"/>
                  <a:pt x="14368" y="52934"/>
                </a:cubicBezTo>
                <a:cubicBezTo>
                  <a:pt x="14368" y="52556"/>
                  <a:pt x="13990" y="52178"/>
                  <a:pt x="13707" y="52178"/>
                </a:cubicBezTo>
                <a:close/>
                <a:moveTo>
                  <a:pt x="20607" y="52178"/>
                </a:moveTo>
                <a:cubicBezTo>
                  <a:pt x="20324" y="52178"/>
                  <a:pt x="19945" y="52556"/>
                  <a:pt x="19945" y="52934"/>
                </a:cubicBezTo>
                <a:cubicBezTo>
                  <a:pt x="19945" y="53218"/>
                  <a:pt x="20135" y="53596"/>
                  <a:pt x="20607" y="53596"/>
                </a:cubicBezTo>
                <a:cubicBezTo>
                  <a:pt x="20985" y="53596"/>
                  <a:pt x="21363" y="53312"/>
                  <a:pt x="21363" y="52934"/>
                </a:cubicBezTo>
                <a:cubicBezTo>
                  <a:pt x="21363" y="52556"/>
                  <a:pt x="21080" y="52178"/>
                  <a:pt x="20607" y="52178"/>
                </a:cubicBezTo>
                <a:close/>
                <a:moveTo>
                  <a:pt x="27602" y="52178"/>
                </a:moveTo>
                <a:cubicBezTo>
                  <a:pt x="27224" y="52178"/>
                  <a:pt x="26846" y="52556"/>
                  <a:pt x="26846" y="52934"/>
                </a:cubicBezTo>
                <a:cubicBezTo>
                  <a:pt x="26846" y="53218"/>
                  <a:pt x="27129" y="53596"/>
                  <a:pt x="27602" y="53596"/>
                </a:cubicBezTo>
                <a:cubicBezTo>
                  <a:pt x="27980" y="53596"/>
                  <a:pt x="28358" y="53312"/>
                  <a:pt x="28358" y="52934"/>
                </a:cubicBezTo>
                <a:cubicBezTo>
                  <a:pt x="28358" y="52556"/>
                  <a:pt x="28075" y="52178"/>
                  <a:pt x="27602" y="52178"/>
                </a:cubicBezTo>
                <a:close/>
                <a:moveTo>
                  <a:pt x="34691" y="52178"/>
                </a:moveTo>
                <a:cubicBezTo>
                  <a:pt x="34313" y="52178"/>
                  <a:pt x="33935" y="52556"/>
                  <a:pt x="33935" y="52934"/>
                </a:cubicBezTo>
                <a:cubicBezTo>
                  <a:pt x="33935" y="53218"/>
                  <a:pt x="34219" y="53596"/>
                  <a:pt x="34691" y="53596"/>
                </a:cubicBezTo>
                <a:cubicBezTo>
                  <a:pt x="35070" y="53596"/>
                  <a:pt x="35448" y="53312"/>
                  <a:pt x="35448" y="52934"/>
                </a:cubicBezTo>
                <a:cubicBezTo>
                  <a:pt x="35259" y="52556"/>
                  <a:pt x="35070" y="52178"/>
                  <a:pt x="34691" y="52178"/>
                </a:cubicBezTo>
                <a:close/>
                <a:moveTo>
                  <a:pt x="41686" y="52178"/>
                </a:moveTo>
                <a:cubicBezTo>
                  <a:pt x="41308" y="52178"/>
                  <a:pt x="40930" y="52556"/>
                  <a:pt x="40930" y="52934"/>
                </a:cubicBezTo>
                <a:cubicBezTo>
                  <a:pt x="40930" y="53218"/>
                  <a:pt x="41214" y="53596"/>
                  <a:pt x="41686" y="53596"/>
                </a:cubicBezTo>
                <a:cubicBezTo>
                  <a:pt x="42064" y="53596"/>
                  <a:pt x="42348" y="53312"/>
                  <a:pt x="42348" y="52934"/>
                </a:cubicBezTo>
                <a:cubicBezTo>
                  <a:pt x="42253" y="52556"/>
                  <a:pt x="42064" y="52178"/>
                  <a:pt x="41686" y="52178"/>
                </a:cubicBezTo>
                <a:close/>
                <a:moveTo>
                  <a:pt x="48681" y="52178"/>
                </a:moveTo>
                <a:cubicBezTo>
                  <a:pt x="48303" y="52178"/>
                  <a:pt x="47925" y="52556"/>
                  <a:pt x="47925" y="52934"/>
                </a:cubicBezTo>
                <a:cubicBezTo>
                  <a:pt x="47925" y="53218"/>
                  <a:pt x="48114" y="53596"/>
                  <a:pt x="48681" y="53596"/>
                </a:cubicBezTo>
                <a:cubicBezTo>
                  <a:pt x="48965" y="53596"/>
                  <a:pt x="49343" y="53312"/>
                  <a:pt x="49343" y="52934"/>
                </a:cubicBezTo>
                <a:cubicBezTo>
                  <a:pt x="49248" y="52556"/>
                  <a:pt x="48965" y="52178"/>
                  <a:pt x="48681" y="52178"/>
                </a:cubicBezTo>
                <a:close/>
                <a:moveTo>
                  <a:pt x="55581" y="52178"/>
                </a:moveTo>
                <a:cubicBezTo>
                  <a:pt x="55298" y="52178"/>
                  <a:pt x="54920" y="52556"/>
                  <a:pt x="54920" y="52934"/>
                </a:cubicBezTo>
                <a:cubicBezTo>
                  <a:pt x="54920" y="53218"/>
                  <a:pt x="55109" y="53596"/>
                  <a:pt x="55581" y="53596"/>
                </a:cubicBezTo>
                <a:cubicBezTo>
                  <a:pt x="55960" y="53596"/>
                  <a:pt x="56338" y="53312"/>
                  <a:pt x="56338" y="52934"/>
                </a:cubicBezTo>
                <a:cubicBezTo>
                  <a:pt x="56243" y="52556"/>
                  <a:pt x="55960" y="52178"/>
                  <a:pt x="55581" y="52178"/>
                </a:cubicBezTo>
                <a:close/>
                <a:moveTo>
                  <a:pt x="62576" y="52178"/>
                </a:moveTo>
                <a:cubicBezTo>
                  <a:pt x="62198" y="52178"/>
                  <a:pt x="61820" y="52556"/>
                  <a:pt x="61820" y="52934"/>
                </a:cubicBezTo>
                <a:cubicBezTo>
                  <a:pt x="61820" y="53218"/>
                  <a:pt x="62104" y="53596"/>
                  <a:pt x="62576" y="53596"/>
                </a:cubicBezTo>
                <a:cubicBezTo>
                  <a:pt x="62954" y="53596"/>
                  <a:pt x="63333" y="53312"/>
                  <a:pt x="63333" y="52934"/>
                </a:cubicBezTo>
                <a:cubicBezTo>
                  <a:pt x="63144" y="52556"/>
                  <a:pt x="62954" y="52178"/>
                  <a:pt x="62576" y="52178"/>
                </a:cubicBezTo>
                <a:close/>
                <a:moveTo>
                  <a:pt x="69571" y="52178"/>
                </a:moveTo>
                <a:cubicBezTo>
                  <a:pt x="69193" y="52178"/>
                  <a:pt x="68815" y="52556"/>
                  <a:pt x="68815" y="52934"/>
                </a:cubicBezTo>
                <a:cubicBezTo>
                  <a:pt x="68815" y="53218"/>
                  <a:pt x="69099" y="53596"/>
                  <a:pt x="69571" y="53596"/>
                </a:cubicBezTo>
                <a:cubicBezTo>
                  <a:pt x="69949" y="53596"/>
                  <a:pt x="70233" y="53312"/>
                  <a:pt x="70233" y="52934"/>
                </a:cubicBezTo>
                <a:cubicBezTo>
                  <a:pt x="70138" y="52556"/>
                  <a:pt x="69949" y="52178"/>
                  <a:pt x="69571" y="52178"/>
                </a:cubicBezTo>
                <a:close/>
                <a:moveTo>
                  <a:pt x="10209" y="53974"/>
                </a:moveTo>
                <a:cubicBezTo>
                  <a:pt x="9831" y="53974"/>
                  <a:pt x="9548" y="54352"/>
                  <a:pt x="9548" y="54730"/>
                </a:cubicBezTo>
                <a:cubicBezTo>
                  <a:pt x="9548" y="55014"/>
                  <a:pt x="9737" y="55392"/>
                  <a:pt x="10209" y="55392"/>
                </a:cubicBezTo>
                <a:cubicBezTo>
                  <a:pt x="10587" y="55392"/>
                  <a:pt x="10966" y="55014"/>
                  <a:pt x="10966" y="54730"/>
                </a:cubicBezTo>
                <a:cubicBezTo>
                  <a:pt x="10871" y="54258"/>
                  <a:pt x="10587" y="53974"/>
                  <a:pt x="10209" y="53974"/>
                </a:cubicBezTo>
                <a:close/>
                <a:moveTo>
                  <a:pt x="17204" y="53974"/>
                </a:moveTo>
                <a:cubicBezTo>
                  <a:pt x="16826" y="53974"/>
                  <a:pt x="16543" y="54352"/>
                  <a:pt x="16543" y="54730"/>
                </a:cubicBezTo>
                <a:cubicBezTo>
                  <a:pt x="16543" y="55014"/>
                  <a:pt x="16732" y="55392"/>
                  <a:pt x="17204" y="55392"/>
                </a:cubicBezTo>
                <a:cubicBezTo>
                  <a:pt x="17582" y="55392"/>
                  <a:pt x="17960" y="55014"/>
                  <a:pt x="17960" y="54730"/>
                </a:cubicBezTo>
                <a:cubicBezTo>
                  <a:pt x="17771" y="54258"/>
                  <a:pt x="17582" y="53974"/>
                  <a:pt x="17204" y="53974"/>
                </a:cubicBezTo>
                <a:close/>
                <a:moveTo>
                  <a:pt x="24199" y="53974"/>
                </a:moveTo>
                <a:cubicBezTo>
                  <a:pt x="23821" y="53974"/>
                  <a:pt x="23443" y="54352"/>
                  <a:pt x="23443" y="54730"/>
                </a:cubicBezTo>
                <a:cubicBezTo>
                  <a:pt x="23443" y="55014"/>
                  <a:pt x="23726" y="55392"/>
                  <a:pt x="24199" y="55392"/>
                </a:cubicBezTo>
                <a:cubicBezTo>
                  <a:pt x="24577" y="55392"/>
                  <a:pt x="24861" y="55014"/>
                  <a:pt x="24861" y="54730"/>
                </a:cubicBezTo>
                <a:cubicBezTo>
                  <a:pt x="24766" y="54258"/>
                  <a:pt x="24577" y="53974"/>
                  <a:pt x="24199" y="53974"/>
                </a:cubicBezTo>
                <a:close/>
                <a:moveTo>
                  <a:pt x="31099" y="53974"/>
                </a:moveTo>
                <a:cubicBezTo>
                  <a:pt x="30816" y="53974"/>
                  <a:pt x="30438" y="54352"/>
                  <a:pt x="30438" y="54730"/>
                </a:cubicBezTo>
                <a:cubicBezTo>
                  <a:pt x="30438" y="55014"/>
                  <a:pt x="30627" y="55392"/>
                  <a:pt x="31099" y="55392"/>
                </a:cubicBezTo>
                <a:cubicBezTo>
                  <a:pt x="31478" y="55392"/>
                  <a:pt x="31856" y="55014"/>
                  <a:pt x="31856" y="54730"/>
                </a:cubicBezTo>
                <a:cubicBezTo>
                  <a:pt x="31761" y="54258"/>
                  <a:pt x="31478" y="53974"/>
                  <a:pt x="31099" y="53974"/>
                </a:cubicBezTo>
                <a:close/>
                <a:moveTo>
                  <a:pt x="38094" y="53974"/>
                </a:moveTo>
                <a:cubicBezTo>
                  <a:pt x="37811" y="53974"/>
                  <a:pt x="37433" y="54352"/>
                  <a:pt x="37433" y="54730"/>
                </a:cubicBezTo>
                <a:cubicBezTo>
                  <a:pt x="37433" y="55014"/>
                  <a:pt x="37622" y="55392"/>
                  <a:pt x="38094" y="55392"/>
                </a:cubicBezTo>
                <a:cubicBezTo>
                  <a:pt x="38472" y="55392"/>
                  <a:pt x="38851" y="55014"/>
                  <a:pt x="38851" y="54730"/>
                </a:cubicBezTo>
                <a:cubicBezTo>
                  <a:pt x="38851" y="54258"/>
                  <a:pt x="38472" y="53974"/>
                  <a:pt x="38094" y="53974"/>
                </a:cubicBezTo>
                <a:close/>
                <a:moveTo>
                  <a:pt x="45089" y="53974"/>
                </a:moveTo>
                <a:cubicBezTo>
                  <a:pt x="44711" y="53974"/>
                  <a:pt x="44333" y="54352"/>
                  <a:pt x="44333" y="54730"/>
                </a:cubicBezTo>
                <a:cubicBezTo>
                  <a:pt x="44333" y="55014"/>
                  <a:pt x="44617" y="55392"/>
                  <a:pt x="45089" y="55392"/>
                </a:cubicBezTo>
                <a:cubicBezTo>
                  <a:pt x="45467" y="55392"/>
                  <a:pt x="45845" y="55014"/>
                  <a:pt x="45845" y="54730"/>
                </a:cubicBezTo>
                <a:cubicBezTo>
                  <a:pt x="45845" y="54258"/>
                  <a:pt x="45467" y="53974"/>
                  <a:pt x="45089" y="53974"/>
                </a:cubicBezTo>
                <a:close/>
                <a:moveTo>
                  <a:pt x="52084" y="53974"/>
                </a:moveTo>
                <a:cubicBezTo>
                  <a:pt x="51706" y="53974"/>
                  <a:pt x="51328" y="54352"/>
                  <a:pt x="51328" y="54730"/>
                </a:cubicBezTo>
                <a:cubicBezTo>
                  <a:pt x="51328" y="55014"/>
                  <a:pt x="51611" y="55392"/>
                  <a:pt x="52084" y="55392"/>
                </a:cubicBezTo>
                <a:cubicBezTo>
                  <a:pt x="52462" y="55392"/>
                  <a:pt x="52746" y="55014"/>
                  <a:pt x="52746" y="54730"/>
                </a:cubicBezTo>
                <a:cubicBezTo>
                  <a:pt x="52746" y="54258"/>
                  <a:pt x="52368" y="53974"/>
                  <a:pt x="52084" y="53974"/>
                </a:cubicBezTo>
                <a:close/>
                <a:moveTo>
                  <a:pt x="59079" y="53974"/>
                </a:moveTo>
                <a:cubicBezTo>
                  <a:pt x="58701" y="53974"/>
                  <a:pt x="58323" y="54352"/>
                  <a:pt x="58323" y="54730"/>
                </a:cubicBezTo>
                <a:cubicBezTo>
                  <a:pt x="58323" y="55014"/>
                  <a:pt x="58512" y="55392"/>
                  <a:pt x="59079" y="55392"/>
                </a:cubicBezTo>
                <a:cubicBezTo>
                  <a:pt x="59363" y="55392"/>
                  <a:pt x="59741" y="55014"/>
                  <a:pt x="59741" y="54730"/>
                </a:cubicBezTo>
                <a:cubicBezTo>
                  <a:pt x="59741" y="54258"/>
                  <a:pt x="59363" y="53974"/>
                  <a:pt x="59079" y="53974"/>
                </a:cubicBezTo>
                <a:close/>
                <a:moveTo>
                  <a:pt x="65979" y="53974"/>
                </a:moveTo>
                <a:cubicBezTo>
                  <a:pt x="65601" y="53974"/>
                  <a:pt x="65318" y="54352"/>
                  <a:pt x="65318" y="54730"/>
                </a:cubicBezTo>
                <a:cubicBezTo>
                  <a:pt x="65318" y="55014"/>
                  <a:pt x="65507" y="55392"/>
                  <a:pt x="65979" y="55392"/>
                </a:cubicBezTo>
                <a:cubicBezTo>
                  <a:pt x="66357" y="55392"/>
                  <a:pt x="66735" y="55014"/>
                  <a:pt x="66735" y="54730"/>
                </a:cubicBezTo>
                <a:cubicBezTo>
                  <a:pt x="66735" y="54258"/>
                  <a:pt x="66357" y="53974"/>
                  <a:pt x="65979" y="53974"/>
                </a:cubicBezTo>
                <a:close/>
                <a:moveTo>
                  <a:pt x="69571" y="55676"/>
                </a:moveTo>
                <a:lnTo>
                  <a:pt x="69571" y="55676"/>
                </a:lnTo>
                <a:cubicBezTo>
                  <a:pt x="69193" y="55770"/>
                  <a:pt x="68815" y="55959"/>
                  <a:pt x="68815" y="56337"/>
                </a:cubicBezTo>
                <a:cubicBezTo>
                  <a:pt x="68815" y="56432"/>
                  <a:pt x="69004" y="56432"/>
                  <a:pt x="69004" y="56621"/>
                </a:cubicBezTo>
                <a:cubicBezTo>
                  <a:pt x="69193" y="56243"/>
                  <a:pt x="69288" y="55959"/>
                  <a:pt x="69571" y="55676"/>
                </a:cubicBezTo>
                <a:close/>
                <a:moveTo>
                  <a:pt x="6712" y="55770"/>
                </a:moveTo>
                <a:cubicBezTo>
                  <a:pt x="6334" y="55770"/>
                  <a:pt x="5956" y="56054"/>
                  <a:pt x="5956" y="56432"/>
                </a:cubicBezTo>
                <a:cubicBezTo>
                  <a:pt x="5956" y="56810"/>
                  <a:pt x="6239" y="57188"/>
                  <a:pt x="6712" y="57188"/>
                </a:cubicBezTo>
                <a:cubicBezTo>
                  <a:pt x="7090" y="57188"/>
                  <a:pt x="7374" y="56810"/>
                  <a:pt x="7374" y="56432"/>
                </a:cubicBezTo>
                <a:cubicBezTo>
                  <a:pt x="7374" y="55959"/>
                  <a:pt x="7090" y="55770"/>
                  <a:pt x="6712" y="55770"/>
                </a:cubicBezTo>
                <a:close/>
                <a:moveTo>
                  <a:pt x="13707" y="55770"/>
                </a:moveTo>
                <a:cubicBezTo>
                  <a:pt x="13329" y="55770"/>
                  <a:pt x="12951" y="56054"/>
                  <a:pt x="12951" y="56432"/>
                </a:cubicBezTo>
                <a:cubicBezTo>
                  <a:pt x="12951" y="56810"/>
                  <a:pt x="13234" y="57188"/>
                  <a:pt x="13707" y="57188"/>
                </a:cubicBezTo>
                <a:cubicBezTo>
                  <a:pt x="13990" y="57188"/>
                  <a:pt x="14368" y="56810"/>
                  <a:pt x="14368" y="56432"/>
                </a:cubicBezTo>
                <a:cubicBezTo>
                  <a:pt x="14368" y="55959"/>
                  <a:pt x="13990" y="55770"/>
                  <a:pt x="13707" y="55770"/>
                </a:cubicBezTo>
                <a:close/>
                <a:moveTo>
                  <a:pt x="20607" y="55770"/>
                </a:moveTo>
                <a:cubicBezTo>
                  <a:pt x="20324" y="55770"/>
                  <a:pt x="19945" y="56054"/>
                  <a:pt x="19945" y="56432"/>
                </a:cubicBezTo>
                <a:cubicBezTo>
                  <a:pt x="19945" y="56810"/>
                  <a:pt x="20135" y="57188"/>
                  <a:pt x="20607" y="57188"/>
                </a:cubicBezTo>
                <a:cubicBezTo>
                  <a:pt x="20985" y="57188"/>
                  <a:pt x="21363" y="56810"/>
                  <a:pt x="21363" y="56432"/>
                </a:cubicBezTo>
                <a:cubicBezTo>
                  <a:pt x="21363" y="55959"/>
                  <a:pt x="21080" y="55770"/>
                  <a:pt x="20607" y="55770"/>
                </a:cubicBezTo>
                <a:close/>
                <a:moveTo>
                  <a:pt x="27602" y="55770"/>
                </a:moveTo>
                <a:cubicBezTo>
                  <a:pt x="27224" y="55770"/>
                  <a:pt x="26846" y="56054"/>
                  <a:pt x="26846" y="56432"/>
                </a:cubicBezTo>
                <a:cubicBezTo>
                  <a:pt x="26846" y="56810"/>
                  <a:pt x="27129" y="57188"/>
                  <a:pt x="27602" y="57188"/>
                </a:cubicBezTo>
                <a:cubicBezTo>
                  <a:pt x="27980" y="57188"/>
                  <a:pt x="28358" y="56810"/>
                  <a:pt x="28358" y="56432"/>
                </a:cubicBezTo>
                <a:cubicBezTo>
                  <a:pt x="28358" y="55959"/>
                  <a:pt x="28075" y="55770"/>
                  <a:pt x="27602" y="55770"/>
                </a:cubicBezTo>
                <a:close/>
                <a:moveTo>
                  <a:pt x="34691" y="55770"/>
                </a:moveTo>
                <a:cubicBezTo>
                  <a:pt x="34313" y="55770"/>
                  <a:pt x="33935" y="56054"/>
                  <a:pt x="33935" y="56432"/>
                </a:cubicBezTo>
                <a:cubicBezTo>
                  <a:pt x="33935" y="56810"/>
                  <a:pt x="34219" y="57188"/>
                  <a:pt x="34691" y="57188"/>
                </a:cubicBezTo>
                <a:cubicBezTo>
                  <a:pt x="35070" y="57188"/>
                  <a:pt x="35448" y="56810"/>
                  <a:pt x="35448" y="56432"/>
                </a:cubicBezTo>
                <a:cubicBezTo>
                  <a:pt x="35259" y="55959"/>
                  <a:pt x="35070" y="55770"/>
                  <a:pt x="34691" y="55770"/>
                </a:cubicBezTo>
                <a:close/>
                <a:moveTo>
                  <a:pt x="41686" y="55770"/>
                </a:moveTo>
                <a:cubicBezTo>
                  <a:pt x="41308" y="55770"/>
                  <a:pt x="40930" y="56054"/>
                  <a:pt x="40930" y="56432"/>
                </a:cubicBezTo>
                <a:cubicBezTo>
                  <a:pt x="40930" y="56810"/>
                  <a:pt x="41214" y="57188"/>
                  <a:pt x="41686" y="57188"/>
                </a:cubicBezTo>
                <a:cubicBezTo>
                  <a:pt x="42064" y="57188"/>
                  <a:pt x="42348" y="56810"/>
                  <a:pt x="42348" y="56432"/>
                </a:cubicBezTo>
                <a:cubicBezTo>
                  <a:pt x="42253" y="55959"/>
                  <a:pt x="42064" y="55770"/>
                  <a:pt x="41686" y="55770"/>
                </a:cubicBezTo>
                <a:close/>
                <a:moveTo>
                  <a:pt x="48681" y="55770"/>
                </a:moveTo>
                <a:cubicBezTo>
                  <a:pt x="48303" y="55770"/>
                  <a:pt x="47925" y="56054"/>
                  <a:pt x="47925" y="56432"/>
                </a:cubicBezTo>
                <a:cubicBezTo>
                  <a:pt x="47925" y="56810"/>
                  <a:pt x="48114" y="57188"/>
                  <a:pt x="48681" y="57188"/>
                </a:cubicBezTo>
                <a:cubicBezTo>
                  <a:pt x="48965" y="57188"/>
                  <a:pt x="49343" y="56810"/>
                  <a:pt x="49343" y="56432"/>
                </a:cubicBezTo>
                <a:cubicBezTo>
                  <a:pt x="49248" y="55959"/>
                  <a:pt x="48965" y="55770"/>
                  <a:pt x="48681" y="55770"/>
                </a:cubicBezTo>
                <a:close/>
                <a:moveTo>
                  <a:pt x="55581" y="55770"/>
                </a:moveTo>
                <a:cubicBezTo>
                  <a:pt x="55298" y="55770"/>
                  <a:pt x="54920" y="56054"/>
                  <a:pt x="54920" y="56432"/>
                </a:cubicBezTo>
                <a:cubicBezTo>
                  <a:pt x="54920" y="56810"/>
                  <a:pt x="55109" y="57188"/>
                  <a:pt x="55581" y="57188"/>
                </a:cubicBezTo>
                <a:cubicBezTo>
                  <a:pt x="55960" y="57188"/>
                  <a:pt x="56338" y="56810"/>
                  <a:pt x="56338" y="56432"/>
                </a:cubicBezTo>
                <a:cubicBezTo>
                  <a:pt x="56243" y="55959"/>
                  <a:pt x="55960" y="55770"/>
                  <a:pt x="55581" y="55770"/>
                </a:cubicBezTo>
                <a:close/>
                <a:moveTo>
                  <a:pt x="62576" y="55770"/>
                </a:moveTo>
                <a:cubicBezTo>
                  <a:pt x="62198" y="55770"/>
                  <a:pt x="61820" y="56054"/>
                  <a:pt x="61820" y="56432"/>
                </a:cubicBezTo>
                <a:cubicBezTo>
                  <a:pt x="61820" y="56810"/>
                  <a:pt x="62104" y="57188"/>
                  <a:pt x="62576" y="57188"/>
                </a:cubicBezTo>
                <a:cubicBezTo>
                  <a:pt x="62954" y="57188"/>
                  <a:pt x="63333" y="56810"/>
                  <a:pt x="63333" y="56432"/>
                </a:cubicBezTo>
                <a:cubicBezTo>
                  <a:pt x="63144" y="55959"/>
                  <a:pt x="62954" y="55770"/>
                  <a:pt x="62576" y="55770"/>
                </a:cubicBezTo>
                <a:close/>
                <a:moveTo>
                  <a:pt x="10209" y="57377"/>
                </a:moveTo>
                <a:cubicBezTo>
                  <a:pt x="9831" y="57377"/>
                  <a:pt x="9548" y="57755"/>
                  <a:pt x="9548" y="58133"/>
                </a:cubicBezTo>
                <a:cubicBezTo>
                  <a:pt x="9548" y="58417"/>
                  <a:pt x="9737" y="58795"/>
                  <a:pt x="10209" y="58795"/>
                </a:cubicBezTo>
                <a:cubicBezTo>
                  <a:pt x="10587" y="58795"/>
                  <a:pt x="10966" y="58511"/>
                  <a:pt x="10966" y="58133"/>
                </a:cubicBezTo>
                <a:cubicBezTo>
                  <a:pt x="10871" y="57755"/>
                  <a:pt x="10587" y="57377"/>
                  <a:pt x="10209" y="57377"/>
                </a:cubicBezTo>
                <a:close/>
                <a:moveTo>
                  <a:pt x="17204" y="57377"/>
                </a:moveTo>
                <a:cubicBezTo>
                  <a:pt x="16826" y="57377"/>
                  <a:pt x="16543" y="57755"/>
                  <a:pt x="16543" y="58133"/>
                </a:cubicBezTo>
                <a:cubicBezTo>
                  <a:pt x="16543" y="58417"/>
                  <a:pt x="16732" y="58795"/>
                  <a:pt x="17204" y="58795"/>
                </a:cubicBezTo>
                <a:cubicBezTo>
                  <a:pt x="17582" y="58795"/>
                  <a:pt x="17960" y="58511"/>
                  <a:pt x="17960" y="58133"/>
                </a:cubicBezTo>
                <a:cubicBezTo>
                  <a:pt x="17771" y="57755"/>
                  <a:pt x="17582" y="57377"/>
                  <a:pt x="17204" y="57377"/>
                </a:cubicBezTo>
                <a:close/>
                <a:moveTo>
                  <a:pt x="24199" y="57377"/>
                </a:moveTo>
                <a:cubicBezTo>
                  <a:pt x="23821" y="57377"/>
                  <a:pt x="23443" y="57755"/>
                  <a:pt x="23443" y="58133"/>
                </a:cubicBezTo>
                <a:cubicBezTo>
                  <a:pt x="23443" y="58417"/>
                  <a:pt x="23726" y="58795"/>
                  <a:pt x="24199" y="58795"/>
                </a:cubicBezTo>
                <a:cubicBezTo>
                  <a:pt x="24577" y="58795"/>
                  <a:pt x="24861" y="58511"/>
                  <a:pt x="24861" y="58133"/>
                </a:cubicBezTo>
                <a:cubicBezTo>
                  <a:pt x="24766" y="57755"/>
                  <a:pt x="24577" y="57377"/>
                  <a:pt x="24199" y="57377"/>
                </a:cubicBezTo>
                <a:close/>
                <a:moveTo>
                  <a:pt x="31099" y="57377"/>
                </a:moveTo>
                <a:cubicBezTo>
                  <a:pt x="30816" y="57377"/>
                  <a:pt x="30438" y="57755"/>
                  <a:pt x="30438" y="58133"/>
                </a:cubicBezTo>
                <a:cubicBezTo>
                  <a:pt x="30438" y="58417"/>
                  <a:pt x="30627" y="58795"/>
                  <a:pt x="31099" y="58795"/>
                </a:cubicBezTo>
                <a:cubicBezTo>
                  <a:pt x="31478" y="58795"/>
                  <a:pt x="31856" y="58511"/>
                  <a:pt x="31856" y="58133"/>
                </a:cubicBezTo>
                <a:cubicBezTo>
                  <a:pt x="31761" y="57755"/>
                  <a:pt x="31478" y="57377"/>
                  <a:pt x="31099" y="57377"/>
                </a:cubicBezTo>
                <a:close/>
                <a:moveTo>
                  <a:pt x="38094" y="57377"/>
                </a:moveTo>
                <a:cubicBezTo>
                  <a:pt x="37811" y="57377"/>
                  <a:pt x="37433" y="57755"/>
                  <a:pt x="37433" y="58133"/>
                </a:cubicBezTo>
                <a:cubicBezTo>
                  <a:pt x="37433" y="58417"/>
                  <a:pt x="37622" y="58795"/>
                  <a:pt x="38094" y="58795"/>
                </a:cubicBezTo>
                <a:cubicBezTo>
                  <a:pt x="38472" y="58795"/>
                  <a:pt x="38851" y="58511"/>
                  <a:pt x="38851" y="58133"/>
                </a:cubicBezTo>
                <a:cubicBezTo>
                  <a:pt x="38851" y="57755"/>
                  <a:pt x="38472" y="57377"/>
                  <a:pt x="38094" y="57377"/>
                </a:cubicBezTo>
                <a:close/>
                <a:moveTo>
                  <a:pt x="45089" y="57377"/>
                </a:moveTo>
                <a:cubicBezTo>
                  <a:pt x="44711" y="57377"/>
                  <a:pt x="44333" y="57755"/>
                  <a:pt x="44333" y="58133"/>
                </a:cubicBezTo>
                <a:cubicBezTo>
                  <a:pt x="44333" y="58417"/>
                  <a:pt x="44617" y="58795"/>
                  <a:pt x="45089" y="58795"/>
                </a:cubicBezTo>
                <a:cubicBezTo>
                  <a:pt x="45467" y="58795"/>
                  <a:pt x="45845" y="58511"/>
                  <a:pt x="45845" y="58133"/>
                </a:cubicBezTo>
                <a:cubicBezTo>
                  <a:pt x="45845" y="57755"/>
                  <a:pt x="45467" y="57377"/>
                  <a:pt x="45089" y="57377"/>
                </a:cubicBezTo>
                <a:close/>
                <a:moveTo>
                  <a:pt x="52084" y="57377"/>
                </a:moveTo>
                <a:cubicBezTo>
                  <a:pt x="51706" y="57377"/>
                  <a:pt x="51328" y="57755"/>
                  <a:pt x="51328" y="58133"/>
                </a:cubicBezTo>
                <a:cubicBezTo>
                  <a:pt x="51328" y="58417"/>
                  <a:pt x="51611" y="58795"/>
                  <a:pt x="52084" y="58795"/>
                </a:cubicBezTo>
                <a:cubicBezTo>
                  <a:pt x="52462" y="58795"/>
                  <a:pt x="52746" y="58511"/>
                  <a:pt x="52746" y="58133"/>
                </a:cubicBezTo>
                <a:cubicBezTo>
                  <a:pt x="52746" y="57755"/>
                  <a:pt x="52368" y="57377"/>
                  <a:pt x="52084" y="57377"/>
                </a:cubicBezTo>
                <a:close/>
                <a:moveTo>
                  <a:pt x="59079" y="57377"/>
                </a:moveTo>
                <a:cubicBezTo>
                  <a:pt x="58701" y="57377"/>
                  <a:pt x="58323" y="57755"/>
                  <a:pt x="58323" y="58133"/>
                </a:cubicBezTo>
                <a:cubicBezTo>
                  <a:pt x="58323" y="58417"/>
                  <a:pt x="58512" y="58795"/>
                  <a:pt x="59079" y="58795"/>
                </a:cubicBezTo>
                <a:cubicBezTo>
                  <a:pt x="59363" y="58795"/>
                  <a:pt x="59741" y="58511"/>
                  <a:pt x="59741" y="58133"/>
                </a:cubicBezTo>
                <a:cubicBezTo>
                  <a:pt x="59741" y="57755"/>
                  <a:pt x="59363" y="57377"/>
                  <a:pt x="59079" y="57377"/>
                </a:cubicBezTo>
                <a:close/>
                <a:moveTo>
                  <a:pt x="65979" y="57377"/>
                </a:moveTo>
                <a:cubicBezTo>
                  <a:pt x="65601" y="57377"/>
                  <a:pt x="65318" y="57755"/>
                  <a:pt x="65318" y="58133"/>
                </a:cubicBezTo>
                <a:cubicBezTo>
                  <a:pt x="65318" y="58417"/>
                  <a:pt x="65507" y="58795"/>
                  <a:pt x="65979" y="58795"/>
                </a:cubicBezTo>
                <a:cubicBezTo>
                  <a:pt x="66357" y="58795"/>
                  <a:pt x="66735" y="58511"/>
                  <a:pt x="66735" y="58133"/>
                </a:cubicBezTo>
                <a:cubicBezTo>
                  <a:pt x="66735" y="57755"/>
                  <a:pt x="66357" y="57377"/>
                  <a:pt x="65979" y="57377"/>
                </a:cubicBezTo>
                <a:close/>
                <a:moveTo>
                  <a:pt x="13707" y="59173"/>
                </a:moveTo>
                <a:cubicBezTo>
                  <a:pt x="13329" y="59173"/>
                  <a:pt x="12951" y="59551"/>
                  <a:pt x="12951" y="59929"/>
                </a:cubicBezTo>
                <a:cubicBezTo>
                  <a:pt x="12951" y="60213"/>
                  <a:pt x="13234" y="60591"/>
                  <a:pt x="13707" y="60591"/>
                </a:cubicBezTo>
                <a:cubicBezTo>
                  <a:pt x="13990" y="60591"/>
                  <a:pt x="14368" y="60213"/>
                  <a:pt x="14368" y="59929"/>
                </a:cubicBezTo>
                <a:cubicBezTo>
                  <a:pt x="14368" y="59551"/>
                  <a:pt x="13990" y="59173"/>
                  <a:pt x="13707" y="59173"/>
                </a:cubicBezTo>
                <a:close/>
                <a:moveTo>
                  <a:pt x="20607" y="59173"/>
                </a:moveTo>
                <a:cubicBezTo>
                  <a:pt x="20324" y="59173"/>
                  <a:pt x="19945" y="59551"/>
                  <a:pt x="19945" y="59929"/>
                </a:cubicBezTo>
                <a:cubicBezTo>
                  <a:pt x="19945" y="60213"/>
                  <a:pt x="20135" y="60591"/>
                  <a:pt x="20607" y="60591"/>
                </a:cubicBezTo>
                <a:cubicBezTo>
                  <a:pt x="20985" y="60591"/>
                  <a:pt x="21363" y="60213"/>
                  <a:pt x="21363" y="59929"/>
                </a:cubicBezTo>
                <a:cubicBezTo>
                  <a:pt x="21363" y="59551"/>
                  <a:pt x="21080" y="59173"/>
                  <a:pt x="20607" y="59173"/>
                </a:cubicBezTo>
                <a:close/>
                <a:moveTo>
                  <a:pt x="27602" y="59173"/>
                </a:moveTo>
                <a:cubicBezTo>
                  <a:pt x="27224" y="59173"/>
                  <a:pt x="26846" y="59551"/>
                  <a:pt x="26846" y="59929"/>
                </a:cubicBezTo>
                <a:cubicBezTo>
                  <a:pt x="26846" y="60213"/>
                  <a:pt x="27129" y="60591"/>
                  <a:pt x="27602" y="60591"/>
                </a:cubicBezTo>
                <a:cubicBezTo>
                  <a:pt x="27980" y="60591"/>
                  <a:pt x="28358" y="60213"/>
                  <a:pt x="28358" y="59929"/>
                </a:cubicBezTo>
                <a:cubicBezTo>
                  <a:pt x="28358" y="59551"/>
                  <a:pt x="28075" y="59173"/>
                  <a:pt x="27602" y="59173"/>
                </a:cubicBezTo>
                <a:close/>
                <a:moveTo>
                  <a:pt x="34691" y="59173"/>
                </a:moveTo>
                <a:cubicBezTo>
                  <a:pt x="34313" y="59173"/>
                  <a:pt x="33935" y="59551"/>
                  <a:pt x="33935" y="59929"/>
                </a:cubicBezTo>
                <a:cubicBezTo>
                  <a:pt x="33935" y="60213"/>
                  <a:pt x="34219" y="60591"/>
                  <a:pt x="34691" y="60591"/>
                </a:cubicBezTo>
                <a:cubicBezTo>
                  <a:pt x="35070" y="60591"/>
                  <a:pt x="35448" y="60213"/>
                  <a:pt x="35448" y="59929"/>
                </a:cubicBezTo>
                <a:cubicBezTo>
                  <a:pt x="35259" y="59551"/>
                  <a:pt x="35070" y="59173"/>
                  <a:pt x="34691" y="59173"/>
                </a:cubicBezTo>
                <a:close/>
                <a:moveTo>
                  <a:pt x="41686" y="59173"/>
                </a:moveTo>
                <a:cubicBezTo>
                  <a:pt x="41308" y="59173"/>
                  <a:pt x="40930" y="59551"/>
                  <a:pt x="40930" y="59929"/>
                </a:cubicBezTo>
                <a:cubicBezTo>
                  <a:pt x="40930" y="60213"/>
                  <a:pt x="41214" y="60591"/>
                  <a:pt x="41686" y="60591"/>
                </a:cubicBezTo>
                <a:cubicBezTo>
                  <a:pt x="42064" y="60591"/>
                  <a:pt x="42348" y="60213"/>
                  <a:pt x="42348" y="59929"/>
                </a:cubicBezTo>
                <a:cubicBezTo>
                  <a:pt x="42253" y="59551"/>
                  <a:pt x="42064" y="59173"/>
                  <a:pt x="41686" y="59173"/>
                </a:cubicBezTo>
                <a:close/>
                <a:moveTo>
                  <a:pt x="48681" y="59173"/>
                </a:moveTo>
                <a:cubicBezTo>
                  <a:pt x="48303" y="59173"/>
                  <a:pt x="47925" y="59551"/>
                  <a:pt x="47925" y="59929"/>
                </a:cubicBezTo>
                <a:cubicBezTo>
                  <a:pt x="47925" y="60213"/>
                  <a:pt x="48114" y="60591"/>
                  <a:pt x="48681" y="60591"/>
                </a:cubicBezTo>
                <a:cubicBezTo>
                  <a:pt x="48965" y="60591"/>
                  <a:pt x="49343" y="60213"/>
                  <a:pt x="49343" y="59929"/>
                </a:cubicBezTo>
                <a:cubicBezTo>
                  <a:pt x="49248" y="59551"/>
                  <a:pt x="48965" y="59173"/>
                  <a:pt x="48681" y="59173"/>
                </a:cubicBezTo>
                <a:close/>
                <a:moveTo>
                  <a:pt x="55581" y="59173"/>
                </a:moveTo>
                <a:cubicBezTo>
                  <a:pt x="55298" y="59173"/>
                  <a:pt x="54920" y="59551"/>
                  <a:pt x="54920" y="59929"/>
                </a:cubicBezTo>
                <a:cubicBezTo>
                  <a:pt x="54920" y="60213"/>
                  <a:pt x="55109" y="60591"/>
                  <a:pt x="55581" y="60591"/>
                </a:cubicBezTo>
                <a:cubicBezTo>
                  <a:pt x="55960" y="60591"/>
                  <a:pt x="56338" y="60213"/>
                  <a:pt x="56338" y="59929"/>
                </a:cubicBezTo>
                <a:cubicBezTo>
                  <a:pt x="56243" y="59551"/>
                  <a:pt x="55960" y="59173"/>
                  <a:pt x="55581" y="59173"/>
                </a:cubicBezTo>
                <a:close/>
                <a:moveTo>
                  <a:pt x="62576" y="59173"/>
                </a:moveTo>
                <a:cubicBezTo>
                  <a:pt x="62198" y="59173"/>
                  <a:pt x="61820" y="59551"/>
                  <a:pt x="61820" y="59929"/>
                </a:cubicBezTo>
                <a:cubicBezTo>
                  <a:pt x="61820" y="60213"/>
                  <a:pt x="62104" y="60591"/>
                  <a:pt x="62576" y="60591"/>
                </a:cubicBezTo>
                <a:cubicBezTo>
                  <a:pt x="62954" y="60591"/>
                  <a:pt x="63333" y="60213"/>
                  <a:pt x="63333" y="59929"/>
                </a:cubicBezTo>
                <a:cubicBezTo>
                  <a:pt x="63144" y="59551"/>
                  <a:pt x="62954" y="59173"/>
                  <a:pt x="62576" y="59173"/>
                </a:cubicBezTo>
                <a:close/>
                <a:moveTo>
                  <a:pt x="10209" y="60969"/>
                </a:moveTo>
                <a:cubicBezTo>
                  <a:pt x="9831" y="60969"/>
                  <a:pt x="9548" y="61253"/>
                  <a:pt x="9548" y="61631"/>
                </a:cubicBezTo>
                <a:cubicBezTo>
                  <a:pt x="9548" y="62009"/>
                  <a:pt x="9737" y="62387"/>
                  <a:pt x="10209" y="62387"/>
                </a:cubicBezTo>
                <a:cubicBezTo>
                  <a:pt x="10587" y="62387"/>
                  <a:pt x="10966" y="62009"/>
                  <a:pt x="10966" y="61631"/>
                </a:cubicBezTo>
                <a:cubicBezTo>
                  <a:pt x="10871" y="61158"/>
                  <a:pt x="10587" y="60969"/>
                  <a:pt x="10209" y="60969"/>
                </a:cubicBezTo>
                <a:close/>
                <a:moveTo>
                  <a:pt x="17204" y="60969"/>
                </a:moveTo>
                <a:cubicBezTo>
                  <a:pt x="16826" y="60969"/>
                  <a:pt x="16543" y="61253"/>
                  <a:pt x="16543" y="61631"/>
                </a:cubicBezTo>
                <a:cubicBezTo>
                  <a:pt x="16543" y="62009"/>
                  <a:pt x="16732" y="62387"/>
                  <a:pt x="17204" y="62387"/>
                </a:cubicBezTo>
                <a:cubicBezTo>
                  <a:pt x="17582" y="62387"/>
                  <a:pt x="17960" y="62009"/>
                  <a:pt x="17960" y="61631"/>
                </a:cubicBezTo>
                <a:cubicBezTo>
                  <a:pt x="17771" y="61158"/>
                  <a:pt x="17582" y="60969"/>
                  <a:pt x="17204" y="60969"/>
                </a:cubicBezTo>
                <a:close/>
                <a:moveTo>
                  <a:pt x="24199" y="60969"/>
                </a:moveTo>
                <a:cubicBezTo>
                  <a:pt x="23821" y="60969"/>
                  <a:pt x="23443" y="61253"/>
                  <a:pt x="23443" y="61631"/>
                </a:cubicBezTo>
                <a:cubicBezTo>
                  <a:pt x="23443" y="62009"/>
                  <a:pt x="23726" y="62387"/>
                  <a:pt x="24199" y="62387"/>
                </a:cubicBezTo>
                <a:cubicBezTo>
                  <a:pt x="24577" y="62387"/>
                  <a:pt x="24861" y="62009"/>
                  <a:pt x="24861" y="61631"/>
                </a:cubicBezTo>
                <a:cubicBezTo>
                  <a:pt x="24766" y="61158"/>
                  <a:pt x="24577" y="60969"/>
                  <a:pt x="24199" y="60969"/>
                </a:cubicBezTo>
                <a:close/>
                <a:moveTo>
                  <a:pt x="31099" y="60969"/>
                </a:moveTo>
                <a:cubicBezTo>
                  <a:pt x="30816" y="60969"/>
                  <a:pt x="30438" y="61253"/>
                  <a:pt x="30438" y="61631"/>
                </a:cubicBezTo>
                <a:cubicBezTo>
                  <a:pt x="30438" y="62009"/>
                  <a:pt x="30627" y="62387"/>
                  <a:pt x="31099" y="62387"/>
                </a:cubicBezTo>
                <a:cubicBezTo>
                  <a:pt x="31478" y="62387"/>
                  <a:pt x="31856" y="62009"/>
                  <a:pt x="31856" y="61631"/>
                </a:cubicBezTo>
                <a:cubicBezTo>
                  <a:pt x="31761" y="61158"/>
                  <a:pt x="31478" y="60969"/>
                  <a:pt x="31099" y="60969"/>
                </a:cubicBezTo>
                <a:close/>
                <a:moveTo>
                  <a:pt x="38094" y="60969"/>
                </a:moveTo>
                <a:cubicBezTo>
                  <a:pt x="37811" y="60969"/>
                  <a:pt x="37433" y="61253"/>
                  <a:pt x="37433" y="61631"/>
                </a:cubicBezTo>
                <a:cubicBezTo>
                  <a:pt x="37433" y="62009"/>
                  <a:pt x="37622" y="62387"/>
                  <a:pt x="38094" y="62387"/>
                </a:cubicBezTo>
                <a:cubicBezTo>
                  <a:pt x="38472" y="62387"/>
                  <a:pt x="38851" y="62009"/>
                  <a:pt x="38851" y="61631"/>
                </a:cubicBezTo>
                <a:cubicBezTo>
                  <a:pt x="38851" y="61158"/>
                  <a:pt x="38472" y="60969"/>
                  <a:pt x="38094" y="60969"/>
                </a:cubicBezTo>
                <a:close/>
                <a:moveTo>
                  <a:pt x="45089" y="60969"/>
                </a:moveTo>
                <a:cubicBezTo>
                  <a:pt x="44711" y="60969"/>
                  <a:pt x="44333" y="61253"/>
                  <a:pt x="44333" y="61631"/>
                </a:cubicBezTo>
                <a:cubicBezTo>
                  <a:pt x="44333" y="62009"/>
                  <a:pt x="44617" y="62387"/>
                  <a:pt x="45089" y="62387"/>
                </a:cubicBezTo>
                <a:cubicBezTo>
                  <a:pt x="45467" y="62387"/>
                  <a:pt x="45845" y="62009"/>
                  <a:pt x="45845" y="61631"/>
                </a:cubicBezTo>
                <a:cubicBezTo>
                  <a:pt x="45845" y="61158"/>
                  <a:pt x="45467" y="60969"/>
                  <a:pt x="45089" y="60969"/>
                </a:cubicBezTo>
                <a:close/>
                <a:moveTo>
                  <a:pt x="52084" y="60969"/>
                </a:moveTo>
                <a:cubicBezTo>
                  <a:pt x="51706" y="60969"/>
                  <a:pt x="51328" y="61253"/>
                  <a:pt x="51328" y="61631"/>
                </a:cubicBezTo>
                <a:cubicBezTo>
                  <a:pt x="51328" y="62009"/>
                  <a:pt x="51611" y="62387"/>
                  <a:pt x="52084" y="62387"/>
                </a:cubicBezTo>
                <a:cubicBezTo>
                  <a:pt x="52462" y="62387"/>
                  <a:pt x="52746" y="62009"/>
                  <a:pt x="52746" y="61631"/>
                </a:cubicBezTo>
                <a:cubicBezTo>
                  <a:pt x="52746" y="61158"/>
                  <a:pt x="52368" y="60969"/>
                  <a:pt x="52084" y="60969"/>
                </a:cubicBezTo>
                <a:close/>
                <a:moveTo>
                  <a:pt x="59079" y="60969"/>
                </a:moveTo>
                <a:cubicBezTo>
                  <a:pt x="58701" y="60969"/>
                  <a:pt x="58323" y="61253"/>
                  <a:pt x="58323" y="61631"/>
                </a:cubicBezTo>
                <a:cubicBezTo>
                  <a:pt x="58323" y="62009"/>
                  <a:pt x="58512" y="62387"/>
                  <a:pt x="59079" y="62387"/>
                </a:cubicBezTo>
                <a:cubicBezTo>
                  <a:pt x="59363" y="62387"/>
                  <a:pt x="59741" y="62009"/>
                  <a:pt x="59741" y="61631"/>
                </a:cubicBezTo>
                <a:cubicBezTo>
                  <a:pt x="59741" y="61158"/>
                  <a:pt x="59363" y="60969"/>
                  <a:pt x="59079" y="60969"/>
                </a:cubicBezTo>
                <a:close/>
                <a:moveTo>
                  <a:pt x="13707" y="62670"/>
                </a:moveTo>
                <a:cubicBezTo>
                  <a:pt x="13329" y="62670"/>
                  <a:pt x="12951" y="63049"/>
                  <a:pt x="12951" y="63427"/>
                </a:cubicBezTo>
                <a:cubicBezTo>
                  <a:pt x="12951" y="63805"/>
                  <a:pt x="13234" y="64183"/>
                  <a:pt x="13707" y="64183"/>
                </a:cubicBezTo>
                <a:cubicBezTo>
                  <a:pt x="13990" y="64183"/>
                  <a:pt x="14368" y="63805"/>
                  <a:pt x="14368" y="63427"/>
                </a:cubicBezTo>
                <a:cubicBezTo>
                  <a:pt x="14368" y="62954"/>
                  <a:pt x="13990" y="62670"/>
                  <a:pt x="13707" y="62670"/>
                </a:cubicBezTo>
                <a:close/>
                <a:moveTo>
                  <a:pt x="20607" y="62670"/>
                </a:moveTo>
                <a:cubicBezTo>
                  <a:pt x="20324" y="62670"/>
                  <a:pt x="19945" y="63049"/>
                  <a:pt x="19945" y="63427"/>
                </a:cubicBezTo>
                <a:cubicBezTo>
                  <a:pt x="19945" y="63805"/>
                  <a:pt x="20135" y="64183"/>
                  <a:pt x="20607" y="64183"/>
                </a:cubicBezTo>
                <a:cubicBezTo>
                  <a:pt x="20985" y="64183"/>
                  <a:pt x="21363" y="63805"/>
                  <a:pt x="21363" y="63427"/>
                </a:cubicBezTo>
                <a:cubicBezTo>
                  <a:pt x="21363" y="62954"/>
                  <a:pt x="21080" y="62670"/>
                  <a:pt x="20607" y="62670"/>
                </a:cubicBezTo>
                <a:close/>
                <a:moveTo>
                  <a:pt x="27602" y="62670"/>
                </a:moveTo>
                <a:cubicBezTo>
                  <a:pt x="27224" y="62670"/>
                  <a:pt x="26846" y="63049"/>
                  <a:pt x="26846" y="63427"/>
                </a:cubicBezTo>
                <a:cubicBezTo>
                  <a:pt x="26846" y="63805"/>
                  <a:pt x="27129" y="64183"/>
                  <a:pt x="27602" y="64183"/>
                </a:cubicBezTo>
                <a:cubicBezTo>
                  <a:pt x="27980" y="64183"/>
                  <a:pt x="28358" y="63805"/>
                  <a:pt x="28358" y="63427"/>
                </a:cubicBezTo>
                <a:cubicBezTo>
                  <a:pt x="28358" y="62954"/>
                  <a:pt x="28075" y="62670"/>
                  <a:pt x="27602" y="62670"/>
                </a:cubicBezTo>
                <a:close/>
                <a:moveTo>
                  <a:pt x="34691" y="62670"/>
                </a:moveTo>
                <a:cubicBezTo>
                  <a:pt x="34313" y="62670"/>
                  <a:pt x="33935" y="63049"/>
                  <a:pt x="33935" y="63427"/>
                </a:cubicBezTo>
                <a:cubicBezTo>
                  <a:pt x="33935" y="63805"/>
                  <a:pt x="34219" y="64183"/>
                  <a:pt x="34691" y="64183"/>
                </a:cubicBezTo>
                <a:cubicBezTo>
                  <a:pt x="35070" y="64183"/>
                  <a:pt x="35448" y="63805"/>
                  <a:pt x="35448" y="63427"/>
                </a:cubicBezTo>
                <a:cubicBezTo>
                  <a:pt x="35259" y="62954"/>
                  <a:pt x="35070" y="62670"/>
                  <a:pt x="34691" y="62670"/>
                </a:cubicBezTo>
                <a:close/>
                <a:moveTo>
                  <a:pt x="41686" y="62670"/>
                </a:moveTo>
                <a:cubicBezTo>
                  <a:pt x="41308" y="62670"/>
                  <a:pt x="40930" y="63049"/>
                  <a:pt x="40930" y="63427"/>
                </a:cubicBezTo>
                <a:cubicBezTo>
                  <a:pt x="40930" y="63805"/>
                  <a:pt x="41214" y="64183"/>
                  <a:pt x="41686" y="64183"/>
                </a:cubicBezTo>
                <a:cubicBezTo>
                  <a:pt x="42064" y="64183"/>
                  <a:pt x="42348" y="63805"/>
                  <a:pt x="42348" y="63427"/>
                </a:cubicBezTo>
                <a:cubicBezTo>
                  <a:pt x="42253" y="62954"/>
                  <a:pt x="42064" y="62670"/>
                  <a:pt x="41686" y="62670"/>
                </a:cubicBezTo>
                <a:close/>
                <a:moveTo>
                  <a:pt x="48681" y="62670"/>
                </a:moveTo>
                <a:cubicBezTo>
                  <a:pt x="48303" y="62670"/>
                  <a:pt x="47925" y="63049"/>
                  <a:pt x="47925" y="63427"/>
                </a:cubicBezTo>
                <a:cubicBezTo>
                  <a:pt x="47925" y="63805"/>
                  <a:pt x="48114" y="64183"/>
                  <a:pt x="48681" y="64183"/>
                </a:cubicBezTo>
                <a:cubicBezTo>
                  <a:pt x="48965" y="64183"/>
                  <a:pt x="49343" y="63805"/>
                  <a:pt x="49343" y="63427"/>
                </a:cubicBezTo>
                <a:cubicBezTo>
                  <a:pt x="49248" y="62954"/>
                  <a:pt x="48965" y="62670"/>
                  <a:pt x="48681" y="62670"/>
                </a:cubicBezTo>
                <a:close/>
                <a:moveTo>
                  <a:pt x="55581" y="62670"/>
                </a:moveTo>
                <a:cubicBezTo>
                  <a:pt x="55298" y="62670"/>
                  <a:pt x="54920" y="63049"/>
                  <a:pt x="54920" y="63427"/>
                </a:cubicBezTo>
                <a:cubicBezTo>
                  <a:pt x="54920" y="63805"/>
                  <a:pt x="55109" y="64183"/>
                  <a:pt x="55581" y="64183"/>
                </a:cubicBezTo>
                <a:cubicBezTo>
                  <a:pt x="55960" y="64183"/>
                  <a:pt x="56338" y="63805"/>
                  <a:pt x="56338" y="63427"/>
                </a:cubicBezTo>
                <a:cubicBezTo>
                  <a:pt x="56243" y="62954"/>
                  <a:pt x="55960" y="62670"/>
                  <a:pt x="55581" y="62670"/>
                </a:cubicBezTo>
                <a:close/>
                <a:moveTo>
                  <a:pt x="62576" y="62670"/>
                </a:moveTo>
                <a:cubicBezTo>
                  <a:pt x="62198" y="62670"/>
                  <a:pt x="61820" y="63049"/>
                  <a:pt x="61820" y="63427"/>
                </a:cubicBezTo>
                <a:cubicBezTo>
                  <a:pt x="61820" y="63805"/>
                  <a:pt x="62104" y="64183"/>
                  <a:pt x="62576" y="64183"/>
                </a:cubicBezTo>
                <a:cubicBezTo>
                  <a:pt x="62954" y="64183"/>
                  <a:pt x="63333" y="63805"/>
                  <a:pt x="63333" y="63427"/>
                </a:cubicBezTo>
                <a:cubicBezTo>
                  <a:pt x="63144" y="62954"/>
                  <a:pt x="62954" y="62670"/>
                  <a:pt x="62576" y="62670"/>
                </a:cubicBezTo>
                <a:close/>
                <a:moveTo>
                  <a:pt x="17204" y="64372"/>
                </a:moveTo>
                <a:cubicBezTo>
                  <a:pt x="16826" y="64372"/>
                  <a:pt x="16543" y="64750"/>
                  <a:pt x="16543" y="65128"/>
                </a:cubicBezTo>
                <a:cubicBezTo>
                  <a:pt x="16543" y="65412"/>
                  <a:pt x="16732" y="65790"/>
                  <a:pt x="17204" y="65790"/>
                </a:cubicBezTo>
                <a:cubicBezTo>
                  <a:pt x="17582" y="65790"/>
                  <a:pt x="17960" y="65412"/>
                  <a:pt x="17960" y="65128"/>
                </a:cubicBezTo>
                <a:cubicBezTo>
                  <a:pt x="17771" y="64750"/>
                  <a:pt x="17582" y="64372"/>
                  <a:pt x="17204" y="64372"/>
                </a:cubicBezTo>
                <a:close/>
                <a:moveTo>
                  <a:pt x="24199" y="64372"/>
                </a:moveTo>
                <a:cubicBezTo>
                  <a:pt x="23821" y="64372"/>
                  <a:pt x="23443" y="64750"/>
                  <a:pt x="23443" y="65128"/>
                </a:cubicBezTo>
                <a:cubicBezTo>
                  <a:pt x="23443" y="65412"/>
                  <a:pt x="23726" y="65790"/>
                  <a:pt x="24199" y="65790"/>
                </a:cubicBezTo>
                <a:cubicBezTo>
                  <a:pt x="24577" y="65790"/>
                  <a:pt x="24861" y="65412"/>
                  <a:pt x="24861" y="65128"/>
                </a:cubicBezTo>
                <a:cubicBezTo>
                  <a:pt x="24766" y="64750"/>
                  <a:pt x="24577" y="64372"/>
                  <a:pt x="24199" y="64372"/>
                </a:cubicBezTo>
                <a:close/>
                <a:moveTo>
                  <a:pt x="31099" y="64372"/>
                </a:moveTo>
                <a:cubicBezTo>
                  <a:pt x="30816" y="64372"/>
                  <a:pt x="30438" y="64750"/>
                  <a:pt x="30438" y="65128"/>
                </a:cubicBezTo>
                <a:cubicBezTo>
                  <a:pt x="30438" y="65412"/>
                  <a:pt x="30627" y="65790"/>
                  <a:pt x="31099" y="65790"/>
                </a:cubicBezTo>
                <a:cubicBezTo>
                  <a:pt x="31478" y="65790"/>
                  <a:pt x="31856" y="65412"/>
                  <a:pt x="31856" y="65128"/>
                </a:cubicBezTo>
                <a:cubicBezTo>
                  <a:pt x="31761" y="64750"/>
                  <a:pt x="31478" y="64372"/>
                  <a:pt x="31099" y="64372"/>
                </a:cubicBezTo>
                <a:close/>
                <a:moveTo>
                  <a:pt x="38094" y="64372"/>
                </a:moveTo>
                <a:cubicBezTo>
                  <a:pt x="37811" y="64372"/>
                  <a:pt x="37433" y="64750"/>
                  <a:pt x="37433" y="65128"/>
                </a:cubicBezTo>
                <a:cubicBezTo>
                  <a:pt x="37433" y="65412"/>
                  <a:pt x="37622" y="65790"/>
                  <a:pt x="38094" y="65790"/>
                </a:cubicBezTo>
                <a:cubicBezTo>
                  <a:pt x="38472" y="65790"/>
                  <a:pt x="38851" y="65412"/>
                  <a:pt x="38851" y="65128"/>
                </a:cubicBezTo>
                <a:cubicBezTo>
                  <a:pt x="38851" y="64750"/>
                  <a:pt x="38472" y="64372"/>
                  <a:pt x="38094" y="64372"/>
                </a:cubicBezTo>
                <a:close/>
                <a:moveTo>
                  <a:pt x="45089" y="64372"/>
                </a:moveTo>
                <a:cubicBezTo>
                  <a:pt x="44711" y="64372"/>
                  <a:pt x="44333" y="64750"/>
                  <a:pt x="44333" y="65128"/>
                </a:cubicBezTo>
                <a:cubicBezTo>
                  <a:pt x="44333" y="65412"/>
                  <a:pt x="44617" y="65790"/>
                  <a:pt x="45089" y="65790"/>
                </a:cubicBezTo>
                <a:cubicBezTo>
                  <a:pt x="45467" y="65790"/>
                  <a:pt x="45845" y="65412"/>
                  <a:pt x="45845" y="65128"/>
                </a:cubicBezTo>
                <a:cubicBezTo>
                  <a:pt x="45845" y="64750"/>
                  <a:pt x="45467" y="64372"/>
                  <a:pt x="45089" y="64372"/>
                </a:cubicBezTo>
                <a:close/>
                <a:moveTo>
                  <a:pt x="52084" y="64372"/>
                </a:moveTo>
                <a:cubicBezTo>
                  <a:pt x="51706" y="64372"/>
                  <a:pt x="51328" y="64750"/>
                  <a:pt x="51328" y="65128"/>
                </a:cubicBezTo>
                <a:cubicBezTo>
                  <a:pt x="51328" y="65412"/>
                  <a:pt x="51611" y="65790"/>
                  <a:pt x="52084" y="65790"/>
                </a:cubicBezTo>
                <a:cubicBezTo>
                  <a:pt x="52462" y="65790"/>
                  <a:pt x="52746" y="65412"/>
                  <a:pt x="52746" y="65128"/>
                </a:cubicBezTo>
                <a:cubicBezTo>
                  <a:pt x="52746" y="64750"/>
                  <a:pt x="52368" y="64372"/>
                  <a:pt x="52084" y="64372"/>
                </a:cubicBezTo>
                <a:close/>
                <a:moveTo>
                  <a:pt x="59079" y="64372"/>
                </a:moveTo>
                <a:cubicBezTo>
                  <a:pt x="58701" y="64372"/>
                  <a:pt x="58323" y="64750"/>
                  <a:pt x="58323" y="65128"/>
                </a:cubicBezTo>
                <a:cubicBezTo>
                  <a:pt x="58323" y="65412"/>
                  <a:pt x="58512" y="65790"/>
                  <a:pt x="59079" y="65790"/>
                </a:cubicBezTo>
                <a:cubicBezTo>
                  <a:pt x="59363" y="65790"/>
                  <a:pt x="59741" y="65412"/>
                  <a:pt x="59741" y="65128"/>
                </a:cubicBezTo>
                <a:cubicBezTo>
                  <a:pt x="59741" y="64750"/>
                  <a:pt x="59363" y="64372"/>
                  <a:pt x="59079" y="64372"/>
                </a:cubicBezTo>
                <a:close/>
                <a:moveTo>
                  <a:pt x="20607" y="66168"/>
                </a:moveTo>
                <a:cubicBezTo>
                  <a:pt x="20324" y="66168"/>
                  <a:pt x="19945" y="66546"/>
                  <a:pt x="19945" y="66830"/>
                </a:cubicBezTo>
                <a:cubicBezTo>
                  <a:pt x="19945" y="67208"/>
                  <a:pt x="20135" y="67586"/>
                  <a:pt x="20607" y="67586"/>
                </a:cubicBezTo>
                <a:cubicBezTo>
                  <a:pt x="20985" y="67586"/>
                  <a:pt x="21363" y="67208"/>
                  <a:pt x="21363" y="66830"/>
                </a:cubicBezTo>
                <a:cubicBezTo>
                  <a:pt x="21363" y="66546"/>
                  <a:pt x="21080" y="66168"/>
                  <a:pt x="20607" y="66168"/>
                </a:cubicBezTo>
                <a:close/>
                <a:moveTo>
                  <a:pt x="27602" y="66168"/>
                </a:moveTo>
                <a:cubicBezTo>
                  <a:pt x="27224" y="66168"/>
                  <a:pt x="26846" y="66546"/>
                  <a:pt x="26846" y="66830"/>
                </a:cubicBezTo>
                <a:cubicBezTo>
                  <a:pt x="26846" y="67208"/>
                  <a:pt x="27129" y="67586"/>
                  <a:pt x="27602" y="67586"/>
                </a:cubicBezTo>
                <a:cubicBezTo>
                  <a:pt x="27980" y="67586"/>
                  <a:pt x="28358" y="67208"/>
                  <a:pt x="28358" y="66830"/>
                </a:cubicBezTo>
                <a:cubicBezTo>
                  <a:pt x="28358" y="66546"/>
                  <a:pt x="28075" y="66168"/>
                  <a:pt x="27602" y="66168"/>
                </a:cubicBezTo>
                <a:close/>
                <a:moveTo>
                  <a:pt x="34691" y="66168"/>
                </a:moveTo>
                <a:cubicBezTo>
                  <a:pt x="34313" y="66168"/>
                  <a:pt x="33935" y="66546"/>
                  <a:pt x="33935" y="66830"/>
                </a:cubicBezTo>
                <a:cubicBezTo>
                  <a:pt x="33935" y="67208"/>
                  <a:pt x="34219" y="67586"/>
                  <a:pt x="34691" y="67586"/>
                </a:cubicBezTo>
                <a:cubicBezTo>
                  <a:pt x="35070" y="67586"/>
                  <a:pt x="35448" y="67208"/>
                  <a:pt x="35448" y="66830"/>
                </a:cubicBezTo>
                <a:cubicBezTo>
                  <a:pt x="35259" y="66546"/>
                  <a:pt x="35070" y="66168"/>
                  <a:pt x="34691" y="66168"/>
                </a:cubicBezTo>
                <a:close/>
                <a:moveTo>
                  <a:pt x="41686" y="66168"/>
                </a:moveTo>
                <a:cubicBezTo>
                  <a:pt x="41308" y="66168"/>
                  <a:pt x="40930" y="66546"/>
                  <a:pt x="40930" y="66830"/>
                </a:cubicBezTo>
                <a:cubicBezTo>
                  <a:pt x="40930" y="67208"/>
                  <a:pt x="41214" y="67586"/>
                  <a:pt x="41686" y="67586"/>
                </a:cubicBezTo>
                <a:cubicBezTo>
                  <a:pt x="42064" y="67586"/>
                  <a:pt x="42348" y="67208"/>
                  <a:pt x="42348" y="66830"/>
                </a:cubicBezTo>
                <a:cubicBezTo>
                  <a:pt x="42253" y="66546"/>
                  <a:pt x="42064" y="66168"/>
                  <a:pt x="41686" y="66168"/>
                </a:cubicBezTo>
                <a:close/>
                <a:moveTo>
                  <a:pt x="48681" y="66168"/>
                </a:moveTo>
                <a:cubicBezTo>
                  <a:pt x="48303" y="66168"/>
                  <a:pt x="47925" y="66546"/>
                  <a:pt x="47925" y="66830"/>
                </a:cubicBezTo>
                <a:cubicBezTo>
                  <a:pt x="47925" y="67208"/>
                  <a:pt x="48114" y="67586"/>
                  <a:pt x="48681" y="67586"/>
                </a:cubicBezTo>
                <a:cubicBezTo>
                  <a:pt x="48965" y="67586"/>
                  <a:pt x="49343" y="67208"/>
                  <a:pt x="49343" y="66830"/>
                </a:cubicBezTo>
                <a:cubicBezTo>
                  <a:pt x="49248" y="66546"/>
                  <a:pt x="48965" y="66168"/>
                  <a:pt x="48681" y="66168"/>
                </a:cubicBezTo>
                <a:close/>
                <a:moveTo>
                  <a:pt x="55581" y="66168"/>
                </a:moveTo>
                <a:cubicBezTo>
                  <a:pt x="55298" y="66168"/>
                  <a:pt x="54920" y="66546"/>
                  <a:pt x="54920" y="66830"/>
                </a:cubicBezTo>
                <a:cubicBezTo>
                  <a:pt x="54920" y="67208"/>
                  <a:pt x="55109" y="67586"/>
                  <a:pt x="55581" y="67586"/>
                </a:cubicBezTo>
                <a:cubicBezTo>
                  <a:pt x="55960" y="67586"/>
                  <a:pt x="56338" y="67208"/>
                  <a:pt x="56338" y="66830"/>
                </a:cubicBezTo>
                <a:cubicBezTo>
                  <a:pt x="56243" y="66546"/>
                  <a:pt x="55960" y="66168"/>
                  <a:pt x="55581" y="66168"/>
                </a:cubicBezTo>
                <a:close/>
                <a:moveTo>
                  <a:pt x="17204" y="67964"/>
                </a:moveTo>
                <a:cubicBezTo>
                  <a:pt x="17110" y="67964"/>
                  <a:pt x="16826" y="68058"/>
                  <a:pt x="16732" y="68153"/>
                </a:cubicBezTo>
                <a:cubicBezTo>
                  <a:pt x="16826" y="68247"/>
                  <a:pt x="17110" y="68436"/>
                  <a:pt x="17204" y="68436"/>
                </a:cubicBezTo>
                <a:cubicBezTo>
                  <a:pt x="17488" y="68531"/>
                  <a:pt x="17582" y="68625"/>
                  <a:pt x="17771" y="68720"/>
                </a:cubicBezTo>
                <a:cubicBezTo>
                  <a:pt x="17771" y="68625"/>
                  <a:pt x="17960" y="68625"/>
                  <a:pt x="17960" y="68625"/>
                </a:cubicBezTo>
                <a:cubicBezTo>
                  <a:pt x="17771" y="68247"/>
                  <a:pt x="17582" y="67964"/>
                  <a:pt x="17204" y="67964"/>
                </a:cubicBezTo>
                <a:close/>
                <a:moveTo>
                  <a:pt x="24199" y="67964"/>
                </a:moveTo>
                <a:cubicBezTo>
                  <a:pt x="23821" y="67964"/>
                  <a:pt x="23443" y="68247"/>
                  <a:pt x="23443" y="68625"/>
                </a:cubicBezTo>
                <a:cubicBezTo>
                  <a:pt x="23443" y="69004"/>
                  <a:pt x="23726" y="69382"/>
                  <a:pt x="24199" y="69382"/>
                </a:cubicBezTo>
                <a:cubicBezTo>
                  <a:pt x="24577" y="69382"/>
                  <a:pt x="24861" y="69004"/>
                  <a:pt x="24861" y="68625"/>
                </a:cubicBezTo>
                <a:cubicBezTo>
                  <a:pt x="24766" y="68247"/>
                  <a:pt x="24577" y="67964"/>
                  <a:pt x="24199" y="67964"/>
                </a:cubicBezTo>
                <a:close/>
                <a:moveTo>
                  <a:pt x="31099" y="67964"/>
                </a:moveTo>
                <a:cubicBezTo>
                  <a:pt x="30816" y="67964"/>
                  <a:pt x="30438" y="68247"/>
                  <a:pt x="30438" y="68625"/>
                </a:cubicBezTo>
                <a:cubicBezTo>
                  <a:pt x="30438" y="69004"/>
                  <a:pt x="30627" y="69382"/>
                  <a:pt x="31099" y="69382"/>
                </a:cubicBezTo>
                <a:cubicBezTo>
                  <a:pt x="31478" y="69382"/>
                  <a:pt x="31856" y="69004"/>
                  <a:pt x="31856" y="68625"/>
                </a:cubicBezTo>
                <a:cubicBezTo>
                  <a:pt x="31761" y="68247"/>
                  <a:pt x="31478" y="67964"/>
                  <a:pt x="31099" y="67964"/>
                </a:cubicBezTo>
                <a:close/>
                <a:moveTo>
                  <a:pt x="38094" y="67964"/>
                </a:moveTo>
                <a:cubicBezTo>
                  <a:pt x="37811" y="67964"/>
                  <a:pt x="37433" y="68247"/>
                  <a:pt x="37433" y="68625"/>
                </a:cubicBezTo>
                <a:cubicBezTo>
                  <a:pt x="37433" y="69004"/>
                  <a:pt x="37622" y="69382"/>
                  <a:pt x="38094" y="69382"/>
                </a:cubicBezTo>
                <a:cubicBezTo>
                  <a:pt x="38472" y="69382"/>
                  <a:pt x="38851" y="69004"/>
                  <a:pt x="38851" y="68625"/>
                </a:cubicBezTo>
                <a:cubicBezTo>
                  <a:pt x="38851" y="68247"/>
                  <a:pt x="38472" y="67964"/>
                  <a:pt x="38094" y="67964"/>
                </a:cubicBezTo>
                <a:close/>
                <a:moveTo>
                  <a:pt x="45089" y="67964"/>
                </a:moveTo>
                <a:cubicBezTo>
                  <a:pt x="44711" y="67964"/>
                  <a:pt x="44333" y="68247"/>
                  <a:pt x="44333" y="68625"/>
                </a:cubicBezTo>
                <a:cubicBezTo>
                  <a:pt x="44333" y="69004"/>
                  <a:pt x="44617" y="69382"/>
                  <a:pt x="45089" y="69382"/>
                </a:cubicBezTo>
                <a:cubicBezTo>
                  <a:pt x="45467" y="69382"/>
                  <a:pt x="45845" y="69004"/>
                  <a:pt x="45845" y="68625"/>
                </a:cubicBezTo>
                <a:cubicBezTo>
                  <a:pt x="45845" y="68247"/>
                  <a:pt x="45467" y="67964"/>
                  <a:pt x="45089" y="67964"/>
                </a:cubicBezTo>
                <a:close/>
                <a:moveTo>
                  <a:pt x="52084" y="67964"/>
                </a:moveTo>
                <a:cubicBezTo>
                  <a:pt x="51706" y="67964"/>
                  <a:pt x="51328" y="68247"/>
                  <a:pt x="51328" y="68625"/>
                </a:cubicBezTo>
                <a:cubicBezTo>
                  <a:pt x="51328" y="69004"/>
                  <a:pt x="51611" y="69382"/>
                  <a:pt x="52084" y="69382"/>
                </a:cubicBezTo>
                <a:cubicBezTo>
                  <a:pt x="52462" y="69382"/>
                  <a:pt x="52746" y="69004"/>
                  <a:pt x="52746" y="68625"/>
                </a:cubicBezTo>
                <a:cubicBezTo>
                  <a:pt x="52746" y="68247"/>
                  <a:pt x="52368" y="67964"/>
                  <a:pt x="52084" y="67964"/>
                </a:cubicBezTo>
                <a:close/>
                <a:moveTo>
                  <a:pt x="20607" y="69665"/>
                </a:moveTo>
                <a:cubicBezTo>
                  <a:pt x="20418" y="69665"/>
                  <a:pt x="20135" y="69949"/>
                  <a:pt x="20040" y="70138"/>
                </a:cubicBezTo>
                <a:cubicBezTo>
                  <a:pt x="20418" y="70421"/>
                  <a:pt x="20796" y="70516"/>
                  <a:pt x="21080" y="70611"/>
                </a:cubicBezTo>
                <a:cubicBezTo>
                  <a:pt x="21080" y="70516"/>
                  <a:pt x="21269" y="70421"/>
                  <a:pt x="21269" y="70327"/>
                </a:cubicBezTo>
                <a:cubicBezTo>
                  <a:pt x="21363" y="69949"/>
                  <a:pt x="21080" y="69665"/>
                  <a:pt x="20607" y="69665"/>
                </a:cubicBezTo>
                <a:close/>
                <a:moveTo>
                  <a:pt x="27602" y="69665"/>
                </a:moveTo>
                <a:cubicBezTo>
                  <a:pt x="27224" y="69665"/>
                  <a:pt x="26846" y="70043"/>
                  <a:pt x="26846" y="70421"/>
                </a:cubicBezTo>
                <a:cubicBezTo>
                  <a:pt x="26846" y="70800"/>
                  <a:pt x="27129" y="71083"/>
                  <a:pt x="27602" y="71083"/>
                </a:cubicBezTo>
                <a:cubicBezTo>
                  <a:pt x="27980" y="71083"/>
                  <a:pt x="28358" y="70800"/>
                  <a:pt x="28358" y="70421"/>
                </a:cubicBezTo>
                <a:cubicBezTo>
                  <a:pt x="28358" y="69949"/>
                  <a:pt x="28075" y="69665"/>
                  <a:pt x="27602" y="69665"/>
                </a:cubicBezTo>
                <a:close/>
                <a:moveTo>
                  <a:pt x="34691" y="69665"/>
                </a:moveTo>
                <a:cubicBezTo>
                  <a:pt x="34313" y="69665"/>
                  <a:pt x="33935" y="70043"/>
                  <a:pt x="33935" y="70421"/>
                </a:cubicBezTo>
                <a:cubicBezTo>
                  <a:pt x="33935" y="70800"/>
                  <a:pt x="34219" y="71083"/>
                  <a:pt x="34691" y="71083"/>
                </a:cubicBezTo>
                <a:cubicBezTo>
                  <a:pt x="35070" y="71083"/>
                  <a:pt x="35448" y="70800"/>
                  <a:pt x="35448" y="70421"/>
                </a:cubicBezTo>
                <a:cubicBezTo>
                  <a:pt x="35259" y="69949"/>
                  <a:pt x="35070" y="69665"/>
                  <a:pt x="34691" y="69665"/>
                </a:cubicBezTo>
                <a:close/>
                <a:moveTo>
                  <a:pt x="41686" y="69665"/>
                </a:moveTo>
                <a:cubicBezTo>
                  <a:pt x="41308" y="69665"/>
                  <a:pt x="40930" y="70043"/>
                  <a:pt x="40930" y="70421"/>
                </a:cubicBezTo>
                <a:cubicBezTo>
                  <a:pt x="40930" y="70800"/>
                  <a:pt x="41214" y="71083"/>
                  <a:pt x="41686" y="71083"/>
                </a:cubicBezTo>
                <a:cubicBezTo>
                  <a:pt x="42064" y="71083"/>
                  <a:pt x="42348" y="70800"/>
                  <a:pt x="42348" y="70421"/>
                </a:cubicBezTo>
                <a:cubicBezTo>
                  <a:pt x="42253" y="69949"/>
                  <a:pt x="42064" y="69665"/>
                  <a:pt x="41686" y="69665"/>
                </a:cubicBezTo>
                <a:close/>
                <a:moveTo>
                  <a:pt x="48681" y="69665"/>
                </a:moveTo>
                <a:cubicBezTo>
                  <a:pt x="48303" y="69665"/>
                  <a:pt x="47925" y="70043"/>
                  <a:pt x="47925" y="70421"/>
                </a:cubicBezTo>
                <a:cubicBezTo>
                  <a:pt x="47925" y="70800"/>
                  <a:pt x="48114" y="71083"/>
                  <a:pt x="48681" y="71083"/>
                </a:cubicBezTo>
                <a:cubicBezTo>
                  <a:pt x="48965" y="71083"/>
                  <a:pt x="49343" y="70800"/>
                  <a:pt x="49343" y="70421"/>
                </a:cubicBezTo>
                <a:cubicBezTo>
                  <a:pt x="49248" y="69949"/>
                  <a:pt x="48965" y="69665"/>
                  <a:pt x="48681" y="69665"/>
                </a:cubicBezTo>
                <a:close/>
                <a:moveTo>
                  <a:pt x="24199" y="71367"/>
                </a:moveTo>
                <a:cubicBezTo>
                  <a:pt x="23916" y="71367"/>
                  <a:pt x="23821" y="71461"/>
                  <a:pt x="23726" y="71556"/>
                </a:cubicBezTo>
                <a:cubicBezTo>
                  <a:pt x="23821" y="71745"/>
                  <a:pt x="24105" y="71745"/>
                  <a:pt x="24199" y="71839"/>
                </a:cubicBezTo>
                <a:cubicBezTo>
                  <a:pt x="24388" y="71934"/>
                  <a:pt x="24672" y="71934"/>
                  <a:pt x="24766" y="72028"/>
                </a:cubicBezTo>
                <a:cubicBezTo>
                  <a:pt x="24766" y="71745"/>
                  <a:pt x="24577" y="71367"/>
                  <a:pt x="24199" y="71367"/>
                </a:cubicBezTo>
                <a:close/>
                <a:moveTo>
                  <a:pt x="31099" y="71367"/>
                </a:moveTo>
                <a:cubicBezTo>
                  <a:pt x="30816" y="71367"/>
                  <a:pt x="30438" y="71745"/>
                  <a:pt x="30438" y="72028"/>
                </a:cubicBezTo>
                <a:cubicBezTo>
                  <a:pt x="30438" y="72406"/>
                  <a:pt x="30627" y="72785"/>
                  <a:pt x="31099" y="72785"/>
                </a:cubicBezTo>
                <a:cubicBezTo>
                  <a:pt x="31478" y="72785"/>
                  <a:pt x="31856" y="72406"/>
                  <a:pt x="31856" y="72028"/>
                </a:cubicBezTo>
                <a:cubicBezTo>
                  <a:pt x="31761" y="71745"/>
                  <a:pt x="31478" y="71367"/>
                  <a:pt x="31099" y="71367"/>
                </a:cubicBezTo>
                <a:close/>
                <a:moveTo>
                  <a:pt x="38094" y="71367"/>
                </a:moveTo>
                <a:cubicBezTo>
                  <a:pt x="37811" y="71367"/>
                  <a:pt x="37433" y="71745"/>
                  <a:pt x="37433" y="72028"/>
                </a:cubicBezTo>
                <a:cubicBezTo>
                  <a:pt x="37433" y="72406"/>
                  <a:pt x="37622" y="72785"/>
                  <a:pt x="38094" y="72785"/>
                </a:cubicBezTo>
                <a:cubicBezTo>
                  <a:pt x="38472" y="72785"/>
                  <a:pt x="38851" y="72406"/>
                  <a:pt x="38851" y="72028"/>
                </a:cubicBezTo>
                <a:cubicBezTo>
                  <a:pt x="38851" y="71745"/>
                  <a:pt x="38472" y="71367"/>
                  <a:pt x="38094" y="71367"/>
                </a:cubicBezTo>
                <a:close/>
                <a:moveTo>
                  <a:pt x="45089" y="71367"/>
                </a:moveTo>
                <a:cubicBezTo>
                  <a:pt x="44711" y="71367"/>
                  <a:pt x="44333" y="71745"/>
                  <a:pt x="44333" y="72028"/>
                </a:cubicBezTo>
                <a:cubicBezTo>
                  <a:pt x="44333" y="72406"/>
                  <a:pt x="44617" y="72785"/>
                  <a:pt x="45089" y="72785"/>
                </a:cubicBezTo>
                <a:cubicBezTo>
                  <a:pt x="45467" y="72785"/>
                  <a:pt x="45845" y="72406"/>
                  <a:pt x="45845" y="72028"/>
                </a:cubicBezTo>
                <a:cubicBezTo>
                  <a:pt x="45845" y="71745"/>
                  <a:pt x="45467" y="71367"/>
                  <a:pt x="45089" y="71367"/>
                </a:cubicBezTo>
                <a:close/>
                <a:moveTo>
                  <a:pt x="41686" y="73163"/>
                </a:moveTo>
                <a:cubicBezTo>
                  <a:pt x="41308" y="73163"/>
                  <a:pt x="40930" y="73446"/>
                  <a:pt x="40930" y="73824"/>
                </a:cubicBezTo>
                <a:cubicBezTo>
                  <a:pt x="40930" y="73919"/>
                  <a:pt x="41119" y="74108"/>
                  <a:pt x="41119" y="74108"/>
                </a:cubicBezTo>
                <a:cubicBezTo>
                  <a:pt x="41403" y="74108"/>
                  <a:pt x="41875" y="73919"/>
                  <a:pt x="42253" y="73919"/>
                </a:cubicBezTo>
                <a:lnTo>
                  <a:pt x="42253" y="73824"/>
                </a:lnTo>
                <a:cubicBezTo>
                  <a:pt x="42253" y="73446"/>
                  <a:pt x="42064" y="73163"/>
                  <a:pt x="41686" y="73163"/>
                </a:cubicBezTo>
                <a:close/>
                <a:moveTo>
                  <a:pt x="34691" y="73163"/>
                </a:moveTo>
                <a:cubicBezTo>
                  <a:pt x="34313" y="73163"/>
                  <a:pt x="33935" y="73446"/>
                  <a:pt x="33935" y="73824"/>
                </a:cubicBezTo>
                <a:cubicBezTo>
                  <a:pt x="33935" y="73919"/>
                  <a:pt x="34124" y="74108"/>
                  <a:pt x="34124" y="74202"/>
                </a:cubicBezTo>
                <a:lnTo>
                  <a:pt x="35164" y="74202"/>
                </a:lnTo>
                <a:cubicBezTo>
                  <a:pt x="35259" y="74108"/>
                  <a:pt x="35259" y="73919"/>
                  <a:pt x="35259" y="73824"/>
                </a:cubicBezTo>
                <a:cubicBezTo>
                  <a:pt x="35259" y="73446"/>
                  <a:pt x="35070" y="73163"/>
                  <a:pt x="34691" y="7316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70585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5"/>
          <p:cNvSpPr txBox="1">
            <a:spLocks noGrp="1"/>
          </p:cNvSpPr>
          <p:nvPr>
            <p:ph type="subTitle" idx="1"/>
          </p:nvPr>
        </p:nvSpPr>
        <p:spPr>
          <a:xfrm>
            <a:off x="2403351" y="2389564"/>
            <a:ext cx="3262000" cy="6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25"/>
          <p:cNvSpPr txBox="1">
            <a:spLocks noGrp="1"/>
          </p:cNvSpPr>
          <p:nvPr>
            <p:ph type="subTitle" idx="2"/>
          </p:nvPr>
        </p:nvSpPr>
        <p:spPr>
          <a:xfrm>
            <a:off x="2403351" y="1854633"/>
            <a:ext cx="3262000" cy="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6932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xanium"/>
              <a:buNone/>
              <a:defRPr sz="2667" b="1">
                <a:latin typeface="Oxanium"/>
                <a:ea typeface="Oxanium"/>
                <a:cs typeface="Oxanium"/>
                <a:sym typeface="Oxan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3" name="Google Shape;193;p25"/>
          <p:cNvSpPr txBox="1">
            <a:spLocks noGrp="1"/>
          </p:cNvSpPr>
          <p:nvPr>
            <p:ph type="subTitle" idx="3"/>
          </p:nvPr>
        </p:nvSpPr>
        <p:spPr>
          <a:xfrm>
            <a:off x="2403351" y="5506364"/>
            <a:ext cx="3262000" cy="6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4" name="Google Shape;194;p25"/>
          <p:cNvSpPr txBox="1">
            <a:spLocks noGrp="1"/>
          </p:cNvSpPr>
          <p:nvPr>
            <p:ph type="subTitle" idx="4"/>
          </p:nvPr>
        </p:nvSpPr>
        <p:spPr>
          <a:xfrm>
            <a:off x="2403351" y="4971433"/>
            <a:ext cx="3262000" cy="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6932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xanium"/>
              <a:buNone/>
              <a:defRPr sz="2667" b="1">
                <a:latin typeface="Oxanium"/>
                <a:ea typeface="Oxanium"/>
                <a:cs typeface="Oxanium"/>
                <a:sym typeface="Oxan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25"/>
          <p:cNvSpPr txBox="1">
            <a:spLocks noGrp="1"/>
          </p:cNvSpPr>
          <p:nvPr>
            <p:ph type="subTitle" idx="5"/>
          </p:nvPr>
        </p:nvSpPr>
        <p:spPr>
          <a:xfrm>
            <a:off x="7737136" y="3904964"/>
            <a:ext cx="3262000" cy="6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25"/>
          <p:cNvSpPr txBox="1">
            <a:spLocks noGrp="1"/>
          </p:cNvSpPr>
          <p:nvPr>
            <p:ph type="subTitle" idx="6"/>
          </p:nvPr>
        </p:nvSpPr>
        <p:spPr>
          <a:xfrm>
            <a:off x="7737136" y="3370033"/>
            <a:ext cx="3262000" cy="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6932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xanium"/>
              <a:buNone/>
              <a:defRPr sz="2667" b="1">
                <a:latin typeface="Oxanium"/>
                <a:ea typeface="Oxanium"/>
                <a:cs typeface="Oxanium"/>
                <a:sym typeface="Oxan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7" name="Google Shape;197;p25"/>
          <p:cNvSpPr txBox="1">
            <a:spLocks noGrp="1"/>
          </p:cNvSpPr>
          <p:nvPr>
            <p:ph type="subTitle" idx="7"/>
          </p:nvPr>
        </p:nvSpPr>
        <p:spPr>
          <a:xfrm>
            <a:off x="2403351" y="3909769"/>
            <a:ext cx="3262000" cy="6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8" name="Google Shape;198;p25"/>
          <p:cNvSpPr txBox="1">
            <a:spLocks noGrp="1"/>
          </p:cNvSpPr>
          <p:nvPr>
            <p:ph type="subTitle" idx="8"/>
          </p:nvPr>
        </p:nvSpPr>
        <p:spPr>
          <a:xfrm>
            <a:off x="2403351" y="3370572"/>
            <a:ext cx="3262000" cy="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6932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xanium"/>
              <a:buNone/>
              <a:defRPr sz="2667" b="1">
                <a:latin typeface="Oxanium"/>
                <a:ea typeface="Oxanium"/>
                <a:cs typeface="Oxanium"/>
                <a:sym typeface="Oxan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9" name="Google Shape;199;p25"/>
          <p:cNvSpPr txBox="1">
            <a:spLocks noGrp="1"/>
          </p:cNvSpPr>
          <p:nvPr>
            <p:ph type="subTitle" idx="9"/>
          </p:nvPr>
        </p:nvSpPr>
        <p:spPr>
          <a:xfrm>
            <a:off x="7737136" y="2391703"/>
            <a:ext cx="3262000" cy="6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25"/>
          <p:cNvSpPr txBox="1">
            <a:spLocks noGrp="1"/>
          </p:cNvSpPr>
          <p:nvPr>
            <p:ph type="subTitle" idx="13"/>
          </p:nvPr>
        </p:nvSpPr>
        <p:spPr>
          <a:xfrm>
            <a:off x="7737136" y="1852505"/>
            <a:ext cx="3262000" cy="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6932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xanium"/>
              <a:buNone/>
              <a:defRPr sz="2667" b="1">
                <a:latin typeface="Oxanium"/>
                <a:ea typeface="Oxanium"/>
                <a:cs typeface="Oxanium"/>
                <a:sym typeface="Oxan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25"/>
          <p:cNvSpPr txBox="1">
            <a:spLocks noGrp="1"/>
          </p:cNvSpPr>
          <p:nvPr>
            <p:ph type="subTitle" idx="14"/>
          </p:nvPr>
        </p:nvSpPr>
        <p:spPr>
          <a:xfrm>
            <a:off x="7737136" y="5506364"/>
            <a:ext cx="3262000" cy="6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25"/>
          <p:cNvSpPr txBox="1">
            <a:spLocks noGrp="1"/>
          </p:cNvSpPr>
          <p:nvPr>
            <p:ph type="subTitle" idx="15"/>
          </p:nvPr>
        </p:nvSpPr>
        <p:spPr>
          <a:xfrm>
            <a:off x="7737136" y="4971433"/>
            <a:ext cx="3262000" cy="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6932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xanium"/>
              <a:buNone/>
              <a:defRPr sz="2667" b="1">
                <a:latin typeface="Oxanium"/>
                <a:ea typeface="Oxanium"/>
                <a:cs typeface="Oxanium"/>
                <a:sym typeface="Oxan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25"/>
          <p:cNvSpPr txBox="1">
            <a:spLocks noGrp="1"/>
          </p:cNvSpPr>
          <p:nvPr>
            <p:ph type="title"/>
          </p:nvPr>
        </p:nvSpPr>
        <p:spPr>
          <a:xfrm>
            <a:off x="965900" y="720033"/>
            <a:ext cx="10260400" cy="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25"/>
          <p:cNvSpPr/>
          <p:nvPr/>
        </p:nvSpPr>
        <p:spPr>
          <a:xfrm rot="10422271">
            <a:off x="-1037663" y="-883883"/>
            <a:ext cx="3093340" cy="2770808"/>
          </a:xfrm>
          <a:custGeom>
            <a:avLst/>
            <a:gdLst/>
            <a:ahLst/>
            <a:cxnLst/>
            <a:rect l="l" t="t" r="r" b="b"/>
            <a:pathLst>
              <a:path w="68296" h="61175" extrusionOk="0">
                <a:moveTo>
                  <a:pt x="44601" y="0"/>
                </a:moveTo>
                <a:cubicBezTo>
                  <a:pt x="41724" y="0"/>
                  <a:pt x="39185" y="678"/>
                  <a:pt x="37156" y="2019"/>
                </a:cubicBezTo>
                <a:cubicBezTo>
                  <a:pt x="33334" y="4566"/>
                  <a:pt x="32536" y="8521"/>
                  <a:pt x="31694" y="12709"/>
                </a:cubicBezTo>
                <a:cubicBezTo>
                  <a:pt x="30930" y="16519"/>
                  <a:pt x="30143" y="20463"/>
                  <a:pt x="26931" y="23454"/>
                </a:cubicBezTo>
                <a:cubicBezTo>
                  <a:pt x="25247" y="25022"/>
                  <a:pt x="23392" y="25490"/>
                  <a:pt x="21426" y="25490"/>
                </a:cubicBezTo>
                <a:cubicBezTo>
                  <a:pt x="20003" y="25490"/>
                  <a:pt x="18522" y="25245"/>
                  <a:pt x="17005" y="24994"/>
                </a:cubicBezTo>
                <a:cubicBezTo>
                  <a:pt x="15435" y="24737"/>
                  <a:pt x="13843" y="24476"/>
                  <a:pt x="12257" y="24476"/>
                </a:cubicBezTo>
                <a:cubicBezTo>
                  <a:pt x="10217" y="24476"/>
                  <a:pt x="8185" y="24907"/>
                  <a:pt x="6216" y="26334"/>
                </a:cubicBezTo>
                <a:cubicBezTo>
                  <a:pt x="2493" y="29026"/>
                  <a:pt x="1" y="34155"/>
                  <a:pt x="411" y="38265"/>
                </a:cubicBezTo>
                <a:cubicBezTo>
                  <a:pt x="710" y="41267"/>
                  <a:pt x="2593" y="44601"/>
                  <a:pt x="5839" y="47925"/>
                </a:cubicBezTo>
                <a:cubicBezTo>
                  <a:pt x="9040" y="51192"/>
                  <a:pt x="13272" y="54150"/>
                  <a:pt x="18091" y="56465"/>
                </a:cubicBezTo>
                <a:cubicBezTo>
                  <a:pt x="24592" y="59605"/>
                  <a:pt x="31183" y="61175"/>
                  <a:pt x="37312" y="61175"/>
                </a:cubicBezTo>
                <a:cubicBezTo>
                  <a:pt x="43381" y="61175"/>
                  <a:pt x="48998" y="59635"/>
                  <a:pt x="53628" y="56554"/>
                </a:cubicBezTo>
                <a:cubicBezTo>
                  <a:pt x="60386" y="52068"/>
                  <a:pt x="65349" y="44147"/>
                  <a:pt x="67232" y="34820"/>
                </a:cubicBezTo>
                <a:cubicBezTo>
                  <a:pt x="68240" y="29868"/>
                  <a:pt x="68295" y="24894"/>
                  <a:pt x="67475" y="20430"/>
                </a:cubicBezTo>
                <a:cubicBezTo>
                  <a:pt x="66833" y="16918"/>
                  <a:pt x="65648" y="13706"/>
                  <a:pt x="63964" y="11047"/>
                </a:cubicBezTo>
                <a:cubicBezTo>
                  <a:pt x="60042" y="4866"/>
                  <a:pt x="55157" y="2284"/>
                  <a:pt x="51756" y="1210"/>
                </a:cubicBezTo>
                <a:cubicBezTo>
                  <a:pt x="49224" y="401"/>
                  <a:pt x="46812" y="0"/>
                  <a:pt x="446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25"/>
          <p:cNvSpPr/>
          <p:nvPr/>
        </p:nvSpPr>
        <p:spPr>
          <a:xfrm rot="-6135715">
            <a:off x="11092546" y="4352033"/>
            <a:ext cx="2130959" cy="1908771"/>
          </a:xfrm>
          <a:custGeom>
            <a:avLst/>
            <a:gdLst/>
            <a:ahLst/>
            <a:cxnLst/>
            <a:rect l="l" t="t" r="r" b="b"/>
            <a:pathLst>
              <a:path w="68296" h="61175" extrusionOk="0">
                <a:moveTo>
                  <a:pt x="44601" y="0"/>
                </a:moveTo>
                <a:cubicBezTo>
                  <a:pt x="41724" y="0"/>
                  <a:pt x="39185" y="678"/>
                  <a:pt x="37156" y="2019"/>
                </a:cubicBezTo>
                <a:cubicBezTo>
                  <a:pt x="33334" y="4566"/>
                  <a:pt x="32536" y="8521"/>
                  <a:pt x="31694" y="12709"/>
                </a:cubicBezTo>
                <a:cubicBezTo>
                  <a:pt x="30930" y="16519"/>
                  <a:pt x="30143" y="20463"/>
                  <a:pt x="26931" y="23454"/>
                </a:cubicBezTo>
                <a:cubicBezTo>
                  <a:pt x="25247" y="25022"/>
                  <a:pt x="23392" y="25490"/>
                  <a:pt x="21426" y="25490"/>
                </a:cubicBezTo>
                <a:cubicBezTo>
                  <a:pt x="20003" y="25490"/>
                  <a:pt x="18522" y="25245"/>
                  <a:pt x="17005" y="24994"/>
                </a:cubicBezTo>
                <a:cubicBezTo>
                  <a:pt x="15435" y="24737"/>
                  <a:pt x="13843" y="24476"/>
                  <a:pt x="12257" y="24476"/>
                </a:cubicBezTo>
                <a:cubicBezTo>
                  <a:pt x="10217" y="24476"/>
                  <a:pt x="8185" y="24907"/>
                  <a:pt x="6216" y="26334"/>
                </a:cubicBezTo>
                <a:cubicBezTo>
                  <a:pt x="2493" y="29026"/>
                  <a:pt x="1" y="34155"/>
                  <a:pt x="411" y="38265"/>
                </a:cubicBezTo>
                <a:cubicBezTo>
                  <a:pt x="710" y="41267"/>
                  <a:pt x="2593" y="44601"/>
                  <a:pt x="5839" y="47925"/>
                </a:cubicBezTo>
                <a:cubicBezTo>
                  <a:pt x="9040" y="51192"/>
                  <a:pt x="13272" y="54150"/>
                  <a:pt x="18091" y="56465"/>
                </a:cubicBezTo>
                <a:cubicBezTo>
                  <a:pt x="24592" y="59605"/>
                  <a:pt x="31183" y="61175"/>
                  <a:pt x="37312" y="61175"/>
                </a:cubicBezTo>
                <a:cubicBezTo>
                  <a:pt x="43381" y="61175"/>
                  <a:pt x="48998" y="59635"/>
                  <a:pt x="53628" y="56554"/>
                </a:cubicBezTo>
                <a:cubicBezTo>
                  <a:pt x="60386" y="52068"/>
                  <a:pt x="65349" y="44147"/>
                  <a:pt x="67232" y="34820"/>
                </a:cubicBezTo>
                <a:cubicBezTo>
                  <a:pt x="68240" y="29868"/>
                  <a:pt x="68295" y="24894"/>
                  <a:pt x="67475" y="20430"/>
                </a:cubicBezTo>
                <a:cubicBezTo>
                  <a:pt x="66833" y="16918"/>
                  <a:pt x="65648" y="13706"/>
                  <a:pt x="63964" y="11047"/>
                </a:cubicBezTo>
                <a:cubicBezTo>
                  <a:pt x="60042" y="4866"/>
                  <a:pt x="55157" y="2284"/>
                  <a:pt x="51756" y="1210"/>
                </a:cubicBezTo>
                <a:cubicBezTo>
                  <a:pt x="49224" y="401"/>
                  <a:pt x="46812" y="0"/>
                  <a:pt x="44601" y="0"/>
                </a:cubicBezTo>
                <a:close/>
              </a:path>
            </a:pathLst>
          </a:custGeom>
          <a:solidFill>
            <a:srgbClr val="FCD949">
              <a:alpha val="5267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25"/>
          <p:cNvSpPr/>
          <p:nvPr/>
        </p:nvSpPr>
        <p:spPr>
          <a:xfrm flipH="1">
            <a:off x="1572593" y="-805553"/>
            <a:ext cx="1429152" cy="1438301"/>
          </a:xfrm>
          <a:custGeom>
            <a:avLst/>
            <a:gdLst/>
            <a:ahLst/>
            <a:cxnLst/>
            <a:rect l="l" t="t" r="r" b="b"/>
            <a:pathLst>
              <a:path w="73731" h="74203" extrusionOk="0">
                <a:moveTo>
                  <a:pt x="28358" y="662"/>
                </a:moveTo>
                <a:cubicBezTo>
                  <a:pt x="27980" y="851"/>
                  <a:pt x="27602" y="946"/>
                  <a:pt x="27129" y="946"/>
                </a:cubicBezTo>
                <a:cubicBezTo>
                  <a:pt x="27224" y="1040"/>
                  <a:pt x="27413" y="1135"/>
                  <a:pt x="27602" y="1135"/>
                </a:cubicBezTo>
                <a:cubicBezTo>
                  <a:pt x="27667" y="1151"/>
                  <a:pt x="27726" y="1159"/>
                  <a:pt x="27781" y="1159"/>
                </a:cubicBezTo>
                <a:cubicBezTo>
                  <a:pt x="28045" y="1159"/>
                  <a:pt x="28202" y="975"/>
                  <a:pt x="28358" y="662"/>
                </a:cubicBezTo>
                <a:close/>
                <a:moveTo>
                  <a:pt x="34691" y="0"/>
                </a:moveTo>
                <a:cubicBezTo>
                  <a:pt x="34313" y="0"/>
                  <a:pt x="33935" y="378"/>
                  <a:pt x="33935" y="662"/>
                </a:cubicBezTo>
                <a:cubicBezTo>
                  <a:pt x="33935" y="1040"/>
                  <a:pt x="34219" y="1418"/>
                  <a:pt x="34691" y="1418"/>
                </a:cubicBezTo>
                <a:cubicBezTo>
                  <a:pt x="35070" y="1418"/>
                  <a:pt x="35448" y="1040"/>
                  <a:pt x="35448" y="662"/>
                </a:cubicBezTo>
                <a:cubicBezTo>
                  <a:pt x="35259" y="189"/>
                  <a:pt x="35070" y="0"/>
                  <a:pt x="34691" y="0"/>
                </a:cubicBezTo>
                <a:close/>
                <a:moveTo>
                  <a:pt x="41686" y="0"/>
                </a:moveTo>
                <a:cubicBezTo>
                  <a:pt x="41308" y="0"/>
                  <a:pt x="40930" y="378"/>
                  <a:pt x="40930" y="662"/>
                </a:cubicBezTo>
                <a:cubicBezTo>
                  <a:pt x="40930" y="1040"/>
                  <a:pt x="41214" y="1418"/>
                  <a:pt x="41686" y="1418"/>
                </a:cubicBezTo>
                <a:cubicBezTo>
                  <a:pt x="42064" y="1418"/>
                  <a:pt x="42348" y="1040"/>
                  <a:pt x="42348" y="662"/>
                </a:cubicBezTo>
                <a:cubicBezTo>
                  <a:pt x="42253" y="189"/>
                  <a:pt x="42064" y="0"/>
                  <a:pt x="41686" y="0"/>
                </a:cubicBezTo>
                <a:close/>
                <a:moveTo>
                  <a:pt x="24577" y="1891"/>
                </a:moveTo>
                <a:cubicBezTo>
                  <a:pt x="24388" y="1891"/>
                  <a:pt x="24294" y="1891"/>
                  <a:pt x="24199" y="1985"/>
                </a:cubicBezTo>
                <a:cubicBezTo>
                  <a:pt x="23916" y="2080"/>
                  <a:pt x="23821" y="2080"/>
                  <a:pt x="23632" y="2269"/>
                </a:cubicBezTo>
                <a:lnTo>
                  <a:pt x="23443" y="2363"/>
                </a:lnTo>
                <a:cubicBezTo>
                  <a:pt x="23443" y="2742"/>
                  <a:pt x="23726" y="3025"/>
                  <a:pt x="24199" y="3025"/>
                </a:cubicBezTo>
                <a:cubicBezTo>
                  <a:pt x="24577" y="3025"/>
                  <a:pt x="24861" y="2742"/>
                  <a:pt x="24861" y="2363"/>
                </a:cubicBezTo>
                <a:cubicBezTo>
                  <a:pt x="24861" y="2080"/>
                  <a:pt x="24766" y="1985"/>
                  <a:pt x="24577" y="1891"/>
                </a:cubicBezTo>
                <a:close/>
                <a:moveTo>
                  <a:pt x="31099" y="1607"/>
                </a:moveTo>
                <a:cubicBezTo>
                  <a:pt x="30816" y="1607"/>
                  <a:pt x="30438" y="1985"/>
                  <a:pt x="30438" y="2363"/>
                </a:cubicBezTo>
                <a:cubicBezTo>
                  <a:pt x="30438" y="2742"/>
                  <a:pt x="30627" y="3025"/>
                  <a:pt x="31099" y="3025"/>
                </a:cubicBezTo>
                <a:cubicBezTo>
                  <a:pt x="31478" y="3025"/>
                  <a:pt x="31856" y="2742"/>
                  <a:pt x="31856" y="2363"/>
                </a:cubicBezTo>
                <a:cubicBezTo>
                  <a:pt x="31761" y="1985"/>
                  <a:pt x="31478" y="1607"/>
                  <a:pt x="31099" y="1607"/>
                </a:cubicBezTo>
                <a:close/>
                <a:moveTo>
                  <a:pt x="38094" y="1607"/>
                </a:moveTo>
                <a:cubicBezTo>
                  <a:pt x="37811" y="1607"/>
                  <a:pt x="37433" y="1985"/>
                  <a:pt x="37433" y="2363"/>
                </a:cubicBezTo>
                <a:cubicBezTo>
                  <a:pt x="37433" y="2742"/>
                  <a:pt x="37622" y="3025"/>
                  <a:pt x="38094" y="3025"/>
                </a:cubicBezTo>
                <a:cubicBezTo>
                  <a:pt x="38472" y="3025"/>
                  <a:pt x="38851" y="2742"/>
                  <a:pt x="38851" y="2363"/>
                </a:cubicBezTo>
                <a:cubicBezTo>
                  <a:pt x="38851" y="1985"/>
                  <a:pt x="38472" y="1607"/>
                  <a:pt x="38094" y="1607"/>
                </a:cubicBezTo>
                <a:close/>
                <a:moveTo>
                  <a:pt x="45089" y="1607"/>
                </a:moveTo>
                <a:cubicBezTo>
                  <a:pt x="44711" y="1607"/>
                  <a:pt x="44333" y="1985"/>
                  <a:pt x="44333" y="2363"/>
                </a:cubicBezTo>
                <a:cubicBezTo>
                  <a:pt x="44333" y="2742"/>
                  <a:pt x="44617" y="3025"/>
                  <a:pt x="45089" y="3025"/>
                </a:cubicBezTo>
                <a:cubicBezTo>
                  <a:pt x="45467" y="3025"/>
                  <a:pt x="45845" y="2742"/>
                  <a:pt x="45845" y="2363"/>
                </a:cubicBezTo>
                <a:cubicBezTo>
                  <a:pt x="45845" y="1985"/>
                  <a:pt x="45467" y="1607"/>
                  <a:pt x="45089" y="1607"/>
                </a:cubicBezTo>
                <a:close/>
                <a:moveTo>
                  <a:pt x="51328" y="2363"/>
                </a:moveTo>
                <a:cubicBezTo>
                  <a:pt x="51517" y="2742"/>
                  <a:pt x="51706" y="3025"/>
                  <a:pt x="52084" y="3025"/>
                </a:cubicBezTo>
                <a:cubicBezTo>
                  <a:pt x="52179" y="3025"/>
                  <a:pt x="52462" y="2931"/>
                  <a:pt x="52557" y="2836"/>
                </a:cubicBezTo>
                <a:cubicBezTo>
                  <a:pt x="52368" y="2647"/>
                  <a:pt x="52273" y="2647"/>
                  <a:pt x="52084" y="2553"/>
                </a:cubicBezTo>
                <a:cubicBezTo>
                  <a:pt x="51800" y="2458"/>
                  <a:pt x="51611" y="2363"/>
                  <a:pt x="51328" y="2363"/>
                </a:cubicBezTo>
                <a:close/>
                <a:moveTo>
                  <a:pt x="20796" y="3403"/>
                </a:moveTo>
                <a:cubicBezTo>
                  <a:pt x="20513" y="3498"/>
                  <a:pt x="20418" y="3687"/>
                  <a:pt x="20135" y="3687"/>
                </a:cubicBezTo>
                <a:cubicBezTo>
                  <a:pt x="20040" y="3781"/>
                  <a:pt x="20040" y="3876"/>
                  <a:pt x="20040" y="3970"/>
                </a:cubicBezTo>
                <a:cubicBezTo>
                  <a:pt x="20040" y="4349"/>
                  <a:pt x="20324" y="4727"/>
                  <a:pt x="20796" y="4727"/>
                </a:cubicBezTo>
                <a:cubicBezTo>
                  <a:pt x="21080" y="4727"/>
                  <a:pt x="21458" y="4349"/>
                  <a:pt x="21458" y="3970"/>
                </a:cubicBezTo>
                <a:cubicBezTo>
                  <a:pt x="21363" y="3781"/>
                  <a:pt x="21080" y="3498"/>
                  <a:pt x="20796" y="3403"/>
                </a:cubicBezTo>
                <a:close/>
                <a:moveTo>
                  <a:pt x="54920" y="3970"/>
                </a:moveTo>
                <a:lnTo>
                  <a:pt x="54920" y="4159"/>
                </a:lnTo>
                <a:cubicBezTo>
                  <a:pt x="54920" y="4443"/>
                  <a:pt x="55298" y="4727"/>
                  <a:pt x="55581" y="4727"/>
                </a:cubicBezTo>
                <a:cubicBezTo>
                  <a:pt x="55771" y="4727"/>
                  <a:pt x="55865" y="4632"/>
                  <a:pt x="55960" y="4632"/>
                </a:cubicBezTo>
                <a:cubicBezTo>
                  <a:pt x="55771" y="4443"/>
                  <a:pt x="55392" y="4254"/>
                  <a:pt x="55109" y="4159"/>
                </a:cubicBezTo>
                <a:cubicBezTo>
                  <a:pt x="55109" y="4159"/>
                  <a:pt x="55014" y="4159"/>
                  <a:pt x="54920" y="3970"/>
                </a:cubicBezTo>
                <a:close/>
                <a:moveTo>
                  <a:pt x="27602" y="3403"/>
                </a:moveTo>
                <a:cubicBezTo>
                  <a:pt x="27224" y="3403"/>
                  <a:pt x="26846" y="3781"/>
                  <a:pt x="26846" y="4159"/>
                </a:cubicBezTo>
                <a:cubicBezTo>
                  <a:pt x="26846" y="4443"/>
                  <a:pt x="27129" y="4821"/>
                  <a:pt x="27602" y="4821"/>
                </a:cubicBezTo>
                <a:cubicBezTo>
                  <a:pt x="27980" y="4821"/>
                  <a:pt x="28358" y="4443"/>
                  <a:pt x="28358" y="4159"/>
                </a:cubicBezTo>
                <a:cubicBezTo>
                  <a:pt x="28358" y="3781"/>
                  <a:pt x="28075" y="3403"/>
                  <a:pt x="27602" y="3403"/>
                </a:cubicBezTo>
                <a:close/>
                <a:moveTo>
                  <a:pt x="34691" y="3403"/>
                </a:moveTo>
                <a:cubicBezTo>
                  <a:pt x="34313" y="3403"/>
                  <a:pt x="33935" y="3781"/>
                  <a:pt x="33935" y="4159"/>
                </a:cubicBezTo>
                <a:cubicBezTo>
                  <a:pt x="33935" y="4443"/>
                  <a:pt x="34219" y="4821"/>
                  <a:pt x="34691" y="4821"/>
                </a:cubicBezTo>
                <a:cubicBezTo>
                  <a:pt x="35070" y="4821"/>
                  <a:pt x="35448" y="4443"/>
                  <a:pt x="35448" y="4159"/>
                </a:cubicBezTo>
                <a:cubicBezTo>
                  <a:pt x="35259" y="3781"/>
                  <a:pt x="35070" y="3403"/>
                  <a:pt x="34691" y="3403"/>
                </a:cubicBezTo>
                <a:close/>
                <a:moveTo>
                  <a:pt x="41686" y="3403"/>
                </a:moveTo>
                <a:cubicBezTo>
                  <a:pt x="41308" y="3403"/>
                  <a:pt x="40930" y="3781"/>
                  <a:pt x="40930" y="4159"/>
                </a:cubicBezTo>
                <a:cubicBezTo>
                  <a:pt x="40930" y="4443"/>
                  <a:pt x="41214" y="4821"/>
                  <a:pt x="41686" y="4821"/>
                </a:cubicBezTo>
                <a:cubicBezTo>
                  <a:pt x="42064" y="4821"/>
                  <a:pt x="42348" y="4443"/>
                  <a:pt x="42348" y="4159"/>
                </a:cubicBezTo>
                <a:cubicBezTo>
                  <a:pt x="42253" y="3781"/>
                  <a:pt x="42064" y="3403"/>
                  <a:pt x="41686" y="3403"/>
                </a:cubicBezTo>
                <a:close/>
                <a:moveTo>
                  <a:pt x="48681" y="3403"/>
                </a:moveTo>
                <a:cubicBezTo>
                  <a:pt x="48303" y="3403"/>
                  <a:pt x="47925" y="3781"/>
                  <a:pt x="47925" y="4159"/>
                </a:cubicBezTo>
                <a:cubicBezTo>
                  <a:pt x="47925" y="4443"/>
                  <a:pt x="48114" y="4821"/>
                  <a:pt x="48681" y="4821"/>
                </a:cubicBezTo>
                <a:cubicBezTo>
                  <a:pt x="48965" y="4821"/>
                  <a:pt x="49343" y="4443"/>
                  <a:pt x="49343" y="4159"/>
                </a:cubicBezTo>
                <a:cubicBezTo>
                  <a:pt x="49248" y="3781"/>
                  <a:pt x="48965" y="3403"/>
                  <a:pt x="48681" y="3403"/>
                </a:cubicBezTo>
                <a:close/>
                <a:moveTo>
                  <a:pt x="17488" y="5294"/>
                </a:moveTo>
                <a:cubicBezTo>
                  <a:pt x="17299" y="5294"/>
                  <a:pt x="17204" y="5388"/>
                  <a:pt x="17204" y="5388"/>
                </a:cubicBezTo>
                <a:lnTo>
                  <a:pt x="16543" y="5766"/>
                </a:lnTo>
                <a:cubicBezTo>
                  <a:pt x="16543" y="6144"/>
                  <a:pt x="16732" y="6523"/>
                  <a:pt x="17204" y="6523"/>
                </a:cubicBezTo>
                <a:cubicBezTo>
                  <a:pt x="17582" y="6523"/>
                  <a:pt x="17960" y="6144"/>
                  <a:pt x="17960" y="5766"/>
                </a:cubicBezTo>
                <a:cubicBezTo>
                  <a:pt x="17771" y="5577"/>
                  <a:pt x="17677" y="5388"/>
                  <a:pt x="17488" y="5294"/>
                </a:cubicBezTo>
                <a:close/>
                <a:moveTo>
                  <a:pt x="24199" y="5199"/>
                </a:moveTo>
                <a:cubicBezTo>
                  <a:pt x="23821" y="5199"/>
                  <a:pt x="23443" y="5577"/>
                  <a:pt x="23443" y="5861"/>
                </a:cubicBezTo>
                <a:cubicBezTo>
                  <a:pt x="23443" y="6239"/>
                  <a:pt x="23726" y="6617"/>
                  <a:pt x="24199" y="6617"/>
                </a:cubicBezTo>
                <a:cubicBezTo>
                  <a:pt x="24577" y="6617"/>
                  <a:pt x="24861" y="6239"/>
                  <a:pt x="24861" y="5861"/>
                </a:cubicBezTo>
                <a:cubicBezTo>
                  <a:pt x="24766" y="5388"/>
                  <a:pt x="24577" y="5199"/>
                  <a:pt x="24199" y="5199"/>
                </a:cubicBezTo>
                <a:close/>
                <a:moveTo>
                  <a:pt x="31099" y="5199"/>
                </a:moveTo>
                <a:cubicBezTo>
                  <a:pt x="30816" y="5199"/>
                  <a:pt x="30438" y="5577"/>
                  <a:pt x="30438" y="5861"/>
                </a:cubicBezTo>
                <a:cubicBezTo>
                  <a:pt x="30438" y="6239"/>
                  <a:pt x="30627" y="6617"/>
                  <a:pt x="31099" y="6617"/>
                </a:cubicBezTo>
                <a:cubicBezTo>
                  <a:pt x="31478" y="6617"/>
                  <a:pt x="31856" y="6239"/>
                  <a:pt x="31856" y="5861"/>
                </a:cubicBezTo>
                <a:cubicBezTo>
                  <a:pt x="31761" y="5388"/>
                  <a:pt x="31478" y="5199"/>
                  <a:pt x="31099" y="5199"/>
                </a:cubicBezTo>
                <a:close/>
                <a:moveTo>
                  <a:pt x="38094" y="5199"/>
                </a:moveTo>
                <a:cubicBezTo>
                  <a:pt x="37811" y="5199"/>
                  <a:pt x="37433" y="5577"/>
                  <a:pt x="37433" y="5861"/>
                </a:cubicBezTo>
                <a:cubicBezTo>
                  <a:pt x="37433" y="6239"/>
                  <a:pt x="37622" y="6617"/>
                  <a:pt x="38094" y="6617"/>
                </a:cubicBezTo>
                <a:cubicBezTo>
                  <a:pt x="38472" y="6617"/>
                  <a:pt x="38851" y="6239"/>
                  <a:pt x="38851" y="5861"/>
                </a:cubicBezTo>
                <a:cubicBezTo>
                  <a:pt x="38851" y="5388"/>
                  <a:pt x="38472" y="5199"/>
                  <a:pt x="38094" y="5199"/>
                </a:cubicBezTo>
                <a:close/>
                <a:moveTo>
                  <a:pt x="45089" y="5199"/>
                </a:moveTo>
                <a:cubicBezTo>
                  <a:pt x="44711" y="5199"/>
                  <a:pt x="44333" y="5577"/>
                  <a:pt x="44333" y="5861"/>
                </a:cubicBezTo>
                <a:cubicBezTo>
                  <a:pt x="44333" y="6239"/>
                  <a:pt x="44617" y="6617"/>
                  <a:pt x="45089" y="6617"/>
                </a:cubicBezTo>
                <a:cubicBezTo>
                  <a:pt x="45467" y="6617"/>
                  <a:pt x="45845" y="6239"/>
                  <a:pt x="45845" y="5861"/>
                </a:cubicBezTo>
                <a:cubicBezTo>
                  <a:pt x="45845" y="5388"/>
                  <a:pt x="45467" y="5199"/>
                  <a:pt x="45089" y="5199"/>
                </a:cubicBezTo>
                <a:close/>
                <a:moveTo>
                  <a:pt x="52084" y="5199"/>
                </a:moveTo>
                <a:cubicBezTo>
                  <a:pt x="51706" y="5199"/>
                  <a:pt x="51328" y="5577"/>
                  <a:pt x="51328" y="5861"/>
                </a:cubicBezTo>
                <a:cubicBezTo>
                  <a:pt x="51328" y="6239"/>
                  <a:pt x="51611" y="6617"/>
                  <a:pt x="52084" y="6617"/>
                </a:cubicBezTo>
                <a:cubicBezTo>
                  <a:pt x="52462" y="6617"/>
                  <a:pt x="52746" y="6239"/>
                  <a:pt x="52746" y="5861"/>
                </a:cubicBezTo>
                <a:cubicBezTo>
                  <a:pt x="52746" y="5388"/>
                  <a:pt x="52368" y="5199"/>
                  <a:pt x="52084" y="5199"/>
                </a:cubicBezTo>
                <a:close/>
                <a:moveTo>
                  <a:pt x="14368" y="7468"/>
                </a:moveTo>
                <a:cubicBezTo>
                  <a:pt x="13990" y="7657"/>
                  <a:pt x="13801" y="7940"/>
                  <a:pt x="13423" y="8130"/>
                </a:cubicBezTo>
                <a:cubicBezTo>
                  <a:pt x="13518" y="8130"/>
                  <a:pt x="13518" y="8224"/>
                  <a:pt x="13612" y="8224"/>
                </a:cubicBezTo>
                <a:cubicBezTo>
                  <a:pt x="13990" y="8224"/>
                  <a:pt x="14368" y="7940"/>
                  <a:pt x="14368" y="7562"/>
                </a:cubicBezTo>
                <a:lnTo>
                  <a:pt x="14368" y="7468"/>
                </a:lnTo>
                <a:close/>
                <a:moveTo>
                  <a:pt x="20607" y="6995"/>
                </a:moveTo>
                <a:cubicBezTo>
                  <a:pt x="20324" y="6995"/>
                  <a:pt x="19945" y="7279"/>
                  <a:pt x="19945" y="7657"/>
                </a:cubicBezTo>
                <a:cubicBezTo>
                  <a:pt x="19945" y="8035"/>
                  <a:pt x="20135" y="8413"/>
                  <a:pt x="20607" y="8413"/>
                </a:cubicBezTo>
                <a:cubicBezTo>
                  <a:pt x="20985" y="8413"/>
                  <a:pt x="21363" y="8035"/>
                  <a:pt x="21363" y="7657"/>
                </a:cubicBezTo>
                <a:cubicBezTo>
                  <a:pt x="21363" y="7184"/>
                  <a:pt x="21080" y="6995"/>
                  <a:pt x="20607" y="6995"/>
                </a:cubicBezTo>
                <a:close/>
                <a:moveTo>
                  <a:pt x="27602" y="6995"/>
                </a:moveTo>
                <a:cubicBezTo>
                  <a:pt x="27224" y="6995"/>
                  <a:pt x="26846" y="7279"/>
                  <a:pt x="26846" y="7657"/>
                </a:cubicBezTo>
                <a:cubicBezTo>
                  <a:pt x="26846" y="8035"/>
                  <a:pt x="27129" y="8413"/>
                  <a:pt x="27602" y="8413"/>
                </a:cubicBezTo>
                <a:cubicBezTo>
                  <a:pt x="27980" y="8413"/>
                  <a:pt x="28358" y="8035"/>
                  <a:pt x="28358" y="7657"/>
                </a:cubicBezTo>
                <a:cubicBezTo>
                  <a:pt x="28358" y="7184"/>
                  <a:pt x="28075" y="6995"/>
                  <a:pt x="27602" y="6995"/>
                </a:cubicBezTo>
                <a:close/>
                <a:moveTo>
                  <a:pt x="34691" y="6995"/>
                </a:moveTo>
                <a:cubicBezTo>
                  <a:pt x="34313" y="6995"/>
                  <a:pt x="33935" y="7279"/>
                  <a:pt x="33935" y="7657"/>
                </a:cubicBezTo>
                <a:cubicBezTo>
                  <a:pt x="33935" y="8035"/>
                  <a:pt x="34219" y="8413"/>
                  <a:pt x="34691" y="8413"/>
                </a:cubicBezTo>
                <a:cubicBezTo>
                  <a:pt x="35070" y="8413"/>
                  <a:pt x="35448" y="8035"/>
                  <a:pt x="35448" y="7657"/>
                </a:cubicBezTo>
                <a:cubicBezTo>
                  <a:pt x="35259" y="7184"/>
                  <a:pt x="35070" y="6995"/>
                  <a:pt x="34691" y="6995"/>
                </a:cubicBezTo>
                <a:close/>
                <a:moveTo>
                  <a:pt x="41686" y="6995"/>
                </a:moveTo>
                <a:cubicBezTo>
                  <a:pt x="41308" y="6995"/>
                  <a:pt x="40930" y="7279"/>
                  <a:pt x="40930" y="7657"/>
                </a:cubicBezTo>
                <a:cubicBezTo>
                  <a:pt x="40930" y="8035"/>
                  <a:pt x="41214" y="8413"/>
                  <a:pt x="41686" y="8413"/>
                </a:cubicBezTo>
                <a:cubicBezTo>
                  <a:pt x="42064" y="8413"/>
                  <a:pt x="42348" y="8035"/>
                  <a:pt x="42348" y="7657"/>
                </a:cubicBezTo>
                <a:cubicBezTo>
                  <a:pt x="42253" y="7184"/>
                  <a:pt x="42064" y="6995"/>
                  <a:pt x="41686" y="6995"/>
                </a:cubicBezTo>
                <a:close/>
                <a:moveTo>
                  <a:pt x="48681" y="6995"/>
                </a:moveTo>
                <a:cubicBezTo>
                  <a:pt x="48303" y="6995"/>
                  <a:pt x="47925" y="7279"/>
                  <a:pt x="47925" y="7657"/>
                </a:cubicBezTo>
                <a:cubicBezTo>
                  <a:pt x="47925" y="8035"/>
                  <a:pt x="48114" y="8413"/>
                  <a:pt x="48681" y="8413"/>
                </a:cubicBezTo>
                <a:cubicBezTo>
                  <a:pt x="48965" y="8413"/>
                  <a:pt x="49343" y="8035"/>
                  <a:pt x="49343" y="7657"/>
                </a:cubicBezTo>
                <a:cubicBezTo>
                  <a:pt x="49248" y="7184"/>
                  <a:pt x="48965" y="6995"/>
                  <a:pt x="48681" y="6995"/>
                </a:cubicBezTo>
                <a:close/>
                <a:moveTo>
                  <a:pt x="55581" y="6995"/>
                </a:moveTo>
                <a:cubicBezTo>
                  <a:pt x="55298" y="6995"/>
                  <a:pt x="54920" y="7279"/>
                  <a:pt x="54920" y="7657"/>
                </a:cubicBezTo>
                <a:cubicBezTo>
                  <a:pt x="54920" y="8035"/>
                  <a:pt x="55109" y="8413"/>
                  <a:pt x="55581" y="8413"/>
                </a:cubicBezTo>
                <a:cubicBezTo>
                  <a:pt x="55960" y="8413"/>
                  <a:pt x="56338" y="8035"/>
                  <a:pt x="56338" y="7657"/>
                </a:cubicBezTo>
                <a:cubicBezTo>
                  <a:pt x="56243" y="7184"/>
                  <a:pt x="55960" y="6995"/>
                  <a:pt x="55581" y="6995"/>
                </a:cubicBezTo>
                <a:close/>
                <a:moveTo>
                  <a:pt x="17204" y="8602"/>
                </a:moveTo>
                <a:cubicBezTo>
                  <a:pt x="16826" y="8602"/>
                  <a:pt x="16543" y="8980"/>
                  <a:pt x="16543" y="9358"/>
                </a:cubicBezTo>
                <a:cubicBezTo>
                  <a:pt x="16543" y="9642"/>
                  <a:pt x="16732" y="10020"/>
                  <a:pt x="17204" y="10020"/>
                </a:cubicBezTo>
                <a:cubicBezTo>
                  <a:pt x="17582" y="10020"/>
                  <a:pt x="17960" y="9642"/>
                  <a:pt x="17960" y="9358"/>
                </a:cubicBezTo>
                <a:cubicBezTo>
                  <a:pt x="17771" y="8980"/>
                  <a:pt x="17582" y="8602"/>
                  <a:pt x="17204" y="8602"/>
                </a:cubicBezTo>
                <a:close/>
                <a:moveTo>
                  <a:pt x="24199" y="8602"/>
                </a:moveTo>
                <a:cubicBezTo>
                  <a:pt x="23821" y="8602"/>
                  <a:pt x="23443" y="8980"/>
                  <a:pt x="23443" y="9358"/>
                </a:cubicBezTo>
                <a:cubicBezTo>
                  <a:pt x="23443" y="9642"/>
                  <a:pt x="23726" y="10020"/>
                  <a:pt x="24199" y="10020"/>
                </a:cubicBezTo>
                <a:cubicBezTo>
                  <a:pt x="24577" y="10020"/>
                  <a:pt x="24861" y="9642"/>
                  <a:pt x="24861" y="9358"/>
                </a:cubicBezTo>
                <a:cubicBezTo>
                  <a:pt x="24766" y="8980"/>
                  <a:pt x="24577" y="8602"/>
                  <a:pt x="24199" y="8602"/>
                </a:cubicBezTo>
                <a:close/>
                <a:moveTo>
                  <a:pt x="31099" y="8602"/>
                </a:moveTo>
                <a:cubicBezTo>
                  <a:pt x="30816" y="8602"/>
                  <a:pt x="30438" y="8980"/>
                  <a:pt x="30438" y="9358"/>
                </a:cubicBezTo>
                <a:cubicBezTo>
                  <a:pt x="30438" y="9642"/>
                  <a:pt x="30627" y="10020"/>
                  <a:pt x="31099" y="10020"/>
                </a:cubicBezTo>
                <a:cubicBezTo>
                  <a:pt x="31478" y="10020"/>
                  <a:pt x="31856" y="9642"/>
                  <a:pt x="31856" y="9358"/>
                </a:cubicBezTo>
                <a:cubicBezTo>
                  <a:pt x="31761" y="8980"/>
                  <a:pt x="31478" y="8602"/>
                  <a:pt x="31099" y="8602"/>
                </a:cubicBezTo>
                <a:close/>
                <a:moveTo>
                  <a:pt x="38094" y="8602"/>
                </a:moveTo>
                <a:cubicBezTo>
                  <a:pt x="37811" y="8602"/>
                  <a:pt x="37433" y="8980"/>
                  <a:pt x="37433" y="9358"/>
                </a:cubicBezTo>
                <a:cubicBezTo>
                  <a:pt x="37433" y="9642"/>
                  <a:pt x="37622" y="10020"/>
                  <a:pt x="38094" y="10020"/>
                </a:cubicBezTo>
                <a:cubicBezTo>
                  <a:pt x="38472" y="10020"/>
                  <a:pt x="38851" y="9642"/>
                  <a:pt x="38851" y="9358"/>
                </a:cubicBezTo>
                <a:cubicBezTo>
                  <a:pt x="38851" y="8980"/>
                  <a:pt x="38472" y="8602"/>
                  <a:pt x="38094" y="8602"/>
                </a:cubicBezTo>
                <a:close/>
                <a:moveTo>
                  <a:pt x="45089" y="8602"/>
                </a:moveTo>
                <a:cubicBezTo>
                  <a:pt x="44711" y="8602"/>
                  <a:pt x="44333" y="8980"/>
                  <a:pt x="44333" y="9358"/>
                </a:cubicBezTo>
                <a:cubicBezTo>
                  <a:pt x="44333" y="9642"/>
                  <a:pt x="44617" y="10020"/>
                  <a:pt x="45089" y="10020"/>
                </a:cubicBezTo>
                <a:cubicBezTo>
                  <a:pt x="45467" y="10020"/>
                  <a:pt x="45845" y="9642"/>
                  <a:pt x="45845" y="9358"/>
                </a:cubicBezTo>
                <a:cubicBezTo>
                  <a:pt x="45845" y="8980"/>
                  <a:pt x="45467" y="8602"/>
                  <a:pt x="45089" y="8602"/>
                </a:cubicBezTo>
                <a:close/>
                <a:moveTo>
                  <a:pt x="52084" y="8602"/>
                </a:moveTo>
                <a:cubicBezTo>
                  <a:pt x="51706" y="8602"/>
                  <a:pt x="51328" y="8980"/>
                  <a:pt x="51328" y="9358"/>
                </a:cubicBezTo>
                <a:cubicBezTo>
                  <a:pt x="51328" y="9642"/>
                  <a:pt x="51611" y="10020"/>
                  <a:pt x="52084" y="10020"/>
                </a:cubicBezTo>
                <a:cubicBezTo>
                  <a:pt x="52462" y="10020"/>
                  <a:pt x="52746" y="9642"/>
                  <a:pt x="52746" y="9358"/>
                </a:cubicBezTo>
                <a:cubicBezTo>
                  <a:pt x="52746" y="8980"/>
                  <a:pt x="52368" y="8602"/>
                  <a:pt x="52084" y="8602"/>
                </a:cubicBezTo>
                <a:close/>
                <a:moveTo>
                  <a:pt x="59079" y="8602"/>
                </a:moveTo>
                <a:cubicBezTo>
                  <a:pt x="58701" y="8602"/>
                  <a:pt x="58323" y="8980"/>
                  <a:pt x="58323" y="9358"/>
                </a:cubicBezTo>
                <a:cubicBezTo>
                  <a:pt x="58323" y="9642"/>
                  <a:pt x="58512" y="10020"/>
                  <a:pt x="59079" y="10020"/>
                </a:cubicBezTo>
                <a:cubicBezTo>
                  <a:pt x="59363" y="10020"/>
                  <a:pt x="59741" y="9642"/>
                  <a:pt x="59741" y="9358"/>
                </a:cubicBezTo>
                <a:cubicBezTo>
                  <a:pt x="59741" y="8980"/>
                  <a:pt x="59363" y="8602"/>
                  <a:pt x="59079" y="8602"/>
                </a:cubicBezTo>
                <a:close/>
                <a:moveTo>
                  <a:pt x="13707" y="10398"/>
                </a:moveTo>
                <a:cubicBezTo>
                  <a:pt x="13329" y="10398"/>
                  <a:pt x="12951" y="10682"/>
                  <a:pt x="12951" y="11060"/>
                </a:cubicBezTo>
                <a:cubicBezTo>
                  <a:pt x="12951" y="11438"/>
                  <a:pt x="13234" y="11816"/>
                  <a:pt x="13707" y="11816"/>
                </a:cubicBezTo>
                <a:cubicBezTo>
                  <a:pt x="13990" y="11816"/>
                  <a:pt x="14368" y="11438"/>
                  <a:pt x="14368" y="11060"/>
                </a:cubicBezTo>
                <a:cubicBezTo>
                  <a:pt x="14368" y="10682"/>
                  <a:pt x="13990" y="10398"/>
                  <a:pt x="13707" y="10398"/>
                </a:cubicBezTo>
                <a:close/>
                <a:moveTo>
                  <a:pt x="20607" y="10398"/>
                </a:moveTo>
                <a:cubicBezTo>
                  <a:pt x="20324" y="10398"/>
                  <a:pt x="19945" y="10682"/>
                  <a:pt x="19945" y="11060"/>
                </a:cubicBezTo>
                <a:cubicBezTo>
                  <a:pt x="19945" y="11438"/>
                  <a:pt x="20135" y="11816"/>
                  <a:pt x="20607" y="11816"/>
                </a:cubicBezTo>
                <a:cubicBezTo>
                  <a:pt x="20985" y="11816"/>
                  <a:pt x="21363" y="11438"/>
                  <a:pt x="21363" y="11060"/>
                </a:cubicBezTo>
                <a:cubicBezTo>
                  <a:pt x="21363" y="10682"/>
                  <a:pt x="21080" y="10398"/>
                  <a:pt x="20607" y="10398"/>
                </a:cubicBezTo>
                <a:close/>
                <a:moveTo>
                  <a:pt x="27602" y="10398"/>
                </a:moveTo>
                <a:cubicBezTo>
                  <a:pt x="27224" y="10398"/>
                  <a:pt x="26846" y="10682"/>
                  <a:pt x="26846" y="11060"/>
                </a:cubicBezTo>
                <a:cubicBezTo>
                  <a:pt x="26846" y="11438"/>
                  <a:pt x="27129" y="11816"/>
                  <a:pt x="27602" y="11816"/>
                </a:cubicBezTo>
                <a:cubicBezTo>
                  <a:pt x="27980" y="11816"/>
                  <a:pt x="28358" y="11438"/>
                  <a:pt x="28358" y="11060"/>
                </a:cubicBezTo>
                <a:cubicBezTo>
                  <a:pt x="28358" y="10682"/>
                  <a:pt x="28075" y="10398"/>
                  <a:pt x="27602" y="10398"/>
                </a:cubicBezTo>
                <a:close/>
                <a:moveTo>
                  <a:pt x="34691" y="10398"/>
                </a:moveTo>
                <a:cubicBezTo>
                  <a:pt x="34313" y="10398"/>
                  <a:pt x="33935" y="10682"/>
                  <a:pt x="33935" y="11060"/>
                </a:cubicBezTo>
                <a:cubicBezTo>
                  <a:pt x="33935" y="11438"/>
                  <a:pt x="34219" y="11816"/>
                  <a:pt x="34691" y="11816"/>
                </a:cubicBezTo>
                <a:cubicBezTo>
                  <a:pt x="35070" y="11816"/>
                  <a:pt x="35448" y="11438"/>
                  <a:pt x="35448" y="11060"/>
                </a:cubicBezTo>
                <a:cubicBezTo>
                  <a:pt x="35259" y="10682"/>
                  <a:pt x="35070" y="10398"/>
                  <a:pt x="34691" y="10398"/>
                </a:cubicBezTo>
                <a:close/>
                <a:moveTo>
                  <a:pt x="41686" y="10398"/>
                </a:moveTo>
                <a:cubicBezTo>
                  <a:pt x="41308" y="10398"/>
                  <a:pt x="40930" y="10682"/>
                  <a:pt x="40930" y="11060"/>
                </a:cubicBezTo>
                <a:cubicBezTo>
                  <a:pt x="40930" y="11438"/>
                  <a:pt x="41214" y="11816"/>
                  <a:pt x="41686" y="11816"/>
                </a:cubicBezTo>
                <a:cubicBezTo>
                  <a:pt x="42064" y="11816"/>
                  <a:pt x="42348" y="11438"/>
                  <a:pt x="42348" y="11060"/>
                </a:cubicBezTo>
                <a:cubicBezTo>
                  <a:pt x="42253" y="10682"/>
                  <a:pt x="42064" y="10398"/>
                  <a:pt x="41686" y="10398"/>
                </a:cubicBezTo>
                <a:close/>
                <a:moveTo>
                  <a:pt x="48681" y="10398"/>
                </a:moveTo>
                <a:cubicBezTo>
                  <a:pt x="48303" y="10398"/>
                  <a:pt x="47925" y="10682"/>
                  <a:pt x="47925" y="11060"/>
                </a:cubicBezTo>
                <a:cubicBezTo>
                  <a:pt x="47925" y="11438"/>
                  <a:pt x="48114" y="11816"/>
                  <a:pt x="48681" y="11816"/>
                </a:cubicBezTo>
                <a:cubicBezTo>
                  <a:pt x="48965" y="11816"/>
                  <a:pt x="49343" y="11438"/>
                  <a:pt x="49343" y="11060"/>
                </a:cubicBezTo>
                <a:cubicBezTo>
                  <a:pt x="49248" y="10682"/>
                  <a:pt x="48965" y="10398"/>
                  <a:pt x="48681" y="10398"/>
                </a:cubicBezTo>
                <a:close/>
                <a:moveTo>
                  <a:pt x="55581" y="10398"/>
                </a:moveTo>
                <a:cubicBezTo>
                  <a:pt x="55298" y="10398"/>
                  <a:pt x="54920" y="10682"/>
                  <a:pt x="54920" y="11060"/>
                </a:cubicBezTo>
                <a:cubicBezTo>
                  <a:pt x="54920" y="11438"/>
                  <a:pt x="55109" y="11816"/>
                  <a:pt x="55581" y="11816"/>
                </a:cubicBezTo>
                <a:cubicBezTo>
                  <a:pt x="55960" y="11816"/>
                  <a:pt x="56338" y="11438"/>
                  <a:pt x="56338" y="11060"/>
                </a:cubicBezTo>
                <a:cubicBezTo>
                  <a:pt x="56243" y="10682"/>
                  <a:pt x="55960" y="10398"/>
                  <a:pt x="55581" y="10398"/>
                </a:cubicBezTo>
                <a:close/>
                <a:moveTo>
                  <a:pt x="62576" y="10398"/>
                </a:moveTo>
                <a:cubicBezTo>
                  <a:pt x="62198" y="10398"/>
                  <a:pt x="61820" y="10682"/>
                  <a:pt x="61820" y="11060"/>
                </a:cubicBezTo>
                <a:cubicBezTo>
                  <a:pt x="61820" y="11438"/>
                  <a:pt x="62104" y="11816"/>
                  <a:pt x="62576" y="11816"/>
                </a:cubicBezTo>
                <a:cubicBezTo>
                  <a:pt x="62954" y="11816"/>
                  <a:pt x="63333" y="11438"/>
                  <a:pt x="63333" y="11060"/>
                </a:cubicBezTo>
                <a:cubicBezTo>
                  <a:pt x="63144" y="10682"/>
                  <a:pt x="62954" y="10398"/>
                  <a:pt x="62576" y="10398"/>
                </a:cubicBezTo>
                <a:close/>
                <a:moveTo>
                  <a:pt x="65412" y="12478"/>
                </a:moveTo>
                <a:cubicBezTo>
                  <a:pt x="65318" y="12667"/>
                  <a:pt x="65318" y="12761"/>
                  <a:pt x="65318" y="12856"/>
                </a:cubicBezTo>
                <a:cubicBezTo>
                  <a:pt x="65412" y="13045"/>
                  <a:pt x="65696" y="13423"/>
                  <a:pt x="65979" y="13423"/>
                </a:cubicBezTo>
                <a:cubicBezTo>
                  <a:pt x="66168" y="13423"/>
                  <a:pt x="66168" y="13328"/>
                  <a:pt x="66263" y="13328"/>
                </a:cubicBezTo>
                <a:cubicBezTo>
                  <a:pt x="66074" y="13234"/>
                  <a:pt x="66074" y="13045"/>
                  <a:pt x="65979" y="13045"/>
                </a:cubicBezTo>
                <a:cubicBezTo>
                  <a:pt x="65885" y="12856"/>
                  <a:pt x="65601" y="12761"/>
                  <a:pt x="65412" y="12478"/>
                </a:cubicBezTo>
                <a:close/>
                <a:moveTo>
                  <a:pt x="10209" y="12194"/>
                </a:moveTo>
                <a:cubicBezTo>
                  <a:pt x="9831" y="12194"/>
                  <a:pt x="9548" y="12478"/>
                  <a:pt x="9548" y="12856"/>
                </a:cubicBezTo>
                <a:cubicBezTo>
                  <a:pt x="9548" y="13234"/>
                  <a:pt x="9737" y="13612"/>
                  <a:pt x="10209" y="13612"/>
                </a:cubicBezTo>
                <a:cubicBezTo>
                  <a:pt x="10587" y="13612"/>
                  <a:pt x="10966" y="13234"/>
                  <a:pt x="10966" y="12856"/>
                </a:cubicBezTo>
                <a:cubicBezTo>
                  <a:pt x="10871" y="12383"/>
                  <a:pt x="10587" y="12194"/>
                  <a:pt x="10209" y="12194"/>
                </a:cubicBezTo>
                <a:close/>
                <a:moveTo>
                  <a:pt x="17204" y="12194"/>
                </a:moveTo>
                <a:cubicBezTo>
                  <a:pt x="16826" y="12194"/>
                  <a:pt x="16543" y="12478"/>
                  <a:pt x="16543" y="12856"/>
                </a:cubicBezTo>
                <a:cubicBezTo>
                  <a:pt x="16543" y="13234"/>
                  <a:pt x="16732" y="13612"/>
                  <a:pt x="17204" y="13612"/>
                </a:cubicBezTo>
                <a:cubicBezTo>
                  <a:pt x="17582" y="13612"/>
                  <a:pt x="17960" y="13234"/>
                  <a:pt x="17960" y="12856"/>
                </a:cubicBezTo>
                <a:cubicBezTo>
                  <a:pt x="17771" y="12383"/>
                  <a:pt x="17582" y="12194"/>
                  <a:pt x="17204" y="12194"/>
                </a:cubicBezTo>
                <a:close/>
                <a:moveTo>
                  <a:pt x="24199" y="12194"/>
                </a:moveTo>
                <a:cubicBezTo>
                  <a:pt x="23821" y="12194"/>
                  <a:pt x="23443" y="12478"/>
                  <a:pt x="23443" y="12856"/>
                </a:cubicBezTo>
                <a:cubicBezTo>
                  <a:pt x="23443" y="13234"/>
                  <a:pt x="23726" y="13612"/>
                  <a:pt x="24199" y="13612"/>
                </a:cubicBezTo>
                <a:cubicBezTo>
                  <a:pt x="24577" y="13612"/>
                  <a:pt x="24861" y="13234"/>
                  <a:pt x="24861" y="12856"/>
                </a:cubicBezTo>
                <a:cubicBezTo>
                  <a:pt x="24766" y="12383"/>
                  <a:pt x="24577" y="12194"/>
                  <a:pt x="24199" y="12194"/>
                </a:cubicBezTo>
                <a:close/>
                <a:moveTo>
                  <a:pt x="31099" y="12194"/>
                </a:moveTo>
                <a:cubicBezTo>
                  <a:pt x="30816" y="12194"/>
                  <a:pt x="30438" y="12478"/>
                  <a:pt x="30438" y="12856"/>
                </a:cubicBezTo>
                <a:cubicBezTo>
                  <a:pt x="30438" y="13234"/>
                  <a:pt x="30627" y="13612"/>
                  <a:pt x="31099" y="13612"/>
                </a:cubicBezTo>
                <a:cubicBezTo>
                  <a:pt x="31478" y="13612"/>
                  <a:pt x="31856" y="13234"/>
                  <a:pt x="31856" y="12856"/>
                </a:cubicBezTo>
                <a:cubicBezTo>
                  <a:pt x="31761" y="12383"/>
                  <a:pt x="31478" y="12194"/>
                  <a:pt x="31099" y="12194"/>
                </a:cubicBezTo>
                <a:close/>
                <a:moveTo>
                  <a:pt x="38094" y="12194"/>
                </a:moveTo>
                <a:cubicBezTo>
                  <a:pt x="37811" y="12194"/>
                  <a:pt x="37433" y="12478"/>
                  <a:pt x="37433" y="12856"/>
                </a:cubicBezTo>
                <a:cubicBezTo>
                  <a:pt x="37433" y="13234"/>
                  <a:pt x="37622" y="13612"/>
                  <a:pt x="38094" y="13612"/>
                </a:cubicBezTo>
                <a:cubicBezTo>
                  <a:pt x="38472" y="13612"/>
                  <a:pt x="38851" y="13234"/>
                  <a:pt x="38851" y="12856"/>
                </a:cubicBezTo>
                <a:cubicBezTo>
                  <a:pt x="38851" y="12383"/>
                  <a:pt x="38472" y="12194"/>
                  <a:pt x="38094" y="12194"/>
                </a:cubicBezTo>
                <a:close/>
                <a:moveTo>
                  <a:pt x="45089" y="12194"/>
                </a:moveTo>
                <a:cubicBezTo>
                  <a:pt x="44711" y="12194"/>
                  <a:pt x="44333" y="12478"/>
                  <a:pt x="44333" y="12856"/>
                </a:cubicBezTo>
                <a:cubicBezTo>
                  <a:pt x="44333" y="13234"/>
                  <a:pt x="44617" y="13612"/>
                  <a:pt x="45089" y="13612"/>
                </a:cubicBezTo>
                <a:cubicBezTo>
                  <a:pt x="45467" y="13612"/>
                  <a:pt x="45845" y="13234"/>
                  <a:pt x="45845" y="12856"/>
                </a:cubicBezTo>
                <a:cubicBezTo>
                  <a:pt x="45845" y="12383"/>
                  <a:pt x="45467" y="12194"/>
                  <a:pt x="45089" y="12194"/>
                </a:cubicBezTo>
                <a:close/>
                <a:moveTo>
                  <a:pt x="52084" y="12194"/>
                </a:moveTo>
                <a:cubicBezTo>
                  <a:pt x="51706" y="12194"/>
                  <a:pt x="51328" y="12478"/>
                  <a:pt x="51328" y="12856"/>
                </a:cubicBezTo>
                <a:cubicBezTo>
                  <a:pt x="51328" y="13234"/>
                  <a:pt x="51611" y="13612"/>
                  <a:pt x="52084" y="13612"/>
                </a:cubicBezTo>
                <a:cubicBezTo>
                  <a:pt x="52462" y="13612"/>
                  <a:pt x="52746" y="13234"/>
                  <a:pt x="52746" y="12856"/>
                </a:cubicBezTo>
                <a:cubicBezTo>
                  <a:pt x="52746" y="12383"/>
                  <a:pt x="52368" y="12194"/>
                  <a:pt x="52084" y="12194"/>
                </a:cubicBezTo>
                <a:close/>
                <a:moveTo>
                  <a:pt x="59079" y="12194"/>
                </a:moveTo>
                <a:cubicBezTo>
                  <a:pt x="58701" y="12194"/>
                  <a:pt x="58323" y="12478"/>
                  <a:pt x="58323" y="12856"/>
                </a:cubicBezTo>
                <a:cubicBezTo>
                  <a:pt x="58323" y="13234"/>
                  <a:pt x="58512" y="13612"/>
                  <a:pt x="59079" y="13612"/>
                </a:cubicBezTo>
                <a:cubicBezTo>
                  <a:pt x="59363" y="13612"/>
                  <a:pt x="59741" y="13234"/>
                  <a:pt x="59741" y="12856"/>
                </a:cubicBezTo>
                <a:cubicBezTo>
                  <a:pt x="59741" y="12383"/>
                  <a:pt x="59363" y="12194"/>
                  <a:pt x="59079" y="12194"/>
                </a:cubicBezTo>
                <a:close/>
                <a:moveTo>
                  <a:pt x="7374" y="14557"/>
                </a:moveTo>
                <a:lnTo>
                  <a:pt x="7374" y="14557"/>
                </a:lnTo>
                <a:cubicBezTo>
                  <a:pt x="7279" y="14652"/>
                  <a:pt x="7185" y="14841"/>
                  <a:pt x="7090" y="15030"/>
                </a:cubicBezTo>
                <a:cubicBezTo>
                  <a:pt x="7185" y="15030"/>
                  <a:pt x="7374" y="14841"/>
                  <a:pt x="7374" y="14557"/>
                </a:cubicBezTo>
                <a:close/>
                <a:moveTo>
                  <a:pt x="13707" y="13896"/>
                </a:moveTo>
                <a:cubicBezTo>
                  <a:pt x="13329" y="13896"/>
                  <a:pt x="12951" y="14274"/>
                  <a:pt x="12951" y="14652"/>
                </a:cubicBezTo>
                <a:cubicBezTo>
                  <a:pt x="12951" y="15030"/>
                  <a:pt x="13234" y="15313"/>
                  <a:pt x="13707" y="15313"/>
                </a:cubicBezTo>
                <a:cubicBezTo>
                  <a:pt x="13990" y="15313"/>
                  <a:pt x="14368" y="15030"/>
                  <a:pt x="14368" y="14652"/>
                </a:cubicBezTo>
                <a:cubicBezTo>
                  <a:pt x="14368" y="14179"/>
                  <a:pt x="13990" y="13896"/>
                  <a:pt x="13707" y="13896"/>
                </a:cubicBezTo>
                <a:close/>
                <a:moveTo>
                  <a:pt x="20607" y="13896"/>
                </a:moveTo>
                <a:cubicBezTo>
                  <a:pt x="20324" y="13896"/>
                  <a:pt x="19945" y="14274"/>
                  <a:pt x="19945" y="14652"/>
                </a:cubicBezTo>
                <a:cubicBezTo>
                  <a:pt x="19945" y="15030"/>
                  <a:pt x="20135" y="15313"/>
                  <a:pt x="20607" y="15313"/>
                </a:cubicBezTo>
                <a:cubicBezTo>
                  <a:pt x="20985" y="15313"/>
                  <a:pt x="21363" y="15030"/>
                  <a:pt x="21363" y="14652"/>
                </a:cubicBezTo>
                <a:cubicBezTo>
                  <a:pt x="21363" y="14179"/>
                  <a:pt x="21080" y="13896"/>
                  <a:pt x="20607" y="13896"/>
                </a:cubicBezTo>
                <a:close/>
                <a:moveTo>
                  <a:pt x="27602" y="13896"/>
                </a:moveTo>
                <a:cubicBezTo>
                  <a:pt x="27224" y="13896"/>
                  <a:pt x="26846" y="14274"/>
                  <a:pt x="26846" y="14652"/>
                </a:cubicBezTo>
                <a:cubicBezTo>
                  <a:pt x="26846" y="15030"/>
                  <a:pt x="27129" y="15313"/>
                  <a:pt x="27602" y="15313"/>
                </a:cubicBezTo>
                <a:cubicBezTo>
                  <a:pt x="27980" y="15313"/>
                  <a:pt x="28358" y="15030"/>
                  <a:pt x="28358" y="14652"/>
                </a:cubicBezTo>
                <a:cubicBezTo>
                  <a:pt x="28358" y="14179"/>
                  <a:pt x="28075" y="13896"/>
                  <a:pt x="27602" y="13896"/>
                </a:cubicBezTo>
                <a:close/>
                <a:moveTo>
                  <a:pt x="34691" y="13896"/>
                </a:moveTo>
                <a:cubicBezTo>
                  <a:pt x="34313" y="13896"/>
                  <a:pt x="33935" y="14274"/>
                  <a:pt x="33935" y="14652"/>
                </a:cubicBezTo>
                <a:cubicBezTo>
                  <a:pt x="33935" y="15030"/>
                  <a:pt x="34219" y="15313"/>
                  <a:pt x="34691" y="15313"/>
                </a:cubicBezTo>
                <a:cubicBezTo>
                  <a:pt x="35070" y="15313"/>
                  <a:pt x="35448" y="15030"/>
                  <a:pt x="35448" y="14652"/>
                </a:cubicBezTo>
                <a:cubicBezTo>
                  <a:pt x="35259" y="14179"/>
                  <a:pt x="35070" y="13896"/>
                  <a:pt x="34691" y="13896"/>
                </a:cubicBezTo>
                <a:close/>
                <a:moveTo>
                  <a:pt x="41686" y="13896"/>
                </a:moveTo>
                <a:cubicBezTo>
                  <a:pt x="41308" y="13896"/>
                  <a:pt x="40930" y="14274"/>
                  <a:pt x="40930" y="14652"/>
                </a:cubicBezTo>
                <a:cubicBezTo>
                  <a:pt x="40930" y="15030"/>
                  <a:pt x="41214" y="15313"/>
                  <a:pt x="41686" y="15313"/>
                </a:cubicBezTo>
                <a:cubicBezTo>
                  <a:pt x="42064" y="15313"/>
                  <a:pt x="42348" y="15030"/>
                  <a:pt x="42348" y="14652"/>
                </a:cubicBezTo>
                <a:cubicBezTo>
                  <a:pt x="42253" y="14179"/>
                  <a:pt x="42064" y="13896"/>
                  <a:pt x="41686" y="13896"/>
                </a:cubicBezTo>
                <a:close/>
                <a:moveTo>
                  <a:pt x="48681" y="13896"/>
                </a:moveTo>
                <a:cubicBezTo>
                  <a:pt x="48303" y="13896"/>
                  <a:pt x="47925" y="14274"/>
                  <a:pt x="47925" y="14652"/>
                </a:cubicBezTo>
                <a:cubicBezTo>
                  <a:pt x="47925" y="15030"/>
                  <a:pt x="48114" y="15313"/>
                  <a:pt x="48681" y="15313"/>
                </a:cubicBezTo>
                <a:cubicBezTo>
                  <a:pt x="48965" y="15313"/>
                  <a:pt x="49343" y="15030"/>
                  <a:pt x="49343" y="14652"/>
                </a:cubicBezTo>
                <a:cubicBezTo>
                  <a:pt x="49248" y="14179"/>
                  <a:pt x="48965" y="13896"/>
                  <a:pt x="48681" y="13896"/>
                </a:cubicBezTo>
                <a:close/>
                <a:moveTo>
                  <a:pt x="55581" y="13896"/>
                </a:moveTo>
                <a:cubicBezTo>
                  <a:pt x="55298" y="13896"/>
                  <a:pt x="54920" y="14274"/>
                  <a:pt x="54920" y="14652"/>
                </a:cubicBezTo>
                <a:cubicBezTo>
                  <a:pt x="54920" y="15030"/>
                  <a:pt x="55109" y="15313"/>
                  <a:pt x="55581" y="15313"/>
                </a:cubicBezTo>
                <a:cubicBezTo>
                  <a:pt x="55960" y="15313"/>
                  <a:pt x="56338" y="15030"/>
                  <a:pt x="56338" y="14652"/>
                </a:cubicBezTo>
                <a:cubicBezTo>
                  <a:pt x="56243" y="14179"/>
                  <a:pt x="55960" y="13896"/>
                  <a:pt x="55581" y="13896"/>
                </a:cubicBezTo>
                <a:close/>
                <a:moveTo>
                  <a:pt x="62576" y="13896"/>
                </a:moveTo>
                <a:cubicBezTo>
                  <a:pt x="62198" y="13896"/>
                  <a:pt x="61820" y="14274"/>
                  <a:pt x="61820" y="14652"/>
                </a:cubicBezTo>
                <a:cubicBezTo>
                  <a:pt x="61820" y="15030"/>
                  <a:pt x="62104" y="15313"/>
                  <a:pt x="62576" y="15313"/>
                </a:cubicBezTo>
                <a:cubicBezTo>
                  <a:pt x="62954" y="15313"/>
                  <a:pt x="63333" y="15030"/>
                  <a:pt x="63333" y="14652"/>
                </a:cubicBezTo>
                <a:cubicBezTo>
                  <a:pt x="63144" y="14179"/>
                  <a:pt x="62954" y="13896"/>
                  <a:pt x="62576" y="13896"/>
                </a:cubicBezTo>
                <a:close/>
                <a:moveTo>
                  <a:pt x="10209" y="15597"/>
                </a:moveTo>
                <a:cubicBezTo>
                  <a:pt x="9831" y="15597"/>
                  <a:pt x="9548" y="15881"/>
                  <a:pt x="9548" y="16259"/>
                </a:cubicBezTo>
                <a:cubicBezTo>
                  <a:pt x="9548" y="16637"/>
                  <a:pt x="9737" y="17015"/>
                  <a:pt x="10209" y="17015"/>
                </a:cubicBezTo>
                <a:cubicBezTo>
                  <a:pt x="10587" y="17015"/>
                  <a:pt x="10966" y="16637"/>
                  <a:pt x="10966" y="16259"/>
                </a:cubicBezTo>
                <a:cubicBezTo>
                  <a:pt x="10871" y="15975"/>
                  <a:pt x="10587" y="15597"/>
                  <a:pt x="10209" y="15597"/>
                </a:cubicBezTo>
                <a:close/>
                <a:moveTo>
                  <a:pt x="17204" y="15597"/>
                </a:moveTo>
                <a:cubicBezTo>
                  <a:pt x="16826" y="15597"/>
                  <a:pt x="16543" y="15881"/>
                  <a:pt x="16543" y="16259"/>
                </a:cubicBezTo>
                <a:cubicBezTo>
                  <a:pt x="16543" y="16637"/>
                  <a:pt x="16732" y="17015"/>
                  <a:pt x="17204" y="17015"/>
                </a:cubicBezTo>
                <a:cubicBezTo>
                  <a:pt x="17582" y="17015"/>
                  <a:pt x="17960" y="16637"/>
                  <a:pt x="17960" y="16259"/>
                </a:cubicBezTo>
                <a:cubicBezTo>
                  <a:pt x="17771" y="15975"/>
                  <a:pt x="17582" y="15597"/>
                  <a:pt x="17204" y="15597"/>
                </a:cubicBezTo>
                <a:close/>
                <a:moveTo>
                  <a:pt x="24199" y="15597"/>
                </a:moveTo>
                <a:cubicBezTo>
                  <a:pt x="23821" y="15597"/>
                  <a:pt x="23443" y="15881"/>
                  <a:pt x="23443" y="16259"/>
                </a:cubicBezTo>
                <a:cubicBezTo>
                  <a:pt x="23443" y="16637"/>
                  <a:pt x="23726" y="17015"/>
                  <a:pt x="24199" y="17015"/>
                </a:cubicBezTo>
                <a:cubicBezTo>
                  <a:pt x="24577" y="17015"/>
                  <a:pt x="24861" y="16637"/>
                  <a:pt x="24861" y="16259"/>
                </a:cubicBezTo>
                <a:cubicBezTo>
                  <a:pt x="24766" y="15975"/>
                  <a:pt x="24577" y="15597"/>
                  <a:pt x="24199" y="15597"/>
                </a:cubicBezTo>
                <a:close/>
                <a:moveTo>
                  <a:pt x="31099" y="15597"/>
                </a:moveTo>
                <a:cubicBezTo>
                  <a:pt x="30816" y="15597"/>
                  <a:pt x="30438" y="15881"/>
                  <a:pt x="30438" y="16259"/>
                </a:cubicBezTo>
                <a:cubicBezTo>
                  <a:pt x="30438" y="16637"/>
                  <a:pt x="30627" y="17015"/>
                  <a:pt x="31099" y="17015"/>
                </a:cubicBezTo>
                <a:cubicBezTo>
                  <a:pt x="31478" y="17015"/>
                  <a:pt x="31856" y="16637"/>
                  <a:pt x="31856" y="16259"/>
                </a:cubicBezTo>
                <a:cubicBezTo>
                  <a:pt x="31761" y="15975"/>
                  <a:pt x="31478" y="15597"/>
                  <a:pt x="31099" y="15597"/>
                </a:cubicBezTo>
                <a:close/>
                <a:moveTo>
                  <a:pt x="38094" y="15597"/>
                </a:moveTo>
                <a:cubicBezTo>
                  <a:pt x="37811" y="15597"/>
                  <a:pt x="37433" y="15881"/>
                  <a:pt x="37433" y="16259"/>
                </a:cubicBezTo>
                <a:cubicBezTo>
                  <a:pt x="37433" y="16637"/>
                  <a:pt x="37622" y="17015"/>
                  <a:pt x="38094" y="17015"/>
                </a:cubicBezTo>
                <a:cubicBezTo>
                  <a:pt x="38472" y="17015"/>
                  <a:pt x="38851" y="16637"/>
                  <a:pt x="38851" y="16259"/>
                </a:cubicBezTo>
                <a:cubicBezTo>
                  <a:pt x="38851" y="15975"/>
                  <a:pt x="38472" y="15597"/>
                  <a:pt x="38094" y="15597"/>
                </a:cubicBezTo>
                <a:close/>
                <a:moveTo>
                  <a:pt x="45089" y="15597"/>
                </a:moveTo>
                <a:cubicBezTo>
                  <a:pt x="44711" y="15597"/>
                  <a:pt x="44333" y="15881"/>
                  <a:pt x="44333" y="16259"/>
                </a:cubicBezTo>
                <a:cubicBezTo>
                  <a:pt x="44333" y="16637"/>
                  <a:pt x="44617" y="17015"/>
                  <a:pt x="45089" y="17015"/>
                </a:cubicBezTo>
                <a:cubicBezTo>
                  <a:pt x="45467" y="17015"/>
                  <a:pt x="45845" y="16637"/>
                  <a:pt x="45845" y="16259"/>
                </a:cubicBezTo>
                <a:cubicBezTo>
                  <a:pt x="45845" y="15975"/>
                  <a:pt x="45467" y="15597"/>
                  <a:pt x="45089" y="15597"/>
                </a:cubicBezTo>
                <a:close/>
                <a:moveTo>
                  <a:pt x="52084" y="15597"/>
                </a:moveTo>
                <a:cubicBezTo>
                  <a:pt x="51706" y="15597"/>
                  <a:pt x="51328" y="15881"/>
                  <a:pt x="51328" y="16259"/>
                </a:cubicBezTo>
                <a:cubicBezTo>
                  <a:pt x="51328" y="16637"/>
                  <a:pt x="51611" y="17015"/>
                  <a:pt x="52084" y="17015"/>
                </a:cubicBezTo>
                <a:cubicBezTo>
                  <a:pt x="52462" y="17015"/>
                  <a:pt x="52746" y="16637"/>
                  <a:pt x="52746" y="16259"/>
                </a:cubicBezTo>
                <a:cubicBezTo>
                  <a:pt x="52746" y="15975"/>
                  <a:pt x="52368" y="15597"/>
                  <a:pt x="52084" y="15597"/>
                </a:cubicBezTo>
                <a:close/>
                <a:moveTo>
                  <a:pt x="59079" y="15597"/>
                </a:moveTo>
                <a:cubicBezTo>
                  <a:pt x="58701" y="15597"/>
                  <a:pt x="58323" y="15881"/>
                  <a:pt x="58323" y="16259"/>
                </a:cubicBezTo>
                <a:cubicBezTo>
                  <a:pt x="58323" y="16637"/>
                  <a:pt x="58512" y="17015"/>
                  <a:pt x="59079" y="17015"/>
                </a:cubicBezTo>
                <a:cubicBezTo>
                  <a:pt x="59363" y="17015"/>
                  <a:pt x="59741" y="16637"/>
                  <a:pt x="59741" y="16259"/>
                </a:cubicBezTo>
                <a:cubicBezTo>
                  <a:pt x="59741" y="15975"/>
                  <a:pt x="59363" y="15597"/>
                  <a:pt x="59079" y="15597"/>
                </a:cubicBezTo>
                <a:close/>
                <a:moveTo>
                  <a:pt x="65979" y="15597"/>
                </a:moveTo>
                <a:cubicBezTo>
                  <a:pt x="65601" y="15597"/>
                  <a:pt x="65318" y="15881"/>
                  <a:pt x="65318" y="16259"/>
                </a:cubicBezTo>
                <a:cubicBezTo>
                  <a:pt x="65318" y="16637"/>
                  <a:pt x="65507" y="17015"/>
                  <a:pt x="65979" y="17015"/>
                </a:cubicBezTo>
                <a:cubicBezTo>
                  <a:pt x="66357" y="17015"/>
                  <a:pt x="66735" y="16637"/>
                  <a:pt x="66735" y="16259"/>
                </a:cubicBezTo>
                <a:cubicBezTo>
                  <a:pt x="66735" y="15975"/>
                  <a:pt x="66357" y="15597"/>
                  <a:pt x="65979" y="15597"/>
                </a:cubicBezTo>
                <a:close/>
                <a:moveTo>
                  <a:pt x="69099" y="17487"/>
                </a:moveTo>
                <a:cubicBezTo>
                  <a:pt x="68910" y="17582"/>
                  <a:pt x="68721" y="17677"/>
                  <a:pt x="68721" y="17960"/>
                </a:cubicBezTo>
                <a:cubicBezTo>
                  <a:pt x="68815" y="18433"/>
                  <a:pt x="69193" y="18622"/>
                  <a:pt x="69571" y="18622"/>
                </a:cubicBezTo>
                <a:cubicBezTo>
                  <a:pt x="69666" y="18622"/>
                  <a:pt x="69760" y="18527"/>
                  <a:pt x="69760" y="18527"/>
                </a:cubicBezTo>
                <a:cubicBezTo>
                  <a:pt x="69666" y="18244"/>
                  <a:pt x="69571" y="18149"/>
                  <a:pt x="69382" y="17960"/>
                </a:cubicBezTo>
                <a:cubicBezTo>
                  <a:pt x="69288" y="17771"/>
                  <a:pt x="69193" y="17582"/>
                  <a:pt x="69099" y="17487"/>
                </a:cubicBezTo>
                <a:close/>
                <a:moveTo>
                  <a:pt x="6712" y="17393"/>
                </a:moveTo>
                <a:cubicBezTo>
                  <a:pt x="6334" y="17393"/>
                  <a:pt x="5956" y="17677"/>
                  <a:pt x="5956" y="18055"/>
                </a:cubicBezTo>
                <a:cubicBezTo>
                  <a:pt x="5956" y="18433"/>
                  <a:pt x="6239" y="18811"/>
                  <a:pt x="6712" y="18811"/>
                </a:cubicBezTo>
                <a:cubicBezTo>
                  <a:pt x="7090" y="18811"/>
                  <a:pt x="7374" y="18433"/>
                  <a:pt x="7374" y="18055"/>
                </a:cubicBezTo>
                <a:cubicBezTo>
                  <a:pt x="7374" y="17677"/>
                  <a:pt x="7090" y="17393"/>
                  <a:pt x="6712" y="17393"/>
                </a:cubicBezTo>
                <a:close/>
                <a:moveTo>
                  <a:pt x="13707" y="17393"/>
                </a:moveTo>
                <a:cubicBezTo>
                  <a:pt x="13329" y="17393"/>
                  <a:pt x="12951" y="17677"/>
                  <a:pt x="12951" y="18055"/>
                </a:cubicBezTo>
                <a:cubicBezTo>
                  <a:pt x="12951" y="18433"/>
                  <a:pt x="13234" y="18811"/>
                  <a:pt x="13707" y="18811"/>
                </a:cubicBezTo>
                <a:cubicBezTo>
                  <a:pt x="13990" y="18811"/>
                  <a:pt x="14368" y="18433"/>
                  <a:pt x="14368" y="18055"/>
                </a:cubicBezTo>
                <a:cubicBezTo>
                  <a:pt x="14368" y="17677"/>
                  <a:pt x="13990" y="17393"/>
                  <a:pt x="13707" y="17393"/>
                </a:cubicBezTo>
                <a:close/>
                <a:moveTo>
                  <a:pt x="20607" y="17393"/>
                </a:moveTo>
                <a:cubicBezTo>
                  <a:pt x="20324" y="17393"/>
                  <a:pt x="19945" y="17677"/>
                  <a:pt x="19945" y="18055"/>
                </a:cubicBezTo>
                <a:cubicBezTo>
                  <a:pt x="19945" y="18433"/>
                  <a:pt x="20135" y="18811"/>
                  <a:pt x="20607" y="18811"/>
                </a:cubicBezTo>
                <a:cubicBezTo>
                  <a:pt x="20985" y="18811"/>
                  <a:pt x="21363" y="18433"/>
                  <a:pt x="21363" y="18055"/>
                </a:cubicBezTo>
                <a:cubicBezTo>
                  <a:pt x="21363" y="17677"/>
                  <a:pt x="21080" y="17393"/>
                  <a:pt x="20607" y="17393"/>
                </a:cubicBezTo>
                <a:close/>
                <a:moveTo>
                  <a:pt x="27602" y="17393"/>
                </a:moveTo>
                <a:cubicBezTo>
                  <a:pt x="27224" y="17393"/>
                  <a:pt x="26846" y="17677"/>
                  <a:pt x="26846" y="18055"/>
                </a:cubicBezTo>
                <a:cubicBezTo>
                  <a:pt x="26846" y="18433"/>
                  <a:pt x="27129" y="18811"/>
                  <a:pt x="27602" y="18811"/>
                </a:cubicBezTo>
                <a:cubicBezTo>
                  <a:pt x="27980" y="18811"/>
                  <a:pt x="28358" y="18433"/>
                  <a:pt x="28358" y="18055"/>
                </a:cubicBezTo>
                <a:cubicBezTo>
                  <a:pt x="28358" y="17677"/>
                  <a:pt x="28075" y="17393"/>
                  <a:pt x="27602" y="17393"/>
                </a:cubicBezTo>
                <a:close/>
                <a:moveTo>
                  <a:pt x="34691" y="17393"/>
                </a:moveTo>
                <a:cubicBezTo>
                  <a:pt x="34313" y="17393"/>
                  <a:pt x="33935" y="17677"/>
                  <a:pt x="33935" y="18055"/>
                </a:cubicBezTo>
                <a:cubicBezTo>
                  <a:pt x="33935" y="18433"/>
                  <a:pt x="34219" y="18811"/>
                  <a:pt x="34691" y="18811"/>
                </a:cubicBezTo>
                <a:cubicBezTo>
                  <a:pt x="35070" y="18811"/>
                  <a:pt x="35448" y="18433"/>
                  <a:pt x="35448" y="18055"/>
                </a:cubicBezTo>
                <a:cubicBezTo>
                  <a:pt x="35259" y="17677"/>
                  <a:pt x="35070" y="17393"/>
                  <a:pt x="34691" y="17393"/>
                </a:cubicBezTo>
                <a:close/>
                <a:moveTo>
                  <a:pt x="41686" y="17393"/>
                </a:moveTo>
                <a:cubicBezTo>
                  <a:pt x="41308" y="17393"/>
                  <a:pt x="40930" y="17677"/>
                  <a:pt x="40930" y="18055"/>
                </a:cubicBezTo>
                <a:cubicBezTo>
                  <a:pt x="40930" y="18433"/>
                  <a:pt x="41214" y="18811"/>
                  <a:pt x="41686" y="18811"/>
                </a:cubicBezTo>
                <a:cubicBezTo>
                  <a:pt x="42064" y="18811"/>
                  <a:pt x="42348" y="18433"/>
                  <a:pt x="42348" y="18055"/>
                </a:cubicBezTo>
                <a:cubicBezTo>
                  <a:pt x="42253" y="17677"/>
                  <a:pt x="42064" y="17393"/>
                  <a:pt x="41686" y="17393"/>
                </a:cubicBezTo>
                <a:close/>
                <a:moveTo>
                  <a:pt x="48681" y="17393"/>
                </a:moveTo>
                <a:cubicBezTo>
                  <a:pt x="48303" y="17393"/>
                  <a:pt x="47925" y="17677"/>
                  <a:pt x="47925" y="18055"/>
                </a:cubicBezTo>
                <a:cubicBezTo>
                  <a:pt x="47925" y="18433"/>
                  <a:pt x="48114" y="18811"/>
                  <a:pt x="48681" y="18811"/>
                </a:cubicBezTo>
                <a:cubicBezTo>
                  <a:pt x="48965" y="18811"/>
                  <a:pt x="49343" y="18433"/>
                  <a:pt x="49343" y="18055"/>
                </a:cubicBezTo>
                <a:cubicBezTo>
                  <a:pt x="49248" y="17677"/>
                  <a:pt x="48965" y="17393"/>
                  <a:pt x="48681" y="17393"/>
                </a:cubicBezTo>
                <a:close/>
                <a:moveTo>
                  <a:pt x="55581" y="17393"/>
                </a:moveTo>
                <a:cubicBezTo>
                  <a:pt x="55298" y="17393"/>
                  <a:pt x="54920" y="17677"/>
                  <a:pt x="54920" y="18055"/>
                </a:cubicBezTo>
                <a:cubicBezTo>
                  <a:pt x="54920" y="18433"/>
                  <a:pt x="55109" y="18811"/>
                  <a:pt x="55581" y="18811"/>
                </a:cubicBezTo>
                <a:cubicBezTo>
                  <a:pt x="55960" y="18811"/>
                  <a:pt x="56338" y="18433"/>
                  <a:pt x="56338" y="18055"/>
                </a:cubicBezTo>
                <a:cubicBezTo>
                  <a:pt x="56243" y="17677"/>
                  <a:pt x="55960" y="17393"/>
                  <a:pt x="55581" y="17393"/>
                </a:cubicBezTo>
                <a:close/>
                <a:moveTo>
                  <a:pt x="62576" y="17393"/>
                </a:moveTo>
                <a:cubicBezTo>
                  <a:pt x="62198" y="17393"/>
                  <a:pt x="61820" y="17677"/>
                  <a:pt x="61820" y="18055"/>
                </a:cubicBezTo>
                <a:cubicBezTo>
                  <a:pt x="61820" y="18433"/>
                  <a:pt x="62104" y="18811"/>
                  <a:pt x="62576" y="18811"/>
                </a:cubicBezTo>
                <a:cubicBezTo>
                  <a:pt x="62954" y="18811"/>
                  <a:pt x="63333" y="18433"/>
                  <a:pt x="63333" y="18055"/>
                </a:cubicBezTo>
                <a:cubicBezTo>
                  <a:pt x="63144" y="17677"/>
                  <a:pt x="62954" y="17393"/>
                  <a:pt x="62576" y="17393"/>
                </a:cubicBezTo>
                <a:close/>
                <a:moveTo>
                  <a:pt x="10209" y="19094"/>
                </a:moveTo>
                <a:cubicBezTo>
                  <a:pt x="9831" y="19094"/>
                  <a:pt x="9548" y="19473"/>
                  <a:pt x="9548" y="19851"/>
                </a:cubicBezTo>
                <a:cubicBezTo>
                  <a:pt x="9548" y="20134"/>
                  <a:pt x="9737" y="20512"/>
                  <a:pt x="10209" y="20512"/>
                </a:cubicBezTo>
                <a:cubicBezTo>
                  <a:pt x="10587" y="20512"/>
                  <a:pt x="10966" y="20229"/>
                  <a:pt x="10966" y="19851"/>
                </a:cubicBezTo>
                <a:cubicBezTo>
                  <a:pt x="10871" y="19378"/>
                  <a:pt x="10587" y="19094"/>
                  <a:pt x="10209" y="19094"/>
                </a:cubicBezTo>
                <a:close/>
                <a:moveTo>
                  <a:pt x="17204" y="19094"/>
                </a:moveTo>
                <a:cubicBezTo>
                  <a:pt x="16826" y="19094"/>
                  <a:pt x="16543" y="19473"/>
                  <a:pt x="16543" y="19851"/>
                </a:cubicBezTo>
                <a:cubicBezTo>
                  <a:pt x="16543" y="20134"/>
                  <a:pt x="16732" y="20512"/>
                  <a:pt x="17204" y="20512"/>
                </a:cubicBezTo>
                <a:cubicBezTo>
                  <a:pt x="17582" y="20512"/>
                  <a:pt x="17960" y="20229"/>
                  <a:pt x="17960" y="19851"/>
                </a:cubicBezTo>
                <a:cubicBezTo>
                  <a:pt x="17771" y="19378"/>
                  <a:pt x="17582" y="19094"/>
                  <a:pt x="17204" y="19094"/>
                </a:cubicBezTo>
                <a:close/>
                <a:moveTo>
                  <a:pt x="24199" y="19094"/>
                </a:moveTo>
                <a:cubicBezTo>
                  <a:pt x="23821" y="19094"/>
                  <a:pt x="23443" y="19473"/>
                  <a:pt x="23443" y="19851"/>
                </a:cubicBezTo>
                <a:cubicBezTo>
                  <a:pt x="23443" y="20134"/>
                  <a:pt x="23726" y="20512"/>
                  <a:pt x="24199" y="20512"/>
                </a:cubicBezTo>
                <a:cubicBezTo>
                  <a:pt x="24577" y="20512"/>
                  <a:pt x="24861" y="20229"/>
                  <a:pt x="24861" y="19851"/>
                </a:cubicBezTo>
                <a:cubicBezTo>
                  <a:pt x="24766" y="19378"/>
                  <a:pt x="24577" y="19094"/>
                  <a:pt x="24199" y="19094"/>
                </a:cubicBezTo>
                <a:close/>
                <a:moveTo>
                  <a:pt x="31099" y="19094"/>
                </a:moveTo>
                <a:cubicBezTo>
                  <a:pt x="30816" y="19094"/>
                  <a:pt x="30438" y="19473"/>
                  <a:pt x="30438" y="19851"/>
                </a:cubicBezTo>
                <a:cubicBezTo>
                  <a:pt x="30438" y="20134"/>
                  <a:pt x="30627" y="20512"/>
                  <a:pt x="31099" y="20512"/>
                </a:cubicBezTo>
                <a:cubicBezTo>
                  <a:pt x="31478" y="20512"/>
                  <a:pt x="31856" y="20229"/>
                  <a:pt x="31856" y="19851"/>
                </a:cubicBezTo>
                <a:cubicBezTo>
                  <a:pt x="31761" y="19378"/>
                  <a:pt x="31478" y="19094"/>
                  <a:pt x="31099" y="19094"/>
                </a:cubicBezTo>
                <a:close/>
                <a:moveTo>
                  <a:pt x="38094" y="19094"/>
                </a:moveTo>
                <a:cubicBezTo>
                  <a:pt x="37811" y="19094"/>
                  <a:pt x="37433" y="19473"/>
                  <a:pt x="37433" y="19851"/>
                </a:cubicBezTo>
                <a:cubicBezTo>
                  <a:pt x="37433" y="20134"/>
                  <a:pt x="37622" y="20512"/>
                  <a:pt x="38094" y="20512"/>
                </a:cubicBezTo>
                <a:cubicBezTo>
                  <a:pt x="38472" y="20512"/>
                  <a:pt x="38851" y="20229"/>
                  <a:pt x="38851" y="19851"/>
                </a:cubicBezTo>
                <a:cubicBezTo>
                  <a:pt x="38851" y="19378"/>
                  <a:pt x="38472" y="19094"/>
                  <a:pt x="38094" y="19094"/>
                </a:cubicBezTo>
                <a:close/>
                <a:moveTo>
                  <a:pt x="45089" y="19094"/>
                </a:moveTo>
                <a:cubicBezTo>
                  <a:pt x="44711" y="19094"/>
                  <a:pt x="44333" y="19473"/>
                  <a:pt x="44333" y="19851"/>
                </a:cubicBezTo>
                <a:cubicBezTo>
                  <a:pt x="44333" y="20134"/>
                  <a:pt x="44617" y="20512"/>
                  <a:pt x="45089" y="20512"/>
                </a:cubicBezTo>
                <a:cubicBezTo>
                  <a:pt x="45467" y="20512"/>
                  <a:pt x="45845" y="20229"/>
                  <a:pt x="45845" y="19851"/>
                </a:cubicBezTo>
                <a:cubicBezTo>
                  <a:pt x="45845" y="19378"/>
                  <a:pt x="45467" y="19094"/>
                  <a:pt x="45089" y="19094"/>
                </a:cubicBezTo>
                <a:close/>
                <a:moveTo>
                  <a:pt x="52084" y="19094"/>
                </a:moveTo>
                <a:cubicBezTo>
                  <a:pt x="51706" y="19094"/>
                  <a:pt x="51328" y="19473"/>
                  <a:pt x="51328" y="19851"/>
                </a:cubicBezTo>
                <a:cubicBezTo>
                  <a:pt x="51328" y="20134"/>
                  <a:pt x="51611" y="20512"/>
                  <a:pt x="52084" y="20512"/>
                </a:cubicBezTo>
                <a:cubicBezTo>
                  <a:pt x="52462" y="20512"/>
                  <a:pt x="52746" y="20229"/>
                  <a:pt x="52746" y="19851"/>
                </a:cubicBezTo>
                <a:cubicBezTo>
                  <a:pt x="52746" y="19378"/>
                  <a:pt x="52368" y="19094"/>
                  <a:pt x="52084" y="19094"/>
                </a:cubicBezTo>
                <a:close/>
                <a:moveTo>
                  <a:pt x="59079" y="19094"/>
                </a:moveTo>
                <a:cubicBezTo>
                  <a:pt x="58701" y="19094"/>
                  <a:pt x="58323" y="19473"/>
                  <a:pt x="58323" y="19851"/>
                </a:cubicBezTo>
                <a:cubicBezTo>
                  <a:pt x="58323" y="20134"/>
                  <a:pt x="58512" y="20512"/>
                  <a:pt x="59079" y="20512"/>
                </a:cubicBezTo>
                <a:cubicBezTo>
                  <a:pt x="59363" y="20512"/>
                  <a:pt x="59741" y="20229"/>
                  <a:pt x="59741" y="19851"/>
                </a:cubicBezTo>
                <a:cubicBezTo>
                  <a:pt x="59741" y="19378"/>
                  <a:pt x="59363" y="19094"/>
                  <a:pt x="59079" y="19094"/>
                </a:cubicBezTo>
                <a:close/>
                <a:moveTo>
                  <a:pt x="65979" y="19094"/>
                </a:moveTo>
                <a:cubicBezTo>
                  <a:pt x="65601" y="19094"/>
                  <a:pt x="65318" y="19473"/>
                  <a:pt x="65318" y="19851"/>
                </a:cubicBezTo>
                <a:cubicBezTo>
                  <a:pt x="65318" y="20134"/>
                  <a:pt x="65507" y="20512"/>
                  <a:pt x="65979" y="20512"/>
                </a:cubicBezTo>
                <a:cubicBezTo>
                  <a:pt x="66357" y="20512"/>
                  <a:pt x="66735" y="20229"/>
                  <a:pt x="66735" y="19851"/>
                </a:cubicBezTo>
                <a:cubicBezTo>
                  <a:pt x="66735" y="19378"/>
                  <a:pt x="66357" y="19094"/>
                  <a:pt x="65979" y="19094"/>
                </a:cubicBezTo>
                <a:close/>
                <a:moveTo>
                  <a:pt x="6712" y="20890"/>
                </a:moveTo>
                <a:cubicBezTo>
                  <a:pt x="6334" y="20890"/>
                  <a:pt x="5956" y="21268"/>
                  <a:pt x="5956" y="21647"/>
                </a:cubicBezTo>
                <a:cubicBezTo>
                  <a:pt x="5956" y="21930"/>
                  <a:pt x="6239" y="22308"/>
                  <a:pt x="6712" y="22308"/>
                </a:cubicBezTo>
                <a:cubicBezTo>
                  <a:pt x="7090" y="22308"/>
                  <a:pt x="7374" y="21930"/>
                  <a:pt x="7374" y="21647"/>
                </a:cubicBezTo>
                <a:cubicBezTo>
                  <a:pt x="7374" y="21174"/>
                  <a:pt x="7090" y="20890"/>
                  <a:pt x="6712" y="20890"/>
                </a:cubicBezTo>
                <a:close/>
                <a:moveTo>
                  <a:pt x="13707" y="20890"/>
                </a:moveTo>
                <a:cubicBezTo>
                  <a:pt x="13329" y="20890"/>
                  <a:pt x="12951" y="21268"/>
                  <a:pt x="12951" y="21647"/>
                </a:cubicBezTo>
                <a:cubicBezTo>
                  <a:pt x="12951" y="21930"/>
                  <a:pt x="13234" y="22308"/>
                  <a:pt x="13707" y="22308"/>
                </a:cubicBezTo>
                <a:cubicBezTo>
                  <a:pt x="13990" y="22308"/>
                  <a:pt x="14368" y="21930"/>
                  <a:pt x="14368" y="21647"/>
                </a:cubicBezTo>
                <a:cubicBezTo>
                  <a:pt x="14368" y="21174"/>
                  <a:pt x="13990" y="20890"/>
                  <a:pt x="13707" y="20890"/>
                </a:cubicBezTo>
                <a:close/>
                <a:moveTo>
                  <a:pt x="20607" y="20890"/>
                </a:moveTo>
                <a:cubicBezTo>
                  <a:pt x="20324" y="20890"/>
                  <a:pt x="19945" y="21268"/>
                  <a:pt x="19945" y="21647"/>
                </a:cubicBezTo>
                <a:cubicBezTo>
                  <a:pt x="19945" y="21930"/>
                  <a:pt x="20135" y="22308"/>
                  <a:pt x="20607" y="22308"/>
                </a:cubicBezTo>
                <a:cubicBezTo>
                  <a:pt x="20985" y="22308"/>
                  <a:pt x="21363" y="21930"/>
                  <a:pt x="21363" y="21647"/>
                </a:cubicBezTo>
                <a:cubicBezTo>
                  <a:pt x="21363" y="21174"/>
                  <a:pt x="21080" y="20890"/>
                  <a:pt x="20607" y="20890"/>
                </a:cubicBezTo>
                <a:close/>
                <a:moveTo>
                  <a:pt x="27602" y="20890"/>
                </a:moveTo>
                <a:cubicBezTo>
                  <a:pt x="27224" y="20890"/>
                  <a:pt x="26846" y="21268"/>
                  <a:pt x="26846" y="21647"/>
                </a:cubicBezTo>
                <a:cubicBezTo>
                  <a:pt x="26846" y="21930"/>
                  <a:pt x="27129" y="22308"/>
                  <a:pt x="27602" y="22308"/>
                </a:cubicBezTo>
                <a:cubicBezTo>
                  <a:pt x="27980" y="22308"/>
                  <a:pt x="28358" y="21930"/>
                  <a:pt x="28358" y="21647"/>
                </a:cubicBezTo>
                <a:cubicBezTo>
                  <a:pt x="28358" y="21174"/>
                  <a:pt x="28075" y="20890"/>
                  <a:pt x="27602" y="20890"/>
                </a:cubicBezTo>
                <a:close/>
                <a:moveTo>
                  <a:pt x="34691" y="20890"/>
                </a:moveTo>
                <a:cubicBezTo>
                  <a:pt x="34313" y="20890"/>
                  <a:pt x="33935" y="21268"/>
                  <a:pt x="33935" y="21647"/>
                </a:cubicBezTo>
                <a:cubicBezTo>
                  <a:pt x="33935" y="21930"/>
                  <a:pt x="34219" y="22308"/>
                  <a:pt x="34691" y="22308"/>
                </a:cubicBezTo>
                <a:cubicBezTo>
                  <a:pt x="35070" y="22308"/>
                  <a:pt x="35448" y="21930"/>
                  <a:pt x="35448" y="21647"/>
                </a:cubicBezTo>
                <a:cubicBezTo>
                  <a:pt x="35259" y="21174"/>
                  <a:pt x="35070" y="20890"/>
                  <a:pt x="34691" y="20890"/>
                </a:cubicBezTo>
                <a:close/>
                <a:moveTo>
                  <a:pt x="41686" y="20890"/>
                </a:moveTo>
                <a:cubicBezTo>
                  <a:pt x="41308" y="20890"/>
                  <a:pt x="40930" y="21268"/>
                  <a:pt x="40930" y="21647"/>
                </a:cubicBezTo>
                <a:cubicBezTo>
                  <a:pt x="40930" y="21930"/>
                  <a:pt x="41214" y="22308"/>
                  <a:pt x="41686" y="22308"/>
                </a:cubicBezTo>
                <a:cubicBezTo>
                  <a:pt x="42064" y="22308"/>
                  <a:pt x="42348" y="21930"/>
                  <a:pt x="42348" y="21647"/>
                </a:cubicBezTo>
                <a:cubicBezTo>
                  <a:pt x="42253" y="21174"/>
                  <a:pt x="42064" y="20890"/>
                  <a:pt x="41686" y="20890"/>
                </a:cubicBezTo>
                <a:close/>
                <a:moveTo>
                  <a:pt x="48681" y="20890"/>
                </a:moveTo>
                <a:cubicBezTo>
                  <a:pt x="48303" y="20890"/>
                  <a:pt x="47925" y="21268"/>
                  <a:pt x="47925" y="21647"/>
                </a:cubicBezTo>
                <a:cubicBezTo>
                  <a:pt x="47925" y="21930"/>
                  <a:pt x="48114" y="22308"/>
                  <a:pt x="48681" y="22308"/>
                </a:cubicBezTo>
                <a:cubicBezTo>
                  <a:pt x="48965" y="22308"/>
                  <a:pt x="49343" y="21930"/>
                  <a:pt x="49343" y="21647"/>
                </a:cubicBezTo>
                <a:cubicBezTo>
                  <a:pt x="49248" y="21174"/>
                  <a:pt x="48965" y="20890"/>
                  <a:pt x="48681" y="20890"/>
                </a:cubicBezTo>
                <a:close/>
                <a:moveTo>
                  <a:pt x="55581" y="20890"/>
                </a:moveTo>
                <a:cubicBezTo>
                  <a:pt x="55298" y="20890"/>
                  <a:pt x="54920" y="21268"/>
                  <a:pt x="54920" y="21647"/>
                </a:cubicBezTo>
                <a:cubicBezTo>
                  <a:pt x="54920" y="21930"/>
                  <a:pt x="55109" y="22308"/>
                  <a:pt x="55581" y="22308"/>
                </a:cubicBezTo>
                <a:cubicBezTo>
                  <a:pt x="55960" y="22308"/>
                  <a:pt x="56338" y="21930"/>
                  <a:pt x="56338" y="21647"/>
                </a:cubicBezTo>
                <a:cubicBezTo>
                  <a:pt x="56243" y="21174"/>
                  <a:pt x="55960" y="20890"/>
                  <a:pt x="55581" y="20890"/>
                </a:cubicBezTo>
                <a:close/>
                <a:moveTo>
                  <a:pt x="62576" y="20890"/>
                </a:moveTo>
                <a:cubicBezTo>
                  <a:pt x="62198" y="20890"/>
                  <a:pt x="61820" y="21268"/>
                  <a:pt x="61820" y="21647"/>
                </a:cubicBezTo>
                <a:cubicBezTo>
                  <a:pt x="61820" y="21930"/>
                  <a:pt x="62104" y="22308"/>
                  <a:pt x="62576" y="22308"/>
                </a:cubicBezTo>
                <a:cubicBezTo>
                  <a:pt x="62954" y="22308"/>
                  <a:pt x="63333" y="21930"/>
                  <a:pt x="63333" y="21647"/>
                </a:cubicBezTo>
                <a:cubicBezTo>
                  <a:pt x="63144" y="21174"/>
                  <a:pt x="62954" y="20890"/>
                  <a:pt x="62576" y="20890"/>
                </a:cubicBezTo>
                <a:close/>
                <a:moveTo>
                  <a:pt x="69571" y="20890"/>
                </a:moveTo>
                <a:cubicBezTo>
                  <a:pt x="69193" y="20890"/>
                  <a:pt x="68815" y="21268"/>
                  <a:pt x="68815" y="21647"/>
                </a:cubicBezTo>
                <a:cubicBezTo>
                  <a:pt x="68815" y="21930"/>
                  <a:pt x="69099" y="22308"/>
                  <a:pt x="69571" y="22308"/>
                </a:cubicBezTo>
                <a:cubicBezTo>
                  <a:pt x="69949" y="22308"/>
                  <a:pt x="70233" y="21930"/>
                  <a:pt x="70233" y="21647"/>
                </a:cubicBezTo>
                <a:cubicBezTo>
                  <a:pt x="70138" y="21174"/>
                  <a:pt x="69949" y="20890"/>
                  <a:pt x="69571" y="20890"/>
                </a:cubicBezTo>
                <a:close/>
                <a:moveTo>
                  <a:pt x="3309" y="22497"/>
                </a:moveTo>
                <a:cubicBezTo>
                  <a:pt x="2931" y="22497"/>
                  <a:pt x="2553" y="22875"/>
                  <a:pt x="2553" y="23254"/>
                </a:cubicBezTo>
                <a:cubicBezTo>
                  <a:pt x="2553" y="23632"/>
                  <a:pt x="2742" y="24010"/>
                  <a:pt x="3309" y="24010"/>
                </a:cubicBezTo>
                <a:cubicBezTo>
                  <a:pt x="3593" y="24010"/>
                  <a:pt x="3971" y="23632"/>
                  <a:pt x="3971" y="23254"/>
                </a:cubicBezTo>
                <a:cubicBezTo>
                  <a:pt x="3876" y="22875"/>
                  <a:pt x="3593" y="22497"/>
                  <a:pt x="3309" y="22497"/>
                </a:cubicBezTo>
                <a:close/>
                <a:moveTo>
                  <a:pt x="10209" y="22497"/>
                </a:moveTo>
                <a:cubicBezTo>
                  <a:pt x="9831" y="22497"/>
                  <a:pt x="9548" y="22875"/>
                  <a:pt x="9548" y="23254"/>
                </a:cubicBezTo>
                <a:cubicBezTo>
                  <a:pt x="9548" y="23632"/>
                  <a:pt x="9737" y="24010"/>
                  <a:pt x="10209" y="24010"/>
                </a:cubicBezTo>
                <a:cubicBezTo>
                  <a:pt x="10587" y="24010"/>
                  <a:pt x="10966" y="23632"/>
                  <a:pt x="10966" y="23254"/>
                </a:cubicBezTo>
                <a:cubicBezTo>
                  <a:pt x="10871" y="22875"/>
                  <a:pt x="10587" y="22497"/>
                  <a:pt x="10209" y="22497"/>
                </a:cubicBezTo>
                <a:close/>
                <a:moveTo>
                  <a:pt x="17204" y="22497"/>
                </a:moveTo>
                <a:cubicBezTo>
                  <a:pt x="16826" y="22497"/>
                  <a:pt x="16543" y="22875"/>
                  <a:pt x="16543" y="23254"/>
                </a:cubicBezTo>
                <a:cubicBezTo>
                  <a:pt x="16543" y="23632"/>
                  <a:pt x="16732" y="24010"/>
                  <a:pt x="17204" y="24010"/>
                </a:cubicBezTo>
                <a:cubicBezTo>
                  <a:pt x="17582" y="24010"/>
                  <a:pt x="17960" y="23632"/>
                  <a:pt x="17960" y="23254"/>
                </a:cubicBezTo>
                <a:cubicBezTo>
                  <a:pt x="17771" y="22875"/>
                  <a:pt x="17582" y="22497"/>
                  <a:pt x="17204" y="22497"/>
                </a:cubicBezTo>
                <a:close/>
                <a:moveTo>
                  <a:pt x="24199" y="22497"/>
                </a:moveTo>
                <a:cubicBezTo>
                  <a:pt x="23821" y="22497"/>
                  <a:pt x="23443" y="22875"/>
                  <a:pt x="23443" y="23254"/>
                </a:cubicBezTo>
                <a:cubicBezTo>
                  <a:pt x="23443" y="23632"/>
                  <a:pt x="23726" y="24010"/>
                  <a:pt x="24199" y="24010"/>
                </a:cubicBezTo>
                <a:cubicBezTo>
                  <a:pt x="24577" y="24010"/>
                  <a:pt x="24861" y="23632"/>
                  <a:pt x="24861" y="23254"/>
                </a:cubicBezTo>
                <a:cubicBezTo>
                  <a:pt x="24766" y="22875"/>
                  <a:pt x="24577" y="22497"/>
                  <a:pt x="24199" y="22497"/>
                </a:cubicBezTo>
                <a:close/>
                <a:moveTo>
                  <a:pt x="31099" y="22497"/>
                </a:moveTo>
                <a:cubicBezTo>
                  <a:pt x="30816" y="22497"/>
                  <a:pt x="30438" y="22875"/>
                  <a:pt x="30438" y="23254"/>
                </a:cubicBezTo>
                <a:cubicBezTo>
                  <a:pt x="30438" y="23632"/>
                  <a:pt x="30627" y="24010"/>
                  <a:pt x="31099" y="24010"/>
                </a:cubicBezTo>
                <a:cubicBezTo>
                  <a:pt x="31478" y="24010"/>
                  <a:pt x="31856" y="23632"/>
                  <a:pt x="31856" y="23254"/>
                </a:cubicBezTo>
                <a:cubicBezTo>
                  <a:pt x="31761" y="22875"/>
                  <a:pt x="31478" y="22497"/>
                  <a:pt x="31099" y="22497"/>
                </a:cubicBezTo>
                <a:close/>
                <a:moveTo>
                  <a:pt x="38094" y="22497"/>
                </a:moveTo>
                <a:cubicBezTo>
                  <a:pt x="37811" y="22497"/>
                  <a:pt x="37433" y="22875"/>
                  <a:pt x="37433" y="23254"/>
                </a:cubicBezTo>
                <a:cubicBezTo>
                  <a:pt x="37433" y="23632"/>
                  <a:pt x="37622" y="24010"/>
                  <a:pt x="38094" y="24010"/>
                </a:cubicBezTo>
                <a:cubicBezTo>
                  <a:pt x="38472" y="24010"/>
                  <a:pt x="38851" y="23632"/>
                  <a:pt x="38851" y="23254"/>
                </a:cubicBezTo>
                <a:cubicBezTo>
                  <a:pt x="38851" y="22875"/>
                  <a:pt x="38472" y="22497"/>
                  <a:pt x="38094" y="22497"/>
                </a:cubicBezTo>
                <a:close/>
                <a:moveTo>
                  <a:pt x="45089" y="22497"/>
                </a:moveTo>
                <a:cubicBezTo>
                  <a:pt x="44711" y="22497"/>
                  <a:pt x="44333" y="22875"/>
                  <a:pt x="44333" y="23254"/>
                </a:cubicBezTo>
                <a:cubicBezTo>
                  <a:pt x="44333" y="23632"/>
                  <a:pt x="44617" y="24010"/>
                  <a:pt x="45089" y="24010"/>
                </a:cubicBezTo>
                <a:cubicBezTo>
                  <a:pt x="45467" y="24010"/>
                  <a:pt x="45845" y="23632"/>
                  <a:pt x="45845" y="23254"/>
                </a:cubicBezTo>
                <a:cubicBezTo>
                  <a:pt x="45845" y="22875"/>
                  <a:pt x="45467" y="22497"/>
                  <a:pt x="45089" y="22497"/>
                </a:cubicBezTo>
                <a:close/>
                <a:moveTo>
                  <a:pt x="52084" y="22497"/>
                </a:moveTo>
                <a:cubicBezTo>
                  <a:pt x="51706" y="22497"/>
                  <a:pt x="51328" y="22875"/>
                  <a:pt x="51328" y="23254"/>
                </a:cubicBezTo>
                <a:cubicBezTo>
                  <a:pt x="51328" y="23632"/>
                  <a:pt x="51611" y="24010"/>
                  <a:pt x="52084" y="24010"/>
                </a:cubicBezTo>
                <a:cubicBezTo>
                  <a:pt x="52462" y="24010"/>
                  <a:pt x="52746" y="23632"/>
                  <a:pt x="52746" y="23254"/>
                </a:cubicBezTo>
                <a:cubicBezTo>
                  <a:pt x="52746" y="22875"/>
                  <a:pt x="52368" y="22497"/>
                  <a:pt x="52084" y="22497"/>
                </a:cubicBezTo>
                <a:close/>
                <a:moveTo>
                  <a:pt x="59079" y="22497"/>
                </a:moveTo>
                <a:cubicBezTo>
                  <a:pt x="58701" y="22497"/>
                  <a:pt x="58323" y="22875"/>
                  <a:pt x="58323" y="23254"/>
                </a:cubicBezTo>
                <a:cubicBezTo>
                  <a:pt x="58323" y="23632"/>
                  <a:pt x="58512" y="24010"/>
                  <a:pt x="59079" y="24010"/>
                </a:cubicBezTo>
                <a:cubicBezTo>
                  <a:pt x="59363" y="24010"/>
                  <a:pt x="59741" y="23632"/>
                  <a:pt x="59741" y="23254"/>
                </a:cubicBezTo>
                <a:cubicBezTo>
                  <a:pt x="59741" y="22875"/>
                  <a:pt x="59363" y="22497"/>
                  <a:pt x="59079" y="22497"/>
                </a:cubicBezTo>
                <a:close/>
                <a:moveTo>
                  <a:pt x="65979" y="22497"/>
                </a:moveTo>
                <a:cubicBezTo>
                  <a:pt x="65601" y="22497"/>
                  <a:pt x="65318" y="22875"/>
                  <a:pt x="65318" y="23254"/>
                </a:cubicBezTo>
                <a:cubicBezTo>
                  <a:pt x="65318" y="23632"/>
                  <a:pt x="65507" y="24010"/>
                  <a:pt x="65979" y="24010"/>
                </a:cubicBezTo>
                <a:cubicBezTo>
                  <a:pt x="66357" y="24010"/>
                  <a:pt x="66735" y="23632"/>
                  <a:pt x="66735" y="23254"/>
                </a:cubicBezTo>
                <a:cubicBezTo>
                  <a:pt x="66735" y="22875"/>
                  <a:pt x="66357" y="22497"/>
                  <a:pt x="65979" y="22497"/>
                </a:cubicBezTo>
                <a:close/>
                <a:moveTo>
                  <a:pt x="6712" y="24293"/>
                </a:moveTo>
                <a:cubicBezTo>
                  <a:pt x="6334" y="24293"/>
                  <a:pt x="5956" y="24671"/>
                  <a:pt x="5956" y="25049"/>
                </a:cubicBezTo>
                <a:cubicBezTo>
                  <a:pt x="5956" y="25333"/>
                  <a:pt x="6239" y="25711"/>
                  <a:pt x="6712" y="25711"/>
                </a:cubicBezTo>
                <a:cubicBezTo>
                  <a:pt x="7090" y="25711"/>
                  <a:pt x="7374" y="25428"/>
                  <a:pt x="7374" y="25049"/>
                </a:cubicBezTo>
                <a:cubicBezTo>
                  <a:pt x="7374" y="24671"/>
                  <a:pt x="7090" y="24293"/>
                  <a:pt x="6712" y="24293"/>
                </a:cubicBezTo>
                <a:close/>
                <a:moveTo>
                  <a:pt x="13707" y="24293"/>
                </a:moveTo>
                <a:cubicBezTo>
                  <a:pt x="13329" y="24293"/>
                  <a:pt x="12951" y="24671"/>
                  <a:pt x="12951" y="25049"/>
                </a:cubicBezTo>
                <a:cubicBezTo>
                  <a:pt x="12951" y="25333"/>
                  <a:pt x="13234" y="25711"/>
                  <a:pt x="13707" y="25711"/>
                </a:cubicBezTo>
                <a:cubicBezTo>
                  <a:pt x="13990" y="25711"/>
                  <a:pt x="14368" y="25428"/>
                  <a:pt x="14368" y="25049"/>
                </a:cubicBezTo>
                <a:cubicBezTo>
                  <a:pt x="14368" y="24671"/>
                  <a:pt x="13990" y="24293"/>
                  <a:pt x="13707" y="24293"/>
                </a:cubicBezTo>
                <a:close/>
                <a:moveTo>
                  <a:pt x="20607" y="24293"/>
                </a:moveTo>
                <a:cubicBezTo>
                  <a:pt x="20324" y="24293"/>
                  <a:pt x="19945" y="24671"/>
                  <a:pt x="19945" y="25049"/>
                </a:cubicBezTo>
                <a:cubicBezTo>
                  <a:pt x="19945" y="25333"/>
                  <a:pt x="20135" y="25711"/>
                  <a:pt x="20607" y="25711"/>
                </a:cubicBezTo>
                <a:cubicBezTo>
                  <a:pt x="20985" y="25711"/>
                  <a:pt x="21363" y="25428"/>
                  <a:pt x="21363" y="25049"/>
                </a:cubicBezTo>
                <a:cubicBezTo>
                  <a:pt x="21363" y="24671"/>
                  <a:pt x="21080" y="24293"/>
                  <a:pt x="20607" y="24293"/>
                </a:cubicBezTo>
                <a:close/>
                <a:moveTo>
                  <a:pt x="27602" y="24293"/>
                </a:moveTo>
                <a:cubicBezTo>
                  <a:pt x="27224" y="24293"/>
                  <a:pt x="26846" y="24671"/>
                  <a:pt x="26846" y="25049"/>
                </a:cubicBezTo>
                <a:cubicBezTo>
                  <a:pt x="26846" y="25333"/>
                  <a:pt x="27129" y="25711"/>
                  <a:pt x="27602" y="25711"/>
                </a:cubicBezTo>
                <a:cubicBezTo>
                  <a:pt x="27980" y="25711"/>
                  <a:pt x="28358" y="25428"/>
                  <a:pt x="28358" y="25049"/>
                </a:cubicBezTo>
                <a:cubicBezTo>
                  <a:pt x="28358" y="24671"/>
                  <a:pt x="28075" y="24293"/>
                  <a:pt x="27602" y="24293"/>
                </a:cubicBezTo>
                <a:close/>
                <a:moveTo>
                  <a:pt x="34691" y="24293"/>
                </a:moveTo>
                <a:cubicBezTo>
                  <a:pt x="34313" y="24293"/>
                  <a:pt x="33935" y="24671"/>
                  <a:pt x="33935" y="25049"/>
                </a:cubicBezTo>
                <a:cubicBezTo>
                  <a:pt x="33935" y="25333"/>
                  <a:pt x="34219" y="25711"/>
                  <a:pt x="34691" y="25711"/>
                </a:cubicBezTo>
                <a:cubicBezTo>
                  <a:pt x="35070" y="25711"/>
                  <a:pt x="35448" y="25428"/>
                  <a:pt x="35448" y="25049"/>
                </a:cubicBezTo>
                <a:cubicBezTo>
                  <a:pt x="35259" y="24671"/>
                  <a:pt x="35070" y="24293"/>
                  <a:pt x="34691" y="24293"/>
                </a:cubicBezTo>
                <a:close/>
                <a:moveTo>
                  <a:pt x="41686" y="24293"/>
                </a:moveTo>
                <a:cubicBezTo>
                  <a:pt x="41308" y="24293"/>
                  <a:pt x="40930" y="24671"/>
                  <a:pt x="40930" y="25049"/>
                </a:cubicBezTo>
                <a:cubicBezTo>
                  <a:pt x="40930" y="25333"/>
                  <a:pt x="41214" y="25711"/>
                  <a:pt x="41686" y="25711"/>
                </a:cubicBezTo>
                <a:cubicBezTo>
                  <a:pt x="42064" y="25711"/>
                  <a:pt x="42348" y="25428"/>
                  <a:pt x="42348" y="25049"/>
                </a:cubicBezTo>
                <a:cubicBezTo>
                  <a:pt x="42253" y="24671"/>
                  <a:pt x="42064" y="24293"/>
                  <a:pt x="41686" y="24293"/>
                </a:cubicBezTo>
                <a:close/>
                <a:moveTo>
                  <a:pt x="48681" y="24293"/>
                </a:moveTo>
                <a:cubicBezTo>
                  <a:pt x="48303" y="24293"/>
                  <a:pt x="47925" y="24671"/>
                  <a:pt x="47925" y="25049"/>
                </a:cubicBezTo>
                <a:cubicBezTo>
                  <a:pt x="47925" y="25333"/>
                  <a:pt x="48114" y="25711"/>
                  <a:pt x="48681" y="25711"/>
                </a:cubicBezTo>
                <a:cubicBezTo>
                  <a:pt x="48965" y="25711"/>
                  <a:pt x="49343" y="25428"/>
                  <a:pt x="49343" y="25049"/>
                </a:cubicBezTo>
                <a:cubicBezTo>
                  <a:pt x="49248" y="24671"/>
                  <a:pt x="48965" y="24293"/>
                  <a:pt x="48681" y="24293"/>
                </a:cubicBezTo>
                <a:close/>
                <a:moveTo>
                  <a:pt x="55581" y="24293"/>
                </a:moveTo>
                <a:cubicBezTo>
                  <a:pt x="55298" y="24293"/>
                  <a:pt x="54920" y="24671"/>
                  <a:pt x="54920" y="25049"/>
                </a:cubicBezTo>
                <a:cubicBezTo>
                  <a:pt x="54920" y="25333"/>
                  <a:pt x="55109" y="25711"/>
                  <a:pt x="55581" y="25711"/>
                </a:cubicBezTo>
                <a:cubicBezTo>
                  <a:pt x="55960" y="25711"/>
                  <a:pt x="56338" y="25428"/>
                  <a:pt x="56338" y="25049"/>
                </a:cubicBezTo>
                <a:cubicBezTo>
                  <a:pt x="56243" y="24671"/>
                  <a:pt x="55960" y="24293"/>
                  <a:pt x="55581" y="24293"/>
                </a:cubicBezTo>
                <a:close/>
                <a:moveTo>
                  <a:pt x="62576" y="24293"/>
                </a:moveTo>
                <a:cubicBezTo>
                  <a:pt x="62198" y="24293"/>
                  <a:pt x="61820" y="24671"/>
                  <a:pt x="61820" y="25049"/>
                </a:cubicBezTo>
                <a:cubicBezTo>
                  <a:pt x="61820" y="25333"/>
                  <a:pt x="62104" y="25711"/>
                  <a:pt x="62576" y="25711"/>
                </a:cubicBezTo>
                <a:cubicBezTo>
                  <a:pt x="62954" y="25711"/>
                  <a:pt x="63333" y="25428"/>
                  <a:pt x="63333" y="25049"/>
                </a:cubicBezTo>
                <a:cubicBezTo>
                  <a:pt x="63144" y="24671"/>
                  <a:pt x="62954" y="24293"/>
                  <a:pt x="62576" y="24293"/>
                </a:cubicBezTo>
                <a:close/>
                <a:moveTo>
                  <a:pt x="69571" y="24293"/>
                </a:moveTo>
                <a:cubicBezTo>
                  <a:pt x="69193" y="24293"/>
                  <a:pt x="68815" y="24671"/>
                  <a:pt x="68815" y="25049"/>
                </a:cubicBezTo>
                <a:cubicBezTo>
                  <a:pt x="68815" y="25333"/>
                  <a:pt x="69099" y="25711"/>
                  <a:pt x="69571" y="25711"/>
                </a:cubicBezTo>
                <a:cubicBezTo>
                  <a:pt x="69949" y="25711"/>
                  <a:pt x="70233" y="25428"/>
                  <a:pt x="70233" y="25049"/>
                </a:cubicBezTo>
                <a:cubicBezTo>
                  <a:pt x="70138" y="24671"/>
                  <a:pt x="69949" y="24293"/>
                  <a:pt x="69571" y="24293"/>
                </a:cubicBezTo>
                <a:close/>
                <a:moveTo>
                  <a:pt x="72974" y="26089"/>
                </a:moveTo>
                <a:cubicBezTo>
                  <a:pt x="72596" y="26089"/>
                  <a:pt x="72312" y="26467"/>
                  <a:pt x="72312" y="26845"/>
                </a:cubicBezTo>
                <a:cubicBezTo>
                  <a:pt x="72407" y="27129"/>
                  <a:pt x="72596" y="27413"/>
                  <a:pt x="72974" y="27413"/>
                </a:cubicBezTo>
                <a:cubicBezTo>
                  <a:pt x="73069" y="27413"/>
                  <a:pt x="73258" y="27224"/>
                  <a:pt x="73352" y="27224"/>
                </a:cubicBezTo>
                <a:cubicBezTo>
                  <a:pt x="73258" y="26940"/>
                  <a:pt x="73069" y="26467"/>
                  <a:pt x="72974" y="26089"/>
                </a:cubicBezTo>
                <a:close/>
                <a:moveTo>
                  <a:pt x="3309" y="26089"/>
                </a:moveTo>
                <a:cubicBezTo>
                  <a:pt x="2931" y="26089"/>
                  <a:pt x="2553" y="26467"/>
                  <a:pt x="2553" y="26845"/>
                </a:cubicBezTo>
                <a:cubicBezTo>
                  <a:pt x="2553" y="27129"/>
                  <a:pt x="2742" y="27507"/>
                  <a:pt x="3309" y="27507"/>
                </a:cubicBezTo>
                <a:cubicBezTo>
                  <a:pt x="3593" y="27507"/>
                  <a:pt x="3971" y="27129"/>
                  <a:pt x="3971" y="26845"/>
                </a:cubicBezTo>
                <a:cubicBezTo>
                  <a:pt x="3876" y="26373"/>
                  <a:pt x="3593" y="26089"/>
                  <a:pt x="3309" y="26089"/>
                </a:cubicBezTo>
                <a:close/>
                <a:moveTo>
                  <a:pt x="10209" y="26089"/>
                </a:moveTo>
                <a:cubicBezTo>
                  <a:pt x="9831" y="26089"/>
                  <a:pt x="9548" y="26467"/>
                  <a:pt x="9548" y="26845"/>
                </a:cubicBezTo>
                <a:cubicBezTo>
                  <a:pt x="9548" y="27129"/>
                  <a:pt x="9737" y="27507"/>
                  <a:pt x="10209" y="27507"/>
                </a:cubicBezTo>
                <a:cubicBezTo>
                  <a:pt x="10587" y="27507"/>
                  <a:pt x="10966" y="27129"/>
                  <a:pt x="10966" y="26845"/>
                </a:cubicBezTo>
                <a:cubicBezTo>
                  <a:pt x="10871" y="26373"/>
                  <a:pt x="10587" y="26089"/>
                  <a:pt x="10209" y="26089"/>
                </a:cubicBezTo>
                <a:close/>
                <a:moveTo>
                  <a:pt x="17204" y="26089"/>
                </a:moveTo>
                <a:cubicBezTo>
                  <a:pt x="16826" y="26089"/>
                  <a:pt x="16543" y="26467"/>
                  <a:pt x="16543" y="26845"/>
                </a:cubicBezTo>
                <a:cubicBezTo>
                  <a:pt x="16543" y="27129"/>
                  <a:pt x="16732" y="27507"/>
                  <a:pt x="17204" y="27507"/>
                </a:cubicBezTo>
                <a:cubicBezTo>
                  <a:pt x="17582" y="27507"/>
                  <a:pt x="17960" y="27129"/>
                  <a:pt x="17960" y="26845"/>
                </a:cubicBezTo>
                <a:cubicBezTo>
                  <a:pt x="17771" y="26373"/>
                  <a:pt x="17582" y="26089"/>
                  <a:pt x="17204" y="26089"/>
                </a:cubicBezTo>
                <a:close/>
                <a:moveTo>
                  <a:pt x="24199" y="26089"/>
                </a:moveTo>
                <a:cubicBezTo>
                  <a:pt x="23821" y="26089"/>
                  <a:pt x="23443" y="26467"/>
                  <a:pt x="23443" y="26845"/>
                </a:cubicBezTo>
                <a:cubicBezTo>
                  <a:pt x="23443" y="27129"/>
                  <a:pt x="23726" y="27507"/>
                  <a:pt x="24199" y="27507"/>
                </a:cubicBezTo>
                <a:cubicBezTo>
                  <a:pt x="24577" y="27507"/>
                  <a:pt x="24861" y="27129"/>
                  <a:pt x="24861" y="26845"/>
                </a:cubicBezTo>
                <a:cubicBezTo>
                  <a:pt x="24766" y="26373"/>
                  <a:pt x="24577" y="26089"/>
                  <a:pt x="24199" y="26089"/>
                </a:cubicBezTo>
                <a:close/>
                <a:moveTo>
                  <a:pt x="31099" y="26089"/>
                </a:moveTo>
                <a:cubicBezTo>
                  <a:pt x="30816" y="26089"/>
                  <a:pt x="30438" y="26467"/>
                  <a:pt x="30438" y="26845"/>
                </a:cubicBezTo>
                <a:cubicBezTo>
                  <a:pt x="30438" y="27129"/>
                  <a:pt x="30627" y="27507"/>
                  <a:pt x="31099" y="27507"/>
                </a:cubicBezTo>
                <a:cubicBezTo>
                  <a:pt x="31478" y="27507"/>
                  <a:pt x="31856" y="27129"/>
                  <a:pt x="31856" y="26845"/>
                </a:cubicBezTo>
                <a:cubicBezTo>
                  <a:pt x="31761" y="26373"/>
                  <a:pt x="31478" y="26089"/>
                  <a:pt x="31099" y="26089"/>
                </a:cubicBezTo>
                <a:close/>
                <a:moveTo>
                  <a:pt x="38094" y="26089"/>
                </a:moveTo>
                <a:cubicBezTo>
                  <a:pt x="37811" y="26089"/>
                  <a:pt x="37433" y="26467"/>
                  <a:pt x="37433" y="26845"/>
                </a:cubicBezTo>
                <a:cubicBezTo>
                  <a:pt x="37433" y="27129"/>
                  <a:pt x="37622" y="27507"/>
                  <a:pt x="38094" y="27507"/>
                </a:cubicBezTo>
                <a:cubicBezTo>
                  <a:pt x="38472" y="27507"/>
                  <a:pt x="38851" y="27129"/>
                  <a:pt x="38851" y="26845"/>
                </a:cubicBezTo>
                <a:cubicBezTo>
                  <a:pt x="38851" y="26373"/>
                  <a:pt x="38472" y="26089"/>
                  <a:pt x="38094" y="26089"/>
                </a:cubicBezTo>
                <a:close/>
                <a:moveTo>
                  <a:pt x="45089" y="26089"/>
                </a:moveTo>
                <a:cubicBezTo>
                  <a:pt x="44711" y="26089"/>
                  <a:pt x="44333" y="26467"/>
                  <a:pt x="44333" y="26845"/>
                </a:cubicBezTo>
                <a:cubicBezTo>
                  <a:pt x="44333" y="27129"/>
                  <a:pt x="44617" y="27507"/>
                  <a:pt x="45089" y="27507"/>
                </a:cubicBezTo>
                <a:cubicBezTo>
                  <a:pt x="45467" y="27507"/>
                  <a:pt x="45845" y="27129"/>
                  <a:pt x="45845" y="26845"/>
                </a:cubicBezTo>
                <a:cubicBezTo>
                  <a:pt x="45845" y="26373"/>
                  <a:pt x="45467" y="26089"/>
                  <a:pt x="45089" y="26089"/>
                </a:cubicBezTo>
                <a:close/>
                <a:moveTo>
                  <a:pt x="52084" y="26089"/>
                </a:moveTo>
                <a:cubicBezTo>
                  <a:pt x="51706" y="26089"/>
                  <a:pt x="51328" y="26467"/>
                  <a:pt x="51328" y="26845"/>
                </a:cubicBezTo>
                <a:cubicBezTo>
                  <a:pt x="51328" y="27129"/>
                  <a:pt x="51611" y="27507"/>
                  <a:pt x="52084" y="27507"/>
                </a:cubicBezTo>
                <a:cubicBezTo>
                  <a:pt x="52462" y="27507"/>
                  <a:pt x="52746" y="27129"/>
                  <a:pt x="52746" y="26845"/>
                </a:cubicBezTo>
                <a:cubicBezTo>
                  <a:pt x="52746" y="26373"/>
                  <a:pt x="52368" y="26089"/>
                  <a:pt x="52084" y="26089"/>
                </a:cubicBezTo>
                <a:close/>
                <a:moveTo>
                  <a:pt x="59079" y="26089"/>
                </a:moveTo>
                <a:cubicBezTo>
                  <a:pt x="58701" y="26089"/>
                  <a:pt x="58323" y="26467"/>
                  <a:pt x="58323" y="26845"/>
                </a:cubicBezTo>
                <a:cubicBezTo>
                  <a:pt x="58323" y="27129"/>
                  <a:pt x="58512" y="27507"/>
                  <a:pt x="59079" y="27507"/>
                </a:cubicBezTo>
                <a:cubicBezTo>
                  <a:pt x="59363" y="27507"/>
                  <a:pt x="59741" y="27129"/>
                  <a:pt x="59741" y="26845"/>
                </a:cubicBezTo>
                <a:cubicBezTo>
                  <a:pt x="59741" y="26373"/>
                  <a:pt x="59363" y="26089"/>
                  <a:pt x="59079" y="26089"/>
                </a:cubicBezTo>
                <a:close/>
                <a:moveTo>
                  <a:pt x="65979" y="26089"/>
                </a:moveTo>
                <a:cubicBezTo>
                  <a:pt x="65601" y="26089"/>
                  <a:pt x="65318" y="26467"/>
                  <a:pt x="65318" y="26845"/>
                </a:cubicBezTo>
                <a:cubicBezTo>
                  <a:pt x="65318" y="27129"/>
                  <a:pt x="65507" y="27507"/>
                  <a:pt x="65979" y="27507"/>
                </a:cubicBezTo>
                <a:cubicBezTo>
                  <a:pt x="66357" y="27507"/>
                  <a:pt x="66735" y="27129"/>
                  <a:pt x="66735" y="26845"/>
                </a:cubicBezTo>
                <a:cubicBezTo>
                  <a:pt x="66735" y="26373"/>
                  <a:pt x="66357" y="26089"/>
                  <a:pt x="65979" y="26089"/>
                </a:cubicBezTo>
                <a:close/>
                <a:moveTo>
                  <a:pt x="6712" y="27885"/>
                </a:moveTo>
                <a:cubicBezTo>
                  <a:pt x="6334" y="27885"/>
                  <a:pt x="5956" y="28169"/>
                  <a:pt x="5956" y="28547"/>
                </a:cubicBezTo>
                <a:cubicBezTo>
                  <a:pt x="5956" y="28925"/>
                  <a:pt x="6239" y="29303"/>
                  <a:pt x="6712" y="29303"/>
                </a:cubicBezTo>
                <a:cubicBezTo>
                  <a:pt x="7090" y="29303"/>
                  <a:pt x="7374" y="28925"/>
                  <a:pt x="7374" y="28547"/>
                </a:cubicBezTo>
                <a:cubicBezTo>
                  <a:pt x="7374" y="28074"/>
                  <a:pt x="7090" y="27885"/>
                  <a:pt x="6712" y="27885"/>
                </a:cubicBezTo>
                <a:close/>
                <a:moveTo>
                  <a:pt x="13707" y="27885"/>
                </a:moveTo>
                <a:cubicBezTo>
                  <a:pt x="13329" y="27885"/>
                  <a:pt x="12951" y="28169"/>
                  <a:pt x="12951" y="28547"/>
                </a:cubicBezTo>
                <a:cubicBezTo>
                  <a:pt x="12951" y="28925"/>
                  <a:pt x="13234" y="29303"/>
                  <a:pt x="13707" y="29303"/>
                </a:cubicBezTo>
                <a:cubicBezTo>
                  <a:pt x="13990" y="29303"/>
                  <a:pt x="14368" y="28925"/>
                  <a:pt x="14368" y="28547"/>
                </a:cubicBezTo>
                <a:cubicBezTo>
                  <a:pt x="14368" y="28074"/>
                  <a:pt x="13990" y="27885"/>
                  <a:pt x="13707" y="27885"/>
                </a:cubicBezTo>
                <a:close/>
                <a:moveTo>
                  <a:pt x="20607" y="27885"/>
                </a:moveTo>
                <a:cubicBezTo>
                  <a:pt x="20324" y="27885"/>
                  <a:pt x="19945" y="28169"/>
                  <a:pt x="19945" y="28547"/>
                </a:cubicBezTo>
                <a:cubicBezTo>
                  <a:pt x="19945" y="28925"/>
                  <a:pt x="20135" y="29303"/>
                  <a:pt x="20607" y="29303"/>
                </a:cubicBezTo>
                <a:cubicBezTo>
                  <a:pt x="20985" y="29303"/>
                  <a:pt x="21363" y="28925"/>
                  <a:pt x="21363" y="28547"/>
                </a:cubicBezTo>
                <a:cubicBezTo>
                  <a:pt x="21363" y="28074"/>
                  <a:pt x="21080" y="27885"/>
                  <a:pt x="20607" y="27885"/>
                </a:cubicBezTo>
                <a:close/>
                <a:moveTo>
                  <a:pt x="27602" y="27885"/>
                </a:moveTo>
                <a:cubicBezTo>
                  <a:pt x="27224" y="27885"/>
                  <a:pt x="26846" y="28169"/>
                  <a:pt x="26846" y="28547"/>
                </a:cubicBezTo>
                <a:cubicBezTo>
                  <a:pt x="26846" y="28925"/>
                  <a:pt x="27129" y="29303"/>
                  <a:pt x="27602" y="29303"/>
                </a:cubicBezTo>
                <a:cubicBezTo>
                  <a:pt x="27980" y="29303"/>
                  <a:pt x="28358" y="28925"/>
                  <a:pt x="28358" y="28547"/>
                </a:cubicBezTo>
                <a:cubicBezTo>
                  <a:pt x="28358" y="28074"/>
                  <a:pt x="28075" y="27885"/>
                  <a:pt x="27602" y="27885"/>
                </a:cubicBezTo>
                <a:close/>
                <a:moveTo>
                  <a:pt x="34691" y="27885"/>
                </a:moveTo>
                <a:cubicBezTo>
                  <a:pt x="34313" y="27885"/>
                  <a:pt x="33935" y="28169"/>
                  <a:pt x="33935" y="28547"/>
                </a:cubicBezTo>
                <a:cubicBezTo>
                  <a:pt x="33935" y="28925"/>
                  <a:pt x="34219" y="29303"/>
                  <a:pt x="34691" y="29303"/>
                </a:cubicBezTo>
                <a:cubicBezTo>
                  <a:pt x="35070" y="29303"/>
                  <a:pt x="35448" y="28925"/>
                  <a:pt x="35448" y="28547"/>
                </a:cubicBezTo>
                <a:cubicBezTo>
                  <a:pt x="35259" y="28074"/>
                  <a:pt x="35070" y="27885"/>
                  <a:pt x="34691" y="27885"/>
                </a:cubicBezTo>
                <a:close/>
                <a:moveTo>
                  <a:pt x="41686" y="27885"/>
                </a:moveTo>
                <a:cubicBezTo>
                  <a:pt x="41308" y="27885"/>
                  <a:pt x="40930" y="28169"/>
                  <a:pt x="40930" y="28547"/>
                </a:cubicBezTo>
                <a:cubicBezTo>
                  <a:pt x="40930" y="28925"/>
                  <a:pt x="41214" y="29303"/>
                  <a:pt x="41686" y="29303"/>
                </a:cubicBezTo>
                <a:cubicBezTo>
                  <a:pt x="42064" y="29303"/>
                  <a:pt x="42348" y="28925"/>
                  <a:pt x="42348" y="28547"/>
                </a:cubicBezTo>
                <a:cubicBezTo>
                  <a:pt x="42253" y="28074"/>
                  <a:pt x="42064" y="27885"/>
                  <a:pt x="41686" y="27885"/>
                </a:cubicBezTo>
                <a:close/>
                <a:moveTo>
                  <a:pt x="48681" y="27885"/>
                </a:moveTo>
                <a:cubicBezTo>
                  <a:pt x="48303" y="27885"/>
                  <a:pt x="47925" y="28169"/>
                  <a:pt x="47925" y="28547"/>
                </a:cubicBezTo>
                <a:cubicBezTo>
                  <a:pt x="47925" y="28925"/>
                  <a:pt x="48114" y="29303"/>
                  <a:pt x="48681" y="29303"/>
                </a:cubicBezTo>
                <a:cubicBezTo>
                  <a:pt x="48965" y="29303"/>
                  <a:pt x="49343" y="28925"/>
                  <a:pt x="49343" y="28547"/>
                </a:cubicBezTo>
                <a:cubicBezTo>
                  <a:pt x="49248" y="28074"/>
                  <a:pt x="48965" y="27885"/>
                  <a:pt x="48681" y="27885"/>
                </a:cubicBezTo>
                <a:close/>
                <a:moveTo>
                  <a:pt x="55581" y="27885"/>
                </a:moveTo>
                <a:cubicBezTo>
                  <a:pt x="55298" y="27885"/>
                  <a:pt x="54920" y="28169"/>
                  <a:pt x="54920" y="28547"/>
                </a:cubicBezTo>
                <a:cubicBezTo>
                  <a:pt x="54920" y="28925"/>
                  <a:pt x="55109" y="29303"/>
                  <a:pt x="55581" y="29303"/>
                </a:cubicBezTo>
                <a:cubicBezTo>
                  <a:pt x="55960" y="29303"/>
                  <a:pt x="56338" y="28925"/>
                  <a:pt x="56338" y="28547"/>
                </a:cubicBezTo>
                <a:cubicBezTo>
                  <a:pt x="56243" y="28074"/>
                  <a:pt x="55960" y="27885"/>
                  <a:pt x="55581" y="27885"/>
                </a:cubicBezTo>
                <a:close/>
                <a:moveTo>
                  <a:pt x="62576" y="27885"/>
                </a:moveTo>
                <a:cubicBezTo>
                  <a:pt x="62198" y="27885"/>
                  <a:pt x="61820" y="28169"/>
                  <a:pt x="61820" y="28547"/>
                </a:cubicBezTo>
                <a:cubicBezTo>
                  <a:pt x="61820" y="28925"/>
                  <a:pt x="62104" y="29303"/>
                  <a:pt x="62576" y="29303"/>
                </a:cubicBezTo>
                <a:cubicBezTo>
                  <a:pt x="62954" y="29303"/>
                  <a:pt x="63333" y="28925"/>
                  <a:pt x="63333" y="28547"/>
                </a:cubicBezTo>
                <a:cubicBezTo>
                  <a:pt x="63144" y="28074"/>
                  <a:pt x="62954" y="27885"/>
                  <a:pt x="62576" y="27885"/>
                </a:cubicBezTo>
                <a:close/>
                <a:moveTo>
                  <a:pt x="69571" y="27885"/>
                </a:moveTo>
                <a:cubicBezTo>
                  <a:pt x="69193" y="27885"/>
                  <a:pt x="68815" y="28169"/>
                  <a:pt x="68815" y="28547"/>
                </a:cubicBezTo>
                <a:cubicBezTo>
                  <a:pt x="68815" y="28925"/>
                  <a:pt x="69099" y="29303"/>
                  <a:pt x="69571" y="29303"/>
                </a:cubicBezTo>
                <a:cubicBezTo>
                  <a:pt x="69949" y="29303"/>
                  <a:pt x="70233" y="28925"/>
                  <a:pt x="70233" y="28547"/>
                </a:cubicBezTo>
                <a:cubicBezTo>
                  <a:pt x="70138" y="28074"/>
                  <a:pt x="69949" y="27885"/>
                  <a:pt x="69571" y="27885"/>
                </a:cubicBezTo>
                <a:close/>
                <a:moveTo>
                  <a:pt x="3309" y="29492"/>
                </a:moveTo>
                <a:cubicBezTo>
                  <a:pt x="2931" y="29492"/>
                  <a:pt x="2553" y="29870"/>
                  <a:pt x="2553" y="30248"/>
                </a:cubicBezTo>
                <a:cubicBezTo>
                  <a:pt x="2553" y="30626"/>
                  <a:pt x="2742" y="30910"/>
                  <a:pt x="3309" y="30910"/>
                </a:cubicBezTo>
                <a:cubicBezTo>
                  <a:pt x="3593" y="30910"/>
                  <a:pt x="3971" y="30626"/>
                  <a:pt x="3971" y="30248"/>
                </a:cubicBezTo>
                <a:cubicBezTo>
                  <a:pt x="3876" y="29870"/>
                  <a:pt x="3593" y="29492"/>
                  <a:pt x="3309" y="29492"/>
                </a:cubicBezTo>
                <a:close/>
                <a:moveTo>
                  <a:pt x="10209" y="29492"/>
                </a:moveTo>
                <a:cubicBezTo>
                  <a:pt x="9831" y="29492"/>
                  <a:pt x="9548" y="29870"/>
                  <a:pt x="9548" y="30248"/>
                </a:cubicBezTo>
                <a:cubicBezTo>
                  <a:pt x="9548" y="30626"/>
                  <a:pt x="9737" y="30910"/>
                  <a:pt x="10209" y="30910"/>
                </a:cubicBezTo>
                <a:cubicBezTo>
                  <a:pt x="10587" y="30910"/>
                  <a:pt x="10966" y="30626"/>
                  <a:pt x="10966" y="30248"/>
                </a:cubicBezTo>
                <a:cubicBezTo>
                  <a:pt x="10871" y="29870"/>
                  <a:pt x="10587" y="29492"/>
                  <a:pt x="10209" y="29492"/>
                </a:cubicBezTo>
                <a:close/>
                <a:moveTo>
                  <a:pt x="17204" y="29492"/>
                </a:moveTo>
                <a:cubicBezTo>
                  <a:pt x="16826" y="29492"/>
                  <a:pt x="16543" y="29870"/>
                  <a:pt x="16543" y="30248"/>
                </a:cubicBezTo>
                <a:cubicBezTo>
                  <a:pt x="16543" y="30626"/>
                  <a:pt x="16732" y="30910"/>
                  <a:pt x="17204" y="30910"/>
                </a:cubicBezTo>
                <a:cubicBezTo>
                  <a:pt x="17582" y="30910"/>
                  <a:pt x="17960" y="30626"/>
                  <a:pt x="17960" y="30248"/>
                </a:cubicBezTo>
                <a:cubicBezTo>
                  <a:pt x="17771" y="29870"/>
                  <a:pt x="17582" y="29492"/>
                  <a:pt x="17204" y="29492"/>
                </a:cubicBezTo>
                <a:close/>
                <a:moveTo>
                  <a:pt x="24199" y="29492"/>
                </a:moveTo>
                <a:cubicBezTo>
                  <a:pt x="23821" y="29492"/>
                  <a:pt x="23443" y="29870"/>
                  <a:pt x="23443" y="30248"/>
                </a:cubicBezTo>
                <a:cubicBezTo>
                  <a:pt x="23443" y="30626"/>
                  <a:pt x="23726" y="30910"/>
                  <a:pt x="24199" y="30910"/>
                </a:cubicBezTo>
                <a:cubicBezTo>
                  <a:pt x="24577" y="30910"/>
                  <a:pt x="24861" y="30626"/>
                  <a:pt x="24861" y="30248"/>
                </a:cubicBezTo>
                <a:cubicBezTo>
                  <a:pt x="24766" y="29870"/>
                  <a:pt x="24577" y="29492"/>
                  <a:pt x="24199" y="29492"/>
                </a:cubicBezTo>
                <a:close/>
                <a:moveTo>
                  <a:pt x="31099" y="29492"/>
                </a:moveTo>
                <a:cubicBezTo>
                  <a:pt x="30816" y="29492"/>
                  <a:pt x="30438" y="29870"/>
                  <a:pt x="30438" y="30248"/>
                </a:cubicBezTo>
                <a:cubicBezTo>
                  <a:pt x="30438" y="30626"/>
                  <a:pt x="30627" y="30910"/>
                  <a:pt x="31099" y="30910"/>
                </a:cubicBezTo>
                <a:cubicBezTo>
                  <a:pt x="31478" y="30910"/>
                  <a:pt x="31856" y="30626"/>
                  <a:pt x="31856" y="30248"/>
                </a:cubicBezTo>
                <a:cubicBezTo>
                  <a:pt x="31761" y="29870"/>
                  <a:pt x="31478" y="29492"/>
                  <a:pt x="31099" y="29492"/>
                </a:cubicBezTo>
                <a:close/>
                <a:moveTo>
                  <a:pt x="38094" y="29492"/>
                </a:moveTo>
                <a:cubicBezTo>
                  <a:pt x="37811" y="29492"/>
                  <a:pt x="37433" y="29870"/>
                  <a:pt x="37433" y="30248"/>
                </a:cubicBezTo>
                <a:cubicBezTo>
                  <a:pt x="37433" y="30626"/>
                  <a:pt x="37622" y="30910"/>
                  <a:pt x="38094" y="30910"/>
                </a:cubicBezTo>
                <a:cubicBezTo>
                  <a:pt x="38472" y="30910"/>
                  <a:pt x="38851" y="30626"/>
                  <a:pt x="38851" y="30248"/>
                </a:cubicBezTo>
                <a:cubicBezTo>
                  <a:pt x="38851" y="29870"/>
                  <a:pt x="38472" y="29492"/>
                  <a:pt x="38094" y="29492"/>
                </a:cubicBezTo>
                <a:close/>
                <a:moveTo>
                  <a:pt x="45089" y="29492"/>
                </a:moveTo>
                <a:cubicBezTo>
                  <a:pt x="44711" y="29492"/>
                  <a:pt x="44333" y="29870"/>
                  <a:pt x="44333" y="30248"/>
                </a:cubicBezTo>
                <a:cubicBezTo>
                  <a:pt x="44333" y="30626"/>
                  <a:pt x="44617" y="30910"/>
                  <a:pt x="45089" y="30910"/>
                </a:cubicBezTo>
                <a:cubicBezTo>
                  <a:pt x="45467" y="30910"/>
                  <a:pt x="45845" y="30626"/>
                  <a:pt x="45845" y="30248"/>
                </a:cubicBezTo>
                <a:cubicBezTo>
                  <a:pt x="45845" y="29870"/>
                  <a:pt x="45467" y="29492"/>
                  <a:pt x="45089" y="29492"/>
                </a:cubicBezTo>
                <a:close/>
                <a:moveTo>
                  <a:pt x="52084" y="29492"/>
                </a:moveTo>
                <a:cubicBezTo>
                  <a:pt x="51706" y="29492"/>
                  <a:pt x="51328" y="29870"/>
                  <a:pt x="51328" y="30248"/>
                </a:cubicBezTo>
                <a:cubicBezTo>
                  <a:pt x="51328" y="30626"/>
                  <a:pt x="51611" y="30910"/>
                  <a:pt x="52084" y="30910"/>
                </a:cubicBezTo>
                <a:cubicBezTo>
                  <a:pt x="52462" y="30910"/>
                  <a:pt x="52746" y="30626"/>
                  <a:pt x="52746" y="30248"/>
                </a:cubicBezTo>
                <a:cubicBezTo>
                  <a:pt x="52746" y="29870"/>
                  <a:pt x="52368" y="29492"/>
                  <a:pt x="52084" y="29492"/>
                </a:cubicBezTo>
                <a:close/>
                <a:moveTo>
                  <a:pt x="59079" y="29492"/>
                </a:moveTo>
                <a:cubicBezTo>
                  <a:pt x="58701" y="29492"/>
                  <a:pt x="58323" y="29870"/>
                  <a:pt x="58323" y="30248"/>
                </a:cubicBezTo>
                <a:cubicBezTo>
                  <a:pt x="58323" y="30626"/>
                  <a:pt x="58512" y="30910"/>
                  <a:pt x="59079" y="30910"/>
                </a:cubicBezTo>
                <a:cubicBezTo>
                  <a:pt x="59363" y="30910"/>
                  <a:pt x="59741" y="30626"/>
                  <a:pt x="59741" y="30248"/>
                </a:cubicBezTo>
                <a:cubicBezTo>
                  <a:pt x="59741" y="29870"/>
                  <a:pt x="59363" y="29492"/>
                  <a:pt x="59079" y="29492"/>
                </a:cubicBezTo>
                <a:close/>
                <a:moveTo>
                  <a:pt x="65979" y="29492"/>
                </a:moveTo>
                <a:cubicBezTo>
                  <a:pt x="65601" y="29492"/>
                  <a:pt x="65318" y="29870"/>
                  <a:pt x="65318" y="30248"/>
                </a:cubicBezTo>
                <a:cubicBezTo>
                  <a:pt x="65318" y="30626"/>
                  <a:pt x="65507" y="30910"/>
                  <a:pt x="65979" y="30910"/>
                </a:cubicBezTo>
                <a:cubicBezTo>
                  <a:pt x="66357" y="30910"/>
                  <a:pt x="66735" y="30626"/>
                  <a:pt x="66735" y="30248"/>
                </a:cubicBezTo>
                <a:cubicBezTo>
                  <a:pt x="66735" y="29870"/>
                  <a:pt x="66357" y="29492"/>
                  <a:pt x="65979" y="29492"/>
                </a:cubicBezTo>
                <a:close/>
                <a:moveTo>
                  <a:pt x="72974" y="29492"/>
                </a:moveTo>
                <a:cubicBezTo>
                  <a:pt x="72596" y="29492"/>
                  <a:pt x="72312" y="29870"/>
                  <a:pt x="72312" y="30248"/>
                </a:cubicBezTo>
                <a:cubicBezTo>
                  <a:pt x="72407" y="30626"/>
                  <a:pt x="72596" y="30910"/>
                  <a:pt x="72974" y="30910"/>
                </a:cubicBezTo>
                <a:cubicBezTo>
                  <a:pt x="73352" y="30910"/>
                  <a:pt x="73730" y="30626"/>
                  <a:pt x="73730" y="30248"/>
                </a:cubicBezTo>
                <a:cubicBezTo>
                  <a:pt x="73730" y="29870"/>
                  <a:pt x="73447" y="29492"/>
                  <a:pt x="72974" y="29492"/>
                </a:cubicBezTo>
                <a:close/>
                <a:moveTo>
                  <a:pt x="284" y="31761"/>
                </a:moveTo>
                <a:lnTo>
                  <a:pt x="284" y="31950"/>
                </a:lnTo>
                <a:cubicBezTo>
                  <a:pt x="284" y="32139"/>
                  <a:pt x="284" y="32328"/>
                  <a:pt x="190" y="32422"/>
                </a:cubicBezTo>
                <a:cubicBezTo>
                  <a:pt x="284" y="32328"/>
                  <a:pt x="379" y="32233"/>
                  <a:pt x="379" y="31950"/>
                </a:cubicBezTo>
                <a:cubicBezTo>
                  <a:pt x="379" y="31855"/>
                  <a:pt x="284" y="31855"/>
                  <a:pt x="284" y="31761"/>
                </a:cubicBezTo>
                <a:close/>
                <a:moveTo>
                  <a:pt x="6712" y="31288"/>
                </a:moveTo>
                <a:cubicBezTo>
                  <a:pt x="6334" y="31288"/>
                  <a:pt x="5956" y="31666"/>
                  <a:pt x="5956" y="32044"/>
                </a:cubicBezTo>
                <a:cubicBezTo>
                  <a:pt x="5956" y="32328"/>
                  <a:pt x="6239" y="32706"/>
                  <a:pt x="6712" y="32706"/>
                </a:cubicBezTo>
                <a:cubicBezTo>
                  <a:pt x="7090" y="32706"/>
                  <a:pt x="7374" y="32328"/>
                  <a:pt x="7374" y="32044"/>
                </a:cubicBezTo>
                <a:cubicBezTo>
                  <a:pt x="7374" y="31666"/>
                  <a:pt x="7090" y="31288"/>
                  <a:pt x="6712" y="31288"/>
                </a:cubicBezTo>
                <a:close/>
                <a:moveTo>
                  <a:pt x="13707" y="31288"/>
                </a:moveTo>
                <a:cubicBezTo>
                  <a:pt x="13329" y="31288"/>
                  <a:pt x="12951" y="31666"/>
                  <a:pt x="12951" y="32044"/>
                </a:cubicBezTo>
                <a:cubicBezTo>
                  <a:pt x="12951" y="32328"/>
                  <a:pt x="13234" y="32706"/>
                  <a:pt x="13707" y="32706"/>
                </a:cubicBezTo>
                <a:cubicBezTo>
                  <a:pt x="13990" y="32706"/>
                  <a:pt x="14368" y="32328"/>
                  <a:pt x="14368" y="32044"/>
                </a:cubicBezTo>
                <a:cubicBezTo>
                  <a:pt x="14368" y="31666"/>
                  <a:pt x="13990" y="31288"/>
                  <a:pt x="13707" y="31288"/>
                </a:cubicBezTo>
                <a:close/>
                <a:moveTo>
                  <a:pt x="20607" y="31288"/>
                </a:moveTo>
                <a:cubicBezTo>
                  <a:pt x="20324" y="31288"/>
                  <a:pt x="19945" y="31666"/>
                  <a:pt x="19945" y="32044"/>
                </a:cubicBezTo>
                <a:cubicBezTo>
                  <a:pt x="19945" y="32328"/>
                  <a:pt x="20135" y="32706"/>
                  <a:pt x="20607" y="32706"/>
                </a:cubicBezTo>
                <a:cubicBezTo>
                  <a:pt x="20985" y="32706"/>
                  <a:pt x="21363" y="32328"/>
                  <a:pt x="21363" y="32044"/>
                </a:cubicBezTo>
                <a:cubicBezTo>
                  <a:pt x="21363" y="31666"/>
                  <a:pt x="21080" y="31288"/>
                  <a:pt x="20607" y="31288"/>
                </a:cubicBezTo>
                <a:close/>
                <a:moveTo>
                  <a:pt x="27602" y="31288"/>
                </a:moveTo>
                <a:cubicBezTo>
                  <a:pt x="27224" y="31288"/>
                  <a:pt x="26846" y="31666"/>
                  <a:pt x="26846" y="32044"/>
                </a:cubicBezTo>
                <a:cubicBezTo>
                  <a:pt x="26846" y="32328"/>
                  <a:pt x="27129" y="32706"/>
                  <a:pt x="27602" y="32706"/>
                </a:cubicBezTo>
                <a:cubicBezTo>
                  <a:pt x="27980" y="32706"/>
                  <a:pt x="28358" y="32328"/>
                  <a:pt x="28358" y="32044"/>
                </a:cubicBezTo>
                <a:cubicBezTo>
                  <a:pt x="28358" y="31666"/>
                  <a:pt x="28075" y="31288"/>
                  <a:pt x="27602" y="31288"/>
                </a:cubicBezTo>
                <a:close/>
                <a:moveTo>
                  <a:pt x="34691" y="31288"/>
                </a:moveTo>
                <a:cubicBezTo>
                  <a:pt x="34313" y="31288"/>
                  <a:pt x="33935" y="31666"/>
                  <a:pt x="33935" y="32044"/>
                </a:cubicBezTo>
                <a:cubicBezTo>
                  <a:pt x="33935" y="32328"/>
                  <a:pt x="34219" y="32706"/>
                  <a:pt x="34691" y="32706"/>
                </a:cubicBezTo>
                <a:cubicBezTo>
                  <a:pt x="35070" y="32706"/>
                  <a:pt x="35448" y="32328"/>
                  <a:pt x="35448" y="32044"/>
                </a:cubicBezTo>
                <a:cubicBezTo>
                  <a:pt x="35259" y="31666"/>
                  <a:pt x="35070" y="31288"/>
                  <a:pt x="34691" y="31288"/>
                </a:cubicBezTo>
                <a:close/>
                <a:moveTo>
                  <a:pt x="41686" y="31288"/>
                </a:moveTo>
                <a:cubicBezTo>
                  <a:pt x="41308" y="31288"/>
                  <a:pt x="40930" y="31666"/>
                  <a:pt x="40930" y="32044"/>
                </a:cubicBezTo>
                <a:cubicBezTo>
                  <a:pt x="40930" y="32328"/>
                  <a:pt x="41214" y="32706"/>
                  <a:pt x="41686" y="32706"/>
                </a:cubicBezTo>
                <a:cubicBezTo>
                  <a:pt x="42064" y="32706"/>
                  <a:pt x="42348" y="32328"/>
                  <a:pt x="42348" y="32044"/>
                </a:cubicBezTo>
                <a:cubicBezTo>
                  <a:pt x="42253" y="31666"/>
                  <a:pt x="42064" y="31288"/>
                  <a:pt x="41686" y="31288"/>
                </a:cubicBezTo>
                <a:close/>
                <a:moveTo>
                  <a:pt x="48681" y="31288"/>
                </a:moveTo>
                <a:cubicBezTo>
                  <a:pt x="48303" y="31288"/>
                  <a:pt x="47925" y="31666"/>
                  <a:pt x="47925" y="32044"/>
                </a:cubicBezTo>
                <a:cubicBezTo>
                  <a:pt x="47925" y="32328"/>
                  <a:pt x="48114" y="32706"/>
                  <a:pt x="48681" y="32706"/>
                </a:cubicBezTo>
                <a:cubicBezTo>
                  <a:pt x="48965" y="32706"/>
                  <a:pt x="49343" y="32328"/>
                  <a:pt x="49343" y="32044"/>
                </a:cubicBezTo>
                <a:cubicBezTo>
                  <a:pt x="49248" y="31666"/>
                  <a:pt x="48965" y="31288"/>
                  <a:pt x="48681" y="31288"/>
                </a:cubicBezTo>
                <a:close/>
                <a:moveTo>
                  <a:pt x="55581" y="31288"/>
                </a:moveTo>
                <a:cubicBezTo>
                  <a:pt x="55298" y="31288"/>
                  <a:pt x="54920" y="31666"/>
                  <a:pt x="54920" y="32044"/>
                </a:cubicBezTo>
                <a:cubicBezTo>
                  <a:pt x="54920" y="32328"/>
                  <a:pt x="55109" y="32706"/>
                  <a:pt x="55581" y="32706"/>
                </a:cubicBezTo>
                <a:cubicBezTo>
                  <a:pt x="55960" y="32706"/>
                  <a:pt x="56338" y="32328"/>
                  <a:pt x="56338" y="32044"/>
                </a:cubicBezTo>
                <a:cubicBezTo>
                  <a:pt x="56243" y="31666"/>
                  <a:pt x="55960" y="31288"/>
                  <a:pt x="55581" y="31288"/>
                </a:cubicBezTo>
                <a:close/>
                <a:moveTo>
                  <a:pt x="62576" y="31288"/>
                </a:moveTo>
                <a:cubicBezTo>
                  <a:pt x="62198" y="31288"/>
                  <a:pt x="61820" y="31666"/>
                  <a:pt x="61820" y="32044"/>
                </a:cubicBezTo>
                <a:cubicBezTo>
                  <a:pt x="61820" y="32328"/>
                  <a:pt x="62104" y="32706"/>
                  <a:pt x="62576" y="32706"/>
                </a:cubicBezTo>
                <a:cubicBezTo>
                  <a:pt x="62954" y="32706"/>
                  <a:pt x="63333" y="32328"/>
                  <a:pt x="63333" y="32044"/>
                </a:cubicBezTo>
                <a:cubicBezTo>
                  <a:pt x="63144" y="31666"/>
                  <a:pt x="62954" y="31288"/>
                  <a:pt x="62576" y="31288"/>
                </a:cubicBezTo>
                <a:close/>
                <a:moveTo>
                  <a:pt x="69571" y="31288"/>
                </a:moveTo>
                <a:cubicBezTo>
                  <a:pt x="69193" y="31288"/>
                  <a:pt x="68815" y="31666"/>
                  <a:pt x="68815" y="32044"/>
                </a:cubicBezTo>
                <a:cubicBezTo>
                  <a:pt x="68815" y="32328"/>
                  <a:pt x="69099" y="32706"/>
                  <a:pt x="69571" y="32706"/>
                </a:cubicBezTo>
                <a:cubicBezTo>
                  <a:pt x="69949" y="32706"/>
                  <a:pt x="70233" y="32328"/>
                  <a:pt x="70233" y="32044"/>
                </a:cubicBezTo>
                <a:cubicBezTo>
                  <a:pt x="70138" y="31666"/>
                  <a:pt x="69949" y="31288"/>
                  <a:pt x="69571" y="31288"/>
                </a:cubicBezTo>
                <a:close/>
                <a:moveTo>
                  <a:pt x="3309" y="33084"/>
                </a:moveTo>
                <a:cubicBezTo>
                  <a:pt x="2931" y="33084"/>
                  <a:pt x="2553" y="33462"/>
                  <a:pt x="2553" y="33746"/>
                </a:cubicBezTo>
                <a:cubicBezTo>
                  <a:pt x="2553" y="34124"/>
                  <a:pt x="2742" y="34502"/>
                  <a:pt x="3309" y="34502"/>
                </a:cubicBezTo>
                <a:cubicBezTo>
                  <a:pt x="3593" y="34502"/>
                  <a:pt x="3971" y="34124"/>
                  <a:pt x="3971" y="33746"/>
                </a:cubicBezTo>
                <a:cubicBezTo>
                  <a:pt x="3876" y="33273"/>
                  <a:pt x="3593" y="33084"/>
                  <a:pt x="3309" y="33084"/>
                </a:cubicBezTo>
                <a:close/>
                <a:moveTo>
                  <a:pt x="10209" y="33084"/>
                </a:moveTo>
                <a:cubicBezTo>
                  <a:pt x="9831" y="33084"/>
                  <a:pt x="9548" y="33462"/>
                  <a:pt x="9548" y="33746"/>
                </a:cubicBezTo>
                <a:cubicBezTo>
                  <a:pt x="9548" y="34124"/>
                  <a:pt x="9737" y="34502"/>
                  <a:pt x="10209" y="34502"/>
                </a:cubicBezTo>
                <a:cubicBezTo>
                  <a:pt x="10587" y="34502"/>
                  <a:pt x="10966" y="34124"/>
                  <a:pt x="10966" y="33746"/>
                </a:cubicBezTo>
                <a:cubicBezTo>
                  <a:pt x="10871" y="33273"/>
                  <a:pt x="10587" y="33084"/>
                  <a:pt x="10209" y="33084"/>
                </a:cubicBezTo>
                <a:close/>
                <a:moveTo>
                  <a:pt x="17204" y="33084"/>
                </a:moveTo>
                <a:cubicBezTo>
                  <a:pt x="16826" y="33084"/>
                  <a:pt x="16543" y="33462"/>
                  <a:pt x="16543" y="33746"/>
                </a:cubicBezTo>
                <a:cubicBezTo>
                  <a:pt x="16543" y="34124"/>
                  <a:pt x="16732" y="34502"/>
                  <a:pt x="17204" y="34502"/>
                </a:cubicBezTo>
                <a:cubicBezTo>
                  <a:pt x="17582" y="34502"/>
                  <a:pt x="17960" y="34124"/>
                  <a:pt x="17960" y="33746"/>
                </a:cubicBezTo>
                <a:cubicBezTo>
                  <a:pt x="17771" y="33273"/>
                  <a:pt x="17582" y="33084"/>
                  <a:pt x="17204" y="33084"/>
                </a:cubicBezTo>
                <a:close/>
                <a:moveTo>
                  <a:pt x="24199" y="33084"/>
                </a:moveTo>
                <a:cubicBezTo>
                  <a:pt x="23821" y="33084"/>
                  <a:pt x="23443" y="33462"/>
                  <a:pt x="23443" y="33746"/>
                </a:cubicBezTo>
                <a:cubicBezTo>
                  <a:pt x="23443" y="34124"/>
                  <a:pt x="23726" y="34502"/>
                  <a:pt x="24199" y="34502"/>
                </a:cubicBezTo>
                <a:cubicBezTo>
                  <a:pt x="24577" y="34502"/>
                  <a:pt x="24861" y="34124"/>
                  <a:pt x="24861" y="33746"/>
                </a:cubicBezTo>
                <a:cubicBezTo>
                  <a:pt x="24766" y="33273"/>
                  <a:pt x="24577" y="33084"/>
                  <a:pt x="24199" y="33084"/>
                </a:cubicBezTo>
                <a:close/>
                <a:moveTo>
                  <a:pt x="31099" y="33084"/>
                </a:moveTo>
                <a:cubicBezTo>
                  <a:pt x="30816" y="33084"/>
                  <a:pt x="30438" y="33462"/>
                  <a:pt x="30438" y="33746"/>
                </a:cubicBezTo>
                <a:cubicBezTo>
                  <a:pt x="30438" y="34124"/>
                  <a:pt x="30627" y="34502"/>
                  <a:pt x="31099" y="34502"/>
                </a:cubicBezTo>
                <a:cubicBezTo>
                  <a:pt x="31478" y="34502"/>
                  <a:pt x="31856" y="34124"/>
                  <a:pt x="31856" y="33746"/>
                </a:cubicBezTo>
                <a:cubicBezTo>
                  <a:pt x="31761" y="33273"/>
                  <a:pt x="31478" y="33084"/>
                  <a:pt x="31099" y="33084"/>
                </a:cubicBezTo>
                <a:close/>
                <a:moveTo>
                  <a:pt x="38094" y="33084"/>
                </a:moveTo>
                <a:cubicBezTo>
                  <a:pt x="37811" y="33084"/>
                  <a:pt x="37433" y="33462"/>
                  <a:pt x="37433" y="33746"/>
                </a:cubicBezTo>
                <a:cubicBezTo>
                  <a:pt x="37433" y="34124"/>
                  <a:pt x="37622" y="34502"/>
                  <a:pt x="38094" y="34502"/>
                </a:cubicBezTo>
                <a:cubicBezTo>
                  <a:pt x="38472" y="34502"/>
                  <a:pt x="38851" y="34124"/>
                  <a:pt x="38851" y="33746"/>
                </a:cubicBezTo>
                <a:cubicBezTo>
                  <a:pt x="38851" y="33273"/>
                  <a:pt x="38472" y="33084"/>
                  <a:pt x="38094" y="33084"/>
                </a:cubicBezTo>
                <a:close/>
                <a:moveTo>
                  <a:pt x="45089" y="33084"/>
                </a:moveTo>
                <a:cubicBezTo>
                  <a:pt x="44711" y="33084"/>
                  <a:pt x="44333" y="33462"/>
                  <a:pt x="44333" y="33746"/>
                </a:cubicBezTo>
                <a:cubicBezTo>
                  <a:pt x="44333" y="34124"/>
                  <a:pt x="44617" y="34502"/>
                  <a:pt x="45089" y="34502"/>
                </a:cubicBezTo>
                <a:cubicBezTo>
                  <a:pt x="45467" y="34502"/>
                  <a:pt x="45845" y="34124"/>
                  <a:pt x="45845" y="33746"/>
                </a:cubicBezTo>
                <a:cubicBezTo>
                  <a:pt x="45845" y="33273"/>
                  <a:pt x="45467" y="33084"/>
                  <a:pt x="45089" y="33084"/>
                </a:cubicBezTo>
                <a:close/>
                <a:moveTo>
                  <a:pt x="52084" y="33084"/>
                </a:moveTo>
                <a:cubicBezTo>
                  <a:pt x="51706" y="33084"/>
                  <a:pt x="51328" y="33462"/>
                  <a:pt x="51328" y="33746"/>
                </a:cubicBezTo>
                <a:cubicBezTo>
                  <a:pt x="51328" y="34124"/>
                  <a:pt x="51611" y="34502"/>
                  <a:pt x="52084" y="34502"/>
                </a:cubicBezTo>
                <a:cubicBezTo>
                  <a:pt x="52462" y="34502"/>
                  <a:pt x="52746" y="34124"/>
                  <a:pt x="52746" y="33746"/>
                </a:cubicBezTo>
                <a:cubicBezTo>
                  <a:pt x="52746" y="33273"/>
                  <a:pt x="52368" y="33084"/>
                  <a:pt x="52084" y="33084"/>
                </a:cubicBezTo>
                <a:close/>
                <a:moveTo>
                  <a:pt x="59079" y="33084"/>
                </a:moveTo>
                <a:cubicBezTo>
                  <a:pt x="58701" y="33084"/>
                  <a:pt x="58323" y="33462"/>
                  <a:pt x="58323" y="33746"/>
                </a:cubicBezTo>
                <a:cubicBezTo>
                  <a:pt x="58323" y="34124"/>
                  <a:pt x="58512" y="34502"/>
                  <a:pt x="59079" y="34502"/>
                </a:cubicBezTo>
                <a:cubicBezTo>
                  <a:pt x="59363" y="34502"/>
                  <a:pt x="59741" y="34124"/>
                  <a:pt x="59741" y="33746"/>
                </a:cubicBezTo>
                <a:cubicBezTo>
                  <a:pt x="59741" y="33273"/>
                  <a:pt x="59363" y="33084"/>
                  <a:pt x="59079" y="33084"/>
                </a:cubicBezTo>
                <a:close/>
                <a:moveTo>
                  <a:pt x="65979" y="33084"/>
                </a:moveTo>
                <a:cubicBezTo>
                  <a:pt x="65601" y="33084"/>
                  <a:pt x="65318" y="33462"/>
                  <a:pt x="65318" y="33746"/>
                </a:cubicBezTo>
                <a:cubicBezTo>
                  <a:pt x="65318" y="34124"/>
                  <a:pt x="65507" y="34502"/>
                  <a:pt x="65979" y="34502"/>
                </a:cubicBezTo>
                <a:cubicBezTo>
                  <a:pt x="66357" y="34502"/>
                  <a:pt x="66735" y="34124"/>
                  <a:pt x="66735" y="33746"/>
                </a:cubicBezTo>
                <a:cubicBezTo>
                  <a:pt x="66735" y="33273"/>
                  <a:pt x="66357" y="33084"/>
                  <a:pt x="65979" y="33084"/>
                </a:cubicBezTo>
                <a:close/>
                <a:moveTo>
                  <a:pt x="72974" y="33084"/>
                </a:moveTo>
                <a:cubicBezTo>
                  <a:pt x="72596" y="33084"/>
                  <a:pt x="72312" y="33462"/>
                  <a:pt x="72312" y="33746"/>
                </a:cubicBezTo>
                <a:cubicBezTo>
                  <a:pt x="72312" y="34124"/>
                  <a:pt x="72502" y="34502"/>
                  <a:pt x="72974" y="34502"/>
                </a:cubicBezTo>
                <a:cubicBezTo>
                  <a:pt x="73352" y="34502"/>
                  <a:pt x="73730" y="34124"/>
                  <a:pt x="73730" y="33746"/>
                </a:cubicBezTo>
                <a:cubicBezTo>
                  <a:pt x="73730" y="33273"/>
                  <a:pt x="73352" y="33084"/>
                  <a:pt x="72974" y="33084"/>
                </a:cubicBezTo>
                <a:close/>
                <a:moveTo>
                  <a:pt x="1" y="34975"/>
                </a:moveTo>
                <a:lnTo>
                  <a:pt x="1" y="36109"/>
                </a:lnTo>
                <a:cubicBezTo>
                  <a:pt x="190" y="36014"/>
                  <a:pt x="379" y="35825"/>
                  <a:pt x="379" y="35542"/>
                </a:cubicBezTo>
                <a:cubicBezTo>
                  <a:pt x="379" y="35164"/>
                  <a:pt x="190" y="34975"/>
                  <a:pt x="1" y="34975"/>
                </a:cubicBezTo>
                <a:close/>
                <a:moveTo>
                  <a:pt x="6712" y="34880"/>
                </a:moveTo>
                <a:cubicBezTo>
                  <a:pt x="6334" y="34880"/>
                  <a:pt x="5956" y="35164"/>
                  <a:pt x="5956" y="35542"/>
                </a:cubicBezTo>
                <a:cubicBezTo>
                  <a:pt x="5956" y="35920"/>
                  <a:pt x="6239" y="36298"/>
                  <a:pt x="6712" y="36298"/>
                </a:cubicBezTo>
                <a:cubicBezTo>
                  <a:pt x="7090" y="36298"/>
                  <a:pt x="7374" y="35920"/>
                  <a:pt x="7374" y="35542"/>
                </a:cubicBezTo>
                <a:cubicBezTo>
                  <a:pt x="7374" y="35069"/>
                  <a:pt x="7090" y="34880"/>
                  <a:pt x="6712" y="34880"/>
                </a:cubicBezTo>
                <a:close/>
                <a:moveTo>
                  <a:pt x="13707" y="34880"/>
                </a:moveTo>
                <a:cubicBezTo>
                  <a:pt x="13329" y="34880"/>
                  <a:pt x="12951" y="35164"/>
                  <a:pt x="12951" y="35542"/>
                </a:cubicBezTo>
                <a:cubicBezTo>
                  <a:pt x="12951" y="35920"/>
                  <a:pt x="13234" y="36298"/>
                  <a:pt x="13707" y="36298"/>
                </a:cubicBezTo>
                <a:cubicBezTo>
                  <a:pt x="13990" y="36298"/>
                  <a:pt x="14368" y="35920"/>
                  <a:pt x="14368" y="35542"/>
                </a:cubicBezTo>
                <a:cubicBezTo>
                  <a:pt x="14368" y="35069"/>
                  <a:pt x="13990" y="34880"/>
                  <a:pt x="13707" y="34880"/>
                </a:cubicBezTo>
                <a:close/>
                <a:moveTo>
                  <a:pt x="20607" y="34880"/>
                </a:moveTo>
                <a:cubicBezTo>
                  <a:pt x="20324" y="34880"/>
                  <a:pt x="19945" y="35164"/>
                  <a:pt x="19945" y="35542"/>
                </a:cubicBezTo>
                <a:cubicBezTo>
                  <a:pt x="19945" y="35920"/>
                  <a:pt x="20135" y="36298"/>
                  <a:pt x="20607" y="36298"/>
                </a:cubicBezTo>
                <a:cubicBezTo>
                  <a:pt x="20985" y="36298"/>
                  <a:pt x="21363" y="35920"/>
                  <a:pt x="21363" y="35542"/>
                </a:cubicBezTo>
                <a:cubicBezTo>
                  <a:pt x="21363" y="35069"/>
                  <a:pt x="21080" y="34880"/>
                  <a:pt x="20607" y="34880"/>
                </a:cubicBezTo>
                <a:close/>
                <a:moveTo>
                  <a:pt x="27602" y="34880"/>
                </a:moveTo>
                <a:cubicBezTo>
                  <a:pt x="27224" y="34880"/>
                  <a:pt x="26846" y="35164"/>
                  <a:pt x="26846" y="35542"/>
                </a:cubicBezTo>
                <a:cubicBezTo>
                  <a:pt x="26846" y="35920"/>
                  <a:pt x="27129" y="36298"/>
                  <a:pt x="27602" y="36298"/>
                </a:cubicBezTo>
                <a:cubicBezTo>
                  <a:pt x="27980" y="36298"/>
                  <a:pt x="28358" y="35920"/>
                  <a:pt x="28358" y="35542"/>
                </a:cubicBezTo>
                <a:cubicBezTo>
                  <a:pt x="28358" y="35069"/>
                  <a:pt x="28075" y="34880"/>
                  <a:pt x="27602" y="34880"/>
                </a:cubicBezTo>
                <a:close/>
                <a:moveTo>
                  <a:pt x="34691" y="34880"/>
                </a:moveTo>
                <a:cubicBezTo>
                  <a:pt x="34313" y="34880"/>
                  <a:pt x="33935" y="35164"/>
                  <a:pt x="33935" y="35542"/>
                </a:cubicBezTo>
                <a:cubicBezTo>
                  <a:pt x="33935" y="35920"/>
                  <a:pt x="34219" y="36298"/>
                  <a:pt x="34691" y="36298"/>
                </a:cubicBezTo>
                <a:cubicBezTo>
                  <a:pt x="35070" y="36298"/>
                  <a:pt x="35448" y="35920"/>
                  <a:pt x="35448" y="35542"/>
                </a:cubicBezTo>
                <a:cubicBezTo>
                  <a:pt x="35259" y="35069"/>
                  <a:pt x="35070" y="34880"/>
                  <a:pt x="34691" y="34880"/>
                </a:cubicBezTo>
                <a:close/>
                <a:moveTo>
                  <a:pt x="41686" y="34880"/>
                </a:moveTo>
                <a:cubicBezTo>
                  <a:pt x="41308" y="34880"/>
                  <a:pt x="40930" y="35164"/>
                  <a:pt x="40930" y="35542"/>
                </a:cubicBezTo>
                <a:cubicBezTo>
                  <a:pt x="40930" y="35920"/>
                  <a:pt x="41214" y="36298"/>
                  <a:pt x="41686" y="36298"/>
                </a:cubicBezTo>
                <a:cubicBezTo>
                  <a:pt x="42064" y="36298"/>
                  <a:pt x="42348" y="35920"/>
                  <a:pt x="42348" y="35542"/>
                </a:cubicBezTo>
                <a:cubicBezTo>
                  <a:pt x="42253" y="35069"/>
                  <a:pt x="42064" y="34880"/>
                  <a:pt x="41686" y="34880"/>
                </a:cubicBezTo>
                <a:close/>
                <a:moveTo>
                  <a:pt x="48681" y="34880"/>
                </a:moveTo>
                <a:cubicBezTo>
                  <a:pt x="48303" y="34880"/>
                  <a:pt x="47925" y="35164"/>
                  <a:pt x="47925" y="35542"/>
                </a:cubicBezTo>
                <a:cubicBezTo>
                  <a:pt x="47925" y="35920"/>
                  <a:pt x="48114" y="36298"/>
                  <a:pt x="48681" y="36298"/>
                </a:cubicBezTo>
                <a:cubicBezTo>
                  <a:pt x="48965" y="36298"/>
                  <a:pt x="49343" y="35920"/>
                  <a:pt x="49343" y="35542"/>
                </a:cubicBezTo>
                <a:cubicBezTo>
                  <a:pt x="49248" y="35069"/>
                  <a:pt x="48965" y="34880"/>
                  <a:pt x="48681" y="34880"/>
                </a:cubicBezTo>
                <a:close/>
                <a:moveTo>
                  <a:pt x="55581" y="34880"/>
                </a:moveTo>
                <a:cubicBezTo>
                  <a:pt x="55298" y="34880"/>
                  <a:pt x="54920" y="35164"/>
                  <a:pt x="54920" y="35542"/>
                </a:cubicBezTo>
                <a:cubicBezTo>
                  <a:pt x="54920" y="35920"/>
                  <a:pt x="55109" y="36298"/>
                  <a:pt x="55581" y="36298"/>
                </a:cubicBezTo>
                <a:cubicBezTo>
                  <a:pt x="55960" y="36298"/>
                  <a:pt x="56338" y="35920"/>
                  <a:pt x="56338" y="35542"/>
                </a:cubicBezTo>
                <a:cubicBezTo>
                  <a:pt x="56243" y="35069"/>
                  <a:pt x="55960" y="34880"/>
                  <a:pt x="55581" y="34880"/>
                </a:cubicBezTo>
                <a:close/>
                <a:moveTo>
                  <a:pt x="62576" y="34880"/>
                </a:moveTo>
                <a:cubicBezTo>
                  <a:pt x="62198" y="34880"/>
                  <a:pt x="61820" y="35164"/>
                  <a:pt x="61820" y="35542"/>
                </a:cubicBezTo>
                <a:cubicBezTo>
                  <a:pt x="61820" y="35920"/>
                  <a:pt x="62104" y="36298"/>
                  <a:pt x="62576" y="36298"/>
                </a:cubicBezTo>
                <a:cubicBezTo>
                  <a:pt x="62954" y="36298"/>
                  <a:pt x="63333" y="35920"/>
                  <a:pt x="63333" y="35542"/>
                </a:cubicBezTo>
                <a:cubicBezTo>
                  <a:pt x="63144" y="35069"/>
                  <a:pt x="62954" y="34880"/>
                  <a:pt x="62576" y="34880"/>
                </a:cubicBezTo>
                <a:close/>
                <a:moveTo>
                  <a:pt x="69571" y="34880"/>
                </a:moveTo>
                <a:cubicBezTo>
                  <a:pt x="69193" y="34880"/>
                  <a:pt x="68815" y="35164"/>
                  <a:pt x="68815" y="35542"/>
                </a:cubicBezTo>
                <a:cubicBezTo>
                  <a:pt x="68815" y="35920"/>
                  <a:pt x="69099" y="36298"/>
                  <a:pt x="69571" y="36298"/>
                </a:cubicBezTo>
                <a:cubicBezTo>
                  <a:pt x="69949" y="36298"/>
                  <a:pt x="70233" y="35920"/>
                  <a:pt x="70233" y="35542"/>
                </a:cubicBezTo>
                <a:cubicBezTo>
                  <a:pt x="70138" y="35069"/>
                  <a:pt x="69949" y="34880"/>
                  <a:pt x="69571" y="34880"/>
                </a:cubicBezTo>
                <a:close/>
                <a:moveTo>
                  <a:pt x="3309" y="36487"/>
                </a:moveTo>
                <a:cubicBezTo>
                  <a:pt x="2931" y="36487"/>
                  <a:pt x="2553" y="36865"/>
                  <a:pt x="2553" y="37243"/>
                </a:cubicBezTo>
                <a:cubicBezTo>
                  <a:pt x="2553" y="37527"/>
                  <a:pt x="2742" y="37905"/>
                  <a:pt x="3309" y="37905"/>
                </a:cubicBezTo>
                <a:cubicBezTo>
                  <a:pt x="3593" y="37905"/>
                  <a:pt x="3971" y="37527"/>
                  <a:pt x="3971" y="37243"/>
                </a:cubicBezTo>
                <a:cubicBezTo>
                  <a:pt x="3876" y="36865"/>
                  <a:pt x="3593" y="36487"/>
                  <a:pt x="3309" y="36487"/>
                </a:cubicBezTo>
                <a:close/>
                <a:moveTo>
                  <a:pt x="10209" y="36487"/>
                </a:moveTo>
                <a:cubicBezTo>
                  <a:pt x="9831" y="36487"/>
                  <a:pt x="9548" y="36865"/>
                  <a:pt x="9548" y="37243"/>
                </a:cubicBezTo>
                <a:cubicBezTo>
                  <a:pt x="9548" y="37527"/>
                  <a:pt x="9737" y="37905"/>
                  <a:pt x="10209" y="37905"/>
                </a:cubicBezTo>
                <a:cubicBezTo>
                  <a:pt x="10587" y="37905"/>
                  <a:pt x="10966" y="37527"/>
                  <a:pt x="10966" y="37243"/>
                </a:cubicBezTo>
                <a:cubicBezTo>
                  <a:pt x="10871" y="36865"/>
                  <a:pt x="10587" y="36487"/>
                  <a:pt x="10209" y="36487"/>
                </a:cubicBezTo>
                <a:close/>
                <a:moveTo>
                  <a:pt x="17204" y="36487"/>
                </a:moveTo>
                <a:cubicBezTo>
                  <a:pt x="16826" y="36487"/>
                  <a:pt x="16543" y="36865"/>
                  <a:pt x="16543" y="37243"/>
                </a:cubicBezTo>
                <a:cubicBezTo>
                  <a:pt x="16543" y="37527"/>
                  <a:pt x="16732" y="37905"/>
                  <a:pt x="17204" y="37905"/>
                </a:cubicBezTo>
                <a:cubicBezTo>
                  <a:pt x="17582" y="37905"/>
                  <a:pt x="17960" y="37527"/>
                  <a:pt x="17960" y="37243"/>
                </a:cubicBezTo>
                <a:cubicBezTo>
                  <a:pt x="17771" y="36865"/>
                  <a:pt x="17582" y="36487"/>
                  <a:pt x="17204" y="36487"/>
                </a:cubicBezTo>
                <a:close/>
                <a:moveTo>
                  <a:pt x="24199" y="36487"/>
                </a:moveTo>
                <a:cubicBezTo>
                  <a:pt x="23821" y="36487"/>
                  <a:pt x="23443" y="36865"/>
                  <a:pt x="23443" y="37243"/>
                </a:cubicBezTo>
                <a:cubicBezTo>
                  <a:pt x="23443" y="37527"/>
                  <a:pt x="23726" y="37905"/>
                  <a:pt x="24199" y="37905"/>
                </a:cubicBezTo>
                <a:cubicBezTo>
                  <a:pt x="24577" y="37905"/>
                  <a:pt x="24861" y="37527"/>
                  <a:pt x="24861" y="37243"/>
                </a:cubicBezTo>
                <a:cubicBezTo>
                  <a:pt x="24766" y="36865"/>
                  <a:pt x="24577" y="36487"/>
                  <a:pt x="24199" y="36487"/>
                </a:cubicBezTo>
                <a:close/>
                <a:moveTo>
                  <a:pt x="31099" y="36487"/>
                </a:moveTo>
                <a:cubicBezTo>
                  <a:pt x="30816" y="36487"/>
                  <a:pt x="30438" y="36865"/>
                  <a:pt x="30438" y="37243"/>
                </a:cubicBezTo>
                <a:cubicBezTo>
                  <a:pt x="30438" y="37527"/>
                  <a:pt x="30627" y="37905"/>
                  <a:pt x="31099" y="37905"/>
                </a:cubicBezTo>
                <a:cubicBezTo>
                  <a:pt x="31478" y="37905"/>
                  <a:pt x="31856" y="37527"/>
                  <a:pt x="31856" y="37243"/>
                </a:cubicBezTo>
                <a:cubicBezTo>
                  <a:pt x="31761" y="36865"/>
                  <a:pt x="31478" y="36487"/>
                  <a:pt x="31099" y="36487"/>
                </a:cubicBezTo>
                <a:close/>
                <a:moveTo>
                  <a:pt x="38094" y="36487"/>
                </a:moveTo>
                <a:cubicBezTo>
                  <a:pt x="37811" y="36487"/>
                  <a:pt x="37433" y="36865"/>
                  <a:pt x="37433" y="37243"/>
                </a:cubicBezTo>
                <a:cubicBezTo>
                  <a:pt x="37433" y="37527"/>
                  <a:pt x="37622" y="37905"/>
                  <a:pt x="38094" y="37905"/>
                </a:cubicBezTo>
                <a:cubicBezTo>
                  <a:pt x="38472" y="37905"/>
                  <a:pt x="38851" y="37527"/>
                  <a:pt x="38851" y="37243"/>
                </a:cubicBezTo>
                <a:cubicBezTo>
                  <a:pt x="38851" y="36865"/>
                  <a:pt x="38472" y="36487"/>
                  <a:pt x="38094" y="36487"/>
                </a:cubicBezTo>
                <a:close/>
                <a:moveTo>
                  <a:pt x="45089" y="36487"/>
                </a:moveTo>
                <a:cubicBezTo>
                  <a:pt x="44711" y="36487"/>
                  <a:pt x="44333" y="36865"/>
                  <a:pt x="44333" y="37243"/>
                </a:cubicBezTo>
                <a:cubicBezTo>
                  <a:pt x="44333" y="37527"/>
                  <a:pt x="44617" y="37905"/>
                  <a:pt x="45089" y="37905"/>
                </a:cubicBezTo>
                <a:cubicBezTo>
                  <a:pt x="45467" y="37905"/>
                  <a:pt x="45845" y="37527"/>
                  <a:pt x="45845" y="37243"/>
                </a:cubicBezTo>
                <a:cubicBezTo>
                  <a:pt x="45845" y="36865"/>
                  <a:pt x="45467" y="36487"/>
                  <a:pt x="45089" y="36487"/>
                </a:cubicBezTo>
                <a:close/>
                <a:moveTo>
                  <a:pt x="52084" y="36487"/>
                </a:moveTo>
                <a:cubicBezTo>
                  <a:pt x="51706" y="36487"/>
                  <a:pt x="51328" y="36865"/>
                  <a:pt x="51328" y="37243"/>
                </a:cubicBezTo>
                <a:cubicBezTo>
                  <a:pt x="51328" y="37527"/>
                  <a:pt x="51611" y="37905"/>
                  <a:pt x="52084" y="37905"/>
                </a:cubicBezTo>
                <a:cubicBezTo>
                  <a:pt x="52462" y="37905"/>
                  <a:pt x="52746" y="37527"/>
                  <a:pt x="52746" y="37243"/>
                </a:cubicBezTo>
                <a:cubicBezTo>
                  <a:pt x="52746" y="36865"/>
                  <a:pt x="52368" y="36487"/>
                  <a:pt x="52084" y="36487"/>
                </a:cubicBezTo>
                <a:close/>
                <a:moveTo>
                  <a:pt x="59079" y="36487"/>
                </a:moveTo>
                <a:cubicBezTo>
                  <a:pt x="58701" y="36487"/>
                  <a:pt x="58323" y="36865"/>
                  <a:pt x="58323" y="37243"/>
                </a:cubicBezTo>
                <a:cubicBezTo>
                  <a:pt x="58323" y="37527"/>
                  <a:pt x="58512" y="37905"/>
                  <a:pt x="59079" y="37905"/>
                </a:cubicBezTo>
                <a:cubicBezTo>
                  <a:pt x="59363" y="37905"/>
                  <a:pt x="59741" y="37527"/>
                  <a:pt x="59741" y="37243"/>
                </a:cubicBezTo>
                <a:cubicBezTo>
                  <a:pt x="59741" y="36865"/>
                  <a:pt x="59363" y="36487"/>
                  <a:pt x="59079" y="36487"/>
                </a:cubicBezTo>
                <a:close/>
                <a:moveTo>
                  <a:pt x="65979" y="36487"/>
                </a:moveTo>
                <a:cubicBezTo>
                  <a:pt x="65601" y="36487"/>
                  <a:pt x="65318" y="36865"/>
                  <a:pt x="65318" y="37243"/>
                </a:cubicBezTo>
                <a:cubicBezTo>
                  <a:pt x="65318" y="37527"/>
                  <a:pt x="65507" y="37905"/>
                  <a:pt x="65979" y="37905"/>
                </a:cubicBezTo>
                <a:cubicBezTo>
                  <a:pt x="66357" y="37905"/>
                  <a:pt x="66735" y="37527"/>
                  <a:pt x="66735" y="37243"/>
                </a:cubicBezTo>
                <a:cubicBezTo>
                  <a:pt x="66735" y="36865"/>
                  <a:pt x="66357" y="36487"/>
                  <a:pt x="65979" y="36487"/>
                </a:cubicBezTo>
                <a:close/>
                <a:moveTo>
                  <a:pt x="72974" y="36487"/>
                </a:moveTo>
                <a:cubicBezTo>
                  <a:pt x="72596" y="36487"/>
                  <a:pt x="72218" y="36865"/>
                  <a:pt x="72218" y="37243"/>
                </a:cubicBezTo>
                <a:cubicBezTo>
                  <a:pt x="72407" y="37527"/>
                  <a:pt x="72596" y="37905"/>
                  <a:pt x="72974" y="37905"/>
                </a:cubicBezTo>
                <a:cubicBezTo>
                  <a:pt x="73352" y="37905"/>
                  <a:pt x="73730" y="37527"/>
                  <a:pt x="73730" y="37243"/>
                </a:cubicBezTo>
                <a:cubicBezTo>
                  <a:pt x="73730" y="36865"/>
                  <a:pt x="73352" y="36487"/>
                  <a:pt x="72974" y="36487"/>
                </a:cubicBezTo>
                <a:close/>
                <a:moveTo>
                  <a:pt x="1" y="38378"/>
                </a:moveTo>
                <a:lnTo>
                  <a:pt x="1" y="38945"/>
                </a:lnTo>
                <a:lnTo>
                  <a:pt x="1" y="39606"/>
                </a:lnTo>
                <a:cubicBezTo>
                  <a:pt x="190" y="39417"/>
                  <a:pt x="284" y="39323"/>
                  <a:pt x="284" y="38945"/>
                </a:cubicBezTo>
                <a:cubicBezTo>
                  <a:pt x="379" y="38661"/>
                  <a:pt x="190" y="38472"/>
                  <a:pt x="1" y="38378"/>
                </a:cubicBezTo>
                <a:close/>
                <a:moveTo>
                  <a:pt x="6712" y="38283"/>
                </a:moveTo>
                <a:cubicBezTo>
                  <a:pt x="6334" y="38283"/>
                  <a:pt x="5956" y="38661"/>
                  <a:pt x="5956" y="38945"/>
                </a:cubicBezTo>
                <a:cubicBezTo>
                  <a:pt x="5956" y="39323"/>
                  <a:pt x="6239" y="39701"/>
                  <a:pt x="6712" y="39701"/>
                </a:cubicBezTo>
                <a:cubicBezTo>
                  <a:pt x="7090" y="39701"/>
                  <a:pt x="7374" y="39323"/>
                  <a:pt x="7374" y="38945"/>
                </a:cubicBezTo>
                <a:cubicBezTo>
                  <a:pt x="7374" y="38661"/>
                  <a:pt x="7090" y="38283"/>
                  <a:pt x="6712" y="38283"/>
                </a:cubicBezTo>
                <a:close/>
                <a:moveTo>
                  <a:pt x="13707" y="38283"/>
                </a:moveTo>
                <a:cubicBezTo>
                  <a:pt x="13329" y="38283"/>
                  <a:pt x="12951" y="38661"/>
                  <a:pt x="12951" y="38945"/>
                </a:cubicBezTo>
                <a:cubicBezTo>
                  <a:pt x="12951" y="39323"/>
                  <a:pt x="13234" y="39701"/>
                  <a:pt x="13707" y="39701"/>
                </a:cubicBezTo>
                <a:cubicBezTo>
                  <a:pt x="13990" y="39701"/>
                  <a:pt x="14368" y="39323"/>
                  <a:pt x="14368" y="38945"/>
                </a:cubicBezTo>
                <a:cubicBezTo>
                  <a:pt x="14368" y="38661"/>
                  <a:pt x="13990" y="38283"/>
                  <a:pt x="13707" y="38283"/>
                </a:cubicBezTo>
                <a:close/>
                <a:moveTo>
                  <a:pt x="20607" y="38283"/>
                </a:moveTo>
                <a:cubicBezTo>
                  <a:pt x="20324" y="38283"/>
                  <a:pt x="19945" y="38661"/>
                  <a:pt x="19945" y="38945"/>
                </a:cubicBezTo>
                <a:cubicBezTo>
                  <a:pt x="19945" y="39323"/>
                  <a:pt x="20135" y="39701"/>
                  <a:pt x="20607" y="39701"/>
                </a:cubicBezTo>
                <a:cubicBezTo>
                  <a:pt x="20985" y="39701"/>
                  <a:pt x="21363" y="39323"/>
                  <a:pt x="21363" y="38945"/>
                </a:cubicBezTo>
                <a:cubicBezTo>
                  <a:pt x="21363" y="38661"/>
                  <a:pt x="21080" y="38283"/>
                  <a:pt x="20607" y="38283"/>
                </a:cubicBezTo>
                <a:close/>
                <a:moveTo>
                  <a:pt x="27602" y="38283"/>
                </a:moveTo>
                <a:cubicBezTo>
                  <a:pt x="27224" y="38283"/>
                  <a:pt x="26846" y="38661"/>
                  <a:pt x="26846" y="38945"/>
                </a:cubicBezTo>
                <a:cubicBezTo>
                  <a:pt x="26846" y="39323"/>
                  <a:pt x="27129" y="39701"/>
                  <a:pt x="27602" y="39701"/>
                </a:cubicBezTo>
                <a:cubicBezTo>
                  <a:pt x="27980" y="39701"/>
                  <a:pt x="28358" y="39323"/>
                  <a:pt x="28358" y="38945"/>
                </a:cubicBezTo>
                <a:cubicBezTo>
                  <a:pt x="28358" y="38661"/>
                  <a:pt x="28075" y="38283"/>
                  <a:pt x="27602" y="38283"/>
                </a:cubicBezTo>
                <a:close/>
                <a:moveTo>
                  <a:pt x="34691" y="38283"/>
                </a:moveTo>
                <a:cubicBezTo>
                  <a:pt x="34313" y="38283"/>
                  <a:pt x="33935" y="38661"/>
                  <a:pt x="33935" y="38945"/>
                </a:cubicBezTo>
                <a:cubicBezTo>
                  <a:pt x="33935" y="39323"/>
                  <a:pt x="34219" y="39701"/>
                  <a:pt x="34691" y="39701"/>
                </a:cubicBezTo>
                <a:cubicBezTo>
                  <a:pt x="35070" y="39701"/>
                  <a:pt x="35448" y="39323"/>
                  <a:pt x="35448" y="38945"/>
                </a:cubicBezTo>
                <a:cubicBezTo>
                  <a:pt x="35259" y="38661"/>
                  <a:pt x="35070" y="38283"/>
                  <a:pt x="34691" y="38283"/>
                </a:cubicBezTo>
                <a:close/>
                <a:moveTo>
                  <a:pt x="41686" y="38283"/>
                </a:moveTo>
                <a:cubicBezTo>
                  <a:pt x="41308" y="38283"/>
                  <a:pt x="40930" y="38661"/>
                  <a:pt x="40930" y="38945"/>
                </a:cubicBezTo>
                <a:cubicBezTo>
                  <a:pt x="40930" y="39323"/>
                  <a:pt x="41214" y="39701"/>
                  <a:pt x="41686" y="39701"/>
                </a:cubicBezTo>
                <a:cubicBezTo>
                  <a:pt x="42064" y="39701"/>
                  <a:pt x="42348" y="39323"/>
                  <a:pt x="42348" y="38945"/>
                </a:cubicBezTo>
                <a:cubicBezTo>
                  <a:pt x="42253" y="38661"/>
                  <a:pt x="42064" y="38283"/>
                  <a:pt x="41686" y="38283"/>
                </a:cubicBezTo>
                <a:close/>
                <a:moveTo>
                  <a:pt x="48681" y="38283"/>
                </a:moveTo>
                <a:cubicBezTo>
                  <a:pt x="48303" y="38283"/>
                  <a:pt x="47925" y="38661"/>
                  <a:pt x="47925" y="38945"/>
                </a:cubicBezTo>
                <a:cubicBezTo>
                  <a:pt x="47925" y="39323"/>
                  <a:pt x="48114" y="39701"/>
                  <a:pt x="48681" y="39701"/>
                </a:cubicBezTo>
                <a:cubicBezTo>
                  <a:pt x="48965" y="39701"/>
                  <a:pt x="49343" y="39323"/>
                  <a:pt x="49343" y="38945"/>
                </a:cubicBezTo>
                <a:cubicBezTo>
                  <a:pt x="49248" y="38661"/>
                  <a:pt x="48965" y="38283"/>
                  <a:pt x="48681" y="38283"/>
                </a:cubicBezTo>
                <a:close/>
                <a:moveTo>
                  <a:pt x="55581" y="38283"/>
                </a:moveTo>
                <a:cubicBezTo>
                  <a:pt x="55298" y="38283"/>
                  <a:pt x="54920" y="38661"/>
                  <a:pt x="54920" y="38945"/>
                </a:cubicBezTo>
                <a:cubicBezTo>
                  <a:pt x="54920" y="39323"/>
                  <a:pt x="55109" y="39701"/>
                  <a:pt x="55581" y="39701"/>
                </a:cubicBezTo>
                <a:cubicBezTo>
                  <a:pt x="55960" y="39701"/>
                  <a:pt x="56338" y="39323"/>
                  <a:pt x="56338" y="38945"/>
                </a:cubicBezTo>
                <a:cubicBezTo>
                  <a:pt x="56243" y="38661"/>
                  <a:pt x="55960" y="38283"/>
                  <a:pt x="55581" y="38283"/>
                </a:cubicBezTo>
                <a:close/>
                <a:moveTo>
                  <a:pt x="62576" y="38283"/>
                </a:moveTo>
                <a:cubicBezTo>
                  <a:pt x="62198" y="38283"/>
                  <a:pt x="61820" y="38661"/>
                  <a:pt x="61820" y="38945"/>
                </a:cubicBezTo>
                <a:cubicBezTo>
                  <a:pt x="61820" y="39323"/>
                  <a:pt x="62104" y="39701"/>
                  <a:pt x="62576" y="39701"/>
                </a:cubicBezTo>
                <a:cubicBezTo>
                  <a:pt x="62954" y="39701"/>
                  <a:pt x="63333" y="39323"/>
                  <a:pt x="63333" y="38945"/>
                </a:cubicBezTo>
                <a:cubicBezTo>
                  <a:pt x="63144" y="38661"/>
                  <a:pt x="62954" y="38283"/>
                  <a:pt x="62576" y="38283"/>
                </a:cubicBezTo>
                <a:close/>
                <a:moveTo>
                  <a:pt x="69571" y="38283"/>
                </a:moveTo>
                <a:cubicBezTo>
                  <a:pt x="69193" y="38283"/>
                  <a:pt x="68815" y="38661"/>
                  <a:pt x="68815" y="38945"/>
                </a:cubicBezTo>
                <a:cubicBezTo>
                  <a:pt x="68815" y="39323"/>
                  <a:pt x="69099" y="39701"/>
                  <a:pt x="69571" y="39701"/>
                </a:cubicBezTo>
                <a:cubicBezTo>
                  <a:pt x="69949" y="39701"/>
                  <a:pt x="70233" y="39323"/>
                  <a:pt x="70233" y="38945"/>
                </a:cubicBezTo>
                <a:cubicBezTo>
                  <a:pt x="70138" y="38661"/>
                  <a:pt x="69949" y="38283"/>
                  <a:pt x="69571" y="38283"/>
                </a:cubicBezTo>
                <a:close/>
                <a:moveTo>
                  <a:pt x="3309" y="40079"/>
                </a:moveTo>
                <a:cubicBezTo>
                  <a:pt x="2931" y="40079"/>
                  <a:pt x="2553" y="40363"/>
                  <a:pt x="2553" y="40741"/>
                </a:cubicBezTo>
                <a:cubicBezTo>
                  <a:pt x="2553" y="41119"/>
                  <a:pt x="2742" y="41497"/>
                  <a:pt x="3309" y="41497"/>
                </a:cubicBezTo>
                <a:cubicBezTo>
                  <a:pt x="3593" y="41497"/>
                  <a:pt x="3971" y="41119"/>
                  <a:pt x="3971" y="40741"/>
                </a:cubicBezTo>
                <a:cubicBezTo>
                  <a:pt x="3876" y="40268"/>
                  <a:pt x="3593" y="40079"/>
                  <a:pt x="3309" y="40079"/>
                </a:cubicBezTo>
                <a:close/>
                <a:moveTo>
                  <a:pt x="10209" y="40079"/>
                </a:moveTo>
                <a:cubicBezTo>
                  <a:pt x="9831" y="40079"/>
                  <a:pt x="9548" y="40363"/>
                  <a:pt x="9548" y="40741"/>
                </a:cubicBezTo>
                <a:cubicBezTo>
                  <a:pt x="9548" y="41119"/>
                  <a:pt x="9737" y="41497"/>
                  <a:pt x="10209" y="41497"/>
                </a:cubicBezTo>
                <a:cubicBezTo>
                  <a:pt x="10587" y="41497"/>
                  <a:pt x="10966" y="41119"/>
                  <a:pt x="10966" y="40741"/>
                </a:cubicBezTo>
                <a:cubicBezTo>
                  <a:pt x="10871" y="40268"/>
                  <a:pt x="10587" y="40079"/>
                  <a:pt x="10209" y="40079"/>
                </a:cubicBezTo>
                <a:close/>
                <a:moveTo>
                  <a:pt x="17204" y="40079"/>
                </a:moveTo>
                <a:cubicBezTo>
                  <a:pt x="16826" y="40079"/>
                  <a:pt x="16543" y="40363"/>
                  <a:pt x="16543" y="40741"/>
                </a:cubicBezTo>
                <a:cubicBezTo>
                  <a:pt x="16543" y="41119"/>
                  <a:pt x="16732" y="41497"/>
                  <a:pt x="17204" y="41497"/>
                </a:cubicBezTo>
                <a:cubicBezTo>
                  <a:pt x="17582" y="41497"/>
                  <a:pt x="17960" y="41119"/>
                  <a:pt x="17960" y="40741"/>
                </a:cubicBezTo>
                <a:cubicBezTo>
                  <a:pt x="17771" y="40268"/>
                  <a:pt x="17582" y="40079"/>
                  <a:pt x="17204" y="40079"/>
                </a:cubicBezTo>
                <a:close/>
                <a:moveTo>
                  <a:pt x="24199" y="40079"/>
                </a:moveTo>
                <a:cubicBezTo>
                  <a:pt x="23821" y="40079"/>
                  <a:pt x="23443" y="40363"/>
                  <a:pt x="23443" y="40741"/>
                </a:cubicBezTo>
                <a:cubicBezTo>
                  <a:pt x="23443" y="41119"/>
                  <a:pt x="23726" y="41497"/>
                  <a:pt x="24199" y="41497"/>
                </a:cubicBezTo>
                <a:cubicBezTo>
                  <a:pt x="24577" y="41497"/>
                  <a:pt x="24861" y="41119"/>
                  <a:pt x="24861" y="40741"/>
                </a:cubicBezTo>
                <a:cubicBezTo>
                  <a:pt x="24766" y="40268"/>
                  <a:pt x="24577" y="40079"/>
                  <a:pt x="24199" y="40079"/>
                </a:cubicBezTo>
                <a:close/>
                <a:moveTo>
                  <a:pt x="31099" y="40079"/>
                </a:moveTo>
                <a:cubicBezTo>
                  <a:pt x="30816" y="40079"/>
                  <a:pt x="30438" y="40363"/>
                  <a:pt x="30438" y="40741"/>
                </a:cubicBezTo>
                <a:cubicBezTo>
                  <a:pt x="30438" y="41119"/>
                  <a:pt x="30627" y="41497"/>
                  <a:pt x="31099" y="41497"/>
                </a:cubicBezTo>
                <a:cubicBezTo>
                  <a:pt x="31478" y="41497"/>
                  <a:pt x="31856" y="41119"/>
                  <a:pt x="31856" y="40741"/>
                </a:cubicBezTo>
                <a:cubicBezTo>
                  <a:pt x="31761" y="40268"/>
                  <a:pt x="31478" y="40079"/>
                  <a:pt x="31099" y="40079"/>
                </a:cubicBezTo>
                <a:close/>
                <a:moveTo>
                  <a:pt x="38094" y="40079"/>
                </a:moveTo>
                <a:cubicBezTo>
                  <a:pt x="37811" y="40079"/>
                  <a:pt x="37433" y="40363"/>
                  <a:pt x="37433" y="40741"/>
                </a:cubicBezTo>
                <a:cubicBezTo>
                  <a:pt x="37433" y="41119"/>
                  <a:pt x="37622" y="41497"/>
                  <a:pt x="38094" y="41497"/>
                </a:cubicBezTo>
                <a:cubicBezTo>
                  <a:pt x="38472" y="41497"/>
                  <a:pt x="38851" y="41119"/>
                  <a:pt x="38851" y="40741"/>
                </a:cubicBezTo>
                <a:cubicBezTo>
                  <a:pt x="38851" y="40268"/>
                  <a:pt x="38472" y="40079"/>
                  <a:pt x="38094" y="40079"/>
                </a:cubicBezTo>
                <a:close/>
                <a:moveTo>
                  <a:pt x="45089" y="40079"/>
                </a:moveTo>
                <a:cubicBezTo>
                  <a:pt x="44711" y="40079"/>
                  <a:pt x="44333" y="40363"/>
                  <a:pt x="44333" y="40741"/>
                </a:cubicBezTo>
                <a:cubicBezTo>
                  <a:pt x="44333" y="41119"/>
                  <a:pt x="44617" y="41497"/>
                  <a:pt x="45089" y="41497"/>
                </a:cubicBezTo>
                <a:cubicBezTo>
                  <a:pt x="45467" y="41497"/>
                  <a:pt x="45845" y="41119"/>
                  <a:pt x="45845" y="40741"/>
                </a:cubicBezTo>
                <a:cubicBezTo>
                  <a:pt x="45845" y="40268"/>
                  <a:pt x="45467" y="40079"/>
                  <a:pt x="45089" y="40079"/>
                </a:cubicBezTo>
                <a:close/>
                <a:moveTo>
                  <a:pt x="52084" y="40079"/>
                </a:moveTo>
                <a:cubicBezTo>
                  <a:pt x="51706" y="40079"/>
                  <a:pt x="51328" y="40363"/>
                  <a:pt x="51328" y="40741"/>
                </a:cubicBezTo>
                <a:cubicBezTo>
                  <a:pt x="51328" y="41119"/>
                  <a:pt x="51611" y="41497"/>
                  <a:pt x="52084" y="41497"/>
                </a:cubicBezTo>
                <a:cubicBezTo>
                  <a:pt x="52462" y="41497"/>
                  <a:pt x="52746" y="41119"/>
                  <a:pt x="52746" y="40741"/>
                </a:cubicBezTo>
                <a:cubicBezTo>
                  <a:pt x="52746" y="40268"/>
                  <a:pt x="52368" y="40079"/>
                  <a:pt x="52084" y="40079"/>
                </a:cubicBezTo>
                <a:close/>
                <a:moveTo>
                  <a:pt x="59079" y="40079"/>
                </a:moveTo>
                <a:cubicBezTo>
                  <a:pt x="58701" y="40079"/>
                  <a:pt x="58323" y="40363"/>
                  <a:pt x="58323" y="40741"/>
                </a:cubicBezTo>
                <a:cubicBezTo>
                  <a:pt x="58323" y="41119"/>
                  <a:pt x="58512" y="41497"/>
                  <a:pt x="59079" y="41497"/>
                </a:cubicBezTo>
                <a:cubicBezTo>
                  <a:pt x="59363" y="41497"/>
                  <a:pt x="59741" y="41119"/>
                  <a:pt x="59741" y="40741"/>
                </a:cubicBezTo>
                <a:cubicBezTo>
                  <a:pt x="59741" y="40268"/>
                  <a:pt x="59363" y="40079"/>
                  <a:pt x="59079" y="40079"/>
                </a:cubicBezTo>
                <a:close/>
                <a:moveTo>
                  <a:pt x="65979" y="40079"/>
                </a:moveTo>
                <a:cubicBezTo>
                  <a:pt x="65601" y="40079"/>
                  <a:pt x="65318" y="40363"/>
                  <a:pt x="65318" y="40741"/>
                </a:cubicBezTo>
                <a:cubicBezTo>
                  <a:pt x="65318" y="41119"/>
                  <a:pt x="65507" y="41497"/>
                  <a:pt x="65979" y="41497"/>
                </a:cubicBezTo>
                <a:cubicBezTo>
                  <a:pt x="66357" y="41497"/>
                  <a:pt x="66735" y="41119"/>
                  <a:pt x="66735" y="40741"/>
                </a:cubicBezTo>
                <a:cubicBezTo>
                  <a:pt x="66735" y="40268"/>
                  <a:pt x="66357" y="40079"/>
                  <a:pt x="65979" y="40079"/>
                </a:cubicBezTo>
                <a:close/>
                <a:moveTo>
                  <a:pt x="72974" y="40079"/>
                </a:moveTo>
                <a:cubicBezTo>
                  <a:pt x="72596" y="40079"/>
                  <a:pt x="72312" y="40363"/>
                  <a:pt x="72312" y="40741"/>
                </a:cubicBezTo>
                <a:cubicBezTo>
                  <a:pt x="72312" y="41119"/>
                  <a:pt x="72502" y="41497"/>
                  <a:pt x="72974" y="41497"/>
                </a:cubicBezTo>
                <a:cubicBezTo>
                  <a:pt x="73352" y="41497"/>
                  <a:pt x="73730" y="41119"/>
                  <a:pt x="73730" y="40741"/>
                </a:cubicBezTo>
                <a:cubicBezTo>
                  <a:pt x="73730" y="40268"/>
                  <a:pt x="73352" y="40079"/>
                  <a:pt x="72974" y="40079"/>
                </a:cubicBezTo>
                <a:close/>
                <a:moveTo>
                  <a:pt x="6712" y="41780"/>
                </a:moveTo>
                <a:cubicBezTo>
                  <a:pt x="6334" y="41780"/>
                  <a:pt x="5956" y="42159"/>
                  <a:pt x="5956" y="42537"/>
                </a:cubicBezTo>
                <a:cubicBezTo>
                  <a:pt x="5956" y="42915"/>
                  <a:pt x="6239" y="43198"/>
                  <a:pt x="6712" y="43198"/>
                </a:cubicBezTo>
                <a:cubicBezTo>
                  <a:pt x="7090" y="43198"/>
                  <a:pt x="7374" y="42915"/>
                  <a:pt x="7374" y="42537"/>
                </a:cubicBezTo>
                <a:cubicBezTo>
                  <a:pt x="7374" y="42064"/>
                  <a:pt x="7090" y="41780"/>
                  <a:pt x="6712" y="41780"/>
                </a:cubicBezTo>
                <a:close/>
                <a:moveTo>
                  <a:pt x="13707" y="41780"/>
                </a:moveTo>
                <a:cubicBezTo>
                  <a:pt x="13329" y="41780"/>
                  <a:pt x="12951" y="42159"/>
                  <a:pt x="12951" y="42537"/>
                </a:cubicBezTo>
                <a:cubicBezTo>
                  <a:pt x="12951" y="42915"/>
                  <a:pt x="13234" y="43198"/>
                  <a:pt x="13707" y="43198"/>
                </a:cubicBezTo>
                <a:cubicBezTo>
                  <a:pt x="13990" y="43198"/>
                  <a:pt x="14368" y="42915"/>
                  <a:pt x="14368" y="42537"/>
                </a:cubicBezTo>
                <a:cubicBezTo>
                  <a:pt x="14368" y="42064"/>
                  <a:pt x="13990" y="41780"/>
                  <a:pt x="13707" y="41780"/>
                </a:cubicBezTo>
                <a:close/>
                <a:moveTo>
                  <a:pt x="20607" y="41780"/>
                </a:moveTo>
                <a:cubicBezTo>
                  <a:pt x="20324" y="41780"/>
                  <a:pt x="19945" y="42159"/>
                  <a:pt x="19945" y="42537"/>
                </a:cubicBezTo>
                <a:cubicBezTo>
                  <a:pt x="19945" y="42915"/>
                  <a:pt x="20135" y="43198"/>
                  <a:pt x="20607" y="43198"/>
                </a:cubicBezTo>
                <a:cubicBezTo>
                  <a:pt x="20985" y="43198"/>
                  <a:pt x="21363" y="42915"/>
                  <a:pt x="21363" y="42537"/>
                </a:cubicBezTo>
                <a:cubicBezTo>
                  <a:pt x="21363" y="42064"/>
                  <a:pt x="21080" y="41780"/>
                  <a:pt x="20607" y="41780"/>
                </a:cubicBezTo>
                <a:close/>
                <a:moveTo>
                  <a:pt x="27602" y="41780"/>
                </a:moveTo>
                <a:cubicBezTo>
                  <a:pt x="27224" y="41780"/>
                  <a:pt x="26846" y="42159"/>
                  <a:pt x="26846" y="42537"/>
                </a:cubicBezTo>
                <a:cubicBezTo>
                  <a:pt x="26846" y="42915"/>
                  <a:pt x="27129" y="43198"/>
                  <a:pt x="27602" y="43198"/>
                </a:cubicBezTo>
                <a:cubicBezTo>
                  <a:pt x="27980" y="43198"/>
                  <a:pt x="28358" y="42915"/>
                  <a:pt x="28358" y="42537"/>
                </a:cubicBezTo>
                <a:cubicBezTo>
                  <a:pt x="28358" y="42064"/>
                  <a:pt x="28075" y="41780"/>
                  <a:pt x="27602" y="41780"/>
                </a:cubicBezTo>
                <a:close/>
                <a:moveTo>
                  <a:pt x="34691" y="41780"/>
                </a:moveTo>
                <a:cubicBezTo>
                  <a:pt x="34313" y="41780"/>
                  <a:pt x="33935" y="42159"/>
                  <a:pt x="33935" y="42537"/>
                </a:cubicBezTo>
                <a:cubicBezTo>
                  <a:pt x="33935" y="42915"/>
                  <a:pt x="34219" y="43198"/>
                  <a:pt x="34691" y="43198"/>
                </a:cubicBezTo>
                <a:cubicBezTo>
                  <a:pt x="35070" y="43198"/>
                  <a:pt x="35448" y="42915"/>
                  <a:pt x="35448" y="42537"/>
                </a:cubicBezTo>
                <a:cubicBezTo>
                  <a:pt x="35259" y="42064"/>
                  <a:pt x="35070" y="41780"/>
                  <a:pt x="34691" y="41780"/>
                </a:cubicBezTo>
                <a:close/>
                <a:moveTo>
                  <a:pt x="41686" y="41780"/>
                </a:moveTo>
                <a:cubicBezTo>
                  <a:pt x="41308" y="41780"/>
                  <a:pt x="40930" y="42159"/>
                  <a:pt x="40930" y="42537"/>
                </a:cubicBezTo>
                <a:cubicBezTo>
                  <a:pt x="40930" y="42915"/>
                  <a:pt x="41214" y="43198"/>
                  <a:pt x="41686" y="43198"/>
                </a:cubicBezTo>
                <a:cubicBezTo>
                  <a:pt x="42064" y="43198"/>
                  <a:pt x="42348" y="42915"/>
                  <a:pt x="42348" y="42537"/>
                </a:cubicBezTo>
                <a:cubicBezTo>
                  <a:pt x="42253" y="42064"/>
                  <a:pt x="42064" y="41780"/>
                  <a:pt x="41686" y="41780"/>
                </a:cubicBezTo>
                <a:close/>
                <a:moveTo>
                  <a:pt x="48681" y="41780"/>
                </a:moveTo>
                <a:cubicBezTo>
                  <a:pt x="48303" y="41780"/>
                  <a:pt x="47925" y="42159"/>
                  <a:pt x="47925" y="42537"/>
                </a:cubicBezTo>
                <a:cubicBezTo>
                  <a:pt x="47925" y="42915"/>
                  <a:pt x="48114" y="43198"/>
                  <a:pt x="48681" y="43198"/>
                </a:cubicBezTo>
                <a:cubicBezTo>
                  <a:pt x="48965" y="43198"/>
                  <a:pt x="49343" y="42915"/>
                  <a:pt x="49343" y="42537"/>
                </a:cubicBezTo>
                <a:cubicBezTo>
                  <a:pt x="49248" y="42064"/>
                  <a:pt x="48965" y="41780"/>
                  <a:pt x="48681" y="41780"/>
                </a:cubicBezTo>
                <a:close/>
                <a:moveTo>
                  <a:pt x="55581" y="41780"/>
                </a:moveTo>
                <a:cubicBezTo>
                  <a:pt x="55298" y="41780"/>
                  <a:pt x="54920" y="42159"/>
                  <a:pt x="54920" y="42537"/>
                </a:cubicBezTo>
                <a:cubicBezTo>
                  <a:pt x="54920" y="42915"/>
                  <a:pt x="55109" y="43198"/>
                  <a:pt x="55581" y="43198"/>
                </a:cubicBezTo>
                <a:cubicBezTo>
                  <a:pt x="55960" y="43198"/>
                  <a:pt x="56338" y="42915"/>
                  <a:pt x="56338" y="42537"/>
                </a:cubicBezTo>
                <a:cubicBezTo>
                  <a:pt x="56243" y="42064"/>
                  <a:pt x="55960" y="41780"/>
                  <a:pt x="55581" y="41780"/>
                </a:cubicBezTo>
                <a:close/>
                <a:moveTo>
                  <a:pt x="62576" y="41780"/>
                </a:moveTo>
                <a:cubicBezTo>
                  <a:pt x="62198" y="41780"/>
                  <a:pt x="61820" y="42159"/>
                  <a:pt x="61820" y="42537"/>
                </a:cubicBezTo>
                <a:cubicBezTo>
                  <a:pt x="61820" y="42915"/>
                  <a:pt x="62104" y="43198"/>
                  <a:pt x="62576" y="43198"/>
                </a:cubicBezTo>
                <a:cubicBezTo>
                  <a:pt x="62954" y="43198"/>
                  <a:pt x="63333" y="42915"/>
                  <a:pt x="63333" y="42537"/>
                </a:cubicBezTo>
                <a:cubicBezTo>
                  <a:pt x="63144" y="42064"/>
                  <a:pt x="62954" y="41780"/>
                  <a:pt x="62576" y="41780"/>
                </a:cubicBezTo>
                <a:close/>
                <a:moveTo>
                  <a:pt x="69571" y="41780"/>
                </a:moveTo>
                <a:cubicBezTo>
                  <a:pt x="69193" y="41780"/>
                  <a:pt x="68815" y="42159"/>
                  <a:pt x="68815" y="42537"/>
                </a:cubicBezTo>
                <a:cubicBezTo>
                  <a:pt x="68815" y="42915"/>
                  <a:pt x="69099" y="43198"/>
                  <a:pt x="69571" y="43198"/>
                </a:cubicBezTo>
                <a:cubicBezTo>
                  <a:pt x="69949" y="43198"/>
                  <a:pt x="70233" y="42915"/>
                  <a:pt x="70233" y="42537"/>
                </a:cubicBezTo>
                <a:cubicBezTo>
                  <a:pt x="70138" y="42064"/>
                  <a:pt x="69949" y="41780"/>
                  <a:pt x="69571" y="41780"/>
                </a:cubicBezTo>
                <a:close/>
                <a:moveTo>
                  <a:pt x="3309" y="43482"/>
                </a:moveTo>
                <a:cubicBezTo>
                  <a:pt x="2931" y="43482"/>
                  <a:pt x="2553" y="43765"/>
                  <a:pt x="2553" y="44144"/>
                </a:cubicBezTo>
                <a:cubicBezTo>
                  <a:pt x="2553" y="44522"/>
                  <a:pt x="2742" y="44900"/>
                  <a:pt x="3309" y="44900"/>
                </a:cubicBezTo>
                <a:cubicBezTo>
                  <a:pt x="3593" y="44900"/>
                  <a:pt x="3971" y="44522"/>
                  <a:pt x="3971" y="44144"/>
                </a:cubicBezTo>
                <a:cubicBezTo>
                  <a:pt x="3876" y="43765"/>
                  <a:pt x="3593" y="43482"/>
                  <a:pt x="3309" y="43482"/>
                </a:cubicBezTo>
                <a:close/>
                <a:moveTo>
                  <a:pt x="10209" y="43482"/>
                </a:moveTo>
                <a:cubicBezTo>
                  <a:pt x="9831" y="43482"/>
                  <a:pt x="9548" y="43765"/>
                  <a:pt x="9548" y="44144"/>
                </a:cubicBezTo>
                <a:cubicBezTo>
                  <a:pt x="9548" y="44522"/>
                  <a:pt x="9737" y="44900"/>
                  <a:pt x="10209" y="44900"/>
                </a:cubicBezTo>
                <a:cubicBezTo>
                  <a:pt x="10587" y="44900"/>
                  <a:pt x="10966" y="44522"/>
                  <a:pt x="10966" y="44144"/>
                </a:cubicBezTo>
                <a:cubicBezTo>
                  <a:pt x="10871" y="43765"/>
                  <a:pt x="10587" y="43482"/>
                  <a:pt x="10209" y="43482"/>
                </a:cubicBezTo>
                <a:close/>
                <a:moveTo>
                  <a:pt x="17204" y="43482"/>
                </a:moveTo>
                <a:cubicBezTo>
                  <a:pt x="16826" y="43482"/>
                  <a:pt x="16543" y="43765"/>
                  <a:pt x="16543" y="44144"/>
                </a:cubicBezTo>
                <a:cubicBezTo>
                  <a:pt x="16543" y="44522"/>
                  <a:pt x="16732" y="44900"/>
                  <a:pt x="17204" y="44900"/>
                </a:cubicBezTo>
                <a:cubicBezTo>
                  <a:pt x="17582" y="44900"/>
                  <a:pt x="17960" y="44522"/>
                  <a:pt x="17960" y="44144"/>
                </a:cubicBezTo>
                <a:cubicBezTo>
                  <a:pt x="17771" y="43765"/>
                  <a:pt x="17582" y="43482"/>
                  <a:pt x="17204" y="43482"/>
                </a:cubicBezTo>
                <a:close/>
                <a:moveTo>
                  <a:pt x="24199" y="43482"/>
                </a:moveTo>
                <a:cubicBezTo>
                  <a:pt x="23821" y="43482"/>
                  <a:pt x="23443" y="43765"/>
                  <a:pt x="23443" y="44144"/>
                </a:cubicBezTo>
                <a:cubicBezTo>
                  <a:pt x="23443" y="44522"/>
                  <a:pt x="23726" y="44900"/>
                  <a:pt x="24199" y="44900"/>
                </a:cubicBezTo>
                <a:cubicBezTo>
                  <a:pt x="24577" y="44900"/>
                  <a:pt x="24861" y="44522"/>
                  <a:pt x="24861" y="44144"/>
                </a:cubicBezTo>
                <a:cubicBezTo>
                  <a:pt x="24766" y="43765"/>
                  <a:pt x="24577" y="43482"/>
                  <a:pt x="24199" y="43482"/>
                </a:cubicBezTo>
                <a:close/>
                <a:moveTo>
                  <a:pt x="31099" y="43482"/>
                </a:moveTo>
                <a:cubicBezTo>
                  <a:pt x="30816" y="43482"/>
                  <a:pt x="30438" y="43765"/>
                  <a:pt x="30438" y="44144"/>
                </a:cubicBezTo>
                <a:cubicBezTo>
                  <a:pt x="30438" y="44522"/>
                  <a:pt x="30627" y="44900"/>
                  <a:pt x="31099" y="44900"/>
                </a:cubicBezTo>
                <a:cubicBezTo>
                  <a:pt x="31478" y="44900"/>
                  <a:pt x="31856" y="44522"/>
                  <a:pt x="31856" y="44144"/>
                </a:cubicBezTo>
                <a:cubicBezTo>
                  <a:pt x="31761" y="43765"/>
                  <a:pt x="31478" y="43482"/>
                  <a:pt x="31099" y="43482"/>
                </a:cubicBezTo>
                <a:close/>
                <a:moveTo>
                  <a:pt x="38094" y="43482"/>
                </a:moveTo>
                <a:cubicBezTo>
                  <a:pt x="37811" y="43482"/>
                  <a:pt x="37433" y="43765"/>
                  <a:pt x="37433" y="44144"/>
                </a:cubicBezTo>
                <a:cubicBezTo>
                  <a:pt x="37433" y="44522"/>
                  <a:pt x="37622" y="44900"/>
                  <a:pt x="38094" y="44900"/>
                </a:cubicBezTo>
                <a:cubicBezTo>
                  <a:pt x="38472" y="44900"/>
                  <a:pt x="38851" y="44522"/>
                  <a:pt x="38851" y="44144"/>
                </a:cubicBezTo>
                <a:cubicBezTo>
                  <a:pt x="38851" y="43765"/>
                  <a:pt x="38472" y="43482"/>
                  <a:pt x="38094" y="43482"/>
                </a:cubicBezTo>
                <a:close/>
                <a:moveTo>
                  <a:pt x="45089" y="43482"/>
                </a:moveTo>
                <a:cubicBezTo>
                  <a:pt x="44711" y="43482"/>
                  <a:pt x="44333" y="43765"/>
                  <a:pt x="44333" y="44144"/>
                </a:cubicBezTo>
                <a:cubicBezTo>
                  <a:pt x="44333" y="44522"/>
                  <a:pt x="44617" y="44900"/>
                  <a:pt x="45089" y="44900"/>
                </a:cubicBezTo>
                <a:cubicBezTo>
                  <a:pt x="45467" y="44900"/>
                  <a:pt x="45845" y="44522"/>
                  <a:pt x="45845" y="44144"/>
                </a:cubicBezTo>
                <a:cubicBezTo>
                  <a:pt x="45845" y="43765"/>
                  <a:pt x="45467" y="43482"/>
                  <a:pt x="45089" y="43482"/>
                </a:cubicBezTo>
                <a:close/>
                <a:moveTo>
                  <a:pt x="52084" y="43482"/>
                </a:moveTo>
                <a:cubicBezTo>
                  <a:pt x="51706" y="43482"/>
                  <a:pt x="51328" y="43765"/>
                  <a:pt x="51328" y="44144"/>
                </a:cubicBezTo>
                <a:cubicBezTo>
                  <a:pt x="51328" y="44522"/>
                  <a:pt x="51611" y="44900"/>
                  <a:pt x="52084" y="44900"/>
                </a:cubicBezTo>
                <a:cubicBezTo>
                  <a:pt x="52462" y="44900"/>
                  <a:pt x="52746" y="44522"/>
                  <a:pt x="52746" y="44144"/>
                </a:cubicBezTo>
                <a:cubicBezTo>
                  <a:pt x="52746" y="43765"/>
                  <a:pt x="52368" y="43482"/>
                  <a:pt x="52084" y="43482"/>
                </a:cubicBezTo>
                <a:close/>
                <a:moveTo>
                  <a:pt x="59079" y="43482"/>
                </a:moveTo>
                <a:cubicBezTo>
                  <a:pt x="58701" y="43482"/>
                  <a:pt x="58323" y="43765"/>
                  <a:pt x="58323" y="44144"/>
                </a:cubicBezTo>
                <a:cubicBezTo>
                  <a:pt x="58323" y="44522"/>
                  <a:pt x="58512" y="44900"/>
                  <a:pt x="59079" y="44900"/>
                </a:cubicBezTo>
                <a:cubicBezTo>
                  <a:pt x="59363" y="44900"/>
                  <a:pt x="59741" y="44522"/>
                  <a:pt x="59741" y="44144"/>
                </a:cubicBezTo>
                <a:cubicBezTo>
                  <a:pt x="59741" y="43765"/>
                  <a:pt x="59363" y="43482"/>
                  <a:pt x="59079" y="43482"/>
                </a:cubicBezTo>
                <a:close/>
                <a:moveTo>
                  <a:pt x="65979" y="43482"/>
                </a:moveTo>
                <a:cubicBezTo>
                  <a:pt x="65601" y="43482"/>
                  <a:pt x="65318" y="43765"/>
                  <a:pt x="65318" y="44144"/>
                </a:cubicBezTo>
                <a:cubicBezTo>
                  <a:pt x="65318" y="44522"/>
                  <a:pt x="65507" y="44900"/>
                  <a:pt x="65979" y="44900"/>
                </a:cubicBezTo>
                <a:cubicBezTo>
                  <a:pt x="66357" y="44900"/>
                  <a:pt x="66735" y="44522"/>
                  <a:pt x="66735" y="44144"/>
                </a:cubicBezTo>
                <a:cubicBezTo>
                  <a:pt x="66735" y="43765"/>
                  <a:pt x="66357" y="43482"/>
                  <a:pt x="65979" y="43482"/>
                </a:cubicBezTo>
                <a:close/>
                <a:moveTo>
                  <a:pt x="72974" y="43482"/>
                </a:moveTo>
                <a:cubicBezTo>
                  <a:pt x="72596" y="43482"/>
                  <a:pt x="72312" y="43765"/>
                  <a:pt x="72312" y="44144"/>
                </a:cubicBezTo>
                <a:cubicBezTo>
                  <a:pt x="72312" y="44522"/>
                  <a:pt x="72502" y="44900"/>
                  <a:pt x="72974" y="44900"/>
                </a:cubicBezTo>
                <a:cubicBezTo>
                  <a:pt x="73352" y="44900"/>
                  <a:pt x="73730" y="44522"/>
                  <a:pt x="73730" y="44144"/>
                </a:cubicBezTo>
                <a:cubicBezTo>
                  <a:pt x="73730" y="43765"/>
                  <a:pt x="73352" y="43482"/>
                  <a:pt x="72974" y="43482"/>
                </a:cubicBezTo>
                <a:close/>
                <a:moveTo>
                  <a:pt x="6712" y="45278"/>
                </a:moveTo>
                <a:cubicBezTo>
                  <a:pt x="6334" y="45278"/>
                  <a:pt x="5956" y="45561"/>
                  <a:pt x="5956" y="45939"/>
                </a:cubicBezTo>
                <a:cubicBezTo>
                  <a:pt x="5956" y="46318"/>
                  <a:pt x="6239" y="46696"/>
                  <a:pt x="6712" y="46696"/>
                </a:cubicBezTo>
                <a:cubicBezTo>
                  <a:pt x="7090" y="46696"/>
                  <a:pt x="7374" y="46318"/>
                  <a:pt x="7374" y="45939"/>
                </a:cubicBezTo>
                <a:cubicBezTo>
                  <a:pt x="7374" y="45561"/>
                  <a:pt x="7090" y="45278"/>
                  <a:pt x="6712" y="45278"/>
                </a:cubicBezTo>
                <a:close/>
                <a:moveTo>
                  <a:pt x="13707" y="45278"/>
                </a:moveTo>
                <a:cubicBezTo>
                  <a:pt x="13329" y="45278"/>
                  <a:pt x="12951" y="45561"/>
                  <a:pt x="12951" y="45939"/>
                </a:cubicBezTo>
                <a:cubicBezTo>
                  <a:pt x="12951" y="46318"/>
                  <a:pt x="13234" y="46696"/>
                  <a:pt x="13707" y="46696"/>
                </a:cubicBezTo>
                <a:cubicBezTo>
                  <a:pt x="13990" y="46696"/>
                  <a:pt x="14368" y="46318"/>
                  <a:pt x="14368" y="45939"/>
                </a:cubicBezTo>
                <a:cubicBezTo>
                  <a:pt x="14368" y="45561"/>
                  <a:pt x="13990" y="45278"/>
                  <a:pt x="13707" y="45278"/>
                </a:cubicBezTo>
                <a:close/>
                <a:moveTo>
                  <a:pt x="20607" y="45278"/>
                </a:moveTo>
                <a:cubicBezTo>
                  <a:pt x="20324" y="45278"/>
                  <a:pt x="19945" y="45561"/>
                  <a:pt x="19945" y="45939"/>
                </a:cubicBezTo>
                <a:cubicBezTo>
                  <a:pt x="19945" y="46318"/>
                  <a:pt x="20135" y="46696"/>
                  <a:pt x="20607" y="46696"/>
                </a:cubicBezTo>
                <a:cubicBezTo>
                  <a:pt x="20985" y="46696"/>
                  <a:pt x="21363" y="46318"/>
                  <a:pt x="21363" y="45939"/>
                </a:cubicBezTo>
                <a:cubicBezTo>
                  <a:pt x="21363" y="45561"/>
                  <a:pt x="21080" y="45278"/>
                  <a:pt x="20607" y="45278"/>
                </a:cubicBezTo>
                <a:close/>
                <a:moveTo>
                  <a:pt x="27602" y="45278"/>
                </a:moveTo>
                <a:cubicBezTo>
                  <a:pt x="27224" y="45278"/>
                  <a:pt x="26846" y="45561"/>
                  <a:pt x="26846" y="45939"/>
                </a:cubicBezTo>
                <a:cubicBezTo>
                  <a:pt x="26846" y="46318"/>
                  <a:pt x="27129" y="46696"/>
                  <a:pt x="27602" y="46696"/>
                </a:cubicBezTo>
                <a:cubicBezTo>
                  <a:pt x="27980" y="46696"/>
                  <a:pt x="28358" y="46318"/>
                  <a:pt x="28358" y="45939"/>
                </a:cubicBezTo>
                <a:cubicBezTo>
                  <a:pt x="28358" y="45561"/>
                  <a:pt x="28075" y="45278"/>
                  <a:pt x="27602" y="45278"/>
                </a:cubicBezTo>
                <a:close/>
                <a:moveTo>
                  <a:pt x="34691" y="45278"/>
                </a:moveTo>
                <a:cubicBezTo>
                  <a:pt x="34313" y="45278"/>
                  <a:pt x="33935" y="45561"/>
                  <a:pt x="33935" y="45939"/>
                </a:cubicBezTo>
                <a:cubicBezTo>
                  <a:pt x="33935" y="46318"/>
                  <a:pt x="34219" y="46696"/>
                  <a:pt x="34691" y="46696"/>
                </a:cubicBezTo>
                <a:cubicBezTo>
                  <a:pt x="35070" y="46696"/>
                  <a:pt x="35448" y="46318"/>
                  <a:pt x="35448" y="45939"/>
                </a:cubicBezTo>
                <a:cubicBezTo>
                  <a:pt x="35259" y="45561"/>
                  <a:pt x="35070" y="45278"/>
                  <a:pt x="34691" y="45278"/>
                </a:cubicBezTo>
                <a:close/>
                <a:moveTo>
                  <a:pt x="41686" y="45278"/>
                </a:moveTo>
                <a:cubicBezTo>
                  <a:pt x="41308" y="45278"/>
                  <a:pt x="40930" y="45561"/>
                  <a:pt x="40930" y="45939"/>
                </a:cubicBezTo>
                <a:cubicBezTo>
                  <a:pt x="40930" y="46318"/>
                  <a:pt x="41214" y="46696"/>
                  <a:pt x="41686" y="46696"/>
                </a:cubicBezTo>
                <a:cubicBezTo>
                  <a:pt x="42064" y="46696"/>
                  <a:pt x="42348" y="46318"/>
                  <a:pt x="42348" y="45939"/>
                </a:cubicBezTo>
                <a:cubicBezTo>
                  <a:pt x="42253" y="45561"/>
                  <a:pt x="42064" y="45278"/>
                  <a:pt x="41686" y="45278"/>
                </a:cubicBezTo>
                <a:close/>
                <a:moveTo>
                  <a:pt x="48681" y="45278"/>
                </a:moveTo>
                <a:cubicBezTo>
                  <a:pt x="48303" y="45278"/>
                  <a:pt x="47925" y="45561"/>
                  <a:pt x="47925" y="45939"/>
                </a:cubicBezTo>
                <a:cubicBezTo>
                  <a:pt x="47925" y="46318"/>
                  <a:pt x="48114" y="46696"/>
                  <a:pt x="48681" y="46696"/>
                </a:cubicBezTo>
                <a:cubicBezTo>
                  <a:pt x="48965" y="46696"/>
                  <a:pt x="49343" y="46318"/>
                  <a:pt x="49343" y="45939"/>
                </a:cubicBezTo>
                <a:cubicBezTo>
                  <a:pt x="49248" y="45561"/>
                  <a:pt x="48965" y="45278"/>
                  <a:pt x="48681" y="45278"/>
                </a:cubicBezTo>
                <a:close/>
                <a:moveTo>
                  <a:pt x="55581" y="45278"/>
                </a:moveTo>
                <a:cubicBezTo>
                  <a:pt x="55298" y="45278"/>
                  <a:pt x="54920" y="45561"/>
                  <a:pt x="54920" y="45939"/>
                </a:cubicBezTo>
                <a:cubicBezTo>
                  <a:pt x="54920" y="46318"/>
                  <a:pt x="55109" y="46696"/>
                  <a:pt x="55581" y="46696"/>
                </a:cubicBezTo>
                <a:cubicBezTo>
                  <a:pt x="55960" y="46696"/>
                  <a:pt x="56338" y="46318"/>
                  <a:pt x="56338" y="45939"/>
                </a:cubicBezTo>
                <a:cubicBezTo>
                  <a:pt x="56243" y="45561"/>
                  <a:pt x="55960" y="45278"/>
                  <a:pt x="55581" y="45278"/>
                </a:cubicBezTo>
                <a:close/>
                <a:moveTo>
                  <a:pt x="62576" y="45278"/>
                </a:moveTo>
                <a:cubicBezTo>
                  <a:pt x="62198" y="45278"/>
                  <a:pt x="61820" y="45561"/>
                  <a:pt x="61820" y="45939"/>
                </a:cubicBezTo>
                <a:cubicBezTo>
                  <a:pt x="61820" y="46318"/>
                  <a:pt x="62104" y="46696"/>
                  <a:pt x="62576" y="46696"/>
                </a:cubicBezTo>
                <a:cubicBezTo>
                  <a:pt x="62954" y="46696"/>
                  <a:pt x="63333" y="46318"/>
                  <a:pt x="63333" y="45939"/>
                </a:cubicBezTo>
                <a:cubicBezTo>
                  <a:pt x="63144" y="45561"/>
                  <a:pt x="62954" y="45278"/>
                  <a:pt x="62576" y="45278"/>
                </a:cubicBezTo>
                <a:close/>
                <a:moveTo>
                  <a:pt x="69571" y="45278"/>
                </a:moveTo>
                <a:cubicBezTo>
                  <a:pt x="69193" y="45278"/>
                  <a:pt x="68815" y="45561"/>
                  <a:pt x="68815" y="45939"/>
                </a:cubicBezTo>
                <a:cubicBezTo>
                  <a:pt x="68815" y="46318"/>
                  <a:pt x="69099" y="46696"/>
                  <a:pt x="69571" y="46696"/>
                </a:cubicBezTo>
                <a:cubicBezTo>
                  <a:pt x="69949" y="46696"/>
                  <a:pt x="70233" y="46318"/>
                  <a:pt x="70233" y="45939"/>
                </a:cubicBezTo>
                <a:cubicBezTo>
                  <a:pt x="70138" y="45561"/>
                  <a:pt x="69949" y="45278"/>
                  <a:pt x="69571" y="45278"/>
                </a:cubicBezTo>
                <a:close/>
                <a:moveTo>
                  <a:pt x="72974" y="46979"/>
                </a:moveTo>
                <a:cubicBezTo>
                  <a:pt x="72596" y="46979"/>
                  <a:pt x="72407" y="47263"/>
                  <a:pt x="72407" y="47735"/>
                </a:cubicBezTo>
                <a:cubicBezTo>
                  <a:pt x="72407" y="48114"/>
                  <a:pt x="72596" y="48208"/>
                  <a:pt x="72880" y="48303"/>
                </a:cubicBezTo>
                <a:cubicBezTo>
                  <a:pt x="72880" y="48208"/>
                  <a:pt x="72974" y="47925"/>
                  <a:pt x="72974" y="47830"/>
                </a:cubicBezTo>
                <a:cubicBezTo>
                  <a:pt x="73069" y="47641"/>
                  <a:pt x="73069" y="47357"/>
                  <a:pt x="73258" y="47168"/>
                </a:cubicBezTo>
                <a:cubicBezTo>
                  <a:pt x="73069" y="47168"/>
                  <a:pt x="73069" y="46979"/>
                  <a:pt x="72974" y="46979"/>
                </a:cubicBezTo>
                <a:close/>
                <a:moveTo>
                  <a:pt x="3309" y="46979"/>
                </a:moveTo>
                <a:cubicBezTo>
                  <a:pt x="2931" y="46979"/>
                  <a:pt x="2553" y="47357"/>
                  <a:pt x="2553" y="47735"/>
                </a:cubicBezTo>
                <a:cubicBezTo>
                  <a:pt x="2553" y="48114"/>
                  <a:pt x="2742" y="48397"/>
                  <a:pt x="3309" y="48397"/>
                </a:cubicBezTo>
                <a:cubicBezTo>
                  <a:pt x="3593" y="48397"/>
                  <a:pt x="3971" y="48114"/>
                  <a:pt x="3971" y="47735"/>
                </a:cubicBezTo>
                <a:cubicBezTo>
                  <a:pt x="3876" y="47263"/>
                  <a:pt x="3593" y="46979"/>
                  <a:pt x="3309" y="46979"/>
                </a:cubicBezTo>
                <a:close/>
                <a:moveTo>
                  <a:pt x="10209" y="46979"/>
                </a:moveTo>
                <a:cubicBezTo>
                  <a:pt x="9831" y="46979"/>
                  <a:pt x="9548" y="47357"/>
                  <a:pt x="9548" y="47735"/>
                </a:cubicBezTo>
                <a:cubicBezTo>
                  <a:pt x="9548" y="48114"/>
                  <a:pt x="9737" y="48397"/>
                  <a:pt x="10209" y="48397"/>
                </a:cubicBezTo>
                <a:cubicBezTo>
                  <a:pt x="10587" y="48397"/>
                  <a:pt x="10966" y="48114"/>
                  <a:pt x="10966" y="47735"/>
                </a:cubicBezTo>
                <a:cubicBezTo>
                  <a:pt x="10871" y="47263"/>
                  <a:pt x="10587" y="46979"/>
                  <a:pt x="10209" y="46979"/>
                </a:cubicBezTo>
                <a:close/>
                <a:moveTo>
                  <a:pt x="17204" y="46979"/>
                </a:moveTo>
                <a:cubicBezTo>
                  <a:pt x="16826" y="46979"/>
                  <a:pt x="16543" y="47357"/>
                  <a:pt x="16543" y="47735"/>
                </a:cubicBezTo>
                <a:cubicBezTo>
                  <a:pt x="16543" y="48114"/>
                  <a:pt x="16732" y="48397"/>
                  <a:pt x="17204" y="48397"/>
                </a:cubicBezTo>
                <a:cubicBezTo>
                  <a:pt x="17582" y="48397"/>
                  <a:pt x="17960" y="48114"/>
                  <a:pt x="17960" y="47735"/>
                </a:cubicBezTo>
                <a:cubicBezTo>
                  <a:pt x="17771" y="47263"/>
                  <a:pt x="17582" y="46979"/>
                  <a:pt x="17204" y="46979"/>
                </a:cubicBezTo>
                <a:close/>
                <a:moveTo>
                  <a:pt x="24199" y="46979"/>
                </a:moveTo>
                <a:cubicBezTo>
                  <a:pt x="23821" y="46979"/>
                  <a:pt x="23443" y="47357"/>
                  <a:pt x="23443" y="47735"/>
                </a:cubicBezTo>
                <a:cubicBezTo>
                  <a:pt x="23443" y="48114"/>
                  <a:pt x="23726" y="48397"/>
                  <a:pt x="24199" y="48397"/>
                </a:cubicBezTo>
                <a:cubicBezTo>
                  <a:pt x="24577" y="48397"/>
                  <a:pt x="24861" y="48114"/>
                  <a:pt x="24861" y="47735"/>
                </a:cubicBezTo>
                <a:cubicBezTo>
                  <a:pt x="24766" y="47263"/>
                  <a:pt x="24577" y="46979"/>
                  <a:pt x="24199" y="46979"/>
                </a:cubicBezTo>
                <a:close/>
                <a:moveTo>
                  <a:pt x="31099" y="46979"/>
                </a:moveTo>
                <a:cubicBezTo>
                  <a:pt x="30816" y="46979"/>
                  <a:pt x="30438" y="47357"/>
                  <a:pt x="30438" y="47735"/>
                </a:cubicBezTo>
                <a:cubicBezTo>
                  <a:pt x="30438" y="48114"/>
                  <a:pt x="30627" y="48397"/>
                  <a:pt x="31099" y="48397"/>
                </a:cubicBezTo>
                <a:cubicBezTo>
                  <a:pt x="31478" y="48397"/>
                  <a:pt x="31856" y="48114"/>
                  <a:pt x="31856" y="47735"/>
                </a:cubicBezTo>
                <a:cubicBezTo>
                  <a:pt x="31761" y="47263"/>
                  <a:pt x="31478" y="46979"/>
                  <a:pt x="31099" y="46979"/>
                </a:cubicBezTo>
                <a:close/>
                <a:moveTo>
                  <a:pt x="38094" y="46979"/>
                </a:moveTo>
                <a:cubicBezTo>
                  <a:pt x="37811" y="46979"/>
                  <a:pt x="37433" y="47357"/>
                  <a:pt x="37433" y="47735"/>
                </a:cubicBezTo>
                <a:cubicBezTo>
                  <a:pt x="37433" y="48114"/>
                  <a:pt x="37622" y="48397"/>
                  <a:pt x="38094" y="48397"/>
                </a:cubicBezTo>
                <a:cubicBezTo>
                  <a:pt x="38472" y="48397"/>
                  <a:pt x="38851" y="48114"/>
                  <a:pt x="38851" y="47735"/>
                </a:cubicBezTo>
                <a:cubicBezTo>
                  <a:pt x="38851" y="47263"/>
                  <a:pt x="38472" y="46979"/>
                  <a:pt x="38094" y="46979"/>
                </a:cubicBezTo>
                <a:close/>
                <a:moveTo>
                  <a:pt x="45089" y="46979"/>
                </a:moveTo>
                <a:cubicBezTo>
                  <a:pt x="44711" y="46979"/>
                  <a:pt x="44333" y="47357"/>
                  <a:pt x="44333" y="47735"/>
                </a:cubicBezTo>
                <a:cubicBezTo>
                  <a:pt x="44333" y="48114"/>
                  <a:pt x="44617" y="48397"/>
                  <a:pt x="45089" y="48397"/>
                </a:cubicBezTo>
                <a:cubicBezTo>
                  <a:pt x="45467" y="48397"/>
                  <a:pt x="45845" y="48114"/>
                  <a:pt x="45845" y="47735"/>
                </a:cubicBezTo>
                <a:cubicBezTo>
                  <a:pt x="45845" y="47263"/>
                  <a:pt x="45467" y="46979"/>
                  <a:pt x="45089" y="46979"/>
                </a:cubicBezTo>
                <a:close/>
                <a:moveTo>
                  <a:pt x="52084" y="46979"/>
                </a:moveTo>
                <a:cubicBezTo>
                  <a:pt x="51706" y="46979"/>
                  <a:pt x="51328" y="47357"/>
                  <a:pt x="51328" y="47735"/>
                </a:cubicBezTo>
                <a:cubicBezTo>
                  <a:pt x="51328" y="48114"/>
                  <a:pt x="51611" y="48397"/>
                  <a:pt x="52084" y="48397"/>
                </a:cubicBezTo>
                <a:cubicBezTo>
                  <a:pt x="52462" y="48397"/>
                  <a:pt x="52746" y="48114"/>
                  <a:pt x="52746" y="47735"/>
                </a:cubicBezTo>
                <a:cubicBezTo>
                  <a:pt x="52746" y="47263"/>
                  <a:pt x="52368" y="46979"/>
                  <a:pt x="52084" y="46979"/>
                </a:cubicBezTo>
                <a:close/>
                <a:moveTo>
                  <a:pt x="59079" y="46979"/>
                </a:moveTo>
                <a:cubicBezTo>
                  <a:pt x="58701" y="46979"/>
                  <a:pt x="58323" y="47357"/>
                  <a:pt x="58323" y="47735"/>
                </a:cubicBezTo>
                <a:cubicBezTo>
                  <a:pt x="58323" y="48114"/>
                  <a:pt x="58512" y="48397"/>
                  <a:pt x="59079" y="48397"/>
                </a:cubicBezTo>
                <a:cubicBezTo>
                  <a:pt x="59363" y="48397"/>
                  <a:pt x="59741" y="48114"/>
                  <a:pt x="59741" y="47735"/>
                </a:cubicBezTo>
                <a:cubicBezTo>
                  <a:pt x="59741" y="47263"/>
                  <a:pt x="59363" y="46979"/>
                  <a:pt x="59079" y="46979"/>
                </a:cubicBezTo>
                <a:close/>
                <a:moveTo>
                  <a:pt x="65979" y="46979"/>
                </a:moveTo>
                <a:cubicBezTo>
                  <a:pt x="65601" y="46979"/>
                  <a:pt x="65318" y="47357"/>
                  <a:pt x="65318" y="47735"/>
                </a:cubicBezTo>
                <a:cubicBezTo>
                  <a:pt x="65318" y="48114"/>
                  <a:pt x="65507" y="48397"/>
                  <a:pt x="65979" y="48397"/>
                </a:cubicBezTo>
                <a:cubicBezTo>
                  <a:pt x="66357" y="48397"/>
                  <a:pt x="66735" y="48114"/>
                  <a:pt x="66735" y="47735"/>
                </a:cubicBezTo>
                <a:cubicBezTo>
                  <a:pt x="66735" y="47263"/>
                  <a:pt x="66357" y="46979"/>
                  <a:pt x="65979" y="46979"/>
                </a:cubicBezTo>
                <a:close/>
                <a:moveTo>
                  <a:pt x="6712" y="48775"/>
                </a:moveTo>
                <a:cubicBezTo>
                  <a:pt x="6334" y="48775"/>
                  <a:pt x="5956" y="49153"/>
                  <a:pt x="5956" y="49531"/>
                </a:cubicBezTo>
                <a:cubicBezTo>
                  <a:pt x="5956" y="49815"/>
                  <a:pt x="6239" y="50193"/>
                  <a:pt x="6712" y="50193"/>
                </a:cubicBezTo>
                <a:cubicBezTo>
                  <a:pt x="7090" y="50193"/>
                  <a:pt x="7374" y="49815"/>
                  <a:pt x="7374" y="49531"/>
                </a:cubicBezTo>
                <a:cubicBezTo>
                  <a:pt x="7374" y="49059"/>
                  <a:pt x="7090" y="48775"/>
                  <a:pt x="6712" y="48775"/>
                </a:cubicBezTo>
                <a:close/>
                <a:moveTo>
                  <a:pt x="13707" y="48775"/>
                </a:moveTo>
                <a:cubicBezTo>
                  <a:pt x="13329" y="48775"/>
                  <a:pt x="12951" y="49153"/>
                  <a:pt x="12951" y="49531"/>
                </a:cubicBezTo>
                <a:cubicBezTo>
                  <a:pt x="12951" y="49815"/>
                  <a:pt x="13234" y="50193"/>
                  <a:pt x="13707" y="50193"/>
                </a:cubicBezTo>
                <a:cubicBezTo>
                  <a:pt x="13990" y="50193"/>
                  <a:pt x="14368" y="49815"/>
                  <a:pt x="14368" y="49531"/>
                </a:cubicBezTo>
                <a:cubicBezTo>
                  <a:pt x="14368" y="49059"/>
                  <a:pt x="13990" y="48775"/>
                  <a:pt x="13707" y="48775"/>
                </a:cubicBezTo>
                <a:close/>
                <a:moveTo>
                  <a:pt x="20607" y="48775"/>
                </a:moveTo>
                <a:cubicBezTo>
                  <a:pt x="20324" y="48775"/>
                  <a:pt x="19945" y="49153"/>
                  <a:pt x="19945" y="49531"/>
                </a:cubicBezTo>
                <a:cubicBezTo>
                  <a:pt x="19945" y="49815"/>
                  <a:pt x="20135" y="50193"/>
                  <a:pt x="20607" y="50193"/>
                </a:cubicBezTo>
                <a:cubicBezTo>
                  <a:pt x="20985" y="50193"/>
                  <a:pt x="21363" y="49815"/>
                  <a:pt x="21363" y="49531"/>
                </a:cubicBezTo>
                <a:cubicBezTo>
                  <a:pt x="21363" y="49059"/>
                  <a:pt x="21080" y="48775"/>
                  <a:pt x="20607" y="48775"/>
                </a:cubicBezTo>
                <a:close/>
                <a:moveTo>
                  <a:pt x="27602" y="48775"/>
                </a:moveTo>
                <a:cubicBezTo>
                  <a:pt x="27224" y="48775"/>
                  <a:pt x="26846" y="49153"/>
                  <a:pt x="26846" y="49531"/>
                </a:cubicBezTo>
                <a:cubicBezTo>
                  <a:pt x="26846" y="49815"/>
                  <a:pt x="27129" y="50193"/>
                  <a:pt x="27602" y="50193"/>
                </a:cubicBezTo>
                <a:cubicBezTo>
                  <a:pt x="27980" y="50193"/>
                  <a:pt x="28358" y="49815"/>
                  <a:pt x="28358" y="49531"/>
                </a:cubicBezTo>
                <a:cubicBezTo>
                  <a:pt x="28358" y="49059"/>
                  <a:pt x="28075" y="48775"/>
                  <a:pt x="27602" y="48775"/>
                </a:cubicBezTo>
                <a:close/>
                <a:moveTo>
                  <a:pt x="34691" y="48775"/>
                </a:moveTo>
                <a:cubicBezTo>
                  <a:pt x="34313" y="48775"/>
                  <a:pt x="33935" y="49153"/>
                  <a:pt x="33935" y="49531"/>
                </a:cubicBezTo>
                <a:cubicBezTo>
                  <a:pt x="33935" y="49815"/>
                  <a:pt x="34219" y="50193"/>
                  <a:pt x="34691" y="50193"/>
                </a:cubicBezTo>
                <a:cubicBezTo>
                  <a:pt x="35070" y="50193"/>
                  <a:pt x="35448" y="49815"/>
                  <a:pt x="35448" y="49531"/>
                </a:cubicBezTo>
                <a:cubicBezTo>
                  <a:pt x="35259" y="49059"/>
                  <a:pt x="35070" y="48775"/>
                  <a:pt x="34691" y="48775"/>
                </a:cubicBezTo>
                <a:close/>
                <a:moveTo>
                  <a:pt x="41686" y="48775"/>
                </a:moveTo>
                <a:cubicBezTo>
                  <a:pt x="41308" y="48775"/>
                  <a:pt x="40930" y="49153"/>
                  <a:pt x="40930" y="49531"/>
                </a:cubicBezTo>
                <a:cubicBezTo>
                  <a:pt x="40930" y="49815"/>
                  <a:pt x="41214" y="50193"/>
                  <a:pt x="41686" y="50193"/>
                </a:cubicBezTo>
                <a:cubicBezTo>
                  <a:pt x="42064" y="50193"/>
                  <a:pt x="42348" y="49815"/>
                  <a:pt x="42348" y="49531"/>
                </a:cubicBezTo>
                <a:cubicBezTo>
                  <a:pt x="42253" y="49059"/>
                  <a:pt x="42064" y="48775"/>
                  <a:pt x="41686" y="48775"/>
                </a:cubicBezTo>
                <a:close/>
                <a:moveTo>
                  <a:pt x="48681" y="48775"/>
                </a:moveTo>
                <a:cubicBezTo>
                  <a:pt x="48303" y="48775"/>
                  <a:pt x="47925" y="49153"/>
                  <a:pt x="47925" y="49531"/>
                </a:cubicBezTo>
                <a:cubicBezTo>
                  <a:pt x="47925" y="49815"/>
                  <a:pt x="48114" y="50193"/>
                  <a:pt x="48681" y="50193"/>
                </a:cubicBezTo>
                <a:cubicBezTo>
                  <a:pt x="48965" y="50193"/>
                  <a:pt x="49343" y="49815"/>
                  <a:pt x="49343" y="49531"/>
                </a:cubicBezTo>
                <a:cubicBezTo>
                  <a:pt x="49248" y="49059"/>
                  <a:pt x="48965" y="48775"/>
                  <a:pt x="48681" y="48775"/>
                </a:cubicBezTo>
                <a:close/>
                <a:moveTo>
                  <a:pt x="55581" y="48775"/>
                </a:moveTo>
                <a:cubicBezTo>
                  <a:pt x="55298" y="48775"/>
                  <a:pt x="54920" y="49153"/>
                  <a:pt x="54920" y="49531"/>
                </a:cubicBezTo>
                <a:cubicBezTo>
                  <a:pt x="54920" y="49815"/>
                  <a:pt x="55109" y="50193"/>
                  <a:pt x="55581" y="50193"/>
                </a:cubicBezTo>
                <a:cubicBezTo>
                  <a:pt x="55960" y="50193"/>
                  <a:pt x="56338" y="49815"/>
                  <a:pt x="56338" y="49531"/>
                </a:cubicBezTo>
                <a:cubicBezTo>
                  <a:pt x="56243" y="49059"/>
                  <a:pt x="55960" y="48775"/>
                  <a:pt x="55581" y="48775"/>
                </a:cubicBezTo>
                <a:close/>
                <a:moveTo>
                  <a:pt x="62576" y="48775"/>
                </a:moveTo>
                <a:cubicBezTo>
                  <a:pt x="62198" y="48775"/>
                  <a:pt x="61820" y="49153"/>
                  <a:pt x="61820" y="49531"/>
                </a:cubicBezTo>
                <a:cubicBezTo>
                  <a:pt x="61820" y="49815"/>
                  <a:pt x="62104" y="50193"/>
                  <a:pt x="62576" y="50193"/>
                </a:cubicBezTo>
                <a:cubicBezTo>
                  <a:pt x="62954" y="50193"/>
                  <a:pt x="63333" y="49815"/>
                  <a:pt x="63333" y="49531"/>
                </a:cubicBezTo>
                <a:cubicBezTo>
                  <a:pt x="63144" y="49059"/>
                  <a:pt x="62954" y="48775"/>
                  <a:pt x="62576" y="48775"/>
                </a:cubicBezTo>
                <a:close/>
                <a:moveTo>
                  <a:pt x="69571" y="48775"/>
                </a:moveTo>
                <a:cubicBezTo>
                  <a:pt x="69193" y="48775"/>
                  <a:pt x="68815" y="49153"/>
                  <a:pt x="68815" y="49531"/>
                </a:cubicBezTo>
                <a:cubicBezTo>
                  <a:pt x="68815" y="49815"/>
                  <a:pt x="69099" y="50193"/>
                  <a:pt x="69571" y="50193"/>
                </a:cubicBezTo>
                <a:cubicBezTo>
                  <a:pt x="69949" y="50193"/>
                  <a:pt x="70233" y="49815"/>
                  <a:pt x="70233" y="49531"/>
                </a:cubicBezTo>
                <a:cubicBezTo>
                  <a:pt x="70138" y="49059"/>
                  <a:pt x="69949" y="48775"/>
                  <a:pt x="69571" y="48775"/>
                </a:cubicBezTo>
                <a:close/>
                <a:moveTo>
                  <a:pt x="3309" y="50477"/>
                </a:moveTo>
                <a:cubicBezTo>
                  <a:pt x="3025" y="50477"/>
                  <a:pt x="2836" y="50666"/>
                  <a:pt x="2647" y="50855"/>
                </a:cubicBezTo>
                <a:lnTo>
                  <a:pt x="3025" y="51611"/>
                </a:lnTo>
                <a:cubicBezTo>
                  <a:pt x="3120" y="51611"/>
                  <a:pt x="3120" y="51706"/>
                  <a:pt x="3309" y="51706"/>
                </a:cubicBezTo>
                <a:cubicBezTo>
                  <a:pt x="3593" y="51706"/>
                  <a:pt x="3971" y="51422"/>
                  <a:pt x="3971" y="51044"/>
                </a:cubicBezTo>
                <a:cubicBezTo>
                  <a:pt x="3876" y="50760"/>
                  <a:pt x="3593" y="50477"/>
                  <a:pt x="3309" y="50477"/>
                </a:cubicBezTo>
                <a:close/>
                <a:moveTo>
                  <a:pt x="10209" y="50477"/>
                </a:moveTo>
                <a:cubicBezTo>
                  <a:pt x="9831" y="50477"/>
                  <a:pt x="9548" y="50760"/>
                  <a:pt x="9548" y="51138"/>
                </a:cubicBezTo>
                <a:cubicBezTo>
                  <a:pt x="9548" y="51516"/>
                  <a:pt x="9737" y="51895"/>
                  <a:pt x="10209" y="51895"/>
                </a:cubicBezTo>
                <a:cubicBezTo>
                  <a:pt x="10587" y="51895"/>
                  <a:pt x="10966" y="51516"/>
                  <a:pt x="10966" y="51138"/>
                </a:cubicBezTo>
                <a:cubicBezTo>
                  <a:pt x="10871" y="50760"/>
                  <a:pt x="10587" y="50477"/>
                  <a:pt x="10209" y="50477"/>
                </a:cubicBezTo>
                <a:close/>
                <a:moveTo>
                  <a:pt x="17204" y="50477"/>
                </a:moveTo>
                <a:cubicBezTo>
                  <a:pt x="16826" y="50477"/>
                  <a:pt x="16543" y="50760"/>
                  <a:pt x="16543" y="51138"/>
                </a:cubicBezTo>
                <a:cubicBezTo>
                  <a:pt x="16543" y="51516"/>
                  <a:pt x="16732" y="51895"/>
                  <a:pt x="17204" y="51895"/>
                </a:cubicBezTo>
                <a:cubicBezTo>
                  <a:pt x="17582" y="51895"/>
                  <a:pt x="17960" y="51516"/>
                  <a:pt x="17960" y="51138"/>
                </a:cubicBezTo>
                <a:cubicBezTo>
                  <a:pt x="17771" y="50760"/>
                  <a:pt x="17582" y="50477"/>
                  <a:pt x="17204" y="50477"/>
                </a:cubicBezTo>
                <a:close/>
                <a:moveTo>
                  <a:pt x="24199" y="50477"/>
                </a:moveTo>
                <a:cubicBezTo>
                  <a:pt x="23821" y="50477"/>
                  <a:pt x="23443" y="50760"/>
                  <a:pt x="23443" y="51138"/>
                </a:cubicBezTo>
                <a:cubicBezTo>
                  <a:pt x="23443" y="51516"/>
                  <a:pt x="23726" y="51895"/>
                  <a:pt x="24199" y="51895"/>
                </a:cubicBezTo>
                <a:cubicBezTo>
                  <a:pt x="24577" y="51895"/>
                  <a:pt x="24861" y="51516"/>
                  <a:pt x="24861" y="51138"/>
                </a:cubicBezTo>
                <a:cubicBezTo>
                  <a:pt x="24766" y="50760"/>
                  <a:pt x="24577" y="50477"/>
                  <a:pt x="24199" y="50477"/>
                </a:cubicBezTo>
                <a:close/>
                <a:moveTo>
                  <a:pt x="31099" y="50477"/>
                </a:moveTo>
                <a:cubicBezTo>
                  <a:pt x="30816" y="50477"/>
                  <a:pt x="30438" y="50760"/>
                  <a:pt x="30438" y="51138"/>
                </a:cubicBezTo>
                <a:cubicBezTo>
                  <a:pt x="30438" y="51516"/>
                  <a:pt x="30627" y="51895"/>
                  <a:pt x="31099" y="51895"/>
                </a:cubicBezTo>
                <a:cubicBezTo>
                  <a:pt x="31478" y="51895"/>
                  <a:pt x="31856" y="51516"/>
                  <a:pt x="31856" y="51138"/>
                </a:cubicBezTo>
                <a:cubicBezTo>
                  <a:pt x="31761" y="50760"/>
                  <a:pt x="31478" y="50477"/>
                  <a:pt x="31099" y="50477"/>
                </a:cubicBezTo>
                <a:close/>
                <a:moveTo>
                  <a:pt x="38094" y="50477"/>
                </a:moveTo>
                <a:cubicBezTo>
                  <a:pt x="37811" y="50477"/>
                  <a:pt x="37433" y="50760"/>
                  <a:pt x="37433" y="51138"/>
                </a:cubicBezTo>
                <a:cubicBezTo>
                  <a:pt x="37433" y="51516"/>
                  <a:pt x="37622" y="51895"/>
                  <a:pt x="38094" y="51895"/>
                </a:cubicBezTo>
                <a:cubicBezTo>
                  <a:pt x="38472" y="51895"/>
                  <a:pt x="38851" y="51516"/>
                  <a:pt x="38851" y="51138"/>
                </a:cubicBezTo>
                <a:cubicBezTo>
                  <a:pt x="38851" y="50760"/>
                  <a:pt x="38472" y="50477"/>
                  <a:pt x="38094" y="50477"/>
                </a:cubicBezTo>
                <a:close/>
                <a:moveTo>
                  <a:pt x="45089" y="50477"/>
                </a:moveTo>
                <a:cubicBezTo>
                  <a:pt x="44711" y="50477"/>
                  <a:pt x="44333" y="50760"/>
                  <a:pt x="44333" y="51138"/>
                </a:cubicBezTo>
                <a:cubicBezTo>
                  <a:pt x="44333" y="51516"/>
                  <a:pt x="44617" y="51895"/>
                  <a:pt x="45089" y="51895"/>
                </a:cubicBezTo>
                <a:cubicBezTo>
                  <a:pt x="45467" y="51895"/>
                  <a:pt x="45845" y="51516"/>
                  <a:pt x="45845" y="51138"/>
                </a:cubicBezTo>
                <a:cubicBezTo>
                  <a:pt x="45845" y="50760"/>
                  <a:pt x="45467" y="50477"/>
                  <a:pt x="45089" y="50477"/>
                </a:cubicBezTo>
                <a:close/>
                <a:moveTo>
                  <a:pt x="52084" y="50477"/>
                </a:moveTo>
                <a:cubicBezTo>
                  <a:pt x="51706" y="50477"/>
                  <a:pt x="51328" y="50760"/>
                  <a:pt x="51328" y="51138"/>
                </a:cubicBezTo>
                <a:cubicBezTo>
                  <a:pt x="51328" y="51516"/>
                  <a:pt x="51611" y="51895"/>
                  <a:pt x="52084" y="51895"/>
                </a:cubicBezTo>
                <a:cubicBezTo>
                  <a:pt x="52462" y="51895"/>
                  <a:pt x="52746" y="51516"/>
                  <a:pt x="52746" y="51138"/>
                </a:cubicBezTo>
                <a:cubicBezTo>
                  <a:pt x="52746" y="50760"/>
                  <a:pt x="52368" y="50477"/>
                  <a:pt x="52084" y="50477"/>
                </a:cubicBezTo>
                <a:close/>
                <a:moveTo>
                  <a:pt x="59079" y="50477"/>
                </a:moveTo>
                <a:cubicBezTo>
                  <a:pt x="58701" y="50477"/>
                  <a:pt x="58323" y="50760"/>
                  <a:pt x="58323" y="51138"/>
                </a:cubicBezTo>
                <a:cubicBezTo>
                  <a:pt x="58323" y="51516"/>
                  <a:pt x="58512" y="51895"/>
                  <a:pt x="59079" y="51895"/>
                </a:cubicBezTo>
                <a:cubicBezTo>
                  <a:pt x="59363" y="51895"/>
                  <a:pt x="59741" y="51516"/>
                  <a:pt x="59741" y="51138"/>
                </a:cubicBezTo>
                <a:cubicBezTo>
                  <a:pt x="59741" y="50760"/>
                  <a:pt x="59363" y="50477"/>
                  <a:pt x="59079" y="50477"/>
                </a:cubicBezTo>
                <a:close/>
                <a:moveTo>
                  <a:pt x="65979" y="50477"/>
                </a:moveTo>
                <a:cubicBezTo>
                  <a:pt x="65601" y="50477"/>
                  <a:pt x="65318" y="50760"/>
                  <a:pt x="65318" y="51138"/>
                </a:cubicBezTo>
                <a:cubicBezTo>
                  <a:pt x="65318" y="51516"/>
                  <a:pt x="65507" y="51895"/>
                  <a:pt x="65979" y="51895"/>
                </a:cubicBezTo>
                <a:cubicBezTo>
                  <a:pt x="66357" y="51895"/>
                  <a:pt x="66735" y="51516"/>
                  <a:pt x="66735" y="51138"/>
                </a:cubicBezTo>
                <a:cubicBezTo>
                  <a:pt x="66735" y="50760"/>
                  <a:pt x="66357" y="50477"/>
                  <a:pt x="65979" y="50477"/>
                </a:cubicBezTo>
                <a:close/>
                <a:moveTo>
                  <a:pt x="6712" y="52178"/>
                </a:moveTo>
                <a:cubicBezTo>
                  <a:pt x="6334" y="52178"/>
                  <a:pt x="5956" y="52556"/>
                  <a:pt x="5956" y="52934"/>
                </a:cubicBezTo>
                <a:cubicBezTo>
                  <a:pt x="5956" y="53218"/>
                  <a:pt x="6239" y="53596"/>
                  <a:pt x="6712" y="53596"/>
                </a:cubicBezTo>
                <a:cubicBezTo>
                  <a:pt x="7090" y="53596"/>
                  <a:pt x="7374" y="53312"/>
                  <a:pt x="7374" y="52934"/>
                </a:cubicBezTo>
                <a:cubicBezTo>
                  <a:pt x="7374" y="52556"/>
                  <a:pt x="7090" y="52178"/>
                  <a:pt x="6712" y="52178"/>
                </a:cubicBezTo>
                <a:close/>
                <a:moveTo>
                  <a:pt x="13707" y="52178"/>
                </a:moveTo>
                <a:cubicBezTo>
                  <a:pt x="13329" y="52178"/>
                  <a:pt x="12951" y="52556"/>
                  <a:pt x="12951" y="52934"/>
                </a:cubicBezTo>
                <a:cubicBezTo>
                  <a:pt x="12951" y="53218"/>
                  <a:pt x="13234" y="53596"/>
                  <a:pt x="13707" y="53596"/>
                </a:cubicBezTo>
                <a:cubicBezTo>
                  <a:pt x="13990" y="53596"/>
                  <a:pt x="14368" y="53312"/>
                  <a:pt x="14368" y="52934"/>
                </a:cubicBezTo>
                <a:cubicBezTo>
                  <a:pt x="14368" y="52556"/>
                  <a:pt x="13990" y="52178"/>
                  <a:pt x="13707" y="52178"/>
                </a:cubicBezTo>
                <a:close/>
                <a:moveTo>
                  <a:pt x="20607" y="52178"/>
                </a:moveTo>
                <a:cubicBezTo>
                  <a:pt x="20324" y="52178"/>
                  <a:pt x="19945" y="52556"/>
                  <a:pt x="19945" y="52934"/>
                </a:cubicBezTo>
                <a:cubicBezTo>
                  <a:pt x="19945" y="53218"/>
                  <a:pt x="20135" y="53596"/>
                  <a:pt x="20607" y="53596"/>
                </a:cubicBezTo>
                <a:cubicBezTo>
                  <a:pt x="20985" y="53596"/>
                  <a:pt x="21363" y="53312"/>
                  <a:pt x="21363" y="52934"/>
                </a:cubicBezTo>
                <a:cubicBezTo>
                  <a:pt x="21363" y="52556"/>
                  <a:pt x="21080" y="52178"/>
                  <a:pt x="20607" y="52178"/>
                </a:cubicBezTo>
                <a:close/>
                <a:moveTo>
                  <a:pt x="27602" y="52178"/>
                </a:moveTo>
                <a:cubicBezTo>
                  <a:pt x="27224" y="52178"/>
                  <a:pt x="26846" y="52556"/>
                  <a:pt x="26846" y="52934"/>
                </a:cubicBezTo>
                <a:cubicBezTo>
                  <a:pt x="26846" y="53218"/>
                  <a:pt x="27129" y="53596"/>
                  <a:pt x="27602" y="53596"/>
                </a:cubicBezTo>
                <a:cubicBezTo>
                  <a:pt x="27980" y="53596"/>
                  <a:pt x="28358" y="53312"/>
                  <a:pt x="28358" y="52934"/>
                </a:cubicBezTo>
                <a:cubicBezTo>
                  <a:pt x="28358" y="52556"/>
                  <a:pt x="28075" y="52178"/>
                  <a:pt x="27602" y="52178"/>
                </a:cubicBezTo>
                <a:close/>
                <a:moveTo>
                  <a:pt x="34691" y="52178"/>
                </a:moveTo>
                <a:cubicBezTo>
                  <a:pt x="34313" y="52178"/>
                  <a:pt x="33935" y="52556"/>
                  <a:pt x="33935" y="52934"/>
                </a:cubicBezTo>
                <a:cubicBezTo>
                  <a:pt x="33935" y="53218"/>
                  <a:pt x="34219" y="53596"/>
                  <a:pt x="34691" y="53596"/>
                </a:cubicBezTo>
                <a:cubicBezTo>
                  <a:pt x="35070" y="53596"/>
                  <a:pt x="35448" y="53312"/>
                  <a:pt x="35448" y="52934"/>
                </a:cubicBezTo>
                <a:cubicBezTo>
                  <a:pt x="35259" y="52556"/>
                  <a:pt x="35070" y="52178"/>
                  <a:pt x="34691" y="52178"/>
                </a:cubicBezTo>
                <a:close/>
                <a:moveTo>
                  <a:pt x="41686" y="52178"/>
                </a:moveTo>
                <a:cubicBezTo>
                  <a:pt x="41308" y="52178"/>
                  <a:pt x="40930" y="52556"/>
                  <a:pt x="40930" y="52934"/>
                </a:cubicBezTo>
                <a:cubicBezTo>
                  <a:pt x="40930" y="53218"/>
                  <a:pt x="41214" y="53596"/>
                  <a:pt x="41686" y="53596"/>
                </a:cubicBezTo>
                <a:cubicBezTo>
                  <a:pt x="42064" y="53596"/>
                  <a:pt x="42348" y="53312"/>
                  <a:pt x="42348" y="52934"/>
                </a:cubicBezTo>
                <a:cubicBezTo>
                  <a:pt x="42253" y="52556"/>
                  <a:pt x="42064" y="52178"/>
                  <a:pt x="41686" y="52178"/>
                </a:cubicBezTo>
                <a:close/>
                <a:moveTo>
                  <a:pt x="48681" y="52178"/>
                </a:moveTo>
                <a:cubicBezTo>
                  <a:pt x="48303" y="52178"/>
                  <a:pt x="47925" y="52556"/>
                  <a:pt x="47925" y="52934"/>
                </a:cubicBezTo>
                <a:cubicBezTo>
                  <a:pt x="47925" y="53218"/>
                  <a:pt x="48114" y="53596"/>
                  <a:pt x="48681" y="53596"/>
                </a:cubicBezTo>
                <a:cubicBezTo>
                  <a:pt x="48965" y="53596"/>
                  <a:pt x="49343" y="53312"/>
                  <a:pt x="49343" y="52934"/>
                </a:cubicBezTo>
                <a:cubicBezTo>
                  <a:pt x="49248" y="52556"/>
                  <a:pt x="48965" y="52178"/>
                  <a:pt x="48681" y="52178"/>
                </a:cubicBezTo>
                <a:close/>
                <a:moveTo>
                  <a:pt x="55581" y="52178"/>
                </a:moveTo>
                <a:cubicBezTo>
                  <a:pt x="55298" y="52178"/>
                  <a:pt x="54920" y="52556"/>
                  <a:pt x="54920" y="52934"/>
                </a:cubicBezTo>
                <a:cubicBezTo>
                  <a:pt x="54920" y="53218"/>
                  <a:pt x="55109" y="53596"/>
                  <a:pt x="55581" y="53596"/>
                </a:cubicBezTo>
                <a:cubicBezTo>
                  <a:pt x="55960" y="53596"/>
                  <a:pt x="56338" y="53312"/>
                  <a:pt x="56338" y="52934"/>
                </a:cubicBezTo>
                <a:cubicBezTo>
                  <a:pt x="56243" y="52556"/>
                  <a:pt x="55960" y="52178"/>
                  <a:pt x="55581" y="52178"/>
                </a:cubicBezTo>
                <a:close/>
                <a:moveTo>
                  <a:pt x="62576" y="52178"/>
                </a:moveTo>
                <a:cubicBezTo>
                  <a:pt x="62198" y="52178"/>
                  <a:pt x="61820" y="52556"/>
                  <a:pt x="61820" y="52934"/>
                </a:cubicBezTo>
                <a:cubicBezTo>
                  <a:pt x="61820" y="53218"/>
                  <a:pt x="62104" y="53596"/>
                  <a:pt x="62576" y="53596"/>
                </a:cubicBezTo>
                <a:cubicBezTo>
                  <a:pt x="62954" y="53596"/>
                  <a:pt x="63333" y="53312"/>
                  <a:pt x="63333" y="52934"/>
                </a:cubicBezTo>
                <a:cubicBezTo>
                  <a:pt x="63144" y="52556"/>
                  <a:pt x="62954" y="52178"/>
                  <a:pt x="62576" y="52178"/>
                </a:cubicBezTo>
                <a:close/>
                <a:moveTo>
                  <a:pt x="69571" y="52178"/>
                </a:moveTo>
                <a:cubicBezTo>
                  <a:pt x="69193" y="52178"/>
                  <a:pt x="68815" y="52556"/>
                  <a:pt x="68815" y="52934"/>
                </a:cubicBezTo>
                <a:cubicBezTo>
                  <a:pt x="68815" y="53218"/>
                  <a:pt x="69099" y="53596"/>
                  <a:pt x="69571" y="53596"/>
                </a:cubicBezTo>
                <a:cubicBezTo>
                  <a:pt x="69949" y="53596"/>
                  <a:pt x="70233" y="53312"/>
                  <a:pt x="70233" y="52934"/>
                </a:cubicBezTo>
                <a:cubicBezTo>
                  <a:pt x="70138" y="52556"/>
                  <a:pt x="69949" y="52178"/>
                  <a:pt x="69571" y="52178"/>
                </a:cubicBezTo>
                <a:close/>
                <a:moveTo>
                  <a:pt x="10209" y="53974"/>
                </a:moveTo>
                <a:cubicBezTo>
                  <a:pt x="9831" y="53974"/>
                  <a:pt x="9548" y="54352"/>
                  <a:pt x="9548" y="54730"/>
                </a:cubicBezTo>
                <a:cubicBezTo>
                  <a:pt x="9548" y="55014"/>
                  <a:pt x="9737" y="55392"/>
                  <a:pt x="10209" y="55392"/>
                </a:cubicBezTo>
                <a:cubicBezTo>
                  <a:pt x="10587" y="55392"/>
                  <a:pt x="10966" y="55014"/>
                  <a:pt x="10966" y="54730"/>
                </a:cubicBezTo>
                <a:cubicBezTo>
                  <a:pt x="10871" y="54258"/>
                  <a:pt x="10587" y="53974"/>
                  <a:pt x="10209" y="53974"/>
                </a:cubicBezTo>
                <a:close/>
                <a:moveTo>
                  <a:pt x="17204" y="53974"/>
                </a:moveTo>
                <a:cubicBezTo>
                  <a:pt x="16826" y="53974"/>
                  <a:pt x="16543" y="54352"/>
                  <a:pt x="16543" y="54730"/>
                </a:cubicBezTo>
                <a:cubicBezTo>
                  <a:pt x="16543" y="55014"/>
                  <a:pt x="16732" y="55392"/>
                  <a:pt x="17204" y="55392"/>
                </a:cubicBezTo>
                <a:cubicBezTo>
                  <a:pt x="17582" y="55392"/>
                  <a:pt x="17960" y="55014"/>
                  <a:pt x="17960" y="54730"/>
                </a:cubicBezTo>
                <a:cubicBezTo>
                  <a:pt x="17771" y="54258"/>
                  <a:pt x="17582" y="53974"/>
                  <a:pt x="17204" y="53974"/>
                </a:cubicBezTo>
                <a:close/>
                <a:moveTo>
                  <a:pt x="24199" y="53974"/>
                </a:moveTo>
                <a:cubicBezTo>
                  <a:pt x="23821" y="53974"/>
                  <a:pt x="23443" y="54352"/>
                  <a:pt x="23443" y="54730"/>
                </a:cubicBezTo>
                <a:cubicBezTo>
                  <a:pt x="23443" y="55014"/>
                  <a:pt x="23726" y="55392"/>
                  <a:pt x="24199" y="55392"/>
                </a:cubicBezTo>
                <a:cubicBezTo>
                  <a:pt x="24577" y="55392"/>
                  <a:pt x="24861" y="55014"/>
                  <a:pt x="24861" y="54730"/>
                </a:cubicBezTo>
                <a:cubicBezTo>
                  <a:pt x="24766" y="54258"/>
                  <a:pt x="24577" y="53974"/>
                  <a:pt x="24199" y="53974"/>
                </a:cubicBezTo>
                <a:close/>
                <a:moveTo>
                  <a:pt x="31099" y="53974"/>
                </a:moveTo>
                <a:cubicBezTo>
                  <a:pt x="30816" y="53974"/>
                  <a:pt x="30438" y="54352"/>
                  <a:pt x="30438" y="54730"/>
                </a:cubicBezTo>
                <a:cubicBezTo>
                  <a:pt x="30438" y="55014"/>
                  <a:pt x="30627" y="55392"/>
                  <a:pt x="31099" y="55392"/>
                </a:cubicBezTo>
                <a:cubicBezTo>
                  <a:pt x="31478" y="55392"/>
                  <a:pt x="31856" y="55014"/>
                  <a:pt x="31856" y="54730"/>
                </a:cubicBezTo>
                <a:cubicBezTo>
                  <a:pt x="31761" y="54258"/>
                  <a:pt x="31478" y="53974"/>
                  <a:pt x="31099" y="53974"/>
                </a:cubicBezTo>
                <a:close/>
                <a:moveTo>
                  <a:pt x="38094" y="53974"/>
                </a:moveTo>
                <a:cubicBezTo>
                  <a:pt x="37811" y="53974"/>
                  <a:pt x="37433" y="54352"/>
                  <a:pt x="37433" y="54730"/>
                </a:cubicBezTo>
                <a:cubicBezTo>
                  <a:pt x="37433" y="55014"/>
                  <a:pt x="37622" y="55392"/>
                  <a:pt x="38094" y="55392"/>
                </a:cubicBezTo>
                <a:cubicBezTo>
                  <a:pt x="38472" y="55392"/>
                  <a:pt x="38851" y="55014"/>
                  <a:pt x="38851" y="54730"/>
                </a:cubicBezTo>
                <a:cubicBezTo>
                  <a:pt x="38851" y="54258"/>
                  <a:pt x="38472" y="53974"/>
                  <a:pt x="38094" y="53974"/>
                </a:cubicBezTo>
                <a:close/>
                <a:moveTo>
                  <a:pt x="45089" y="53974"/>
                </a:moveTo>
                <a:cubicBezTo>
                  <a:pt x="44711" y="53974"/>
                  <a:pt x="44333" y="54352"/>
                  <a:pt x="44333" y="54730"/>
                </a:cubicBezTo>
                <a:cubicBezTo>
                  <a:pt x="44333" y="55014"/>
                  <a:pt x="44617" y="55392"/>
                  <a:pt x="45089" y="55392"/>
                </a:cubicBezTo>
                <a:cubicBezTo>
                  <a:pt x="45467" y="55392"/>
                  <a:pt x="45845" y="55014"/>
                  <a:pt x="45845" y="54730"/>
                </a:cubicBezTo>
                <a:cubicBezTo>
                  <a:pt x="45845" y="54258"/>
                  <a:pt x="45467" y="53974"/>
                  <a:pt x="45089" y="53974"/>
                </a:cubicBezTo>
                <a:close/>
                <a:moveTo>
                  <a:pt x="52084" y="53974"/>
                </a:moveTo>
                <a:cubicBezTo>
                  <a:pt x="51706" y="53974"/>
                  <a:pt x="51328" y="54352"/>
                  <a:pt x="51328" y="54730"/>
                </a:cubicBezTo>
                <a:cubicBezTo>
                  <a:pt x="51328" y="55014"/>
                  <a:pt x="51611" y="55392"/>
                  <a:pt x="52084" y="55392"/>
                </a:cubicBezTo>
                <a:cubicBezTo>
                  <a:pt x="52462" y="55392"/>
                  <a:pt x="52746" y="55014"/>
                  <a:pt x="52746" y="54730"/>
                </a:cubicBezTo>
                <a:cubicBezTo>
                  <a:pt x="52746" y="54258"/>
                  <a:pt x="52368" y="53974"/>
                  <a:pt x="52084" y="53974"/>
                </a:cubicBezTo>
                <a:close/>
                <a:moveTo>
                  <a:pt x="59079" y="53974"/>
                </a:moveTo>
                <a:cubicBezTo>
                  <a:pt x="58701" y="53974"/>
                  <a:pt x="58323" y="54352"/>
                  <a:pt x="58323" y="54730"/>
                </a:cubicBezTo>
                <a:cubicBezTo>
                  <a:pt x="58323" y="55014"/>
                  <a:pt x="58512" y="55392"/>
                  <a:pt x="59079" y="55392"/>
                </a:cubicBezTo>
                <a:cubicBezTo>
                  <a:pt x="59363" y="55392"/>
                  <a:pt x="59741" y="55014"/>
                  <a:pt x="59741" y="54730"/>
                </a:cubicBezTo>
                <a:cubicBezTo>
                  <a:pt x="59741" y="54258"/>
                  <a:pt x="59363" y="53974"/>
                  <a:pt x="59079" y="53974"/>
                </a:cubicBezTo>
                <a:close/>
                <a:moveTo>
                  <a:pt x="65979" y="53974"/>
                </a:moveTo>
                <a:cubicBezTo>
                  <a:pt x="65601" y="53974"/>
                  <a:pt x="65318" y="54352"/>
                  <a:pt x="65318" y="54730"/>
                </a:cubicBezTo>
                <a:cubicBezTo>
                  <a:pt x="65318" y="55014"/>
                  <a:pt x="65507" y="55392"/>
                  <a:pt x="65979" y="55392"/>
                </a:cubicBezTo>
                <a:cubicBezTo>
                  <a:pt x="66357" y="55392"/>
                  <a:pt x="66735" y="55014"/>
                  <a:pt x="66735" y="54730"/>
                </a:cubicBezTo>
                <a:cubicBezTo>
                  <a:pt x="66735" y="54258"/>
                  <a:pt x="66357" y="53974"/>
                  <a:pt x="65979" y="53974"/>
                </a:cubicBezTo>
                <a:close/>
                <a:moveTo>
                  <a:pt x="69571" y="55676"/>
                </a:moveTo>
                <a:lnTo>
                  <a:pt x="69571" y="55676"/>
                </a:lnTo>
                <a:cubicBezTo>
                  <a:pt x="69193" y="55770"/>
                  <a:pt x="68815" y="55959"/>
                  <a:pt x="68815" y="56337"/>
                </a:cubicBezTo>
                <a:cubicBezTo>
                  <a:pt x="68815" y="56432"/>
                  <a:pt x="69004" y="56432"/>
                  <a:pt x="69004" y="56621"/>
                </a:cubicBezTo>
                <a:cubicBezTo>
                  <a:pt x="69193" y="56243"/>
                  <a:pt x="69288" y="55959"/>
                  <a:pt x="69571" y="55676"/>
                </a:cubicBezTo>
                <a:close/>
                <a:moveTo>
                  <a:pt x="6712" y="55770"/>
                </a:moveTo>
                <a:cubicBezTo>
                  <a:pt x="6334" y="55770"/>
                  <a:pt x="5956" y="56054"/>
                  <a:pt x="5956" y="56432"/>
                </a:cubicBezTo>
                <a:cubicBezTo>
                  <a:pt x="5956" y="56810"/>
                  <a:pt x="6239" y="57188"/>
                  <a:pt x="6712" y="57188"/>
                </a:cubicBezTo>
                <a:cubicBezTo>
                  <a:pt x="7090" y="57188"/>
                  <a:pt x="7374" y="56810"/>
                  <a:pt x="7374" y="56432"/>
                </a:cubicBezTo>
                <a:cubicBezTo>
                  <a:pt x="7374" y="55959"/>
                  <a:pt x="7090" y="55770"/>
                  <a:pt x="6712" y="55770"/>
                </a:cubicBezTo>
                <a:close/>
                <a:moveTo>
                  <a:pt x="13707" y="55770"/>
                </a:moveTo>
                <a:cubicBezTo>
                  <a:pt x="13329" y="55770"/>
                  <a:pt x="12951" y="56054"/>
                  <a:pt x="12951" y="56432"/>
                </a:cubicBezTo>
                <a:cubicBezTo>
                  <a:pt x="12951" y="56810"/>
                  <a:pt x="13234" y="57188"/>
                  <a:pt x="13707" y="57188"/>
                </a:cubicBezTo>
                <a:cubicBezTo>
                  <a:pt x="13990" y="57188"/>
                  <a:pt x="14368" y="56810"/>
                  <a:pt x="14368" y="56432"/>
                </a:cubicBezTo>
                <a:cubicBezTo>
                  <a:pt x="14368" y="55959"/>
                  <a:pt x="13990" y="55770"/>
                  <a:pt x="13707" y="55770"/>
                </a:cubicBezTo>
                <a:close/>
                <a:moveTo>
                  <a:pt x="20607" y="55770"/>
                </a:moveTo>
                <a:cubicBezTo>
                  <a:pt x="20324" y="55770"/>
                  <a:pt x="19945" y="56054"/>
                  <a:pt x="19945" y="56432"/>
                </a:cubicBezTo>
                <a:cubicBezTo>
                  <a:pt x="19945" y="56810"/>
                  <a:pt x="20135" y="57188"/>
                  <a:pt x="20607" y="57188"/>
                </a:cubicBezTo>
                <a:cubicBezTo>
                  <a:pt x="20985" y="57188"/>
                  <a:pt x="21363" y="56810"/>
                  <a:pt x="21363" y="56432"/>
                </a:cubicBezTo>
                <a:cubicBezTo>
                  <a:pt x="21363" y="55959"/>
                  <a:pt x="21080" y="55770"/>
                  <a:pt x="20607" y="55770"/>
                </a:cubicBezTo>
                <a:close/>
                <a:moveTo>
                  <a:pt x="27602" y="55770"/>
                </a:moveTo>
                <a:cubicBezTo>
                  <a:pt x="27224" y="55770"/>
                  <a:pt x="26846" y="56054"/>
                  <a:pt x="26846" y="56432"/>
                </a:cubicBezTo>
                <a:cubicBezTo>
                  <a:pt x="26846" y="56810"/>
                  <a:pt x="27129" y="57188"/>
                  <a:pt x="27602" y="57188"/>
                </a:cubicBezTo>
                <a:cubicBezTo>
                  <a:pt x="27980" y="57188"/>
                  <a:pt x="28358" y="56810"/>
                  <a:pt x="28358" y="56432"/>
                </a:cubicBezTo>
                <a:cubicBezTo>
                  <a:pt x="28358" y="55959"/>
                  <a:pt x="28075" y="55770"/>
                  <a:pt x="27602" y="55770"/>
                </a:cubicBezTo>
                <a:close/>
                <a:moveTo>
                  <a:pt x="34691" y="55770"/>
                </a:moveTo>
                <a:cubicBezTo>
                  <a:pt x="34313" y="55770"/>
                  <a:pt x="33935" y="56054"/>
                  <a:pt x="33935" y="56432"/>
                </a:cubicBezTo>
                <a:cubicBezTo>
                  <a:pt x="33935" y="56810"/>
                  <a:pt x="34219" y="57188"/>
                  <a:pt x="34691" y="57188"/>
                </a:cubicBezTo>
                <a:cubicBezTo>
                  <a:pt x="35070" y="57188"/>
                  <a:pt x="35448" y="56810"/>
                  <a:pt x="35448" y="56432"/>
                </a:cubicBezTo>
                <a:cubicBezTo>
                  <a:pt x="35259" y="55959"/>
                  <a:pt x="35070" y="55770"/>
                  <a:pt x="34691" y="55770"/>
                </a:cubicBezTo>
                <a:close/>
                <a:moveTo>
                  <a:pt x="41686" y="55770"/>
                </a:moveTo>
                <a:cubicBezTo>
                  <a:pt x="41308" y="55770"/>
                  <a:pt x="40930" y="56054"/>
                  <a:pt x="40930" y="56432"/>
                </a:cubicBezTo>
                <a:cubicBezTo>
                  <a:pt x="40930" y="56810"/>
                  <a:pt x="41214" y="57188"/>
                  <a:pt x="41686" y="57188"/>
                </a:cubicBezTo>
                <a:cubicBezTo>
                  <a:pt x="42064" y="57188"/>
                  <a:pt x="42348" y="56810"/>
                  <a:pt x="42348" y="56432"/>
                </a:cubicBezTo>
                <a:cubicBezTo>
                  <a:pt x="42253" y="55959"/>
                  <a:pt x="42064" y="55770"/>
                  <a:pt x="41686" y="55770"/>
                </a:cubicBezTo>
                <a:close/>
                <a:moveTo>
                  <a:pt x="48681" y="55770"/>
                </a:moveTo>
                <a:cubicBezTo>
                  <a:pt x="48303" y="55770"/>
                  <a:pt x="47925" y="56054"/>
                  <a:pt x="47925" y="56432"/>
                </a:cubicBezTo>
                <a:cubicBezTo>
                  <a:pt x="47925" y="56810"/>
                  <a:pt x="48114" y="57188"/>
                  <a:pt x="48681" y="57188"/>
                </a:cubicBezTo>
                <a:cubicBezTo>
                  <a:pt x="48965" y="57188"/>
                  <a:pt x="49343" y="56810"/>
                  <a:pt x="49343" y="56432"/>
                </a:cubicBezTo>
                <a:cubicBezTo>
                  <a:pt x="49248" y="55959"/>
                  <a:pt x="48965" y="55770"/>
                  <a:pt x="48681" y="55770"/>
                </a:cubicBezTo>
                <a:close/>
                <a:moveTo>
                  <a:pt x="55581" y="55770"/>
                </a:moveTo>
                <a:cubicBezTo>
                  <a:pt x="55298" y="55770"/>
                  <a:pt x="54920" y="56054"/>
                  <a:pt x="54920" y="56432"/>
                </a:cubicBezTo>
                <a:cubicBezTo>
                  <a:pt x="54920" y="56810"/>
                  <a:pt x="55109" y="57188"/>
                  <a:pt x="55581" y="57188"/>
                </a:cubicBezTo>
                <a:cubicBezTo>
                  <a:pt x="55960" y="57188"/>
                  <a:pt x="56338" y="56810"/>
                  <a:pt x="56338" y="56432"/>
                </a:cubicBezTo>
                <a:cubicBezTo>
                  <a:pt x="56243" y="55959"/>
                  <a:pt x="55960" y="55770"/>
                  <a:pt x="55581" y="55770"/>
                </a:cubicBezTo>
                <a:close/>
                <a:moveTo>
                  <a:pt x="62576" y="55770"/>
                </a:moveTo>
                <a:cubicBezTo>
                  <a:pt x="62198" y="55770"/>
                  <a:pt x="61820" y="56054"/>
                  <a:pt x="61820" y="56432"/>
                </a:cubicBezTo>
                <a:cubicBezTo>
                  <a:pt x="61820" y="56810"/>
                  <a:pt x="62104" y="57188"/>
                  <a:pt x="62576" y="57188"/>
                </a:cubicBezTo>
                <a:cubicBezTo>
                  <a:pt x="62954" y="57188"/>
                  <a:pt x="63333" y="56810"/>
                  <a:pt x="63333" y="56432"/>
                </a:cubicBezTo>
                <a:cubicBezTo>
                  <a:pt x="63144" y="55959"/>
                  <a:pt x="62954" y="55770"/>
                  <a:pt x="62576" y="55770"/>
                </a:cubicBezTo>
                <a:close/>
                <a:moveTo>
                  <a:pt x="10209" y="57377"/>
                </a:moveTo>
                <a:cubicBezTo>
                  <a:pt x="9831" y="57377"/>
                  <a:pt x="9548" y="57755"/>
                  <a:pt x="9548" y="58133"/>
                </a:cubicBezTo>
                <a:cubicBezTo>
                  <a:pt x="9548" y="58417"/>
                  <a:pt x="9737" y="58795"/>
                  <a:pt x="10209" y="58795"/>
                </a:cubicBezTo>
                <a:cubicBezTo>
                  <a:pt x="10587" y="58795"/>
                  <a:pt x="10966" y="58511"/>
                  <a:pt x="10966" y="58133"/>
                </a:cubicBezTo>
                <a:cubicBezTo>
                  <a:pt x="10871" y="57755"/>
                  <a:pt x="10587" y="57377"/>
                  <a:pt x="10209" y="57377"/>
                </a:cubicBezTo>
                <a:close/>
                <a:moveTo>
                  <a:pt x="17204" y="57377"/>
                </a:moveTo>
                <a:cubicBezTo>
                  <a:pt x="16826" y="57377"/>
                  <a:pt x="16543" y="57755"/>
                  <a:pt x="16543" y="58133"/>
                </a:cubicBezTo>
                <a:cubicBezTo>
                  <a:pt x="16543" y="58417"/>
                  <a:pt x="16732" y="58795"/>
                  <a:pt x="17204" y="58795"/>
                </a:cubicBezTo>
                <a:cubicBezTo>
                  <a:pt x="17582" y="58795"/>
                  <a:pt x="17960" y="58511"/>
                  <a:pt x="17960" y="58133"/>
                </a:cubicBezTo>
                <a:cubicBezTo>
                  <a:pt x="17771" y="57755"/>
                  <a:pt x="17582" y="57377"/>
                  <a:pt x="17204" y="57377"/>
                </a:cubicBezTo>
                <a:close/>
                <a:moveTo>
                  <a:pt x="24199" y="57377"/>
                </a:moveTo>
                <a:cubicBezTo>
                  <a:pt x="23821" y="57377"/>
                  <a:pt x="23443" y="57755"/>
                  <a:pt x="23443" y="58133"/>
                </a:cubicBezTo>
                <a:cubicBezTo>
                  <a:pt x="23443" y="58417"/>
                  <a:pt x="23726" y="58795"/>
                  <a:pt x="24199" y="58795"/>
                </a:cubicBezTo>
                <a:cubicBezTo>
                  <a:pt x="24577" y="58795"/>
                  <a:pt x="24861" y="58511"/>
                  <a:pt x="24861" y="58133"/>
                </a:cubicBezTo>
                <a:cubicBezTo>
                  <a:pt x="24766" y="57755"/>
                  <a:pt x="24577" y="57377"/>
                  <a:pt x="24199" y="57377"/>
                </a:cubicBezTo>
                <a:close/>
                <a:moveTo>
                  <a:pt x="31099" y="57377"/>
                </a:moveTo>
                <a:cubicBezTo>
                  <a:pt x="30816" y="57377"/>
                  <a:pt x="30438" y="57755"/>
                  <a:pt x="30438" y="58133"/>
                </a:cubicBezTo>
                <a:cubicBezTo>
                  <a:pt x="30438" y="58417"/>
                  <a:pt x="30627" y="58795"/>
                  <a:pt x="31099" y="58795"/>
                </a:cubicBezTo>
                <a:cubicBezTo>
                  <a:pt x="31478" y="58795"/>
                  <a:pt x="31856" y="58511"/>
                  <a:pt x="31856" y="58133"/>
                </a:cubicBezTo>
                <a:cubicBezTo>
                  <a:pt x="31761" y="57755"/>
                  <a:pt x="31478" y="57377"/>
                  <a:pt x="31099" y="57377"/>
                </a:cubicBezTo>
                <a:close/>
                <a:moveTo>
                  <a:pt x="38094" y="57377"/>
                </a:moveTo>
                <a:cubicBezTo>
                  <a:pt x="37811" y="57377"/>
                  <a:pt x="37433" y="57755"/>
                  <a:pt x="37433" y="58133"/>
                </a:cubicBezTo>
                <a:cubicBezTo>
                  <a:pt x="37433" y="58417"/>
                  <a:pt x="37622" y="58795"/>
                  <a:pt x="38094" y="58795"/>
                </a:cubicBezTo>
                <a:cubicBezTo>
                  <a:pt x="38472" y="58795"/>
                  <a:pt x="38851" y="58511"/>
                  <a:pt x="38851" y="58133"/>
                </a:cubicBezTo>
                <a:cubicBezTo>
                  <a:pt x="38851" y="57755"/>
                  <a:pt x="38472" y="57377"/>
                  <a:pt x="38094" y="57377"/>
                </a:cubicBezTo>
                <a:close/>
                <a:moveTo>
                  <a:pt x="45089" y="57377"/>
                </a:moveTo>
                <a:cubicBezTo>
                  <a:pt x="44711" y="57377"/>
                  <a:pt x="44333" y="57755"/>
                  <a:pt x="44333" y="58133"/>
                </a:cubicBezTo>
                <a:cubicBezTo>
                  <a:pt x="44333" y="58417"/>
                  <a:pt x="44617" y="58795"/>
                  <a:pt x="45089" y="58795"/>
                </a:cubicBezTo>
                <a:cubicBezTo>
                  <a:pt x="45467" y="58795"/>
                  <a:pt x="45845" y="58511"/>
                  <a:pt x="45845" y="58133"/>
                </a:cubicBezTo>
                <a:cubicBezTo>
                  <a:pt x="45845" y="57755"/>
                  <a:pt x="45467" y="57377"/>
                  <a:pt x="45089" y="57377"/>
                </a:cubicBezTo>
                <a:close/>
                <a:moveTo>
                  <a:pt x="52084" y="57377"/>
                </a:moveTo>
                <a:cubicBezTo>
                  <a:pt x="51706" y="57377"/>
                  <a:pt x="51328" y="57755"/>
                  <a:pt x="51328" y="58133"/>
                </a:cubicBezTo>
                <a:cubicBezTo>
                  <a:pt x="51328" y="58417"/>
                  <a:pt x="51611" y="58795"/>
                  <a:pt x="52084" y="58795"/>
                </a:cubicBezTo>
                <a:cubicBezTo>
                  <a:pt x="52462" y="58795"/>
                  <a:pt x="52746" y="58511"/>
                  <a:pt x="52746" y="58133"/>
                </a:cubicBezTo>
                <a:cubicBezTo>
                  <a:pt x="52746" y="57755"/>
                  <a:pt x="52368" y="57377"/>
                  <a:pt x="52084" y="57377"/>
                </a:cubicBezTo>
                <a:close/>
                <a:moveTo>
                  <a:pt x="59079" y="57377"/>
                </a:moveTo>
                <a:cubicBezTo>
                  <a:pt x="58701" y="57377"/>
                  <a:pt x="58323" y="57755"/>
                  <a:pt x="58323" y="58133"/>
                </a:cubicBezTo>
                <a:cubicBezTo>
                  <a:pt x="58323" y="58417"/>
                  <a:pt x="58512" y="58795"/>
                  <a:pt x="59079" y="58795"/>
                </a:cubicBezTo>
                <a:cubicBezTo>
                  <a:pt x="59363" y="58795"/>
                  <a:pt x="59741" y="58511"/>
                  <a:pt x="59741" y="58133"/>
                </a:cubicBezTo>
                <a:cubicBezTo>
                  <a:pt x="59741" y="57755"/>
                  <a:pt x="59363" y="57377"/>
                  <a:pt x="59079" y="57377"/>
                </a:cubicBezTo>
                <a:close/>
                <a:moveTo>
                  <a:pt x="65979" y="57377"/>
                </a:moveTo>
                <a:cubicBezTo>
                  <a:pt x="65601" y="57377"/>
                  <a:pt x="65318" y="57755"/>
                  <a:pt x="65318" y="58133"/>
                </a:cubicBezTo>
                <a:cubicBezTo>
                  <a:pt x="65318" y="58417"/>
                  <a:pt x="65507" y="58795"/>
                  <a:pt x="65979" y="58795"/>
                </a:cubicBezTo>
                <a:cubicBezTo>
                  <a:pt x="66357" y="58795"/>
                  <a:pt x="66735" y="58511"/>
                  <a:pt x="66735" y="58133"/>
                </a:cubicBezTo>
                <a:cubicBezTo>
                  <a:pt x="66735" y="57755"/>
                  <a:pt x="66357" y="57377"/>
                  <a:pt x="65979" y="57377"/>
                </a:cubicBezTo>
                <a:close/>
                <a:moveTo>
                  <a:pt x="13707" y="59173"/>
                </a:moveTo>
                <a:cubicBezTo>
                  <a:pt x="13329" y="59173"/>
                  <a:pt x="12951" y="59551"/>
                  <a:pt x="12951" y="59929"/>
                </a:cubicBezTo>
                <a:cubicBezTo>
                  <a:pt x="12951" y="60213"/>
                  <a:pt x="13234" y="60591"/>
                  <a:pt x="13707" y="60591"/>
                </a:cubicBezTo>
                <a:cubicBezTo>
                  <a:pt x="13990" y="60591"/>
                  <a:pt x="14368" y="60213"/>
                  <a:pt x="14368" y="59929"/>
                </a:cubicBezTo>
                <a:cubicBezTo>
                  <a:pt x="14368" y="59551"/>
                  <a:pt x="13990" y="59173"/>
                  <a:pt x="13707" y="59173"/>
                </a:cubicBezTo>
                <a:close/>
                <a:moveTo>
                  <a:pt x="20607" y="59173"/>
                </a:moveTo>
                <a:cubicBezTo>
                  <a:pt x="20324" y="59173"/>
                  <a:pt x="19945" y="59551"/>
                  <a:pt x="19945" y="59929"/>
                </a:cubicBezTo>
                <a:cubicBezTo>
                  <a:pt x="19945" y="60213"/>
                  <a:pt x="20135" y="60591"/>
                  <a:pt x="20607" y="60591"/>
                </a:cubicBezTo>
                <a:cubicBezTo>
                  <a:pt x="20985" y="60591"/>
                  <a:pt x="21363" y="60213"/>
                  <a:pt x="21363" y="59929"/>
                </a:cubicBezTo>
                <a:cubicBezTo>
                  <a:pt x="21363" y="59551"/>
                  <a:pt x="21080" y="59173"/>
                  <a:pt x="20607" y="59173"/>
                </a:cubicBezTo>
                <a:close/>
                <a:moveTo>
                  <a:pt x="27602" y="59173"/>
                </a:moveTo>
                <a:cubicBezTo>
                  <a:pt x="27224" y="59173"/>
                  <a:pt x="26846" y="59551"/>
                  <a:pt x="26846" y="59929"/>
                </a:cubicBezTo>
                <a:cubicBezTo>
                  <a:pt x="26846" y="60213"/>
                  <a:pt x="27129" y="60591"/>
                  <a:pt x="27602" y="60591"/>
                </a:cubicBezTo>
                <a:cubicBezTo>
                  <a:pt x="27980" y="60591"/>
                  <a:pt x="28358" y="60213"/>
                  <a:pt x="28358" y="59929"/>
                </a:cubicBezTo>
                <a:cubicBezTo>
                  <a:pt x="28358" y="59551"/>
                  <a:pt x="28075" y="59173"/>
                  <a:pt x="27602" y="59173"/>
                </a:cubicBezTo>
                <a:close/>
                <a:moveTo>
                  <a:pt x="34691" y="59173"/>
                </a:moveTo>
                <a:cubicBezTo>
                  <a:pt x="34313" y="59173"/>
                  <a:pt x="33935" y="59551"/>
                  <a:pt x="33935" y="59929"/>
                </a:cubicBezTo>
                <a:cubicBezTo>
                  <a:pt x="33935" y="60213"/>
                  <a:pt x="34219" y="60591"/>
                  <a:pt x="34691" y="60591"/>
                </a:cubicBezTo>
                <a:cubicBezTo>
                  <a:pt x="35070" y="60591"/>
                  <a:pt x="35448" y="60213"/>
                  <a:pt x="35448" y="59929"/>
                </a:cubicBezTo>
                <a:cubicBezTo>
                  <a:pt x="35259" y="59551"/>
                  <a:pt x="35070" y="59173"/>
                  <a:pt x="34691" y="59173"/>
                </a:cubicBezTo>
                <a:close/>
                <a:moveTo>
                  <a:pt x="41686" y="59173"/>
                </a:moveTo>
                <a:cubicBezTo>
                  <a:pt x="41308" y="59173"/>
                  <a:pt x="40930" y="59551"/>
                  <a:pt x="40930" y="59929"/>
                </a:cubicBezTo>
                <a:cubicBezTo>
                  <a:pt x="40930" y="60213"/>
                  <a:pt x="41214" y="60591"/>
                  <a:pt x="41686" y="60591"/>
                </a:cubicBezTo>
                <a:cubicBezTo>
                  <a:pt x="42064" y="60591"/>
                  <a:pt x="42348" y="60213"/>
                  <a:pt x="42348" y="59929"/>
                </a:cubicBezTo>
                <a:cubicBezTo>
                  <a:pt x="42253" y="59551"/>
                  <a:pt x="42064" y="59173"/>
                  <a:pt x="41686" y="59173"/>
                </a:cubicBezTo>
                <a:close/>
                <a:moveTo>
                  <a:pt x="48681" y="59173"/>
                </a:moveTo>
                <a:cubicBezTo>
                  <a:pt x="48303" y="59173"/>
                  <a:pt x="47925" y="59551"/>
                  <a:pt x="47925" y="59929"/>
                </a:cubicBezTo>
                <a:cubicBezTo>
                  <a:pt x="47925" y="60213"/>
                  <a:pt x="48114" y="60591"/>
                  <a:pt x="48681" y="60591"/>
                </a:cubicBezTo>
                <a:cubicBezTo>
                  <a:pt x="48965" y="60591"/>
                  <a:pt x="49343" y="60213"/>
                  <a:pt x="49343" y="59929"/>
                </a:cubicBezTo>
                <a:cubicBezTo>
                  <a:pt x="49248" y="59551"/>
                  <a:pt x="48965" y="59173"/>
                  <a:pt x="48681" y="59173"/>
                </a:cubicBezTo>
                <a:close/>
                <a:moveTo>
                  <a:pt x="55581" y="59173"/>
                </a:moveTo>
                <a:cubicBezTo>
                  <a:pt x="55298" y="59173"/>
                  <a:pt x="54920" y="59551"/>
                  <a:pt x="54920" y="59929"/>
                </a:cubicBezTo>
                <a:cubicBezTo>
                  <a:pt x="54920" y="60213"/>
                  <a:pt x="55109" y="60591"/>
                  <a:pt x="55581" y="60591"/>
                </a:cubicBezTo>
                <a:cubicBezTo>
                  <a:pt x="55960" y="60591"/>
                  <a:pt x="56338" y="60213"/>
                  <a:pt x="56338" y="59929"/>
                </a:cubicBezTo>
                <a:cubicBezTo>
                  <a:pt x="56243" y="59551"/>
                  <a:pt x="55960" y="59173"/>
                  <a:pt x="55581" y="59173"/>
                </a:cubicBezTo>
                <a:close/>
                <a:moveTo>
                  <a:pt x="62576" y="59173"/>
                </a:moveTo>
                <a:cubicBezTo>
                  <a:pt x="62198" y="59173"/>
                  <a:pt x="61820" y="59551"/>
                  <a:pt x="61820" y="59929"/>
                </a:cubicBezTo>
                <a:cubicBezTo>
                  <a:pt x="61820" y="60213"/>
                  <a:pt x="62104" y="60591"/>
                  <a:pt x="62576" y="60591"/>
                </a:cubicBezTo>
                <a:cubicBezTo>
                  <a:pt x="62954" y="60591"/>
                  <a:pt x="63333" y="60213"/>
                  <a:pt x="63333" y="59929"/>
                </a:cubicBezTo>
                <a:cubicBezTo>
                  <a:pt x="63144" y="59551"/>
                  <a:pt x="62954" y="59173"/>
                  <a:pt x="62576" y="59173"/>
                </a:cubicBezTo>
                <a:close/>
                <a:moveTo>
                  <a:pt x="10209" y="60969"/>
                </a:moveTo>
                <a:cubicBezTo>
                  <a:pt x="9831" y="60969"/>
                  <a:pt x="9548" y="61253"/>
                  <a:pt x="9548" y="61631"/>
                </a:cubicBezTo>
                <a:cubicBezTo>
                  <a:pt x="9548" y="62009"/>
                  <a:pt x="9737" y="62387"/>
                  <a:pt x="10209" y="62387"/>
                </a:cubicBezTo>
                <a:cubicBezTo>
                  <a:pt x="10587" y="62387"/>
                  <a:pt x="10966" y="62009"/>
                  <a:pt x="10966" y="61631"/>
                </a:cubicBezTo>
                <a:cubicBezTo>
                  <a:pt x="10871" y="61158"/>
                  <a:pt x="10587" y="60969"/>
                  <a:pt x="10209" y="60969"/>
                </a:cubicBezTo>
                <a:close/>
                <a:moveTo>
                  <a:pt x="17204" y="60969"/>
                </a:moveTo>
                <a:cubicBezTo>
                  <a:pt x="16826" y="60969"/>
                  <a:pt x="16543" y="61253"/>
                  <a:pt x="16543" y="61631"/>
                </a:cubicBezTo>
                <a:cubicBezTo>
                  <a:pt x="16543" y="62009"/>
                  <a:pt x="16732" y="62387"/>
                  <a:pt x="17204" y="62387"/>
                </a:cubicBezTo>
                <a:cubicBezTo>
                  <a:pt x="17582" y="62387"/>
                  <a:pt x="17960" y="62009"/>
                  <a:pt x="17960" y="61631"/>
                </a:cubicBezTo>
                <a:cubicBezTo>
                  <a:pt x="17771" y="61158"/>
                  <a:pt x="17582" y="60969"/>
                  <a:pt x="17204" y="60969"/>
                </a:cubicBezTo>
                <a:close/>
                <a:moveTo>
                  <a:pt x="24199" y="60969"/>
                </a:moveTo>
                <a:cubicBezTo>
                  <a:pt x="23821" y="60969"/>
                  <a:pt x="23443" y="61253"/>
                  <a:pt x="23443" y="61631"/>
                </a:cubicBezTo>
                <a:cubicBezTo>
                  <a:pt x="23443" y="62009"/>
                  <a:pt x="23726" y="62387"/>
                  <a:pt x="24199" y="62387"/>
                </a:cubicBezTo>
                <a:cubicBezTo>
                  <a:pt x="24577" y="62387"/>
                  <a:pt x="24861" y="62009"/>
                  <a:pt x="24861" y="61631"/>
                </a:cubicBezTo>
                <a:cubicBezTo>
                  <a:pt x="24766" y="61158"/>
                  <a:pt x="24577" y="60969"/>
                  <a:pt x="24199" y="60969"/>
                </a:cubicBezTo>
                <a:close/>
                <a:moveTo>
                  <a:pt x="31099" y="60969"/>
                </a:moveTo>
                <a:cubicBezTo>
                  <a:pt x="30816" y="60969"/>
                  <a:pt x="30438" y="61253"/>
                  <a:pt x="30438" y="61631"/>
                </a:cubicBezTo>
                <a:cubicBezTo>
                  <a:pt x="30438" y="62009"/>
                  <a:pt x="30627" y="62387"/>
                  <a:pt x="31099" y="62387"/>
                </a:cubicBezTo>
                <a:cubicBezTo>
                  <a:pt x="31478" y="62387"/>
                  <a:pt x="31856" y="62009"/>
                  <a:pt x="31856" y="61631"/>
                </a:cubicBezTo>
                <a:cubicBezTo>
                  <a:pt x="31761" y="61158"/>
                  <a:pt x="31478" y="60969"/>
                  <a:pt x="31099" y="60969"/>
                </a:cubicBezTo>
                <a:close/>
                <a:moveTo>
                  <a:pt x="38094" y="60969"/>
                </a:moveTo>
                <a:cubicBezTo>
                  <a:pt x="37811" y="60969"/>
                  <a:pt x="37433" y="61253"/>
                  <a:pt x="37433" y="61631"/>
                </a:cubicBezTo>
                <a:cubicBezTo>
                  <a:pt x="37433" y="62009"/>
                  <a:pt x="37622" y="62387"/>
                  <a:pt x="38094" y="62387"/>
                </a:cubicBezTo>
                <a:cubicBezTo>
                  <a:pt x="38472" y="62387"/>
                  <a:pt x="38851" y="62009"/>
                  <a:pt x="38851" y="61631"/>
                </a:cubicBezTo>
                <a:cubicBezTo>
                  <a:pt x="38851" y="61158"/>
                  <a:pt x="38472" y="60969"/>
                  <a:pt x="38094" y="60969"/>
                </a:cubicBezTo>
                <a:close/>
                <a:moveTo>
                  <a:pt x="45089" y="60969"/>
                </a:moveTo>
                <a:cubicBezTo>
                  <a:pt x="44711" y="60969"/>
                  <a:pt x="44333" y="61253"/>
                  <a:pt x="44333" y="61631"/>
                </a:cubicBezTo>
                <a:cubicBezTo>
                  <a:pt x="44333" y="62009"/>
                  <a:pt x="44617" y="62387"/>
                  <a:pt x="45089" y="62387"/>
                </a:cubicBezTo>
                <a:cubicBezTo>
                  <a:pt x="45467" y="62387"/>
                  <a:pt x="45845" y="62009"/>
                  <a:pt x="45845" y="61631"/>
                </a:cubicBezTo>
                <a:cubicBezTo>
                  <a:pt x="45845" y="61158"/>
                  <a:pt x="45467" y="60969"/>
                  <a:pt x="45089" y="60969"/>
                </a:cubicBezTo>
                <a:close/>
                <a:moveTo>
                  <a:pt x="52084" y="60969"/>
                </a:moveTo>
                <a:cubicBezTo>
                  <a:pt x="51706" y="60969"/>
                  <a:pt x="51328" y="61253"/>
                  <a:pt x="51328" y="61631"/>
                </a:cubicBezTo>
                <a:cubicBezTo>
                  <a:pt x="51328" y="62009"/>
                  <a:pt x="51611" y="62387"/>
                  <a:pt x="52084" y="62387"/>
                </a:cubicBezTo>
                <a:cubicBezTo>
                  <a:pt x="52462" y="62387"/>
                  <a:pt x="52746" y="62009"/>
                  <a:pt x="52746" y="61631"/>
                </a:cubicBezTo>
                <a:cubicBezTo>
                  <a:pt x="52746" y="61158"/>
                  <a:pt x="52368" y="60969"/>
                  <a:pt x="52084" y="60969"/>
                </a:cubicBezTo>
                <a:close/>
                <a:moveTo>
                  <a:pt x="59079" y="60969"/>
                </a:moveTo>
                <a:cubicBezTo>
                  <a:pt x="58701" y="60969"/>
                  <a:pt x="58323" y="61253"/>
                  <a:pt x="58323" y="61631"/>
                </a:cubicBezTo>
                <a:cubicBezTo>
                  <a:pt x="58323" y="62009"/>
                  <a:pt x="58512" y="62387"/>
                  <a:pt x="59079" y="62387"/>
                </a:cubicBezTo>
                <a:cubicBezTo>
                  <a:pt x="59363" y="62387"/>
                  <a:pt x="59741" y="62009"/>
                  <a:pt x="59741" y="61631"/>
                </a:cubicBezTo>
                <a:cubicBezTo>
                  <a:pt x="59741" y="61158"/>
                  <a:pt x="59363" y="60969"/>
                  <a:pt x="59079" y="60969"/>
                </a:cubicBezTo>
                <a:close/>
                <a:moveTo>
                  <a:pt x="13707" y="62670"/>
                </a:moveTo>
                <a:cubicBezTo>
                  <a:pt x="13329" y="62670"/>
                  <a:pt x="12951" y="63049"/>
                  <a:pt x="12951" y="63427"/>
                </a:cubicBezTo>
                <a:cubicBezTo>
                  <a:pt x="12951" y="63805"/>
                  <a:pt x="13234" y="64183"/>
                  <a:pt x="13707" y="64183"/>
                </a:cubicBezTo>
                <a:cubicBezTo>
                  <a:pt x="13990" y="64183"/>
                  <a:pt x="14368" y="63805"/>
                  <a:pt x="14368" y="63427"/>
                </a:cubicBezTo>
                <a:cubicBezTo>
                  <a:pt x="14368" y="62954"/>
                  <a:pt x="13990" y="62670"/>
                  <a:pt x="13707" y="62670"/>
                </a:cubicBezTo>
                <a:close/>
                <a:moveTo>
                  <a:pt x="20607" y="62670"/>
                </a:moveTo>
                <a:cubicBezTo>
                  <a:pt x="20324" y="62670"/>
                  <a:pt x="19945" y="63049"/>
                  <a:pt x="19945" y="63427"/>
                </a:cubicBezTo>
                <a:cubicBezTo>
                  <a:pt x="19945" y="63805"/>
                  <a:pt x="20135" y="64183"/>
                  <a:pt x="20607" y="64183"/>
                </a:cubicBezTo>
                <a:cubicBezTo>
                  <a:pt x="20985" y="64183"/>
                  <a:pt x="21363" y="63805"/>
                  <a:pt x="21363" y="63427"/>
                </a:cubicBezTo>
                <a:cubicBezTo>
                  <a:pt x="21363" y="62954"/>
                  <a:pt x="21080" y="62670"/>
                  <a:pt x="20607" y="62670"/>
                </a:cubicBezTo>
                <a:close/>
                <a:moveTo>
                  <a:pt x="27602" y="62670"/>
                </a:moveTo>
                <a:cubicBezTo>
                  <a:pt x="27224" y="62670"/>
                  <a:pt x="26846" y="63049"/>
                  <a:pt x="26846" y="63427"/>
                </a:cubicBezTo>
                <a:cubicBezTo>
                  <a:pt x="26846" y="63805"/>
                  <a:pt x="27129" y="64183"/>
                  <a:pt x="27602" y="64183"/>
                </a:cubicBezTo>
                <a:cubicBezTo>
                  <a:pt x="27980" y="64183"/>
                  <a:pt x="28358" y="63805"/>
                  <a:pt x="28358" y="63427"/>
                </a:cubicBezTo>
                <a:cubicBezTo>
                  <a:pt x="28358" y="62954"/>
                  <a:pt x="28075" y="62670"/>
                  <a:pt x="27602" y="62670"/>
                </a:cubicBezTo>
                <a:close/>
                <a:moveTo>
                  <a:pt x="34691" y="62670"/>
                </a:moveTo>
                <a:cubicBezTo>
                  <a:pt x="34313" y="62670"/>
                  <a:pt x="33935" y="63049"/>
                  <a:pt x="33935" y="63427"/>
                </a:cubicBezTo>
                <a:cubicBezTo>
                  <a:pt x="33935" y="63805"/>
                  <a:pt x="34219" y="64183"/>
                  <a:pt x="34691" y="64183"/>
                </a:cubicBezTo>
                <a:cubicBezTo>
                  <a:pt x="35070" y="64183"/>
                  <a:pt x="35448" y="63805"/>
                  <a:pt x="35448" y="63427"/>
                </a:cubicBezTo>
                <a:cubicBezTo>
                  <a:pt x="35259" y="62954"/>
                  <a:pt x="35070" y="62670"/>
                  <a:pt x="34691" y="62670"/>
                </a:cubicBezTo>
                <a:close/>
                <a:moveTo>
                  <a:pt x="41686" y="62670"/>
                </a:moveTo>
                <a:cubicBezTo>
                  <a:pt x="41308" y="62670"/>
                  <a:pt x="40930" y="63049"/>
                  <a:pt x="40930" y="63427"/>
                </a:cubicBezTo>
                <a:cubicBezTo>
                  <a:pt x="40930" y="63805"/>
                  <a:pt x="41214" y="64183"/>
                  <a:pt x="41686" y="64183"/>
                </a:cubicBezTo>
                <a:cubicBezTo>
                  <a:pt x="42064" y="64183"/>
                  <a:pt x="42348" y="63805"/>
                  <a:pt x="42348" y="63427"/>
                </a:cubicBezTo>
                <a:cubicBezTo>
                  <a:pt x="42253" y="62954"/>
                  <a:pt x="42064" y="62670"/>
                  <a:pt x="41686" y="62670"/>
                </a:cubicBezTo>
                <a:close/>
                <a:moveTo>
                  <a:pt x="48681" y="62670"/>
                </a:moveTo>
                <a:cubicBezTo>
                  <a:pt x="48303" y="62670"/>
                  <a:pt x="47925" y="63049"/>
                  <a:pt x="47925" y="63427"/>
                </a:cubicBezTo>
                <a:cubicBezTo>
                  <a:pt x="47925" y="63805"/>
                  <a:pt x="48114" y="64183"/>
                  <a:pt x="48681" y="64183"/>
                </a:cubicBezTo>
                <a:cubicBezTo>
                  <a:pt x="48965" y="64183"/>
                  <a:pt x="49343" y="63805"/>
                  <a:pt x="49343" y="63427"/>
                </a:cubicBezTo>
                <a:cubicBezTo>
                  <a:pt x="49248" y="62954"/>
                  <a:pt x="48965" y="62670"/>
                  <a:pt x="48681" y="62670"/>
                </a:cubicBezTo>
                <a:close/>
                <a:moveTo>
                  <a:pt x="55581" y="62670"/>
                </a:moveTo>
                <a:cubicBezTo>
                  <a:pt x="55298" y="62670"/>
                  <a:pt x="54920" y="63049"/>
                  <a:pt x="54920" y="63427"/>
                </a:cubicBezTo>
                <a:cubicBezTo>
                  <a:pt x="54920" y="63805"/>
                  <a:pt x="55109" y="64183"/>
                  <a:pt x="55581" y="64183"/>
                </a:cubicBezTo>
                <a:cubicBezTo>
                  <a:pt x="55960" y="64183"/>
                  <a:pt x="56338" y="63805"/>
                  <a:pt x="56338" y="63427"/>
                </a:cubicBezTo>
                <a:cubicBezTo>
                  <a:pt x="56243" y="62954"/>
                  <a:pt x="55960" y="62670"/>
                  <a:pt x="55581" y="62670"/>
                </a:cubicBezTo>
                <a:close/>
                <a:moveTo>
                  <a:pt x="62576" y="62670"/>
                </a:moveTo>
                <a:cubicBezTo>
                  <a:pt x="62198" y="62670"/>
                  <a:pt x="61820" y="63049"/>
                  <a:pt x="61820" y="63427"/>
                </a:cubicBezTo>
                <a:cubicBezTo>
                  <a:pt x="61820" y="63805"/>
                  <a:pt x="62104" y="64183"/>
                  <a:pt x="62576" y="64183"/>
                </a:cubicBezTo>
                <a:cubicBezTo>
                  <a:pt x="62954" y="64183"/>
                  <a:pt x="63333" y="63805"/>
                  <a:pt x="63333" y="63427"/>
                </a:cubicBezTo>
                <a:cubicBezTo>
                  <a:pt x="63144" y="62954"/>
                  <a:pt x="62954" y="62670"/>
                  <a:pt x="62576" y="62670"/>
                </a:cubicBezTo>
                <a:close/>
                <a:moveTo>
                  <a:pt x="17204" y="64372"/>
                </a:moveTo>
                <a:cubicBezTo>
                  <a:pt x="16826" y="64372"/>
                  <a:pt x="16543" y="64750"/>
                  <a:pt x="16543" y="65128"/>
                </a:cubicBezTo>
                <a:cubicBezTo>
                  <a:pt x="16543" y="65412"/>
                  <a:pt x="16732" y="65790"/>
                  <a:pt x="17204" y="65790"/>
                </a:cubicBezTo>
                <a:cubicBezTo>
                  <a:pt x="17582" y="65790"/>
                  <a:pt x="17960" y="65412"/>
                  <a:pt x="17960" y="65128"/>
                </a:cubicBezTo>
                <a:cubicBezTo>
                  <a:pt x="17771" y="64750"/>
                  <a:pt x="17582" y="64372"/>
                  <a:pt x="17204" y="64372"/>
                </a:cubicBezTo>
                <a:close/>
                <a:moveTo>
                  <a:pt x="24199" y="64372"/>
                </a:moveTo>
                <a:cubicBezTo>
                  <a:pt x="23821" y="64372"/>
                  <a:pt x="23443" y="64750"/>
                  <a:pt x="23443" y="65128"/>
                </a:cubicBezTo>
                <a:cubicBezTo>
                  <a:pt x="23443" y="65412"/>
                  <a:pt x="23726" y="65790"/>
                  <a:pt x="24199" y="65790"/>
                </a:cubicBezTo>
                <a:cubicBezTo>
                  <a:pt x="24577" y="65790"/>
                  <a:pt x="24861" y="65412"/>
                  <a:pt x="24861" y="65128"/>
                </a:cubicBezTo>
                <a:cubicBezTo>
                  <a:pt x="24766" y="64750"/>
                  <a:pt x="24577" y="64372"/>
                  <a:pt x="24199" y="64372"/>
                </a:cubicBezTo>
                <a:close/>
                <a:moveTo>
                  <a:pt x="31099" y="64372"/>
                </a:moveTo>
                <a:cubicBezTo>
                  <a:pt x="30816" y="64372"/>
                  <a:pt x="30438" y="64750"/>
                  <a:pt x="30438" y="65128"/>
                </a:cubicBezTo>
                <a:cubicBezTo>
                  <a:pt x="30438" y="65412"/>
                  <a:pt x="30627" y="65790"/>
                  <a:pt x="31099" y="65790"/>
                </a:cubicBezTo>
                <a:cubicBezTo>
                  <a:pt x="31478" y="65790"/>
                  <a:pt x="31856" y="65412"/>
                  <a:pt x="31856" y="65128"/>
                </a:cubicBezTo>
                <a:cubicBezTo>
                  <a:pt x="31761" y="64750"/>
                  <a:pt x="31478" y="64372"/>
                  <a:pt x="31099" y="64372"/>
                </a:cubicBezTo>
                <a:close/>
                <a:moveTo>
                  <a:pt x="38094" y="64372"/>
                </a:moveTo>
                <a:cubicBezTo>
                  <a:pt x="37811" y="64372"/>
                  <a:pt x="37433" y="64750"/>
                  <a:pt x="37433" y="65128"/>
                </a:cubicBezTo>
                <a:cubicBezTo>
                  <a:pt x="37433" y="65412"/>
                  <a:pt x="37622" y="65790"/>
                  <a:pt x="38094" y="65790"/>
                </a:cubicBezTo>
                <a:cubicBezTo>
                  <a:pt x="38472" y="65790"/>
                  <a:pt x="38851" y="65412"/>
                  <a:pt x="38851" y="65128"/>
                </a:cubicBezTo>
                <a:cubicBezTo>
                  <a:pt x="38851" y="64750"/>
                  <a:pt x="38472" y="64372"/>
                  <a:pt x="38094" y="64372"/>
                </a:cubicBezTo>
                <a:close/>
                <a:moveTo>
                  <a:pt x="45089" y="64372"/>
                </a:moveTo>
                <a:cubicBezTo>
                  <a:pt x="44711" y="64372"/>
                  <a:pt x="44333" y="64750"/>
                  <a:pt x="44333" y="65128"/>
                </a:cubicBezTo>
                <a:cubicBezTo>
                  <a:pt x="44333" y="65412"/>
                  <a:pt x="44617" y="65790"/>
                  <a:pt x="45089" y="65790"/>
                </a:cubicBezTo>
                <a:cubicBezTo>
                  <a:pt x="45467" y="65790"/>
                  <a:pt x="45845" y="65412"/>
                  <a:pt x="45845" y="65128"/>
                </a:cubicBezTo>
                <a:cubicBezTo>
                  <a:pt x="45845" y="64750"/>
                  <a:pt x="45467" y="64372"/>
                  <a:pt x="45089" y="64372"/>
                </a:cubicBezTo>
                <a:close/>
                <a:moveTo>
                  <a:pt x="52084" y="64372"/>
                </a:moveTo>
                <a:cubicBezTo>
                  <a:pt x="51706" y="64372"/>
                  <a:pt x="51328" y="64750"/>
                  <a:pt x="51328" y="65128"/>
                </a:cubicBezTo>
                <a:cubicBezTo>
                  <a:pt x="51328" y="65412"/>
                  <a:pt x="51611" y="65790"/>
                  <a:pt x="52084" y="65790"/>
                </a:cubicBezTo>
                <a:cubicBezTo>
                  <a:pt x="52462" y="65790"/>
                  <a:pt x="52746" y="65412"/>
                  <a:pt x="52746" y="65128"/>
                </a:cubicBezTo>
                <a:cubicBezTo>
                  <a:pt x="52746" y="64750"/>
                  <a:pt x="52368" y="64372"/>
                  <a:pt x="52084" y="64372"/>
                </a:cubicBezTo>
                <a:close/>
                <a:moveTo>
                  <a:pt x="59079" y="64372"/>
                </a:moveTo>
                <a:cubicBezTo>
                  <a:pt x="58701" y="64372"/>
                  <a:pt x="58323" y="64750"/>
                  <a:pt x="58323" y="65128"/>
                </a:cubicBezTo>
                <a:cubicBezTo>
                  <a:pt x="58323" y="65412"/>
                  <a:pt x="58512" y="65790"/>
                  <a:pt x="59079" y="65790"/>
                </a:cubicBezTo>
                <a:cubicBezTo>
                  <a:pt x="59363" y="65790"/>
                  <a:pt x="59741" y="65412"/>
                  <a:pt x="59741" y="65128"/>
                </a:cubicBezTo>
                <a:cubicBezTo>
                  <a:pt x="59741" y="64750"/>
                  <a:pt x="59363" y="64372"/>
                  <a:pt x="59079" y="64372"/>
                </a:cubicBezTo>
                <a:close/>
                <a:moveTo>
                  <a:pt x="20607" y="66168"/>
                </a:moveTo>
                <a:cubicBezTo>
                  <a:pt x="20324" y="66168"/>
                  <a:pt x="19945" y="66546"/>
                  <a:pt x="19945" y="66830"/>
                </a:cubicBezTo>
                <a:cubicBezTo>
                  <a:pt x="19945" y="67208"/>
                  <a:pt x="20135" y="67586"/>
                  <a:pt x="20607" y="67586"/>
                </a:cubicBezTo>
                <a:cubicBezTo>
                  <a:pt x="20985" y="67586"/>
                  <a:pt x="21363" y="67208"/>
                  <a:pt x="21363" y="66830"/>
                </a:cubicBezTo>
                <a:cubicBezTo>
                  <a:pt x="21363" y="66546"/>
                  <a:pt x="21080" y="66168"/>
                  <a:pt x="20607" y="66168"/>
                </a:cubicBezTo>
                <a:close/>
                <a:moveTo>
                  <a:pt x="27602" y="66168"/>
                </a:moveTo>
                <a:cubicBezTo>
                  <a:pt x="27224" y="66168"/>
                  <a:pt x="26846" y="66546"/>
                  <a:pt x="26846" y="66830"/>
                </a:cubicBezTo>
                <a:cubicBezTo>
                  <a:pt x="26846" y="67208"/>
                  <a:pt x="27129" y="67586"/>
                  <a:pt x="27602" y="67586"/>
                </a:cubicBezTo>
                <a:cubicBezTo>
                  <a:pt x="27980" y="67586"/>
                  <a:pt x="28358" y="67208"/>
                  <a:pt x="28358" y="66830"/>
                </a:cubicBezTo>
                <a:cubicBezTo>
                  <a:pt x="28358" y="66546"/>
                  <a:pt x="28075" y="66168"/>
                  <a:pt x="27602" y="66168"/>
                </a:cubicBezTo>
                <a:close/>
                <a:moveTo>
                  <a:pt x="34691" y="66168"/>
                </a:moveTo>
                <a:cubicBezTo>
                  <a:pt x="34313" y="66168"/>
                  <a:pt x="33935" y="66546"/>
                  <a:pt x="33935" y="66830"/>
                </a:cubicBezTo>
                <a:cubicBezTo>
                  <a:pt x="33935" y="67208"/>
                  <a:pt x="34219" y="67586"/>
                  <a:pt x="34691" y="67586"/>
                </a:cubicBezTo>
                <a:cubicBezTo>
                  <a:pt x="35070" y="67586"/>
                  <a:pt x="35448" y="67208"/>
                  <a:pt x="35448" y="66830"/>
                </a:cubicBezTo>
                <a:cubicBezTo>
                  <a:pt x="35259" y="66546"/>
                  <a:pt x="35070" y="66168"/>
                  <a:pt x="34691" y="66168"/>
                </a:cubicBezTo>
                <a:close/>
                <a:moveTo>
                  <a:pt x="41686" y="66168"/>
                </a:moveTo>
                <a:cubicBezTo>
                  <a:pt x="41308" y="66168"/>
                  <a:pt x="40930" y="66546"/>
                  <a:pt x="40930" y="66830"/>
                </a:cubicBezTo>
                <a:cubicBezTo>
                  <a:pt x="40930" y="67208"/>
                  <a:pt x="41214" y="67586"/>
                  <a:pt x="41686" y="67586"/>
                </a:cubicBezTo>
                <a:cubicBezTo>
                  <a:pt x="42064" y="67586"/>
                  <a:pt x="42348" y="67208"/>
                  <a:pt x="42348" y="66830"/>
                </a:cubicBezTo>
                <a:cubicBezTo>
                  <a:pt x="42253" y="66546"/>
                  <a:pt x="42064" y="66168"/>
                  <a:pt x="41686" y="66168"/>
                </a:cubicBezTo>
                <a:close/>
                <a:moveTo>
                  <a:pt x="48681" y="66168"/>
                </a:moveTo>
                <a:cubicBezTo>
                  <a:pt x="48303" y="66168"/>
                  <a:pt x="47925" y="66546"/>
                  <a:pt x="47925" y="66830"/>
                </a:cubicBezTo>
                <a:cubicBezTo>
                  <a:pt x="47925" y="67208"/>
                  <a:pt x="48114" y="67586"/>
                  <a:pt x="48681" y="67586"/>
                </a:cubicBezTo>
                <a:cubicBezTo>
                  <a:pt x="48965" y="67586"/>
                  <a:pt x="49343" y="67208"/>
                  <a:pt x="49343" y="66830"/>
                </a:cubicBezTo>
                <a:cubicBezTo>
                  <a:pt x="49248" y="66546"/>
                  <a:pt x="48965" y="66168"/>
                  <a:pt x="48681" y="66168"/>
                </a:cubicBezTo>
                <a:close/>
                <a:moveTo>
                  <a:pt x="55581" y="66168"/>
                </a:moveTo>
                <a:cubicBezTo>
                  <a:pt x="55298" y="66168"/>
                  <a:pt x="54920" y="66546"/>
                  <a:pt x="54920" y="66830"/>
                </a:cubicBezTo>
                <a:cubicBezTo>
                  <a:pt x="54920" y="67208"/>
                  <a:pt x="55109" y="67586"/>
                  <a:pt x="55581" y="67586"/>
                </a:cubicBezTo>
                <a:cubicBezTo>
                  <a:pt x="55960" y="67586"/>
                  <a:pt x="56338" y="67208"/>
                  <a:pt x="56338" y="66830"/>
                </a:cubicBezTo>
                <a:cubicBezTo>
                  <a:pt x="56243" y="66546"/>
                  <a:pt x="55960" y="66168"/>
                  <a:pt x="55581" y="66168"/>
                </a:cubicBezTo>
                <a:close/>
                <a:moveTo>
                  <a:pt x="17204" y="67964"/>
                </a:moveTo>
                <a:cubicBezTo>
                  <a:pt x="17110" y="67964"/>
                  <a:pt x="16826" y="68058"/>
                  <a:pt x="16732" y="68153"/>
                </a:cubicBezTo>
                <a:cubicBezTo>
                  <a:pt x="16826" y="68247"/>
                  <a:pt x="17110" y="68436"/>
                  <a:pt x="17204" y="68436"/>
                </a:cubicBezTo>
                <a:cubicBezTo>
                  <a:pt x="17488" y="68531"/>
                  <a:pt x="17582" y="68625"/>
                  <a:pt x="17771" y="68720"/>
                </a:cubicBezTo>
                <a:cubicBezTo>
                  <a:pt x="17771" y="68625"/>
                  <a:pt x="17960" y="68625"/>
                  <a:pt x="17960" y="68625"/>
                </a:cubicBezTo>
                <a:cubicBezTo>
                  <a:pt x="17771" y="68247"/>
                  <a:pt x="17582" y="67964"/>
                  <a:pt x="17204" y="67964"/>
                </a:cubicBezTo>
                <a:close/>
                <a:moveTo>
                  <a:pt x="24199" y="67964"/>
                </a:moveTo>
                <a:cubicBezTo>
                  <a:pt x="23821" y="67964"/>
                  <a:pt x="23443" y="68247"/>
                  <a:pt x="23443" y="68625"/>
                </a:cubicBezTo>
                <a:cubicBezTo>
                  <a:pt x="23443" y="69004"/>
                  <a:pt x="23726" y="69382"/>
                  <a:pt x="24199" y="69382"/>
                </a:cubicBezTo>
                <a:cubicBezTo>
                  <a:pt x="24577" y="69382"/>
                  <a:pt x="24861" y="69004"/>
                  <a:pt x="24861" y="68625"/>
                </a:cubicBezTo>
                <a:cubicBezTo>
                  <a:pt x="24766" y="68247"/>
                  <a:pt x="24577" y="67964"/>
                  <a:pt x="24199" y="67964"/>
                </a:cubicBezTo>
                <a:close/>
                <a:moveTo>
                  <a:pt x="31099" y="67964"/>
                </a:moveTo>
                <a:cubicBezTo>
                  <a:pt x="30816" y="67964"/>
                  <a:pt x="30438" y="68247"/>
                  <a:pt x="30438" y="68625"/>
                </a:cubicBezTo>
                <a:cubicBezTo>
                  <a:pt x="30438" y="69004"/>
                  <a:pt x="30627" y="69382"/>
                  <a:pt x="31099" y="69382"/>
                </a:cubicBezTo>
                <a:cubicBezTo>
                  <a:pt x="31478" y="69382"/>
                  <a:pt x="31856" y="69004"/>
                  <a:pt x="31856" y="68625"/>
                </a:cubicBezTo>
                <a:cubicBezTo>
                  <a:pt x="31761" y="68247"/>
                  <a:pt x="31478" y="67964"/>
                  <a:pt x="31099" y="67964"/>
                </a:cubicBezTo>
                <a:close/>
                <a:moveTo>
                  <a:pt x="38094" y="67964"/>
                </a:moveTo>
                <a:cubicBezTo>
                  <a:pt x="37811" y="67964"/>
                  <a:pt x="37433" y="68247"/>
                  <a:pt x="37433" y="68625"/>
                </a:cubicBezTo>
                <a:cubicBezTo>
                  <a:pt x="37433" y="69004"/>
                  <a:pt x="37622" y="69382"/>
                  <a:pt x="38094" y="69382"/>
                </a:cubicBezTo>
                <a:cubicBezTo>
                  <a:pt x="38472" y="69382"/>
                  <a:pt x="38851" y="69004"/>
                  <a:pt x="38851" y="68625"/>
                </a:cubicBezTo>
                <a:cubicBezTo>
                  <a:pt x="38851" y="68247"/>
                  <a:pt x="38472" y="67964"/>
                  <a:pt x="38094" y="67964"/>
                </a:cubicBezTo>
                <a:close/>
                <a:moveTo>
                  <a:pt x="45089" y="67964"/>
                </a:moveTo>
                <a:cubicBezTo>
                  <a:pt x="44711" y="67964"/>
                  <a:pt x="44333" y="68247"/>
                  <a:pt x="44333" y="68625"/>
                </a:cubicBezTo>
                <a:cubicBezTo>
                  <a:pt x="44333" y="69004"/>
                  <a:pt x="44617" y="69382"/>
                  <a:pt x="45089" y="69382"/>
                </a:cubicBezTo>
                <a:cubicBezTo>
                  <a:pt x="45467" y="69382"/>
                  <a:pt x="45845" y="69004"/>
                  <a:pt x="45845" y="68625"/>
                </a:cubicBezTo>
                <a:cubicBezTo>
                  <a:pt x="45845" y="68247"/>
                  <a:pt x="45467" y="67964"/>
                  <a:pt x="45089" y="67964"/>
                </a:cubicBezTo>
                <a:close/>
                <a:moveTo>
                  <a:pt x="52084" y="67964"/>
                </a:moveTo>
                <a:cubicBezTo>
                  <a:pt x="51706" y="67964"/>
                  <a:pt x="51328" y="68247"/>
                  <a:pt x="51328" y="68625"/>
                </a:cubicBezTo>
                <a:cubicBezTo>
                  <a:pt x="51328" y="69004"/>
                  <a:pt x="51611" y="69382"/>
                  <a:pt x="52084" y="69382"/>
                </a:cubicBezTo>
                <a:cubicBezTo>
                  <a:pt x="52462" y="69382"/>
                  <a:pt x="52746" y="69004"/>
                  <a:pt x="52746" y="68625"/>
                </a:cubicBezTo>
                <a:cubicBezTo>
                  <a:pt x="52746" y="68247"/>
                  <a:pt x="52368" y="67964"/>
                  <a:pt x="52084" y="67964"/>
                </a:cubicBezTo>
                <a:close/>
                <a:moveTo>
                  <a:pt x="20607" y="69665"/>
                </a:moveTo>
                <a:cubicBezTo>
                  <a:pt x="20418" y="69665"/>
                  <a:pt x="20135" y="69949"/>
                  <a:pt x="20040" y="70138"/>
                </a:cubicBezTo>
                <a:cubicBezTo>
                  <a:pt x="20418" y="70421"/>
                  <a:pt x="20796" y="70516"/>
                  <a:pt x="21080" y="70611"/>
                </a:cubicBezTo>
                <a:cubicBezTo>
                  <a:pt x="21080" y="70516"/>
                  <a:pt x="21269" y="70421"/>
                  <a:pt x="21269" y="70327"/>
                </a:cubicBezTo>
                <a:cubicBezTo>
                  <a:pt x="21363" y="69949"/>
                  <a:pt x="21080" y="69665"/>
                  <a:pt x="20607" y="69665"/>
                </a:cubicBezTo>
                <a:close/>
                <a:moveTo>
                  <a:pt x="27602" y="69665"/>
                </a:moveTo>
                <a:cubicBezTo>
                  <a:pt x="27224" y="69665"/>
                  <a:pt x="26846" y="70043"/>
                  <a:pt x="26846" y="70421"/>
                </a:cubicBezTo>
                <a:cubicBezTo>
                  <a:pt x="26846" y="70800"/>
                  <a:pt x="27129" y="71083"/>
                  <a:pt x="27602" y="71083"/>
                </a:cubicBezTo>
                <a:cubicBezTo>
                  <a:pt x="27980" y="71083"/>
                  <a:pt x="28358" y="70800"/>
                  <a:pt x="28358" y="70421"/>
                </a:cubicBezTo>
                <a:cubicBezTo>
                  <a:pt x="28358" y="69949"/>
                  <a:pt x="28075" y="69665"/>
                  <a:pt x="27602" y="69665"/>
                </a:cubicBezTo>
                <a:close/>
                <a:moveTo>
                  <a:pt x="34691" y="69665"/>
                </a:moveTo>
                <a:cubicBezTo>
                  <a:pt x="34313" y="69665"/>
                  <a:pt x="33935" y="70043"/>
                  <a:pt x="33935" y="70421"/>
                </a:cubicBezTo>
                <a:cubicBezTo>
                  <a:pt x="33935" y="70800"/>
                  <a:pt x="34219" y="71083"/>
                  <a:pt x="34691" y="71083"/>
                </a:cubicBezTo>
                <a:cubicBezTo>
                  <a:pt x="35070" y="71083"/>
                  <a:pt x="35448" y="70800"/>
                  <a:pt x="35448" y="70421"/>
                </a:cubicBezTo>
                <a:cubicBezTo>
                  <a:pt x="35259" y="69949"/>
                  <a:pt x="35070" y="69665"/>
                  <a:pt x="34691" y="69665"/>
                </a:cubicBezTo>
                <a:close/>
                <a:moveTo>
                  <a:pt x="41686" y="69665"/>
                </a:moveTo>
                <a:cubicBezTo>
                  <a:pt x="41308" y="69665"/>
                  <a:pt x="40930" y="70043"/>
                  <a:pt x="40930" y="70421"/>
                </a:cubicBezTo>
                <a:cubicBezTo>
                  <a:pt x="40930" y="70800"/>
                  <a:pt x="41214" y="71083"/>
                  <a:pt x="41686" y="71083"/>
                </a:cubicBezTo>
                <a:cubicBezTo>
                  <a:pt x="42064" y="71083"/>
                  <a:pt x="42348" y="70800"/>
                  <a:pt x="42348" y="70421"/>
                </a:cubicBezTo>
                <a:cubicBezTo>
                  <a:pt x="42253" y="69949"/>
                  <a:pt x="42064" y="69665"/>
                  <a:pt x="41686" y="69665"/>
                </a:cubicBezTo>
                <a:close/>
                <a:moveTo>
                  <a:pt x="48681" y="69665"/>
                </a:moveTo>
                <a:cubicBezTo>
                  <a:pt x="48303" y="69665"/>
                  <a:pt x="47925" y="70043"/>
                  <a:pt x="47925" y="70421"/>
                </a:cubicBezTo>
                <a:cubicBezTo>
                  <a:pt x="47925" y="70800"/>
                  <a:pt x="48114" y="71083"/>
                  <a:pt x="48681" y="71083"/>
                </a:cubicBezTo>
                <a:cubicBezTo>
                  <a:pt x="48965" y="71083"/>
                  <a:pt x="49343" y="70800"/>
                  <a:pt x="49343" y="70421"/>
                </a:cubicBezTo>
                <a:cubicBezTo>
                  <a:pt x="49248" y="69949"/>
                  <a:pt x="48965" y="69665"/>
                  <a:pt x="48681" y="69665"/>
                </a:cubicBezTo>
                <a:close/>
                <a:moveTo>
                  <a:pt x="24199" y="71367"/>
                </a:moveTo>
                <a:cubicBezTo>
                  <a:pt x="23916" y="71367"/>
                  <a:pt x="23821" y="71461"/>
                  <a:pt x="23726" y="71556"/>
                </a:cubicBezTo>
                <a:cubicBezTo>
                  <a:pt x="23821" y="71745"/>
                  <a:pt x="24105" y="71745"/>
                  <a:pt x="24199" y="71839"/>
                </a:cubicBezTo>
                <a:cubicBezTo>
                  <a:pt x="24388" y="71934"/>
                  <a:pt x="24672" y="71934"/>
                  <a:pt x="24766" y="72028"/>
                </a:cubicBezTo>
                <a:cubicBezTo>
                  <a:pt x="24766" y="71745"/>
                  <a:pt x="24577" y="71367"/>
                  <a:pt x="24199" y="71367"/>
                </a:cubicBezTo>
                <a:close/>
                <a:moveTo>
                  <a:pt x="31099" y="71367"/>
                </a:moveTo>
                <a:cubicBezTo>
                  <a:pt x="30816" y="71367"/>
                  <a:pt x="30438" y="71745"/>
                  <a:pt x="30438" y="72028"/>
                </a:cubicBezTo>
                <a:cubicBezTo>
                  <a:pt x="30438" y="72406"/>
                  <a:pt x="30627" y="72785"/>
                  <a:pt x="31099" y="72785"/>
                </a:cubicBezTo>
                <a:cubicBezTo>
                  <a:pt x="31478" y="72785"/>
                  <a:pt x="31856" y="72406"/>
                  <a:pt x="31856" y="72028"/>
                </a:cubicBezTo>
                <a:cubicBezTo>
                  <a:pt x="31761" y="71745"/>
                  <a:pt x="31478" y="71367"/>
                  <a:pt x="31099" y="71367"/>
                </a:cubicBezTo>
                <a:close/>
                <a:moveTo>
                  <a:pt x="38094" y="71367"/>
                </a:moveTo>
                <a:cubicBezTo>
                  <a:pt x="37811" y="71367"/>
                  <a:pt x="37433" y="71745"/>
                  <a:pt x="37433" y="72028"/>
                </a:cubicBezTo>
                <a:cubicBezTo>
                  <a:pt x="37433" y="72406"/>
                  <a:pt x="37622" y="72785"/>
                  <a:pt x="38094" y="72785"/>
                </a:cubicBezTo>
                <a:cubicBezTo>
                  <a:pt x="38472" y="72785"/>
                  <a:pt x="38851" y="72406"/>
                  <a:pt x="38851" y="72028"/>
                </a:cubicBezTo>
                <a:cubicBezTo>
                  <a:pt x="38851" y="71745"/>
                  <a:pt x="38472" y="71367"/>
                  <a:pt x="38094" y="71367"/>
                </a:cubicBezTo>
                <a:close/>
                <a:moveTo>
                  <a:pt x="45089" y="71367"/>
                </a:moveTo>
                <a:cubicBezTo>
                  <a:pt x="44711" y="71367"/>
                  <a:pt x="44333" y="71745"/>
                  <a:pt x="44333" y="72028"/>
                </a:cubicBezTo>
                <a:cubicBezTo>
                  <a:pt x="44333" y="72406"/>
                  <a:pt x="44617" y="72785"/>
                  <a:pt x="45089" y="72785"/>
                </a:cubicBezTo>
                <a:cubicBezTo>
                  <a:pt x="45467" y="72785"/>
                  <a:pt x="45845" y="72406"/>
                  <a:pt x="45845" y="72028"/>
                </a:cubicBezTo>
                <a:cubicBezTo>
                  <a:pt x="45845" y="71745"/>
                  <a:pt x="45467" y="71367"/>
                  <a:pt x="45089" y="71367"/>
                </a:cubicBezTo>
                <a:close/>
                <a:moveTo>
                  <a:pt x="41686" y="73163"/>
                </a:moveTo>
                <a:cubicBezTo>
                  <a:pt x="41308" y="73163"/>
                  <a:pt x="40930" y="73446"/>
                  <a:pt x="40930" y="73824"/>
                </a:cubicBezTo>
                <a:cubicBezTo>
                  <a:pt x="40930" y="73919"/>
                  <a:pt x="41119" y="74108"/>
                  <a:pt x="41119" y="74108"/>
                </a:cubicBezTo>
                <a:cubicBezTo>
                  <a:pt x="41403" y="74108"/>
                  <a:pt x="41875" y="73919"/>
                  <a:pt x="42253" y="73919"/>
                </a:cubicBezTo>
                <a:lnTo>
                  <a:pt x="42253" y="73824"/>
                </a:lnTo>
                <a:cubicBezTo>
                  <a:pt x="42253" y="73446"/>
                  <a:pt x="42064" y="73163"/>
                  <a:pt x="41686" y="73163"/>
                </a:cubicBezTo>
                <a:close/>
                <a:moveTo>
                  <a:pt x="34691" y="73163"/>
                </a:moveTo>
                <a:cubicBezTo>
                  <a:pt x="34313" y="73163"/>
                  <a:pt x="33935" y="73446"/>
                  <a:pt x="33935" y="73824"/>
                </a:cubicBezTo>
                <a:cubicBezTo>
                  <a:pt x="33935" y="73919"/>
                  <a:pt x="34124" y="74108"/>
                  <a:pt x="34124" y="74202"/>
                </a:cubicBezTo>
                <a:lnTo>
                  <a:pt x="35164" y="74202"/>
                </a:lnTo>
                <a:cubicBezTo>
                  <a:pt x="35259" y="74108"/>
                  <a:pt x="35259" y="73919"/>
                  <a:pt x="35259" y="73824"/>
                </a:cubicBezTo>
                <a:cubicBezTo>
                  <a:pt x="35259" y="73446"/>
                  <a:pt x="35070" y="73163"/>
                  <a:pt x="34691" y="7316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5"/>
          <p:cNvSpPr/>
          <p:nvPr/>
        </p:nvSpPr>
        <p:spPr>
          <a:xfrm rot="-1094530">
            <a:off x="10117175" y="4746279"/>
            <a:ext cx="3658784" cy="3277295"/>
          </a:xfrm>
          <a:custGeom>
            <a:avLst/>
            <a:gdLst/>
            <a:ahLst/>
            <a:cxnLst/>
            <a:rect l="l" t="t" r="r" b="b"/>
            <a:pathLst>
              <a:path w="68296" h="61175" extrusionOk="0">
                <a:moveTo>
                  <a:pt x="44601" y="0"/>
                </a:moveTo>
                <a:cubicBezTo>
                  <a:pt x="41724" y="0"/>
                  <a:pt x="39185" y="678"/>
                  <a:pt x="37156" y="2019"/>
                </a:cubicBezTo>
                <a:cubicBezTo>
                  <a:pt x="33334" y="4566"/>
                  <a:pt x="32536" y="8521"/>
                  <a:pt x="31694" y="12709"/>
                </a:cubicBezTo>
                <a:cubicBezTo>
                  <a:pt x="30930" y="16519"/>
                  <a:pt x="30143" y="20463"/>
                  <a:pt x="26931" y="23454"/>
                </a:cubicBezTo>
                <a:cubicBezTo>
                  <a:pt x="25247" y="25022"/>
                  <a:pt x="23392" y="25490"/>
                  <a:pt x="21426" y="25490"/>
                </a:cubicBezTo>
                <a:cubicBezTo>
                  <a:pt x="20003" y="25490"/>
                  <a:pt x="18522" y="25245"/>
                  <a:pt x="17005" y="24994"/>
                </a:cubicBezTo>
                <a:cubicBezTo>
                  <a:pt x="15435" y="24737"/>
                  <a:pt x="13843" y="24476"/>
                  <a:pt x="12257" y="24476"/>
                </a:cubicBezTo>
                <a:cubicBezTo>
                  <a:pt x="10217" y="24476"/>
                  <a:pt x="8185" y="24907"/>
                  <a:pt x="6216" y="26334"/>
                </a:cubicBezTo>
                <a:cubicBezTo>
                  <a:pt x="2493" y="29026"/>
                  <a:pt x="1" y="34155"/>
                  <a:pt x="411" y="38265"/>
                </a:cubicBezTo>
                <a:cubicBezTo>
                  <a:pt x="710" y="41267"/>
                  <a:pt x="2593" y="44601"/>
                  <a:pt x="5839" y="47925"/>
                </a:cubicBezTo>
                <a:cubicBezTo>
                  <a:pt x="9040" y="51192"/>
                  <a:pt x="13272" y="54150"/>
                  <a:pt x="18091" y="56465"/>
                </a:cubicBezTo>
                <a:cubicBezTo>
                  <a:pt x="24592" y="59605"/>
                  <a:pt x="31183" y="61175"/>
                  <a:pt x="37312" y="61175"/>
                </a:cubicBezTo>
                <a:cubicBezTo>
                  <a:pt x="43381" y="61175"/>
                  <a:pt x="48998" y="59635"/>
                  <a:pt x="53628" y="56554"/>
                </a:cubicBezTo>
                <a:cubicBezTo>
                  <a:pt x="60386" y="52068"/>
                  <a:pt x="65349" y="44147"/>
                  <a:pt x="67232" y="34820"/>
                </a:cubicBezTo>
                <a:cubicBezTo>
                  <a:pt x="68240" y="29868"/>
                  <a:pt x="68295" y="24894"/>
                  <a:pt x="67475" y="20430"/>
                </a:cubicBezTo>
                <a:cubicBezTo>
                  <a:pt x="66833" y="16918"/>
                  <a:pt x="65648" y="13706"/>
                  <a:pt x="63964" y="11047"/>
                </a:cubicBezTo>
                <a:cubicBezTo>
                  <a:pt x="60042" y="4866"/>
                  <a:pt x="55157" y="2284"/>
                  <a:pt x="51756" y="1210"/>
                </a:cubicBezTo>
                <a:cubicBezTo>
                  <a:pt x="49224" y="401"/>
                  <a:pt x="46812" y="0"/>
                  <a:pt x="44601" y="0"/>
                </a:cubicBezTo>
                <a:close/>
              </a:path>
            </a:pathLst>
          </a:custGeom>
          <a:solidFill>
            <a:srgbClr val="FCD949">
              <a:alpha val="5267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780882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4"/>
          <p:cNvSpPr/>
          <p:nvPr/>
        </p:nvSpPr>
        <p:spPr>
          <a:xfrm rot="-6630408">
            <a:off x="9597006" y="-1355096"/>
            <a:ext cx="3751564" cy="3360400"/>
          </a:xfrm>
          <a:custGeom>
            <a:avLst/>
            <a:gdLst/>
            <a:ahLst/>
            <a:cxnLst/>
            <a:rect l="l" t="t" r="r" b="b"/>
            <a:pathLst>
              <a:path w="68296" h="61175" extrusionOk="0">
                <a:moveTo>
                  <a:pt x="44601" y="0"/>
                </a:moveTo>
                <a:cubicBezTo>
                  <a:pt x="41724" y="0"/>
                  <a:pt x="39185" y="678"/>
                  <a:pt x="37156" y="2019"/>
                </a:cubicBezTo>
                <a:cubicBezTo>
                  <a:pt x="33334" y="4566"/>
                  <a:pt x="32536" y="8521"/>
                  <a:pt x="31694" y="12709"/>
                </a:cubicBezTo>
                <a:cubicBezTo>
                  <a:pt x="30930" y="16519"/>
                  <a:pt x="30143" y="20463"/>
                  <a:pt x="26931" y="23454"/>
                </a:cubicBezTo>
                <a:cubicBezTo>
                  <a:pt x="25247" y="25022"/>
                  <a:pt x="23392" y="25490"/>
                  <a:pt x="21426" y="25490"/>
                </a:cubicBezTo>
                <a:cubicBezTo>
                  <a:pt x="20003" y="25490"/>
                  <a:pt x="18522" y="25245"/>
                  <a:pt x="17005" y="24994"/>
                </a:cubicBezTo>
                <a:cubicBezTo>
                  <a:pt x="15435" y="24737"/>
                  <a:pt x="13843" y="24476"/>
                  <a:pt x="12257" y="24476"/>
                </a:cubicBezTo>
                <a:cubicBezTo>
                  <a:pt x="10217" y="24476"/>
                  <a:pt x="8185" y="24907"/>
                  <a:pt x="6216" y="26334"/>
                </a:cubicBezTo>
                <a:cubicBezTo>
                  <a:pt x="2493" y="29026"/>
                  <a:pt x="1" y="34155"/>
                  <a:pt x="411" y="38265"/>
                </a:cubicBezTo>
                <a:cubicBezTo>
                  <a:pt x="710" y="41267"/>
                  <a:pt x="2593" y="44601"/>
                  <a:pt x="5839" y="47925"/>
                </a:cubicBezTo>
                <a:cubicBezTo>
                  <a:pt x="9040" y="51192"/>
                  <a:pt x="13272" y="54150"/>
                  <a:pt x="18091" y="56465"/>
                </a:cubicBezTo>
                <a:cubicBezTo>
                  <a:pt x="24592" y="59605"/>
                  <a:pt x="31183" y="61175"/>
                  <a:pt x="37312" y="61175"/>
                </a:cubicBezTo>
                <a:cubicBezTo>
                  <a:pt x="43381" y="61175"/>
                  <a:pt x="48998" y="59635"/>
                  <a:pt x="53628" y="56554"/>
                </a:cubicBezTo>
                <a:cubicBezTo>
                  <a:pt x="60386" y="52068"/>
                  <a:pt x="65349" y="44147"/>
                  <a:pt x="67232" y="34820"/>
                </a:cubicBezTo>
                <a:cubicBezTo>
                  <a:pt x="68240" y="29868"/>
                  <a:pt x="68295" y="24894"/>
                  <a:pt x="67475" y="20430"/>
                </a:cubicBezTo>
                <a:cubicBezTo>
                  <a:pt x="66833" y="16918"/>
                  <a:pt x="65648" y="13706"/>
                  <a:pt x="63964" y="11047"/>
                </a:cubicBezTo>
                <a:cubicBezTo>
                  <a:pt x="60042" y="4866"/>
                  <a:pt x="55157" y="2284"/>
                  <a:pt x="51756" y="1210"/>
                </a:cubicBezTo>
                <a:cubicBezTo>
                  <a:pt x="49224" y="401"/>
                  <a:pt x="46812" y="0"/>
                  <a:pt x="446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34"/>
          <p:cNvSpPr/>
          <p:nvPr/>
        </p:nvSpPr>
        <p:spPr>
          <a:xfrm flipH="1">
            <a:off x="552384" y="-1077668"/>
            <a:ext cx="1996400" cy="1996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34"/>
          <p:cNvSpPr/>
          <p:nvPr/>
        </p:nvSpPr>
        <p:spPr>
          <a:xfrm>
            <a:off x="11333918" y="1116806"/>
            <a:ext cx="1501655" cy="1511268"/>
          </a:xfrm>
          <a:custGeom>
            <a:avLst/>
            <a:gdLst/>
            <a:ahLst/>
            <a:cxnLst/>
            <a:rect l="l" t="t" r="r" b="b"/>
            <a:pathLst>
              <a:path w="73731" h="74203" extrusionOk="0">
                <a:moveTo>
                  <a:pt x="28358" y="662"/>
                </a:moveTo>
                <a:cubicBezTo>
                  <a:pt x="27980" y="851"/>
                  <a:pt x="27602" y="946"/>
                  <a:pt x="27129" y="946"/>
                </a:cubicBezTo>
                <a:cubicBezTo>
                  <a:pt x="27224" y="1040"/>
                  <a:pt x="27413" y="1135"/>
                  <a:pt x="27602" y="1135"/>
                </a:cubicBezTo>
                <a:cubicBezTo>
                  <a:pt x="27667" y="1151"/>
                  <a:pt x="27726" y="1159"/>
                  <a:pt x="27781" y="1159"/>
                </a:cubicBezTo>
                <a:cubicBezTo>
                  <a:pt x="28045" y="1159"/>
                  <a:pt x="28202" y="975"/>
                  <a:pt x="28358" y="662"/>
                </a:cubicBezTo>
                <a:close/>
                <a:moveTo>
                  <a:pt x="34691" y="0"/>
                </a:moveTo>
                <a:cubicBezTo>
                  <a:pt x="34313" y="0"/>
                  <a:pt x="33935" y="378"/>
                  <a:pt x="33935" y="662"/>
                </a:cubicBezTo>
                <a:cubicBezTo>
                  <a:pt x="33935" y="1040"/>
                  <a:pt x="34219" y="1418"/>
                  <a:pt x="34691" y="1418"/>
                </a:cubicBezTo>
                <a:cubicBezTo>
                  <a:pt x="35070" y="1418"/>
                  <a:pt x="35448" y="1040"/>
                  <a:pt x="35448" y="662"/>
                </a:cubicBezTo>
                <a:cubicBezTo>
                  <a:pt x="35259" y="189"/>
                  <a:pt x="35070" y="0"/>
                  <a:pt x="34691" y="0"/>
                </a:cubicBezTo>
                <a:close/>
                <a:moveTo>
                  <a:pt x="41686" y="0"/>
                </a:moveTo>
                <a:cubicBezTo>
                  <a:pt x="41308" y="0"/>
                  <a:pt x="40930" y="378"/>
                  <a:pt x="40930" y="662"/>
                </a:cubicBezTo>
                <a:cubicBezTo>
                  <a:pt x="40930" y="1040"/>
                  <a:pt x="41214" y="1418"/>
                  <a:pt x="41686" y="1418"/>
                </a:cubicBezTo>
                <a:cubicBezTo>
                  <a:pt x="42064" y="1418"/>
                  <a:pt x="42348" y="1040"/>
                  <a:pt x="42348" y="662"/>
                </a:cubicBezTo>
                <a:cubicBezTo>
                  <a:pt x="42253" y="189"/>
                  <a:pt x="42064" y="0"/>
                  <a:pt x="41686" y="0"/>
                </a:cubicBezTo>
                <a:close/>
                <a:moveTo>
                  <a:pt x="24577" y="1891"/>
                </a:moveTo>
                <a:cubicBezTo>
                  <a:pt x="24388" y="1891"/>
                  <a:pt x="24294" y="1891"/>
                  <a:pt x="24199" y="1985"/>
                </a:cubicBezTo>
                <a:cubicBezTo>
                  <a:pt x="23916" y="2080"/>
                  <a:pt x="23821" y="2080"/>
                  <a:pt x="23632" y="2269"/>
                </a:cubicBezTo>
                <a:lnTo>
                  <a:pt x="23443" y="2363"/>
                </a:lnTo>
                <a:cubicBezTo>
                  <a:pt x="23443" y="2742"/>
                  <a:pt x="23726" y="3025"/>
                  <a:pt x="24199" y="3025"/>
                </a:cubicBezTo>
                <a:cubicBezTo>
                  <a:pt x="24577" y="3025"/>
                  <a:pt x="24861" y="2742"/>
                  <a:pt x="24861" y="2363"/>
                </a:cubicBezTo>
                <a:cubicBezTo>
                  <a:pt x="24861" y="2080"/>
                  <a:pt x="24766" y="1985"/>
                  <a:pt x="24577" y="1891"/>
                </a:cubicBezTo>
                <a:close/>
                <a:moveTo>
                  <a:pt x="31099" y="1607"/>
                </a:moveTo>
                <a:cubicBezTo>
                  <a:pt x="30816" y="1607"/>
                  <a:pt x="30438" y="1985"/>
                  <a:pt x="30438" y="2363"/>
                </a:cubicBezTo>
                <a:cubicBezTo>
                  <a:pt x="30438" y="2742"/>
                  <a:pt x="30627" y="3025"/>
                  <a:pt x="31099" y="3025"/>
                </a:cubicBezTo>
                <a:cubicBezTo>
                  <a:pt x="31478" y="3025"/>
                  <a:pt x="31856" y="2742"/>
                  <a:pt x="31856" y="2363"/>
                </a:cubicBezTo>
                <a:cubicBezTo>
                  <a:pt x="31761" y="1985"/>
                  <a:pt x="31478" y="1607"/>
                  <a:pt x="31099" y="1607"/>
                </a:cubicBezTo>
                <a:close/>
                <a:moveTo>
                  <a:pt x="38094" y="1607"/>
                </a:moveTo>
                <a:cubicBezTo>
                  <a:pt x="37811" y="1607"/>
                  <a:pt x="37433" y="1985"/>
                  <a:pt x="37433" y="2363"/>
                </a:cubicBezTo>
                <a:cubicBezTo>
                  <a:pt x="37433" y="2742"/>
                  <a:pt x="37622" y="3025"/>
                  <a:pt x="38094" y="3025"/>
                </a:cubicBezTo>
                <a:cubicBezTo>
                  <a:pt x="38472" y="3025"/>
                  <a:pt x="38851" y="2742"/>
                  <a:pt x="38851" y="2363"/>
                </a:cubicBezTo>
                <a:cubicBezTo>
                  <a:pt x="38851" y="1985"/>
                  <a:pt x="38472" y="1607"/>
                  <a:pt x="38094" y="1607"/>
                </a:cubicBezTo>
                <a:close/>
                <a:moveTo>
                  <a:pt x="45089" y="1607"/>
                </a:moveTo>
                <a:cubicBezTo>
                  <a:pt x="44711" y="1607"/>
                  <a:pt x="44333" y="1985"/>
                  <a:pt x="44333" y="2363"/>
                </a:cubicBezTo>
                <a:cubicBezTo>
                  <a:pt x="44333" y="2742"/>
                  <a:pt x="44617" y="3025"/>
                  <a:pt x="45089" y="3025"/>
                </a:cubicBezTo>
                <a:cubicBezTo>
                  <a:pt x="45467" y="3025"/>
                  <a:pt x="45845" y="2742"/>
                  <a:pt x="45845" y="2363"/>
                </a:cubicBezTo>
                <a:cubicBezTo>
                  <a:pt x="45845" y="1985"/>
                  <a:pt x="45467" y="1607"/>
                  <a:pt x="45089" y="1607"/>
                </a:cubicBezTo>
                <a:close/>
                <a:moveTo>
                  <a:pt x="51328" y="2363"/>
                </a:moveTo>
                <a:cubicBezTo>
                  <a:pt x="51517" y="2742"/>
                  <a:pt x="51706" y="3025"/>
                  <a:pt x="52084" y="3025"/>
                </a:cubicBezTo>
                <a:cubicBezTo>
                  <a:pt x="52179" y="3025"/>
                  <a:pt x="52462" y="2931"/>
                  <a:pt x="52557" y="2836"/>
                </a:cubicBezTo>
                <a:cubicBezTo>
                  <a:pt x="52368" y="2647"/>
                  <a:pt x="52273" y="2647"/>
                  <a:pt x="52084" y="2553"/>
                </a:cubicBezTo>
                <a:cubicBezTo>
                  <a:pt x="51800" y="2458"/>
                  <a:pt x="51611" y="2363"/>
                  <a:pt x="51328" y="2363"/>
                </a:cubicBezTo>
                <a:close/>
                <a:moveTo>
                  <a:pt x="20796" y="3403"/>
                </a:moveTo>
                <a:cubicBezTo>
                  <a:pt x="20513" y="3498"/>
                  <a:pt x="20418" y="3687"/>
                  <a:pt x="20135" y="3687"/>
                </a:cubicBezTo>
                <a:cubicBezTo>
                  <a:pt x="20040" y="3781"/>
                  <a:pt x="20040" y="3876"/>
                  <a:pt x="20040" y="3970"/>
                </a:cubicBezTo>
                <a:cubicBezTo>
                  <a:pt x="20040" y="4349"/>
                  <a:pt x="20324" y="4727"/>
                  <a:pt x="20796" y="4727"/>
                </a:cubicBezTo>
                <a:cubicBezTo>
                  <a:pt x="21080" y="4727"/>
                  <a:pt x="21458" y="4349"/>
                  <a:pt x="21458" y="3970"/>
                </a:cubicBezTo>
                <a:cubicBezTo>
                  <a:pt x="21363" y="3781"/>
                  <a:pt x="21080" y="3498"/>
                  <a:pt x="20796" y="3403"/>
                </a:cubicBezTo>
                <a:close/>
                <a:moveTo>
                  <a:pt x="54920" y="3970"/>
                </a:moveTo>
                <a:lnTo>
                  <a:pt x="54920" y="4159"/>
                </a:lnTo>
                <a:cubicBezTo>
                  <a:pt x="54920" y="4443"/>
                  <a:pt x="55298" y="4727"/>
                  <a:pt x="55581" y="4727"/>
                </a:cubicBezTo>
                <a:cubicBezTo>
                  <a:pt x="55771" y="4727"/>
                  <a:pt x="55865" y="4632"/>
                  <a:pt x="55960" y="4632"/>
                </a:cubicBezTo>
                <a:cubicBezTo>
                  <a:pt x="55771" y="4443"/>
                  <a:pt x="55392" y="4254"/>
                  <a:pt x="55109" y="4159"/>
                </a:cubicBezTo>
                <a:cubicBezTo>
                  <a:pt x="55109" y="4159"/>
                  <a:pt x="55014" y="4159"/>
                  <a:pt x="54920" y="3970"/>
                </a:cubicBezTo>
                <a:close/>
                <a:moveTo>
                  <a:pt x="27602" y="3403"/>
                </a:moveTo>
                <a:cubicBezTo>
                  <a:pt x="27224" y="3403"/>
                  <a:pt x="26846" y="3781"/>
                  <a:pt x="26846" y="4159"/>
                </a:cubicBezTo>
                <a:cubicBezTo>
                  <a:pt x="26846" y="4443"/>
                  <a:pt x="27129" y="4821"/>
                  <a:pt x="27602" y="4821"/>
                </a:cubicBezTo>
                <a:cubicBezTo>
                  <a:pt x="27980" y="4821"/>
                  <a:pt x="28358" y="4443"/>
                  <a:pt x="28358" y="4159"/>
                </a:cubicBezTo>
                <a:cubicBezTo>
                  <a:pt x="28358" y="3781"/>
                  <a:pt x="28075" y="3403"/>
                  <a:pt x="27602" y="3403"/>
                </a:cubicBezTo>
                <a:close/>
                <a:moveTo>
                  <a:pt x="34691" y="3403"/>
                </a:moveTo>
                <a:cubicBezTo>
                  <a:pt x="34313" y="3403"/>
                  <a:pt x="33935" y="3781"/>
                  <a:pt x="33935" y="4159"/>
                </a:cubicBezTo>
                <a:cubicBezTo>
                  <a:pt x="33935" y="4443"/>
                  <a:pt x="34219" y="4821"/>
                  <a:pt x="34691" y="4821"/>
                </a:cubicBezTo>
                <a:cubicBezTo>
                  <a:pt x="35070" y="4821"/>
                  <a:pt x="35448" y="4443"/>
                  <a:pt x="35448" y="4159"/>
                </a:cubicBezTo>
                <a:cubicBezTo>
                  <a:pt x="35259" y="3781"/>
                  <a:pt x="35070" y="3403"/>
                  <a:pt x="34691" y="3403"/>
                </a:cubicBezTo>
                <a:close/>
                <a:moveTo>
                  <a:pt x="41686" y="3403"/>
                </a:moveTo>
                <a:cubicBezTo>
                  <a:pt x="41308" y="3403"/>
                  <a:pt x="40930" y="3781"/>
                  <a:pt x="40930" y="4159"/>
                </a:cubicBezTo>
                <a:cubicBezTo>
                  <a:pt x="40930" y="4443"/>
                  <a:pt x="41214" y="4821"/>
                  <a:pt x="41686" y="4821"/>
                </a:cubicBezTo>
                <a:cubicBezTo>
                  <a:pt x="42064" y="4821"/>
                  <a:pt x="42348" y="4443"/>
                  <a:pt x="42348" y="4159"/>
                </a:cubicBezTo>
                <a:cubicBezTo>
                  <a:pt x="42253" y="3781"/>
                  <a:pt x="42064" y="3403"/>
                  <a:pt x="41686" y="3403"/>
                </a:cubicBezTo>
                <a:close/>
                <a:moveTo>
                  <a:pt x="48681" y="3403"/>
                </a:moveTo>
                <a:cubicBezTo>
                  <a:pt x="48303" y="3403"/>
                  <a:pt x="47925" y="3781"/>
                  <a:pt x="47925" y="4159"/>
                </a:cubicBezTo>
                <a:cubicBezTo>
                  <a:pt x="47925" y="4443"/>
                  <a:pt x="48114" y="4821"/>
                  <a:pt x="48681" y="4821"/>
                </a:cubicBezTo>
                <a:cubicBezTo>
                  <a:pt x="48965" y="4821"/>
                  <a:pt x="49343" y="4443"/>
                  <a:pt x="49343" y="4159"/>
                </a:cubicBezTo>
                <a:cubicBezTo>
                  <a:pt x="49248" y="3781"/>
                  <a:pt x="48965" y="3403"/>
                  <a:pt x="48681" y="3403"/>
                </a:cubicBezTo>
                <a:close/>
                <a:moveTo>
                  <a:pt x="17488" y="5294"/>
                </a:moveTo>
                <a:cubicBezTo>
                  <a:pt x="17299" y="5294"/>
                  <a:pt x="17204" y="5388"/>
                  <a:pt x="17204" y="5388"/>
                </a:cubicBezTo>
                <a:lnTo>
                  <a:pt x="16543" y="5766"/>
                </a:lnTo>
                <a:cubicBezTo>
                  <a:pt x="16543" y="6144"/>
                  <a:pt x="16732" y="6523"/>
                  <a:pt x="17204" y="6523"/>
                </a:cubicBezTo>
                <a:cubicBezTo>
                  <a:pt x="17582" y="6523"/>
                  <a:pt x="17960" y="6144"/>
                  <a:pt x="17960" y="5766"/>
                </a:cubicBezTo>
                <a:cubicBezTo>
                  <a:pt x="17771" y="5577"/>
                  <a:pt x="17677" y="5388"/>
                  <a:pt x="17488" y="5294"/>
                </a:cubicBezTo>
                <a:close/>
                <a:moveTo>
                  <a:pt x="24199" y="5199"/>
                </a:moveTo>
                <a:cubicBezTo>
                  <a:pt x="23821" y="5199"/>
                  <a:pt x="23443" y="5577"/>
                  <a:pt x="23443" y="5861"/>
                </a:cubicBezTo>
                <a:cubicBezTo>
                  <a:pt x="23443" y="6239"/>
                  <a:pt x="23726" y="6617"/>
                  <a:pt x="24199" y="6617"/>
                </a:cubicBezTo>
                <a:cubicBezTo>
                  <a:pt x="24577" y="6617"/>
                  <a:pt x="24861" y="6239"/>
                  <a:pt x="24861" y="5861"/>
                </a:cubicBezTo>
                <a:cubicBezTo>
                  <a:pt x="24766" y="5388"/>
                  <a:pt x="24577" y="5199"/>
                  <a:pt x="24199" y="5199"/>
                </a:cubicBezTo>
                <a:close/>
                <a:moveTo>
                  <a:pt x="31099" y="5199"/>
                </a:moveTo>
                <a:cubicBezTo>
                  <a:pt x="30816" y="5199"/>
                  <a:pt x="30438" y="5577"/>
                  <a:pt x="30438" y="5861"/>
                </a:cubicBezTo>
                <a:cubicBezTo>
                  <a:pt x="30438" y="6239"/>
                  <a:pt x="30627" y="6617"/>
                  <a:pt x="31099" y="6617"/>
                </a:cubicBezTo>
                <a:cubicBezTo>
                  <a:pt x="31478" y="6617"/>
                  <a:pt x="31856" y="6239"/>
                  <a:pt x="31856" y="5861"/>
                </a:cubicBezTo>
                <a:cubicBezTo>
                  <a:pt x="31761" y="5388"/>
                  <a:pt x="31478" y="5199"/>
                  <a:pt x="31099" y="5199"/>
                </a:cubicBezTo>
                <a:close/>
                <a:moveTo>
                  <a:pt x="38094" y="5199"/>
                </a:moveTo>
                <a:cubicBezTo>
                  <a:pt x="37811" y="5199"/>
                  <a:pt x="37433" y="5577"/>
                  <a:pt x="37433" y="5861"/>
                </a:cubicBezTo>
                <a:cubicBezTo>
                  <a:pt x="37433" y="6239"/>
                  <a:pt x="37622" y="6617"/>
                  <a:pt x="38094" y="6617"/>
                </a:cubicBezTo>
                <a:cubicBezTo>
                  <a:pt x="38472" y="6617"/>
                  <a:pt x="38851" y="6239"/>
                  <a:pt x="38851" y="5861"/>
                </a:cubicBezTo>
                <a:cubicBezTo>
                  <a:pt x="38851" y="5388"/>
                  <a:pt x="38472" y="5199"/>
                  <a:pt x="38094" y="5199"/>
                </a:cubicBezTo>
                <a:close/>
                <a:moveTo>
                  <a:pt x="45089" y="5199"/>
                </a:moveTo>
                <a:cubicBezTo>
                  <a:pt x="44711" y="5199"/>
                  <a:pt x="44333" y="5577"/>
                  <a:pt x="44333" y="5861"/>
                </a:cubicBezTo>
                <a:cubicBezTo>
                  <a:pt x="44333" y="6239"/>
                  <a:pt x="44617" y="6617"/>
                  <a:pt x="45089" y="6617"/>
                </a:cubicBezTo>
                <a:cubicBezTo>
                  <a:pt x="45467" y="6617"/>
                  <a:pt x="45845" y="6239"/>
                  <a:pt x="45845" y="5861"/>
                </a:cubicBezTo>
                <a:cubicBezTo>
                  <a:pt x="45845" y="5388"/>
                  <a:pt x="45467" y="5199"/>
                  <a:pt x="45089" y="5199"/>
                </a:cubicBezTo>
                <a:close/>
                <a:moveTo>
                  <a:pt x="52084" y="5199"/>
                </a:moveTo>
                <a:cubicBezTo>
                  <a:pt x="51706" y="5199"/>
                  <a:pt x="51328" y="5577"/>
                  <a:pt x="51328" y="5861"/>
                </a:cubicBezTo>
                <a:cubicBezTo>
                  <a:pt x="51328" y="6239"/>
                  <a:pt x="51611" y="6617"/>
                  <a:pt x="52084" y="6617"/>
                </a:cubicBezTo>
                <a:cubicBezTo>
                  <a:pt x="52462" y="6617"/>
                  <a:pt x="52746" y="6239"/>
                  <a:pt x="52746" y="5861"/>
                </a:cubicBezTo>
                <a:cubicBezTo>
                  <a:pt x="52746" y="5388"/>
                  <a:pt x="52368" y="5199"/>
                  <a:pt x="52084" y="5199"/>
                </a:cubicBezTo>
                <a:close/>
                <a:moveTo>
                  <a:pt x="14368" y="7468"/>
                </a:moveTo>
                <a:cubicBezTo>
                  <a:pt x="13990" y="7657"/>
                  <a:pt x="13801" y="7940"/>
                  <a:pt x="13423" y="8130"/>
                </a:cubicBezTo>
                <a:cubicBezTo>
                  <a:pt x="13518" y="8130"/>
                  <a:pt x="13518" y="8224"/>
                  <a:pt x="13612" y="8224"/>
                </a:cubicBezTo>
                <a:cubicBezTo>
                  <a:pt x="13990" y="8224"/>
                  <a:pt x="14368" y="7940"/>
                  <a:pt x="14368" y="7562"/>
                </a:cubicBezTo>
                <a:lnTo>
                  <a:pt x="14368" y="7468"/>
                </a:lnTo>
                <a:close/>
                <a:moveTo>
                  <a:pt x="20607" y="6995"/>
                </a:moveTo>
                <a:cubicBezTo>
                  <a:pt x="20324" y="6995"/>
                  <a:pt x="19945" y="7279"/>
                  <a:pt x="19945" y="7657"/>
                </a:cubicBezTo>
                <a:cubicBezTo>
                  <a:pt x="19945" y="8035"/>
                  <a:pt x="20135" y="8413"/>
                  <a:pt x="20607" y="8413"/>
                </a:cubicBezTo>
                <a:cubicBezTo>
                  <a:pt x="20985" y="8413"/>
                  <a:pt x="21363" y="8035"/>
                  <a:pt x="21363" y="7657"/>
                </a:cubicBezTo>
                <a:cubicBezTo>
                  <a:pt x="21363" y="7184"/>
                  <a:pt x="21080" y="6995"/>
                  <a:pt x="20607" y="6995"/>
                </a:cubicBezTo>
                <a:close/>
                <a:moveTo>
                  <a:pt x="27602" y="6995"/>
                </a:moveTo>
                <a:cubicBezTo>
                  <a:pt x="27224" y="6995"/>
                  <a:pt x="26846" y="7279"/>
                  <a:pt x="26846" y="7657"/>
                </a:cubicBezTo>
                <a:cubicBezTo>
                  <a:pt x="26846" y="8035"/>
                  <a:pt x="27129" y="8413"/>
                  <a:pt x="27602" y="8413"/>
                </a:cubicBezTo>
                <a:cubicBezTo>
                  <a:pt x="27980" y="8413"/>
                  <a:pt x="28358" y="8035"/>
                  <a:pt x="28358" y="7657"/>
                </a:cubicBezTo>
                <a:cubicBezTo>
                  <a:pt x="28358" y="7184"/>
                  <a:pt x="28075" y="6995"/>
                  <a:pt x="27602" y="6995"/>
                </a:cubicBezTo>
                <a:close/>
                <a:moveTo>
                  <a:pt x="34691" y="6995"/>
                </a:moveTo>
                <a:cubicBezTo>
                  <a:pt x="34313" y="6995"/>
                  <a:pt x="33935" y="7279"/>
                  <a:pt x="33935" y="7657"/>
                </a:cubicBezTo>
                <a:cubicBezTo>
                  <a:pt x="33935" y="8035"/>
                  <a:pt x="34219" y="8413"/>
                  <a:pt x="34691" y="8413"/>
                </a:cubicBezTo>
                <a:cubicBezTo>
                  <a:pt x="35070" y="8413"/>
                  <a:pt x="35448" y="8035"/>
                  <a:pt x="35448" y="7657"/>
                </a:cubicBezTo>
                <a:cubicBezTo>
                  <a:pt x="35259" y="7184"/>
                  <a:pt x="35070" y="6995"/>
                  <a:pt x="34691" y="6995"/>
                </a:cubicBezTo>
                <a:close/>
                <a:moveTo>
                  <a:pt x="41686" y="6995"/>
                </a:moveTo>
                <a:cubicBezTo>
                  <a:pt x="41308" y="6995"/>
                  <a:pt x="40930" y="7279"/>
                  <a:pt x="40930" y="7657"/>
                </a:cubicBezTo>
                <a:cubicBezTo>
                  <a:pt x="40930" y="8035"/>
                  <a:pt x="41214" y="8413"/>
                  <a:pt x="41686" y="8413"/>
                </a:cubicBezTo>
                <a:cubicBezTo>
                  <a:pt x="42064" y="8413"/>
                  <a:pt x="42348" y="8035"/>
                  <a:pt x="42348" y="7657"/>
                </a:cubicBezTo>
                <a:cubicBezTo>
                  <a:pt x="42253" y="7184"/>
                  <a:pt x="42064" y="6995"/>
                  <a:pt x="41686" y="6995"/>
                </a:cubicBezTo>
                <a:close/>
                <a:moveTo>
                  <a:pt x="48681" y="6995"/>
                </a:moveTo>
                <a:cubicBezTo>
                  <a:pt x="48303" y="6995"/>
                  <a:pt x="47925" y="7279"/>
                  <a:pt x="47925" y="7657"/>
                </a:cubicBezTo>
                <a:cubicBezTo>
                  <a:pt x="47925" y="8035"/>
                  <a:pt x="48114" y="8413"/>
                  <a:pt x="48681" y="8413"/>
                </a:cubicBezTo>
                <a:cubicBezTo>
                  <a:pt x="48965" y="8413"/>
                  <a:pt x="49343" y="8035"/>
                  <a:pt x="49343" y="7657"/>
                </a:cubicBezTo>
                <a:cubicBezTo>
                  <a:pt x="49248" y="7184"/>
                  <a:pt x="48965" y="6995"/>
                  <a:pt x="48681" y="6995"/>
                </a:cubicBezTo>
                <a:close/>
                <a:moveTo>
                  <a:pt x="55581" y="6995"/>
                </a:moveTo>
                <a:cubicBezTo>
                  <a:pt x="55298" y="6995"/>
                  <a:pt x="54920" y="7279"/>
                  <a:pt x="54920" y="7657"/>
                </a:cubicBezTo>
                <a:cubicBezTo>
                  <a:pt x="54920" y="8035"/>
                  <a:pt x="55109" y="8413"/>
                  <a:pt x="55581" y="8413"/>
                </a:cubicBezTo>
                <a:cubicBezTo>
                  <a:pt x="55960" y="8413"/>
                  <a:pt x="56338" y="8035"/>
                  <a:pt x="56338" y="7657"/>
                </a:cubicBezTo>
                <a:cubicBezTo>
                  <a:pt x="56243" y="7184"/>
                  <a:pt x="55960" y="6995"/>
                  <a:pt x="55581" y="6995"/>
                </a:cubicBezTo>
                <a:close/>
                <a:moveTo>
                  <a:pt x="17204" y="8602"/>
                </a:moveTo>
                <a:cubicBezTo>
                  <a:pt x="16826" y="8602"/>
                  <a:pt x="16543" y="8980"/>
                  <a:pt x="16543" y="9358"/>
                </a:cubicBezTo>
                <a:cubicBezTo>
                  <a:pt x="16543" y="9642"/>
                  <a:pt x="16732" y="10020"/>
                  <a:pt x="17204" y="10020"/>
                </a:cubicBezTo>
                <a:cubicBezTo>
                  <a:pt x="17582" y="10020"/>
                  <a:pt x="17960" y="9642"/>
                  <a:pt x="17960" y="9358"/>
                </a:cubicBezTo>
                <a:cubicBezTo>
                  <a:pt x="17771" y="8980"/>
                  <a:pt x="17582" y="8602"/>
                  <a:pt x="17204" y="8602"/>
                </a:cubicBezTo>
                <a:close/>
                <a:moveTo>
                  <a:pt x="24199" y="8602"/>
                </a:moveTo>
                <a:cubicBezTo>
                  <a:pt x="23821" y="8602"/>
                  <a:pt x="23443" y="8980"/>
                  <a:pt x="23443" y="9358"/>
                </a:cubicBezTo>
                <a:cubicBezTo>
                  <a:pt x="23443" y="9642"/>
                  <a:pt x="23726" y="10020"/>
                  <a:pt x="24199" y="10020"/>
                </a:cubicBezTo>
                <a:cubicBezTo>
                  <a:pt x="24577" y="10020"/>
                  <a:pt x="24861" y="9642"/>
                  <a:pt x="24861" y="9358"/>
                </a:cubicBezTo>
                <a:cubicBezTo>
                  <a:pt x="24766" y="8980"/>
                  <a:pt x="24577" y="8602"/>
                  <a:pt x="24199" y="8602"/>
                </a:cubicBezTo>
                <a:close/>
                <a:moveTo>
                  <a:pt x="31099" y="8602"/>
                </a:moveTo>
                <a:cubicBezTo>
                  <a:pt x="30816" y="8602"/>
                  <a:pt x="30438" y="8980"/>
                  <a:pt x="30438" y="9358"/>
                </a:cubicBezTo>
                <a:cubicBezTo>
                  <a:pt x="30438" y="9642"/>
                  <a:pt x="30627" y="10020"/>
                  <a:pt x="31099" y="10020"/>
                </a:cubicBezTo>
                <a:cubicBezTo>
                  <a:pt x="31478" y="10020"/>
                  <a:pt x="31856" y="9642"/>
                  <a:pt x="31856" y="9358"/>
                </a:cubicBezTo>
                <a:cubicBezTo>
                  <a:pt x="31761" y="8980"/>
                  <a:pt x="31478" y="8602"/>
                  <a:pt x="31099" y="8602"/>
                </a:cubicBezTo>
                <a:close/>
                <a:moveTo>
                  <a:pt x="38094" y="8602"/>
                </a:moveTo>
                <a:cubicBezTo>
                  <a:pt x="37811" y="8602"/>
                  <a:pt x="37433" y="8980"/>
                  <a:pt x="37433" y="9358"/>
                </a:cubicBezTo>
                <a:cubicBezTo>
                  <a:pt x="37433" y="9642"/>
                  <a:pt x="37622" y="10020"/>
                  <a:pt x="38094" y="10020"/>
                </a:cubicBezTo>
                <a:cubicBezTo>
                  <a:pt x="38472" y="10020"/>
                  <a:pt x="38851" y="9642"/>
                  <a:pt x="38851" y="9358"/>
                </a:cubicBezTo>
                <a:cubicBezTo>
                  <a:pt x="38851" y="8980"/>
                  <a:pt x="38472" y="8602"/>
                  <a:pt x="38094" y="8602"/>
                </a:cubicBezTo>
                <a:close/>
                <a:moveTo>
                  <a:pt x="45089" y="8602"/>
                </a:moveTo>
                <a:cubicBezTo>
                  <a:pt x="44711" y="8602"/>
                  <a:pt x="44333" y="8980"/>
                  <a:pt x="44333" y="9358"/>
                </a:cubicBezTo>
                <a:cubicBezTo>
                  <a:pt x="44333" y="9642"/>
                  <a:pt x="44617" y="10020"/>
                  <a:pt x="45089" y="10020"/>
                </a:cubicBezTo>
                <a:cubicBezTo>
                  <a:pt x="45467" y="10020"/>
                  <a:pt x="45845" y="9642"/>
                  <a:pt x="45845" y="9358"/>
                </a:cubicBezTo>
                <a:cubicBezTo>
                  <a:pt x="45845" y="8980"/>
                  <a:pt x="45467" y="8602"/>
                  <a:pt x="45089" y="8602"/>
                </a:cubicBezTo>
                <a:close/>
                <a:moveTo>
                  <a:pt x="52084" y="8602"/>
                </a:moveTo>
                <a:cubicBezTo>
                  <a:pt x="51706" y="8602"/>
                  <a:pt x="51328" y="8980"/>
                  <a:pt x="51328" y="9358"/>
                </a:cubicBezTo>
                <a:cubicBezTo>
                  <a:pt x="51328" y="9642"/>
                  <a:pt x="51611" y="10020"/>
                  <a:pt x="52084" y="10020"/>
                </a:cubicBezTo>
                <a:cubicBezTo>
                  <a:pt x="52462" y="10020"/>
                  <a:pt x="52746" y="9642"/>
                  <a:pt x="52746" y="9358"/>
                </a:cubicBezTo>
                <a:cubicBezTo>
                  <a:pt x="52746" y="8980"/>
                  <a:pt x="52368" y="8602"/>
                  <a:pt x="52084" y="8602"/>
                </a:cubicBezTo>
                <a:close/>
                <a:moveTo>
                  <a:pt x="59079" y="8602"/>
                </a:moveTo>
                <a:cubicBezTo>
                  <a:pt x="58701" y="8602"/>
                  <a:pt x="58323" y="8980"/>
                  <a:pt x="58323" y="9358"/>
                </a:cubicBezTo>
                <a:cubicBezTo>
                  <a:pt x="58323" y="9642"/>
                  <a:pt x="58512" y="10020"/>
                  <a:pt x="59079" y="10020"/>
                </a:cubicBezTo>
                <a:cubicBezTo>
                  <a:pt x="59363" y="10020"/>
                  <a:pt x="59741" y="9642"/>
                  <a:pt x="59741" y="9358"/>
                </a:cubicBezTo>
                <a:cubicBezTo>
                  <a:pt x="59741" y="8980"/>
                  <a:pt x="59363" y="8602"/>
                  <a:pt x="59079" y="8602"/>
                </a:cubicBezTo>
                <a:close/>
                <a:moveTo>
                  <a:pt x="13707" y="10398"/>
                </a:moveTo>
                <a:cubicBezTo>
                  <a:pt x="13329" y="10398"/>
                  <a:pt x="12951" y="10682"/>
                  <a:pt x="12951" y="11060"/>
                </a:cubicBezTo>
                <a:cubicBezTo>
                  <a:pt x="12951" y="11438"/>
                  <a:pt x="13234" y="11816"/>
                  <a:pt x="13707" y="11816"/>
                </a:cubicBezTo>
                <a:cubicBezTo>
                  <a:pt x="13990" y="11816"/>
                  <a:pt x="14368" y="11438"/>
                  <a:pt x="14368" y="11060"/>
                </a:cubicBezTo>
                <a:cubicBezTo>
                  <a:pt x="14368" y="10682"/>
                  <a:pt x="13990" y="10398"/>
                  <a:pt x="13707" y="10398"/>
                </a:cubicBezTo>
                <a:close/>
                <a:moveTo>
                  <a:pt x="20607" y="10398"/>
                </a:moveTo>
                <a:cubicBezTo>
                  <a:pt x="20324" y="10398"/>
                  <a:pt x="19945" y="10682"/>
                  <a:pt x="19945" y="11060"/>
                </a:cubicBezTo>
                <a:cubicBezTo>
                  <a:pt x="19945" y="11438"/>
                  <a:pt x="20135" y="11816"/>
                  <a:pt x="20607" y="11816"/>
                </a:cubicBezTo>
                <a:cubicBezTo>
                  <a:pt x="20985" y="11816"/>
                  <a:pt x="21363" y="11438"/>
                  <a:pt x="21363" y="11060"/>
                </a:cubicBezTo>
                <a:cubicBezTo>
                  <a:pt x="21363" y="10682"/>
                  <a:pt x="21080" y="10398"/>
                  <a:pt x="20607" y="10398"/>
                </a:cubicBezTo>
                <a:close/>
                <a:moveTo>
                  <a:pt x="27602" y="10398"/>
                </a:moveTo>
                <a:cubicBezTo>
                  <a:pt x="27224" y="10398"/>
                  <a:pt x="26846" y="10682"/>
                  <a:pt x="26846" y="11060"/>
                </a:cubicBezTo>
                <a:cubicBezTo>
                  <a:pt x="26846" y="11438"/>
                  <a:pt x="27129" y="11816"/>
                  <a:pt x="27602" y="11816"/>
                </a:cubicBezTo>
                <a:cubicBezTo>
                  <a:pt x="27980" y="11816"/>
                  <a:pt x="28358" y="11438"/>
                  <a:pt x="28358" y="11060"/>
                </a:cubicBezTo>
                <a:cubicBezTo>
                  <a:pt x="28358" y="10682"/>
                  <a:pt x="28075" y="10398"/>
                  <a:pt x="27602" y="10398"/>
                </a:cubicBezTo>
                <a:close/>
                <a:moveTo>
                  <a:pt x="34691" y="10398"/>
                </a:moveTo>
                <a:cubicBezTo>
                  <a:pt x="34313" y="10398"/>
                  <a:pt x="33935" y="10682"/>
                  <a:pt x="33935" y="11060"/>
                </a:cubicBezTo>
                <a:cubicBezTo>
                  <a:pt x="33935" y="11438"/>
                  <a:pt x="34219" y="11816"/>
                  <a:pt x="34691" y="11816"/>
                </a:cubicBezTo>
                <a:cubicBezTo>
                  <a:pt x="35070" y="11816"/>
                  <a:pt x="35448" y="11438"/>
                  <a:pt x="35448" y="11060"/>
                </a:cubicBezTo>
                <a:cubicBezTo>
                  <a:pt x="35259" y="10682"/>
                  <a:pt x="35070" y="10398"/>
                  <a:pt x="34691" y="10398"/>
                </a:cubicBezTo>
                <a:close/>
                <a:moveTo>
                  <a:pt x="41686" y="10398"/>
                </a:moveTo>
                <a:cubicBezTo>
                  <a:pt x="41308" y="10398"/>
                  <a:pt x="40930" y="10682"/>
                  <a:pt x="40930" y="11060"/>
                </a:cubicBezTo>
                <a:cubicBezTo>
                  <a:pt x="40930" y="11438"/>
                  <a:pt x="41214" y="11816"/>
                  <a:pt x="41686" y="11816"/>
                </a:cubicBezTo>
                <a:cubicBezTo>
                  <a:pt x="42064" y="11816"/>
                  <a:pt x="42348" y="11438"/>
                  <a:pt x="42348" y="11060"/>
                </a:cubicBezTo>
                <a:cubicBezTo>
                  <a:pt x="42253" y="10682"/>
                  <a:pt x="42064" y="10398"/>
                  <a:pt x="41686" y="10398"/>
                </a:cubicBezTo>
                <a:close/>
                <a:moveTo>
                  <a:pt x="48681" y="10398"/>
                </a:moveTo>
                <a:cubicBezTo>
                  <a:pt x="48303" y="10398"/>
                  <a:pt x="47925" y="10682"/>
                  <a:pt x="47925" y="11060"/>
                </a:cubicBezTo>
                <a:cubicBezTo>
                  <a:pt x="47925" y="11438"/>
                  <a:pt x="48114" y="11816"/>
                  <a:pt x="48681" y="11816"/>
                </a:cubicBezTo>
                <a:cubicBezTo>
                  <a:pt x="48965" y="11816"/>
                  <a:pt x="49343" y="11438"/>
                  <a:pt x="49343" y="11060"/>
                </a:cubicBezTo>
                <a:cubicBezTo>
                  <a:pt x="49248" y="10682"/>
                  <a:pt x="48965" y="10398"/>
                  <a:pt x="48681" y="10398"/>
                </a:cubicBezTo>
                <a:close/>
                <a:moveTo>
                  <a:pt x="55581" y="10398"/>
                </a:moveTo>
                <a:cubicBezTo>
                  <a:pt x="55298" y="10398"/>
                  <a:pt x="54920" y="10682"/>
                  <a:pt x="54920" y="11060"/>
                </a:cubicBezTo>
                <a:cubicBezTo>
                  <a:pt x="54920" y="11438"/>
                  <a:pt x="55109" y="11816"/>
                  <a:pt x="55581" y="11816"/>
                </a:cubicBezTo>
                <a:cubicBezTo>
                  <a:pt x="55960" y="11816"/>
                  <a:pt x="56338" y="11438"/>
                  <a:pt x="56338" y="11060"/>
                </a:cubicBezTo>
                <a:cubicBezTo>
                  <a:pt x="56243" y="10682"/>
                  <a:pt x="55960" y="10398"/>
                  <a:pt x="55581" y="10398"/>
                </a:cubicBezTo>
                <a:close/>
                <a:moveTo>
                  <a:pt x="62576" y="10398"/>
                </a:moveTo>
                <a:cubicBezTo>
                  <a:pt x="62198" y="10398"/>
                  <a:pt x="61820" y="10682"/>
                  <a:pt x="61820" y="11060"/>
                </a:cubicBezTo>
                <a:cubicBezTo>
                  <a:pt x="61820" y="11438"/>
                  <a:pt x="62104" y="11816"/>
                  <a:pt x="62576" y="11816"/>
                </a:cubicBezTo>
                <a:cubicBezTo>
                  <a:pt x="62954" y="11816"/>
                  <a:pt x="63333" y="11438"/>
                  <a:pt x="63333" y="11060"/>
                </a:cubicBezTo>
                <a:cubicBezTo>
                  <a:pt x="63144" y="10682"/>
                  <a:pt x="62954" y="10398"/>
                  <a:pt x="62576" y="10398"/>
                </a:cubicBezTo>
                <a:close/>
                <a:moveTo>
                  <a:pt x="65412" y="12478"/>
                </a:moveTo>
                <a:cubicBezTo>
                  <a:pt x="65318" y="12667"/>
                  <a:pt x="65318" y="12761"/>
                  <a:pt x="65318" y="12856"/>
                </a:cubicBezTo>
                <a:cubicBezTo>
                  <a:pt x="65412" y="13045"/>
                  <a:pt x="65696" y="13423"/>
                  <a:pt x="65979" y="13423"/>
                </a:cubicBezTo>
                <a:cubicBezTo>
                  <a:pt x="66168" y="13423"/>
                  <a:pt x="66168" y="13328"/>
                  <a:pt x="66263" y="13328"/>
                </a:cubicBezTo>
                <a:cubicBezTo>
                  <a:pt x="66074" y="13234"/>
                  <a:pt x="66074" y="13045"/>
                  <a:pt x="65979" y="13045"/>
                </a:cubicBezTo>
                <a:cubicBezTo>
                  <a:pt x="65885" y="12856"/>
                  <a:pt x="65601" y="12761"/>
                  <a:pt x="65412" y="12478"/>
                </a:cubicBezTo>
                <a:close/>
                <a:moveTo>
                  <a:pt x="10209" y="12194"/>
                </a:moveTo>
                <a:cubicBezTo>
                  <a:pt x="9831" y="12194"/>
                  <a:pt x="9548" y="12478"/>
                  <a:pt x="9548" y="12856"/>
                </a:cubicBezTo>
                <a:cubicBezTo>
                  <a:pt x="9548" y="13234"/>
                  <a:pt x="9737" y="13612"/>
                  <a:pt x="10209" y="13612"/>
                </a:cubicBezTo>
                <a:cubicBezTo>
                  <a:pt x="10587" y="13612"/>
                  <a:pt x="10966" y="13234"/>
                  <a:pt x="10966" y="12856"/>
                </a:cubicBezTo>
                <a:cubicBezTo>
                  <a:pt x="10871" y="12383"/>
                  <a:pt x="10587" y="12194"/>
                  <a:pt x="10209" y="12194"/>
                </a:cubicBezTo>
                <a:close/>
                <a:moveTo>
                  <a:pt x="17204" y="12194"/>
                </a:moveTo>
                <a:cubicBezTo>
                  <a:pt x="16826" y="12194"/>
                  <a:pt x="16543" y="12478"/>
                  <a:pt x="16543" y="12856"/>
                </a:cubicBezTo>
                <a:cubicBezTo>
                  <a:pt x="16543" y="13234"/>
                  <a:pt x="16732" y="13612"/>
                  <a:pt x="17204" y="13612"/>
                </a:cubicBezTo>
                <a:cubicBezTo>
                  <a:pt x="17582" y="13612"/>
                  <a:pt x="17960" y="13234"/>
                  <a:pt x="17960" y="12856"/>
                </a:cubicBezTo>
                <a:cubicBezTo>
                  <a:pt x="17771" y="12383"/>
                  <a:pt x="17582" y="12194"/>
                  <a:pt x="17204" y="12194"/>
                </a:cubicBezTo>
                <a:close/>
                <a:moveTo>
                  <a:pt x="24199" y="12194"/>
                </a:moveTo>
                <a:cubicBezTo>
                  <a:pt x="23821" y="12194"/>
                  <a:pt x="23443" y="12478"/>
                  <a:pt x="23443" y="12856"/>
                </a:cubicBezTo>
                <a:cubicBezTo>
                  <a:pt x="23443" y="13234"/>
                  <a:pt x="23726" y="13612"/>
                  <a:pt x="24199" y="13612"/>
                </a:cubicBezTo>
                <a:cubicBezTo>
                  <a:pt x="24577" y="13612"/>
                  <a:pt x="24861" y="13234"/>
                  <a:pt x="24861" y="12856"/>
                </a:cubicBezTo>
                <a:cubicBezTo>
                  <a:pt x="24766" y="12383"/>
                  <a:pt x="24577" y="12194"/>
                  <a:pt x="24199" y="12194"/>
                </a:cubicBezTo>
                <a:close/>
                <a:moveTo>
                  <a:pt x="31099" y="12194"/>
                </a:moveTo>
                <a:cubicBezTo>
                  <a:pt x="30816" y="12194"/>
                  <a:pt x="30438" y="12478"/>
                  <a:pt x="30438" y="12856"/>
                </a:cubicBezTo>
                <a:cubicBezTo>
                  <a:pt x="30438" y="13234"/>
                  <a:pt x="30627" y="13612"/>
                  <a:pt x="31099" y="13612"/>
                </a:cubicBezTo>
                <a:cubicBezTo>
                  <a:pt x="31478" y="13612"/>
                  <a:pt x="31856" y="13234"/>
                  <a:pt x="31856" y="12856"/>
                </a:cubicBezTo>
                <a:cubicBezTo>
                  <a:pt x="31761" y="12383"/>
                  <a:pt x="31478" y="12194"/>
                  <a:pt x="31099" y="12194"/>
                </a:cubicBezTo>
                <a:close/>
                <a:moveTo>
                  <a:pt x="38094" y="12194"/>
                </a:moveTo>
                <a:cubicBezTo>
                  <a:pt x="37811" y="12194"/>
                  <a:pt x="37433" y="12478"/>
                  <a:pt x="37433" y="12856"/>
                </a:cubicBezTo>
                <a:cubicBezTo>
                  <a:pt x="37433" y="13234"/>
                  <a:pt x="37622" y="13612"/>
                  <a:pt x="38094" y="13612"/>
                </a:cubicBezTo>
                <a:cubicBezTo>
                  <a:pt x="38472" y="13612"/>
                  <a:pt x="38851" y="13234"/>
                  <a:pt x="38851" y="12856"/>
                </a:cubicBezTo>
                <a:cubicBezTo>
                  <a:pt x="38851" y="12383"/>
                  <a:pt x="38472" y="12194"/>
                  <a:pt x="38094" y="12194"/>
                </a:cubicBezTo>
                <a:close/>
                <a:moveTo>
                  <a:pt x="45089" y="12194"/>
                </a:moveTo>
                <a:cubicBezTo>
                  <a:pt x="44711" y="12194"/>
                  <a:pt x="44333" y="12478"/>
                  <a:pt x="44333" y="12856"/>
                </a:cubicBezTo>
                <a:cubicBezTo>
                  <a:pt x="44333" y="13234"/>
                  <a:pt x="44617" y="13612"/>
                  <a:pt x="45089" y="13612"/>
                </a:cubicBezTo>
                <a:cubicBezTo>
                  <a:pt x="45467" y="13612"/>
                  <a:pt x="45845" y="13234"/>
                  <a:pt x="45845" y="12856"/>
                </a:cubicBezTo>
                <a:cubicBezTo>
                  <a:pt x="45845" y="12383"/>
                  <a:pt x="45467" y="12194"/>
                  <a:pt x="45089" y="12194"/>
                </a:cubicBezTo>
                <a:close/>
                <a:moveTo>
                  <a:pt x="52084" y="12194"/>
                </a:moveTo>
                <a:cubicBezTo>
                  <a:pt x="51706" y="12194"/>
                  <a:pt x="51328" y="12478"/>
                  <a:pt x="51328" y="12856"/>
                </a:cubicBezTo>
                <a:cubicBezTo>
                  <a:pt x="51328" y="13234"/>
                  <a:pt x="51611" y="13612"/>
                  <a:pt x="52084" y="13612"/>
                </a:cubicBezTo>
                <a:cubicBezTo>
                  <a:pt x="52462" y="13612"/>
                  <a:pt x="52746" y="13234"/>
                  <a:pt x="52746" y="12856"/>
                </a:cubicBezTo>
                <a:cubicBezTo>
                  <a:pt x="52746" y="12383"/>
                  <a:pt x="52368" y="12194"/>
                  <a:pt x="52084" y="12194"/>
                </a:cubicBezTo>
                <a:close/>
                <a:moveTo>
                  <a:pt x="59079" y="12194"/>
                </a:moveTo>
                <a:cubicBezTo>
                  <a:pt x="58701" y="12194"/>
                  <a:pt x="58323" y="12478"/>
                  <a:pt x="58323" y="12856"/>
                </a:cubicBezTo>
                <a:cubicBezTo>
                  <a:pt x="58323" y="13234"/>
                  <a:pt x="58512" y="13612"/>
                  <a:pt x="59079" y="13612"/>
                </a:cubicBezTo>
                <a:cubicBezTo>
                  <a:pt x="59363" y="13612"/>
                  <a:pt x="59741" y="13234"/>
                  <a:pt x="59741" y="12856"/>
                </a:cubicBezTo>
                <a:cubicBezTo>
                  <a:pt x="59741" y="12383"/>
                  <a:pt x="59363" y="12194"/>
                  <a:pt x="59079" y="12194"/>
                </a:cubicBezTo>
                <a:close/>
                <a:moveTo>
                  <a:pt x="7374" y="14557"/>
                </a:moveTo>
                <a:lnTo>
                  <a:pt x="7374" y="14557"/>
                </a:lnTo>
                <a:cubicBezTo>
                  <a:pt x="7279" y="14652"/>
                  <a:pt x="7185" y="14841"/>
                  <a:pt x="7090" y="15030"/>
                </a:cubicBezTo>
                <a:cubicBezTo>
                  <a:pt x="7185" y="15030"/>
                  <a:pt x="7374" y="14841"/>
                  <a:pt x="7374" y="14557"/>
                </a:cubicBezTo>
                <a:close/>
                <a:moveTo>
                  <a:pt x="13707" y="13896"/>
                </a:moveTo>
                <a:cubicBezTo>
                  <a:pt x="13329" y="13896"/>
                  <a:pt x="12951" y="14274"/>
                  <a:pt x="12951" y="14652"/>
                </a:cubicBezTo>
                <a:cubicBezTo>
                  <a:pt x="12951" y="15030"/>
                  <a:pt x="13234" y="15313"/>
                  <a:pt x="13707" y="15313"/>
                </a:cubicBezTo>
                <a:cubicBezTo>
                  <a:pt x="13990" y="15313"/>
                  <a:pt x="14368" y="15030"/>
                  <a:pt x="14368" y="14652"/>
                </a:cubicBezTo>
                <a:cubicBezTo>
                  <a:pt x="14368" y="14179"/>
                  <a:pt x="13990" y="13896"/>
                  <a:pt x="13707" y="13896"/>
                </a:cubicBezTo>
                <a:close/>
                <a:moveTo>
                  <a:pt x="20607" y="13896"/>
                </a:moveTo>
                <a:cubicBezTo>
                  <a:pt x="20324" y="13896"/>
                  <a:pt x="19945" y="14274"/>
                  <a:pt x="19945" y="14652"/>
                </a:cubicBezTo>
                <a:cubicBezTo>
                  <a:pt x="19945" y="15030"/>
                  <a:pt x="20135" y="15313"/>
                  <a:pt x="20607" y="15313"/>
                </a:cubicBezTo>
                <a:cubicBezTo>
                  <a:pt x="20985" y="15313"/>
                  <a:pt x="21363" y="15030"/>
                  <a:pt x="21363" y="14652"/>
                </a:cubicBezTo>
                <a:cubicBezTo>
                  <a:pt x="21363" y="14179"/>
                  <a:pt x="21080" y="13896"/>
                  <a:pt x="20607" y="13896"/>
                </a:cubicBezTo>
                <a:close/>
                <a:moveTo>
                  <a:pt x="27602" y="13896"/>
                </a:moveTo>
                <a:cubicBezTo>
                  <a:pt x="27224" y="13896"/>
                  <a:pt x="26846" y="14274"/>
                  <a:pt x="26846" y="14652"/>
                </a:cubicBezTo>
                <a:cubicBezTo>
                  <a:pt x="26846" y="15030"/>
                  <a:pt x="27129" y="15313"/>
                  <a:pt x="27602" y="15313"/>
                </a:cubicBezTo>
                <a:cubicBezTo>
                  <a:pt x="27980" y="15313"/>
                  <a:pt x="28358" y="15030"/>
                  <a:pt x="28358" y="14652"/>
                </a:cubicBezTo>
                <a:cubicBezTo>
                  <a:pt x="28358" y="14179"/>
                  <a:pt x="28075" y="13896"/>
                  <a:pt x="27602" y="13896"/>
                </a:cubicBezTo>
                <a:close/>
                <a:moveTo>
                  <a:pt x="34691" y="13896"/>
                </a:moveTo>
                <a:cubicBezTo>
                  <a:pt x="34313" y="13896"/>
                  <a:pt x="33935" y="14274"/>
                  <a:pt x="33935" y="14652"/>
                </a:cubicBezTo>
                <a:cubicBezTo>
                  <a:pt x="33935" y="15030"/>
                  <a:pt x="34219" y="15313"/>
                  <a:pt x="34691" y="15313"/>
                </a:cubicBezTo>
                <a:cubicBezTo>
                  <a:pt x="35070" y="15313"/>
                  <a:pt x="35448" y="15030"/>
                  <a:pt x="35448" y="14652"/>
                </a:cubicBezTo>
                <a:cubicBezTo>
                  <a:pt x="35259" y="14179"/>
                  <a:pt x="35070" y="13896"/>
                  <a:pt x="34691" y="13896"/>
                </a:cubicBezTo>
                <a:close/>
                <a:moveTo>
                  <a:pt x="41686" y="13896"/>
                </a:moveTo>
                <a:cubicBezTo>
                  <a:pt x="41308" y="13896"/>
                  <a:pt x="40930" y="14274"/>
                  <a:pt x="40930" y="14652"/>
                </a:cubicBezTo>
                <a:cubicBezTo>
                  <a:pt x="40930" y="15030"/>
                  <a:pt x="41214" y="15313"/>
                  <a:pt x="41686" y="15313"/>
                </a:cubicBezTo>
                <a:cubicBezTo>
                  <a:pt x="42064" y="15313"/>
                  <a:pt x="42348" y="15030"/>
                  <a:pt x="42348" y="14652"/>
                </a:cubicBezTo>
                <a:cubicBezTo>
                  <a:pt x="42253" y="14179"/>
                  <a:pt x="42064" y="13896"/>
                  <a:pt x="41686" y="13896"/>
                </a:cubicBezTo>
                <a:close/>
                <a:moveTo>
                  <a:pt x="48681" y="13896"/>
                </a:moveTo>
                <a:cubicBezTo>
                  <a:pt x="48303" y="13896"/>
                  <a:pt x="47925" y="14274"/>
                  <a:pt x="47925" y="14652"/>
                </a:cubicBezTo>
                <a:cubicBezTo>
                  <a:pt x="47925" y="15030"/>
                  <a:pt x="48114" y="15313"/>
                  <a:pt x="48681" y="15313"/>
                </a:cubicBezTo>
                <a:cubicBezTo>
                  <a:pt x="48965" y="15313"/>
                  <a:pt x="49343" y="15030"/>
                  <a:pt x="49343" y="14652"/>
                </a:cubicBezTo>
                <a:cubicBezTo>
                  <a:pt x="49248" y="14179"/>
                  <a:pt x="48965" y="13896"/>
                  <a:pt x="48681" y="13896"/>
                </a:cubicBezTo>
                <a:close/>
                <a:moveTo>
                  <a:pt x="55581" y="13896"/>
                </a:moveTo>
                <a:cubicBezTo>
                  <a:pt x="55298" y="13896"/>
                  <a:pt x="54920" y="14274"/>
                  <a:pt x="54920" y="14652"/>
                </a:cubicBezTo>
                <a:cubicBezTo>
                  <a:pt x="54920" y="15030"/>
                  <a:pt x="55109" y="15313"/>
                  <a:pt x="55581" y="15313"/>
                </a:cubicBezTo>
                <a:cubicBezTo>
                  <a:pt x="55960" y="15313"/>
                  <a:pt x="56338" y="15030"/>
                  <a:pt x="56338" y="14652"/>
                </a:cubicBezTo>
                <a:cubicBezTo>
                  <a:pt x="56243" y="14179"/>
                  <a:pt x="55960" y="13896"/>
                  <a:pt x="55581" y="13896"/>
                </a:cubicBezTo>
                <a:close/>
                <a:moveTo>
                  <a:pt x="62576" y="13896"/>
                </a:moveTo>
                <a:cubicBezTo>
                  <a:pt x="62198" y="13896"/>
                  <a:pt x="61820" y="14274"/>
                  <a:pt x="61820" y="14652"/>
                </a:cubicBezTo>
                <a:cubicBezTo>
                  <a:pt x="61820" y="15030"/>
                  <a:pt x="62104" y="15313"/>
                  <a:pt x="62576" y="15313"/>
                </a:cubicBezTo>
                <a:cubicBezTo>
                  <a:pt x="62954" y="15313"/>
                  <a:pt x="63333" y="15030"/>
                  <a:pt x="63333" y="14652"/>
                </a:cubicBezTo>
                <a:cubicBezTo>
                  <a:pt x="63144" y="14179"/>
                  <a:pt x="62954" y="13896"/>
                  <a:pt x="62576" y="13896"/>
                </a:cubicBezTo>
                <a:close/>
                <a:moveTo>
                  <a:pt x="10209" y="15597"/>
                </a:moveTo>
                <a:cubicBezTo>
                  <a:pt x="9831" y="15597"/>
                  <a:pt x="9548" y="15881"/>
                  <a:pt x="9548" y="16259"/>
                </a:cubicBezTo>
                <a:cubicBezTo>
                  <a:pt x="9548" y="16637"/>
                  <a:pt x="9737" y="17015"/>
                  <a:pt x="10209" y="17015"/>
                </a:cubicBezTo>
                <a:cubicBezTo>
                  <a:pt x="10587" y="17015"/>
                  <a:pt x="10966" y="16637"/>
                  <a:pt x="10966" y="16259"/>
                </a:cubicBezTo>
                <a:cubicBezTo>
                  <a:pt x="10871" y="15975"/>
                  <a:pt x="10587" y="15597"/>
                  <a:pt x="10209" y="15597"/>
                </a:cubicBezTo>
                <a:close/>
                <a:moveTo>
                  <a:pt x="17204" y="15597"/>
                </a:moveTo>
                <a:cubicBezTo>
                  <a:pt x="16826" y="15597"/>
                  <a:pt x="16543" y="15881"/>
                  <a:pt x="16543" y="16259"/>
                </a:cubicBezTo>
                <a:cubicBezTo>
                  <a:pt x="16543" y="16637"/>
                  <a:pt x="16732" y="17015"/>
                  <a:pt x="17204" y="17015"/>
                </a:cubicBezTo>
                <a:cubicBezTo>
                  <a:pt x="17582" y="17015"/>
                  <a:pt x="17960" y="16637"/>
                  <a:pt x="17960" y="16259"/>
                </a:cubicBezTo>
                <a:cubicBezTo>
                  <a:pt x="17771" y="15975"/>
                  <a:pt x="17582" y="15597"/>
                  <a:pt x="17204" y="15597"/>
                </a:cubicBezTo>
                <a:close/>
                <a:moveTo>
                  <a:pt x="24199" y="15597"/>
                </a:moveTo>
                <a:cubicBezTo>
                  <a:pt x="23821" y="15597"/>
                  <a:pt x="23443" y="15881"/>
                  <a:pt x="23443" y="16259"/>
                </a:cubicBezTo>
                <a:cubicBezTo>
                  <a:pt x="23443" y="16637"/>
                  <a:pt x="23726" y="17015"/>
                  <a:pt x="24199" y="17015"/>
                </a:cubicBezTo>
                <a:cubicBezTo>
                  <a:pt x="24577" y="17015"/>
                  <a:pt x="24861" y="16637"/>
                  <a:pt x="24861" y="16259"/>
                </a:cubicBezTo>
                <a:cubicBezTo>
                  <a:pt x="24766" y="15975"/>
                  <a:pt x="24577" y="15597"/>
                  <a:pt x="24199" y="15597"/>
                </a:cubicBezTo>
                <a:close/>
                <a:moveTo>
                  <a:pt x="31099" y="15597"/>
                </a:moveTo>
                <a:cubicBezTo>
                  <a:pt x="30816" y="15597"/>
                  <a:pt x="30438" y="15881"/>
                  <a:pt x="30438" y="16259"/>
                </a:cubicBezTo>
                <a:cubicBezTo>
                  <a:pt x="30438" y="16637"/>
                  <a:pt x="30627" y="17015"/>
                  <a:pt x="31099" y="17015"/>
                </a:cubicBezTo>
                <a:cubicBezTo>
                  <a:pt x="31478" y="17015"/>
                  <a:pt x="31856" y="16637"/>
                  <a:pt x="31856" y="16259"/>
                </a:cubicBezTo>
                <a:cubicBezTo>
                  <a:pt x="31761" y="15975"/>
                  <a:pt x="31478" y="15597"/>
                  <a:pt x="31099" y="15597"/>
                </a:cubicBezTo>
                <a:close/>
                <a:moveTo>
                  <a:pt x="38094" y="15597"/>
                </a:moveTo>
                <a:cubicBezTo>
                  <a:pt x="37811" y="15597"/>
                  <a:pt x="37433" y="15881"/>
                  <a:pt x="37433" y="16259"/>
                </a:cubicBezTo>
                <a:cubicBezTo>
                  <a:pt x="37433" y="16637"/>
                  <a:pt x="37622" y="17015"/>
                  <a:pt x="38094" y="17015"/>
                </a:cubicBezTo>
                <a:cubicBezTo>
                  <a:pt x="38472" y="17015"/>
                  <a:pt x="38851" y="16637"/>
                  <a:pt x="38851" y="16259"/>
                </a:cubicBezTo>
                <a:cubicBezTo>
                  <a:pt x="38851" y="15975"/>
                  <a:pt x="38472" y="15597"/>
                  <a:pt x="38094" y="15597"/>
                </a:cubicBezTo>
                <a:close/>
                <a:moveTo>
                  <a:pt x="45089" y="15597"/>
                </a:moveTo>
                <a:cubicBezTo>
                  <a:pt x="44711" y="15597"/>
                  <a:pt x="44333" y="15881"/>
                  <a:pt x="44333" y="16259"/>
                </a:cubicBezTo>
                <a:cubicBezTo>
                  <a:pt x="44333" y="16637"/>
                  <a:pt x="44617" y="17015"/>
                  <a:pt x="45089" y="17015"/>
                </a:cubicBezTo>
                <a:cubicBezTo>
                  <a:pt x="45467" y="17015"/>
                  <a:pt x="45845" y="16637"/>
                  <a:pt x="45845" y="16259"/>
                </a:cubicBezTo>
                <a:cubicBezTo>
                  <a:pt x="45845" y="15975"/>
                  <a:pt x="45467" y="15597"/>
                  <a:pt x="45089" y="15597"/>
                </a:cubicBezTo>
                <a:close/>
                <a:moveTo>
                  <a:pt x="52084" y="15597"/>
                </a:moveTo>
                <a:cubicBezTo>
                  <a:pt x="51706" y="15597"/>
                  <a:pt x="51328" y="15881"/>
                  <a:pt x="51328" y="16259"/>
                </a:cubicBezTo>
                <a:cubicBezTo>
                  <a:pt x="51328" y="16637"/>
                  <a:pt x="51611" y="17015"/>
                  <a:pt x="52084" y="17015"/>
                </a:cubicBezTo>
                <a:cubicBezTo>
                  <a:pt x="52462" y="17015"/>
                  <a:pt x="52746" y="16637"/>
                  <a:pt x="52746" y="16259"/>
                </a:cubicBezTo>
                <a:cubicBezTo>
                  <a:pt x="52746" y="15975"/>
                  <a:pt x="52368" y="15597"/>
                  <a:pt x="52084" y="15597"/>
                </a:cubicBezTo>
                <a:close/>
                <a:moveTo>
                  <a:pt x="59079" y="15597"/>
                </a:moveTo>
                <a:cubicBezTo>
                  <a:pt x="58701" y="15597"/>
                  <a:pt x="58323" y="15881"/>
                  <a:pt x="58323" y="16259"/>
                </a:cubicBezTo>
                <a:cubicBezTo>
                  <a:pt x="58323" y="16637"/>
                  <a:pt x="58512" y="17015"/>
                  <a:pt x="59079" y="17015"/>
                </a:cubicBezTo>
                <a:cubicBezTo>
                  <a:pt x="59363" y="17015"/>
                  <a:pt x="59741" y="16637"/>
                  <a:pt x="59741" y="16259"/>
                </a:cubicBezTo>
                <a:cubicBezTo>
                  <a:pt x="59741" y="15975"/>
                  <a:pt x="59363" y="15597"/>
                  <a:pt x="59079" y="15597"/>
                </a:cubicBezTo>
                <a:close/>
                <a:moveTo>
                  <a:pt x="65979" y="15597"/>
                </a:moveTo>
                <a:cubicBezTo>
                  <a:pt x="65601" y="15597"/>
                  <a:pt x="65318" y="15881"/>
                  <a:pt x="65318" y="16259"/>
                </a:cubicBezTo>
                <a:cubicBezTo>
                  <a:pt x="65318" y="16637"/>
                  <a:pt x="65507" y="17015"/>
                  <a:pt x="65979" y="17015"/>
                </a:cubicBezTo>
                <a:cubicBezTo>
                  <a:pt x="66357" y="17015"/>
                  <a:pt x="66735" y="16637"/>
                  <a:pt x="66735" y="16259"/>
                </a:cubicBezTo>
                <a:cubicBezTo>
                  <a:pt x="66735" y="15975"/>
                  <a:pt x="66357" y="15597"/>
                  <a:pt x="65979" y="15597"/>
                </a:cubicBezTo>
                <a:close/>
                <a:moveTo>
                  <a:pt x="69099" y="17487"/>
                </a:moveTo>
                <a:cubicBezTo>
                  <a:pt x="68910" y="17582"/>
                  <a:pt x="68721" y="17677"/>
                  <a:pt x="68721" y="17960"/>
                </a:cubicBezTo>
                <a:cubicBezTo>
                  <a:pt x="68815" y="18433"/>
                  <a:pt x="69193" y="18622"/>
                  <a:pt x="69571" y="18622"/>
                </a:cubicBezTo>
                <a:cubicBezTo>
                  <a:pt x="69666" y="18622"/>
                  <a:pt x="69760" y="18527"/>
                  <a:pt x="69760" y="18527"/>
                </a:cubicBezTo>
                <a:cubicBezTo>
                  <a:pt x="69666" y="18244"/>
                  <a:pt x="69571" y="18149"/>
                  <a:pt x="69382" y="17960"/>
                </a:cubicBezTo>
                <a:cubicBezTo>
                  <a:pt x="69288" y="17771"/>
                  <a:pt x="69193" y="17582"/>
                  <a:pt x="69099" y="17487"/>
                </a:cubicBezTo>
                <a:close/>
                <a:moveTo>
                  <a:pt x="6712" y="17393"/>
                </a:moveTo>
                <a:cubicBezTo>
                  <a:pt x="6334" y="17393"/>
                  <a:pt x="5956" y="17677"/>
                  <a:pt x="5956" y="18055"/>
                </a:cubicBezTo>
                <a:cubicBezTo>
                  <a:pt x="5956" y="18433"/>
                  <a:pt x="6239" y="18811"/>
                  <a:pt x="6712" y="18811"/>
                </a:cubicBezTo>
                <a:cubicBezTo>
                  <a:pt x="7090" y="18811"/>
                  <a:pt x="7374" y="18433"/>
                  <a:pt x="7374" y="18055"/>
                </a:cubicBezTo>
                <a:cubicBezTo>
                  <a:pt x="7374" y="17677"/>
                  <a:pt x="7090" y="17393"/>
                  <a:pt x="6712" y="17393"/>
                </a:cubicBezTo>
                <a:close/>
                <a:moveTo>
                  <a:pt x="13707" y="17393"/>
                </a:moveTo>
                <a:cubicBezTo>
                  <a:pt x="13329" y="17393"/>
                  <a:pt x="12951" y="17677"/>
                  <a:pt x="12951" y="18055"/>
                </a:cubicBezTo>
                <a:cubicBezTo>
                  <a:pt x="12951" y="18433"/>
                  <a:pt x="13234" y="18811"/>
                  <a:pt x="13707" y="18811"/>
                </a:cubicBezTo>
                <a:cubicBezTo>
                  <a:pt x="13990" y="18811"/>
                  <a:pt x="14368" y="18433"/>
                  <a:pt x="14368" y="18055"/>
                </a:cubicBezTo>
                <a:cubicBezTo>
                  <a:pt x="14368" y="17677"/>
                  <a:pt x="13990" y="17393"/>
                  <a:pt x="13707" y="17393"/>
                </a:cubicBezTo>
                <a:close/>
                <a:moveTo>
                  <a:pt x="20607" y="17393"/>
                </a:moveTo>
                <a:cubicBezTo>
                  <a:pt x="20324" y="17393"/>
                  <a:pt x="19945" y="17677"/>
                  <a:pt x="19945" y="18055"/>
                </a:cubicBezTo>
                <a:cubicBezTo>
                  <a:pt x="19945" y="18433"/>
                  <a:pt x="20135" y="18811"/>
                  <a:pt x="20607" y="18811"/>
                </a:cubicBezTo>
                <a:cubicBezTo>
                  <a:pt x="20985" y="18811"/>
                  <a:pt x="21363" y="18433"/>
                  <a:pt x="21363" y="18055"/>
                </a:cubicBezTo>
                <a:cubicBezTo>
                  <a:pt x="21363" y="17677"/>
                  <a:pt x="21080" y="17393"/>
                  <a:pt x="20607" y="17393"/>
                </a:cubicBezTo>
                <a:close/>
                <a:moveTo>
                  <a:pt x="27602" y="17393"/>
                </a:moveTo>
                <a:cubicBezTo>
                  <a:pt x="27224" y="17393"/>
                  <a:pt x="26846" y="17677"/>
                  <a:pt x="26846" y="18055"/>
                </a:cubicBezTo>
                <a:cubicBezTo>
                  <a:pt x="26846" y="18433"/>
                  <a:pt x="27129" y="18811"/>
                  <a:pt x="27602" y="18811"/>
                </a:cubicBezTo>
                <a:cubicBezTo>
                  <a:pt x="27980" y="18811"/>
                  <a:pt x="28358" y="18433"/>
                  <a:pt x="28358" y="18055"/>
                </a:cubicBezTo>
                <a:cubicBezTo>
                  <a:pt x="28358" y="17677"/>
                  <a:pt x="28075" y="17393"/>
                  <a:pt x="27602" y="17393"/>
                </a:cubicBezTo>
                <a:close/>
                <a:moveTo>
                  <a:pt x="34691" y="17393"/>
                </a:moveTo>
                <a:cubicBezTo>
                  <a:pt x="34313" y="17393"/>
                  <a:pt x="33935" y="17677"/>
                  <a:pt x="33935" y="18055"/>
                </a:cubicBezTo>
                <a:cubicBezTo>
                  <a:pt x="33935" y="18433"/>
                  <a:pt x="34219" y="18811"/>
                  <a:pt x="34691" y="18811"/>
                </a:cubicBezTo>
                <a:cubicBezTo>
                  <a:pt x="35070" y="18811"/>
                  <a:pt x="35448" y="18433"/>
                  <a:pt x="35448" y="18055"/>
                </a:cubicBezTo>
                <a:cubicBezTo>
                  <a:pt x="35259" y="17677"/>
                  <a:pt x="35070" y="17393"/>
                  <a:pt x="34691" y="17393"/>
                </a:cubicBezTo>
                <a:close/>
                <a:moveTo>
                  <a:pt x="41686" y="17393"/>
                </a:moveTo>
                <a:cubicBezTo>
                  <a:pt x="41308" y="17393"/>
                  <a:pt x="40930" y="17677"/>
                  <a:pt x="40930" y="18055"/>
                </a:cubicBezTo>
                <a:cubicBezTo>
                  <a:pt x="40930" y="18433"/>
                  <a:pt x="41214" y="18811"/>
                  <a:pt x="41686" y="18811"/>
                </a:cubicBezTo>
                <a:cubicBezTo>
                  <a:pt x="42064" y="18811"/>
                  <a:pt x="42348" y="18433"/>
                  <a:pt x="42348" y="18055"/>
                </a:cubicBezTo>
                <a:cubicBezTo>
                  <a:pt x="42253" y="17677"/>
                  <a:pt x="42064" y="17393"/>
                  <a:pt x="41686" y="17393"/>
                </a:cubicBezTo>
                <a:close/>
                <a:moveTo>
                  <a:pt x="48681" y="17393"/>
                </a:moveTo>
                <a:cubicBezTo>
                  <a:pt x="48303" y="17393"/>
                  <a:pt x="47925" y="17677"/>
                  <a:pt x="47925" y="18055"/>
                </a:cubicBezTo>
                <a:cubicBezTo>
                  <a:pt x="47925" y="18433"/>
                  <a:pt x="48114" y="18811"/>
                  <a:pt x="48681" y="18811"/>
                </a:cubicBezTo>
                <a:cubicBezTo>
                  <a:pt x="48965" y="18811"/>
                  <a:pt x="49343" y="18433"/>
                  <a:pt x="49343" y="18055"/>
                </a:cubicBezTo>
                <a:cubicBezTo>
                  <a:pt x="49248" y="17677"/>
                  <a:pt x="48965" y="17393"/>
                  <a:pt x="48681" y="17393"/>
                </a:cubicBezTo>
                <a:close/>
                <a:moveTo>
                  <a:pt x="55581" y="17393"/>
                </a:moveTo>
                <a:cubicBezTo>
                  <a:pt x="55298" y="17393"/>
                  <a:pt x="54920" y="17677"/>
                  <a:pt x="54920" y="18055"/>
                </a:cubicBezTo>
                <a:cubicBezTo>
                  <a:pt x="54920" y="18433"/>
                  <a:pt x="55109" y="18811"/>
                  <a:pt x="55581" y="18811"/>
                </a:cubicBezTo>
                <a:cubicBezTo>
                  <a:pt x="55960" y="18811"/>
                  <a:pt x="56338" y="18433"/>
                  <a:pt x="56338" y="18055"/>
                </a:cubicBezTo>
                <a:cubicBezTo>
                  <a:pt x="56243" y="17677"/>
                  <a:pt x="55960" y="17393"/>
                  <a:pt x="55581" y="17393"/>
                </a:cubicBezTo>
                <a:close/>
                <a:moveTo>
                  <a:pt x="62576" y="17393"/>
                </a:moveTo>
                <a:cubicBezTo>
                  <a:pt x="62198" y="17393"/>
                  <a:pt x="61820" y="17677"/>
                  <a:pt x="61820" y="18055"/>
                </a:cubicBezTo>
                <a:cubicBezTo>
                  <a:pt x="61820" y="18433"/>
                  <a:pt x="62104" y="18811"/>
                  <a:pt x="62576" y="18811"/>
                </a:cubicBezTo>
                <a:cubicBezTo>
                  <a:pt x="62954" y="18811"/>
                  <a:pt x="63333" y="18433"/>
                  <a:pt x="63333" y="18055"/>
                </a:cubicBezTo>
                <a:cubicBezTo>
                  <a:pt x="63144" y="17677"/>
                  <a:pt x="62954" y="17393"/>
                  <a:pt x="62576" y="17393"/>
                </a:cubicBezTo>
                <a:close/>
                <a:moveTo>
                  <a:pt x="10209" y="19094"/>
                </a:moveTo>
                <a:cubicBezTo>
                  <a:pt x="9831" y="19094"/>
                  <a:pt x="9548" y="19473"/>
                  <a:pt x="9548" y="19851"/>
                </a:cubicBezTo>
                <a:cubicBezTo>
                  <a:pt x="9548" y="20134"/>
                  <a:pt x="9737" y="20512"/>
                  <a:pt x="10209" y="20512"/>
                </a:cubicBezTo>
                <a:cubicBezTo>
                  <a:pt x="10587" y="20512"/>
                  <a:pt x="10966" y="20229"/>
                  <a:pt x="10966" y="19851"/>
                </a:cubicBezTo>
                <a:cubicBezTo>
                  <a:pt x="10871" y="19378"/>
                  <a:pt x="10587" y="19094"/>
                  <a:pt x="10209" y="19094"/>
                </a:cubicBezTo>
                <a:close/>
                <a:moveTo>
                  <a:pt x="17204" y="19094"/>
                </a:moveTo>
                <a:cubicBezTo>
                  <a:pt x="16826" y="19094"/>
                  <a:pt x="16543" y="19473"/>
                  <a:pt x="16543" y="19851"/>
                </a:cubicBezTo>
                <a:cubicBezTo>
                  <a:pt x="16543" y="20134"/>
                  <a:pt x="16732" y="20512"/>
                  <a:pt x="17204" y="20512"/>
                </a:cubicBezTo>
                <a:cubicBezTo>
                  <a:pt x="17582" y="20512"/>
                  <a:pt x="17960" y="20229"/>
                  <a:pt x="17960" y="19851"/>
                </a:cubicBezTo>
                <a:cubicBezTo>
                  <a:pt x="17771" y="19378"/>
                  <a:pt x="17582" y="19094"/>
                  <a:pt x="17204" y="19094"/>
                </a:cubicBezTo>
                <a:close/>
                <a:moveTo>
                  <a:pt x="24199" y="19094"/>
                </a:moveTo>
                <a:cubicBezTo>
                  <a:pt x="23821" y="19094"/>
                  <a:pt x="23443" y="19473"/>
                  <a:pt x="23443" y="19851"/>
                </a:cubicBezTo>
                <a:cubicBezTo>
                  <a:pt x="23443" y="20134"/>
                  <a:pt x="23726" y="20512"/>
                  <a:pt x="24199" y="20512"/>
                </a:cubicBezTo>
                <a:cubicBezTo>
                  <a:pt x="24577" y="20512"/>
                  <a:pt x="24861" y="20229"/>
                  <a:pt x="24861" y="19851"/>
                </a:cubicBezTo>
                <a:cubicBezTo>
                  <a:pt x="24766" y="19378"/>
                  <a:pt x="24577" y="19094"/>
                  <a:pt x="24199" y="19094"/>
                </a:cubicBezTo>
                <a:close/>
                <a:moveTo>
                  <a:pt x="31099" y="19094"/>
                </a:moveTo>
                <a:cubicBezTo>
                  <a:pt x="30816" y="19094"/>
                  <a:pt x="30438" y="19473"/>
                  <a:pt x="30438" y="19851"/>
                </a:cubicBezTo>
                <a:cubicBezTo>
                  <a:pt x="30438" y="20134"/>
                  <a:pt x="30627" y="20512"/>
                  <a:pt x="31099" y="20512"/>
                </a:cubicBezTo>
                <a:cubicBezTo>
                  <a:pt x="31478" y="20512"/>
                  <a:pt x="31856" y="20229"/>
                  <a:pt x="31856" y="19851"/>
                </a:cubicBezTo>
                <a:cubicBezTo>
                  <a:pt x="31761" y="19378"/>
                  <a:pt x="31478" y="19094"/>
                  <a:pt x="31099" y="19094"/>
                </a:cubicBezTo>
                <a:close/>
                <a:moveTo>
                  <a:pt x="38094" y="19094"/>
                </a:moveTo>
                <a:cubicBezTo>
                  <a:pt x="37811" y="19094"/>
                  <a:pt x="37433" y="19473"/>
                  <a:pt x="37433" y="19851"/>
                </a:cubicBezTo>
                <a:cubicBezTo>
                  <a:pt x="37433" y="20134"/>
                  <a:pt x="37622" y="20512"/>
                  <a:pt x="38094" y="20512"/>
                </a:cubicBezTo>
                <a:cubicBezTo>
                  <a:pt x="38472" y="20512"/>
                  <a:pt x="38851" y="20229"/>
                  <a:pt x="38851" y="19851"/>
                </a:cubicBezTo>
                <a:cubicBezTo>
                  <a:pt x="38851" y="19378"/>
                  <a:pt x="38472" y="19094"/>
                  <a:pt x="38094" y="19094"/>
                </a:cubicBezTo>
                <a:close/>
                <a:moveTo>
                  <a:pt x="45089" y="19094"/>
                </a:moveTo>
                <a:cubicBezTo>
                  <a:pt x="44711" y="19094"/>
                  <a:pt x="44333" y="19473"/>
                  <a:pt x="44333" y="19851"/>
                </a:cubicBezTo>
                <a:cubicBezTo>
                  <a:pt x="44333" y="20134"/>
                  <a:pt x="44617" y="20512"/>
                  <a:pt x="45089" y="20512"/>
                </a:cubicBezTo>
                <a:cubicBezTo>
                  <a:pt x="45467" y="20512"/>
                  <a:pt x="45845" y="20229"/>
                  <a:pt x="45845" y="19851"/>
                </a:cubicBezTo>
                <a:cubicBezTo>
                  <a:pt x="45845" y="19378"/>
                  <a:pt x="45467" y="19094"/>
                  <a:pt x="45089" y="19094"/>
                </a:cubicBezTo>
                <a:close/>
                <a:moveTo>
                  <a:pt x="52084" y="19094"/>
                </a:moveTo>
                <a:cubicBezTo>
                  <a:pt x="51706" y="19094"/>
                  <a:pt x="51328" y="19473"/>
                  <a:pt x="51328" y="19851"/>
                </a:cubicBezTo>
                <a:cubicBezTo>
                  <a:pt x="51328" y="20134"/>
                  <a:pt x="51611" y="20512"/>
                  <a:pt x="52084" y="20512"/>
                </a:cubicBezTo>
                <a:cubicBezTo>
                  <a:pt x="52462" y="20512"/>
                  <a:pt x="52746" y="20229"/>
                  <a:pt x="52746" y="19851"/>
                </a:cubicBezTo>
                <a:cubicBezTo>
                  <a:pt x="52746" y="19378"/>
                  <a:pt x="52368" y="19094"/>
                  <a:pt x="52084" y="19094"/>
                </a:cubicBezTo>
                <a:close/>
                <a:moveTo>
                  <a:pt x="59079" y="19094"/>
                </a:moveTo>
                <a:cubicBezTo>
                  <a:pt x="58701" y="19094"/>
                  <a:pt x="58323" y="19473"/>
                  <a:pt x="58323" y="19851"/>
                </a:cubicBezTo>
                <a:cubicBezTo>
                  <a:pt x="58323" y="20134"/>
                  <a:pt x="58512" y="20512"/>
                  <a:pt x="59079" y="20512"/>
                </a:cubicBezTo>
                <a:cubicBezTo>
                  <a:pt x="59363" y="20512"/>
                  <a:pt x="59741" y="20229"/>
                  <a:pt x="59741" y="19851"/>
                </a:cubicBezTo>
                <a:cubicBezTo>
                  <a:pt x="59741" y="19378"/>
                  <a:pt x="59363" y="19094"/>
                  <a:pt x="59079" y="19094"/>
                </a:cubicBezTo>
                <a:close/>
                <a:moveTo>
                  <a:pt x="65979" y="19094"/>
                </a:moveTo>
                <a:cubicBezTo>
                  <a:pt x="65601" y="19094"/>
                  <a:pt x="65318" y="19473"/>
                  <a:pt x="65318" y="19851"/>
                </a:cubicBezTo>
                <a:cubicBezTo>
                  <a:pt x="65318" y="20134"/>
                  <a:pt x="65507" y="20512"/>
                  <a:pt x="65979" y="20512"/>
                </a:cubicBezTo>
                <a:cubicBezTo>
                  <a:pt x="66357" y="20512"/>
                  <a:pt x="66735" y="20229"/>
                  <a:pt x="66735" y="19851"/>
                </a:cubicBezTo>
                <a:cubicBezTo>
                  <a:pt x="66735" y="19378"/>
                  <a:pt x="66357" y="19094"/>
                  <a:pt x="65979" y="19094"/>
                </a:cubicBezTo>
                <a:close/>
                <a:moveTo>
                  <a:pt x="6712" y="20890"/>
                </a:moveTo>
                <a:cubicBezTo>
                  <a:pt x="6334" y="20890"/>
                  <a:pt x="5956" y="21268"/>
                  <a:pt x="5956" y="21647"/>
                </a:cubicBezTo>
                <a:cubicBezTo>
                  <a:pt x="5956" y="21930"/>
                  <a:pt x="6239" y="22308"/>
                  <a:pt x="6712" y="22308"/>
                </a:cubicBezTo>
                <a:cubicBezTo>
                  <a:pt x="7090" y="22308"/>
                  <a:pt x="7374" y="21930"/>
                  <a:pt x="7374" y="21647"/>
                </a:cubicBezTo>
                <a:cubicBezTo>
                  <a:pt x="7374" y="21174"/>
                  <a:pt x="7090" y="20890"/>
                  <a:pt x="6712" y="20890"/>
                </a:cubicBezTo>
                <a:close/>
                <a:moveTo>
                  <a:pt x="13707" y="20890"/>
                </a:moveTo>
                <a:cubicBezTo>
                  <a:pt x="13329" y="20890"/>
                  <a:pt x="12951" y="21268"/>
                  <a:pt x="12951" y="21647"/>
                </a:cubicBezTo>
                <a:cubicBezTo>
                  <a:pt x="12951" y="21930"/>
                  <a:pt x="13234" y="22308"/>
                  <a:pt x="13707" y="22308"/>
                </a:cubicBezTo>
                <a:cubicBezTo>
                  <a:pt x="13990" y="22308"/>
                  <a:pt x="14368" y="21930"/>
                  <a:pt x="14368" y="21647"/>
                </a:cubicBezTo>
                <a:cubicBezTo>
                  <a:pt x="14368" y="21174"/>
                  <a:pt x="13990" y="20890"/>
                  <a:pt x="13707" y="20890"/>
                </a:cubicBezTo>
                <a:close/>
                <a:moveTo>
                  <a:pt x="20607" y="20890"/>
                </a:moveTo>
                <a:cubicBezTo>
                  <a:pt x="20324" y="20890"/>
                  <a:pt x="19945" y="21268"/>
                  <a:pt x="19945" y="21647"/>
                </a:cubicBezTo>
                <a:cubicBezTo>
                  <a:pt x="19945" y="21930"/>
                  <a:pt x="20135" y="22308"/>
                  <a:pt x="20607" y="22308"/>
                </a:cubicBezTo>
                <a:cubicBezTo>
                  <a:pt x="20985" y="22308"/>
                  <a:pt x="21363" y="21930"/>
                  <a:pt x="21363" y="21647"/>
                </a:cubicBezTo>
                <a:cubicBezTo>
                  <a:pt x="21363" y="21174"/>
                  <a:pt x="21080" y="20890"/>
                  <a:pt x="20607" y="20890"/>
                </a:cubicBezTo>
                <a:close/>
                <a:moveTo>
                  <a:pt x="27602" y="20890"/>
                </a:moveTo>
                <a:cubicBezTo>
                  <a:pt x="27224" y="20890"/>
                  <a:pt x="26846" y="21268"/>
                  <a:pt x="26846" y="21647"/>
                </a:cubicBezTo>
                <a:cubicBezTo>
                  <a:pt x="26846" y="21930"/>
                  <a:pt x="27129" y="22308"/>
                  <a:pt x="27602" y="22308"/>
                </a:cubicBezTo>
                <a:cubicBezTo>
                  <a:pt x="27980" y="22308"/>
                  <a:pt x="28358" y="21930"/>
                  <a:pt x="28358" y="21647"/>
                </a:cubicBezTo>
                <a:cubicBezTo>
                  <a:pt x="28358" y="21174"/>
                  <a:pt x="28075" y="20890"/>
                  <a:pt x="27602" y="20890"/>
                </a:cubicBezTo>
                <a:close/>
                <a:moveTo>
                  <a:pt x="34691" y="20890"/>
                </a:moveTo>
                <a:cubicBezTo>
                  <a:pt x="34313" y="20890"/>
                  <a:pt x="33935" y="21268"/>
                  <a:pt x="33935" y="21647"/>
                </a:cubicBezTo>
                <a:cubicBezTo>
                  <a:pt x="33935" y="21930"/>
                  <a:pt x="34219" y="22308"/>
                  <a:pt x="34691" y="22308"/>
                </a:cubicBezTo>
                <a:cubicBezTo>
                  <a:pt x="35070" y="22308"/>
                  <a:pt x="35448" y="21930"/>
                  <a:pt x="35448" y="21647"/>
                </a:cubicBezTo>
                <a:cubicBezTo>
                  <a:pt x="35259" y="21174"/>
                  <a:pt x="35070" y="20890"/>
                  <a:pt x="34691" y="20890"/>
                </a:cubicBezTo>
                <a:close/>
                <a:moveTo>
                  <a:pt x="41686" y="20890"/>
                </a:moveTo>
                <a:cubicBezTo>
                  <a:pt x="41308" y="20890"/>
                  <a:pt x="40930" y="21268"/>
                  <a:pt x="40930" y="21647"/>
                </a:cubicBezTo>
                <a:cubicBezTo>
                  <a:pt x="40930" y="21930"/>
                  <a:pt x="41214" y="22308"/>
                  <a:pt x="41686" y="22308"/>
                </a:cubicBezTo>
                <a:cubicBezTo>
                  <a:pt x="42064" y="22308"/>
                  <a:pt x="42348" y="21930"/>
                  <a:pt x="42348" y="21647"/>
                </a:cubicBezTo>
                <a:cubicBezTo>
                  <a:pt x="42253" y="21174"/>
                  <a:pt x="42064" y="20890"/>
                  <a:pt x="41686" y="20890"/>
                </a:cubicBezTo>
                <a:close/>
                <a:moveTo>
                  <a:pt x="48681" y="20890"/>
                </a:moveTo>
                <a:cubicBezTo>
                  <a:pt x="48303" y="20890"/>
                  <a:pt x="47925" y="21268"/>
                  <a:pt x="47925" y="21647"/>
                </a:cubicBezTo>
                <a:cubicBezTo>
                  <a:pt x="47925" y="21930"/>
                  <a:pt x="48114" y="22308"/>
                  <a:pt x="48681" y="22308"/>
                </a:cubicBezTo>
                <a:cubicBezTo>
                  <a:pt x="48965" y="22308"/>
                  <a:pt x="49343" y="21930"/>
                  <a:pt x="49343" y="21647"/>
                </a:cubicBezTo>
                <a:cubicBezTo>
                  <a:pt x="49248" y="21174"/>
                  <a:pt x="48965" y="20890"/>
                  <a:pt x="48681" y="20890"/>
                </a:cubicBezTo>
                <a:close/>
                <a:moveTo>
                  <a:pt x="55581" y="20890"/>
                </a:moveTo>
                <a:cubicBezTo>
                  <a:pt x="55298" y="20890"/>
                  <a:pt x="54920" y="21268"/>
                  <a:pt x="54920" y="21647"/>
                </a:cubicBezTo>
                <a:cubicBezTo>
                  <a:pt x="54920" y="21930"/>
                  <a:pt x="55109" y="22308"/>
                  <a:pt x="55581" y="22308"/>
                </a:cubicBezTo>
                <a:cubicBezTo>
                  <a:pt x="55960" y="22308"/>
                  <a:pt x="56338" y="21930"/>
                  <a:pt x="56338" y="21647"/>
                </a:cubicBezTo>
                <a:cubicBezTo>
                  <a:pt x="56243" y="21174"/>
                  <a:pt x="55960" y="20890"/>
                  <a:pt x="55581" y="20890"/>
                </a:cubicBezTo>
                <a:close/>
                <a:moveTo>
                  <a:pt x="62576" y="20890"/>
                </a:moveTo>
                <a:cubicBezTo>
                  <a:pt x="62198" y="20890"/>
                  <a:pt x="61820" y="21268"/>
                  <a:pt x="61820" y="21647"/>
                </a:cubicBezTo>
                <a:cubicBezTo>
                  <a:pt x="61820" y="21930"/>
                  <a:pt x="62104" y="22308"/>
                  <a:pt x="62576" y="22308"/>
                </a:cubicBezTo>
                <a:cubicBezTo>
                  <a:pt x="62954" y="22308"/>
                  <a:pt x="63333" y="21930"/>
                  <a:pt x="63333" y="21647"/>
                </a:cubicBezTo>
                <a:cubicBezTo>
                  <a:pt x="63144" y="21174"/>
                  <a:pt x="62954" y="20890"/>
                  <a:pt x="62576" y="20890"/>
                </a:cubicBezTo>
                <a:close/>
                <a:moveTo>
                  <a:pt x="69571" y="20890"/>
                </a:moveTo>
                <a:cubicBezTo>
                  <a:pt x="69193" y="20890"/>
                  <a:pt x="68815" y="21268"/>
                  <a:pt x="68815" y="21647"/>
                </a:cubicBezTo>
                <a:cubicBezTo>
                  <a:pt x="68815" y="21930"/>
                  <a:pt x="69099" y="22308"/>
                  <a:pt x="69571" y="22308"/>
                </a:cubicBezTo>
                <a:cubicBezTo>
                  <a:pt x="69949" y="22308"/>
                  <a:pt x="70233" y="21930"/>
                  <a:pt x="70233" y="21647"/>
                </a:cubicBezTo>
                <a:cubicBezTo>
                  <a:pt x="70138" y="21174"/>
                  <a:pt x="69949" y="20890"/>
                  <a:pt x="69571" y="20890"/>
                </a:cubicBezTo>
                <a:close/>
                <a:moveTo>
                  <a:pt x="3309" y="22497"/>
                </a:moveTo>
                <a:cubicBezTo>
                  <a:pt x="2931" y="22497"/>
                  <a:pt x="2553" y="22875"/>
                  <a:pt x="2553" y="23254"/>
                </a:cubicBezTo>
                <a:cubicBezTo>
                  <a:pt x="2553" y="23632"/>
                  <a:pt x="2742" y="24010"/>
                  <a:pt x="3309" y="24010"/>
                </a:cubicBezTo>
                <a:cubicBezTo>
                  <a:pt x="3593" y="24010"/>
                  <a:pt x="3971" y="23632"/>
                  <a:pt x="3971" y="23254"/>
                </a:cubicBezTo>
                <a:cubicBezTo>
                  <a:pt x="3876" y="22875"/>
                  <a:pt x="3593" y="22497"/>
                  <a:pt x="3309" y="22497"/>
                </a:cubicBezTo>
                <a:close/>
                <a:moveTo>
                  <a:pt x="10209" y="22497"/>
                </a:moveTo>
                <a:cubicBezTo>
                  <a:pt x="9831" y="22497"/>
                  <a:pt x="9548" y="22875"/>
                  <a:pt x="9548" y="23254"/>
                </a:cubicBezTo>
                <a:cubicBezTo>
                  <a:pt x="9548" y="23632"/>
                  <a:pt x="9737" y="24010"/>
                  <a:pt x="10209" y="24010"/>
                </a:cubicBezTo>
                <a:cubicBezTo>
                  <a:pt x="10587" y="24010"/>
                  <a:pt x="10966" y="23632"/>
                  <a:pt x="10966" y="23254"/>
                </a:cubicBezTo>
                <a:cubicBezTo>
                  <a:pt x="10871" y="22875"/>
                  <a:pt x="10587" y="22497"/>
                  <a:pt x="10209" y="22497"/>
                </a:cubicBezTo>
                <a:close/>
                <a:moveTo>
                  <a:pt x="17204" y="22497"/>
                </a:moveTo>
                <a:cubicBezTo>
                  <a:pt x="16826" y="22497"/>
                  <a:pt x="16543" y="22875"/>
                  <a:pt x="16543" y="23254"/>
                </a:cubicBezTo>
                <a:cubicBezTo>
                  <a:pt x="16543" y="23632"/>
                  <a:pt x="16732" y="24010"/>
                  <a:pt x="17204" y="24010"/>
                </a:cubicBezTo>
                <a:cubicBezTo>
                  <a:pt x="17582" y="24010"/>
                  <a:pt x="17960" y="23632"/>
                  <a:pt x="17960" y="23254"/>
                </a:cubicBezTo>
                <a:cubicBezTo>
                  <a:pt x="17771" y="22875"/>
                  <a:pt x="17582" y="22497"/>
                  <a:pt x="17204" y="22497"/>
                </a:cubicBezTo>
                <a:close/>
                <a:moveTo>
                  <a:pt x="24199" y="22497"/>
                </a:moveTo>
                <a:cubicBezTo>
                  <a:pt x="23821" y="22497"/>
                  <a:pt x="23443" y="22875"/>
                  <a:pt x="23443" y="23254"/>
                </a:cubicBezTo>
                <a:cubicBezTo>
                  <a:pt x="23443" y="23632"/>
                  <a:pt x="23726" y="24010"/>
                  <a:pt x="24199" y="24010"/>
                </a:cubicBezTo>
                <a:cubicBezTo>
                  <a:pt x="24577" y="24010"/>
                  <a:pt x="24861" y="23632"/>
                  <a:pt x="24861" y="23254"/>
                </a:cubicBezTo>
                <a:cubicBezTo>
                  <a:pt x="24766" y="22875"/>
                  <a:pt x="24577" y="22497"/>
                  <a:pt x="24199" y="22497"/>
                </a:cubicBezTo>
                <a:close/>
                <a:moveTo>
                  <a:pt x="31099" y="22497"/>
                </a:moveTo>
                <a:cubicBezTo>
                  <a:pt x="30816" y="22497"/>
                  <a:pt x="30438" y="22875"/>
                  <a:pt x="30438" y="23254"/>
                </a:cubicBezTo>
                <a:cubicBezTo>
                  <a:pt x="30438" y="23632"/>
                  <a:pt x="30627" y="24010"/>
                  <a:pt x="31099" y="24010"/>
                </a:cubicBezTo>
                <a:cubicBezTo>
                  <a:pt x="31478" y="24010"/>
                  <a:pt x="31856" y="23632"/>
                  <a:pt x="31856" y="23254"/>
                </a:cubicBezTo>
                <a:cubicBezTo>
                  <a:pt x="31761" y="22875"/>
                  <a:pt x="31478" y="22497"/>
                  <a:pt x="31099" y="22497"/>
                </a:cubicBezTo>
                <a:close/>
                <a:moveTo>
                  <a:pt x="38094" y="22497"/>
                </a:moveTo>
                <a:cubicBezTo>
                  <a:pt x="37811" y="22497"/>
                  <a:pt x="37433" y="22875"/>
                  <a:pt x="37433" y="23254"/>
                </a:cubicBezTo>
                <a:cubicBezTo>
                  <a:pt x="37433" y="23632"/>
                  <a:pt x="37622" y="24010"/>
                  <a:pt x="38094" y="24010"/>
                </a:cubicBezTo>
                <a:cubicBezTo>
                  <a:pt x="38472" y="24010"/>
                  <a:pt x="38851" y="23632"/>
                  <a:pt x="38851" y="23254"/>
                </a:cubicBezTo>
                <a:cubicBezTo>
                  <a:pt x="38851" y="22875"/>
                  <a:pt x="38472" y="22497"/>
                  <a:pt x="38094" y="22497"/>
                </a:cubicBezTo>
                <a:close/>
                <a:moveTo>
                  <a:pt x="45089" y="22497"/>
                </a:moveTo>
                <a:cubicBezTo>
                  <a:pt x="44711" y="22497"/>
                  <a:pt x="44333" y="22875"/>
                  <a:pt x="44333" y="23254"/>
                </a:cubicBezTo>
                <a:cubicBezTo>
                  <a:pt x="44333" y="23632"/>
                  <a:pt x="44617" y="24010"/>
                  <a:pt x="45089" y="24010"/>
                </a:cubicBezTo>
                <a:cubicBezTo>
                  <a:pt x="45467" y="24010"/>
                  <a:pt x="45845" y="23632"/>
                  <a:pt x="45845" y="23254"/>
                </a:cubicBezTo>
                <a:cubicBezTo>
                  <a:pt x="45845" y="22875"/>
                  <a:pt x="45467" y="22497"/>
                  <a:pt x="45089" y="22497"/>
                </a:cubicBezTo>
                <a:close/>
                <a:moveTo>
                  <a:pt x="52084" y="22497"/>
                </a:moveTo>
                <a:cubicBezTo>
                  <a:pt x="51706" y="22497"/>
                  <a:pt x="51328" y="22875"/>
                  <a:pt x="51328" y="23254"/>
                </a:cubicBezTo>
                <a:cubicBezTo>
                  <a:pt x="51328" y="23632"/>
                  <a:pt x="51611" y="24010"/>
                  <a:pt x="52084" y="24010"/>
                </a:cubicBezTo>
                <a:cubicBezTo>
                  <a:pt x="52462" y="24010"/>
                  <a:pt x="52746" y="23632"/>
                  <a:pt x="52746" y="23254"/>
                </a:cubicBezTo>
                <a:cubicBezTo>
                  <a:pt x="52746" y="22875"/>
                  <a:pt x="52368" y="22497"/>
                  <a:pt x="52084" y="22497"/>
                </a:cubicBezTo>
                <a:close/>
                <a:moveTo>
                  <a:pt x="59079" y="22497"/>
                </a:moveTo>
                <a:cubicBezTo>
                  <a:pt x="58701" y="22497"/>
                  <a:pt x="58323" y="22875"/>
                  <a:pt x="58323" y="23254"/>
                </a:cubicBezTo>
                <a:cubicBezTo>
                  <a:pt x="58323" y="23632"/>
                  <a:pt x="58512" y="24010"/>
                  <a:pt x="59079" y="24010"/>
                </a:cubicBezTo>
                <a:cubicBezTo>
                  <a:pt x="59363" y="24010"/>
                  <a:pt x="59741" y="23632"/>
                  <a:pt x="59741" y="23254"/>
                </a:cubicBezTo>
                <a:cubicBezTo>
                  <a:pt x="59741" y="22875"/>
                  <a:pt x="59363" y="22497"/>
                  <a:pt x="59079" y="22497"/>
                </a:cubicBezTo>
                <a:close/>
                <a:moveTo>
                  <a:pt x="65979" y="22497"/>
                </a:moveTo>
                <a:cubicBezTo>
                  <a:pt x="65601" y="22497"/>
                  <a:pt x="65318" y="22875"/>
                  <a:pt x="65318" y="23254"/>
                </a:cubicBezTo>
                <a:cubicBezTo>
                  <a:pt x="65318" y="23632"/>
                  <a:pt x="65507" y="24010"/>
                  <a:pt x="65979" y="24010"/>
                </a:cubicBezTo>
                <a:cubicBezTo>
                  <a:pt x="66357" y="24010"/>
                  <a:pt x="66735" y="23632"/>
                  <a:pt x="66735" y="23254"/>
                </a:cubicBezTo>
                <a:cubicBezTo>
                  <a:pt x="66735" y="22875"/>
                  <a:pt x="66357" y="22497"/>
                  <a:pt x="65979" y="22497"/>
                </a:cubicBezTo>
                <a:close/>
                <a:moveTo>
                  <a:pt x="6712" y="24293"/>
                </a:moveTo>
                <a:cubicBezTo>
                  <a:pt x="6334" y="24293"/>
                  <a:pt x="5956" y="24671"/>
                  <a:pt x="5956" y="25049"/>
                </a:cubicBezTo>
                <a:cubicBezTo>
                  <a:pt x="5956" y="25333"/>
                  <a:pt x="6239" y="25711"/>
                  <a:pt x="6712" y="25711"/>
                </a:cubicBezTo>
                <a:cubicBezTo>
                  <a:pt x="7090" y="25711"/>
                  <a:pt x="7374" y="25428"/>
                  <a:pt x="7374" y="25049"/>
                </a:cubicBezTo>
                <a:cubicBezTo>
                  <a:pt x="7374" y="24671"/>
                  <a:pt x="7090" y="24293"/>
                  <a:pt x="6712" y="24293"/>
                </a:cubicBezTo>
                <a:close/>
                <a:moveTo>
                  <a:pt x="13707" y="24293"/>
                </a:moveTo>
                <a:cubicBezTo>
                  <a:pt x="13329" y="24293"/>
                  <a:pt x="12951" y="24671"/>
                  <a:pt x="12951" y="25049"/>
                </a:cubicBezTo>
                <a:cubicBezTo>
                  <a:pt x="12951" y="25333"/>
                  <a:pt x="13234" y="25711"/>
                  <a:pt x="13707" y="25711"/>
                </a:cubicBezTo>
                <a:cubicBezTo>
                  <a:pt x="13990" y="25711"/>
                  <a:pt x="14368" y="25428"/>
                  <a:pt x="14368" y="25049"/>
                </a:cubicBezTo>
                <a:cubicBezTo>
                  <a:pt x="14368" y="24671"/>
                  <a:pt x="13990" y="24293"/>
                  <a:pt x="13707" y="24293"/>
                </a:cubicBezTo>
                <a:close/>
                <a:moveTo>
                  <a:pt x="20607" y="24293"/>
                </a:moveTo>
                <a:cubicBezTo>
                  <a:pt x="20324" y="24293"/>
                  <a:pt x="19945" y="24671"/>
                  <a:pt x="19945" y="25049"/>
                </a:cubicBezTo>
                <a:cubicBezTo>
                  <a:pt x="19945" y="25333"/>
                  <a:pt x="20135" y="25711"/>
                  <a:pt x="20607" y="25711"/>
                </a:cubicBezTo>
                <a:cubicBezTo>
                  <a:pt x="20985" y="25711"/>
                  <a:pt x="21363" y="25428"/>
                  <a:pt x="21363" y="25049"/>
                </a:cubicBezTo>
                <a:cubicBezTo>
                  <a:pt x="21363" y="24671"/>
                  <a:pt x="21080" y="24293"/>
                  <a:pt x="20607" y="24293"/>
                </a:cubicBezTo>
                <a:close/>
                <a:moveTo>
                  <a:pt x="27602" y="24293"/>
                </a:moveTo>
                <a:cubicBezTo>
                  <a:pt x="27224" y="24293"/>
                  <a:pt x="26846" y="24671"/>
                  <a:pt x="26846" y="25049"/>
                </a:cubicBezTo>
                <a:cubicBezTo>
                  <a:pt x="26846" y="25333"/>
                  <a:pt x="27129" y="25711"/>
                  <a:pt x="27602" y="25711"/>
                </a:cubicBezTo>
                <a:cubicBezTo>
                  <a:pt x="27980" y="25711"/>
                  <a:pt x="28358" y="25428"/>
                  <a:pt x="28358" y="25049"/>
                </a:cubicBezTo>
                <a:cubicBezTo>
                  <a:pt x="28358" y="24671"/>
                  <a:pt x="28075" y="24293"/>
                  <a:pt x="27602" y="24293"/>
                </a:cubicBezTo>
                <a:close/>
                <a:moveTo>
                  <a:pt x="34691" y="24293"/>
                </a:moveTo>
                <a:cubicBezTo>
                  <a:pt x="34313" y="24293"/>
                  <a:pt x="33935" y="24671"/>
                  <a:pt x="33935" y="25049"/>
                </a:cubicBezTo>
                <a:cubicBezTo>
                  <a:pt x="33935" y="25333"/>
                  <a:pt x="34219" y="25711"/>
                  <a:pt x="34691" y="25711"/>
                </a:cubicBezTo>
                <a:cubicBezTo>
                  <a:pt x="35070" y="25711"/>
                  <a:pt x="35448" y="25428"/>
                  <a:pt x="35448" y="25049"/>
                </a:cubicBezTo>
                <a:cubicBezTo>
                  <a:pt x="35259" y="24671"/>
                  <a:pt x="35070" y="24293"/>
                  <a:pt x="34691" y="24293"/>
                </a:cubicBezTo>
                <a:close/>
                <a:moveTo>
                  <a:pt x="41686" y="24293"/>
                </a:moveTo>
                <a:cubicBezTo>
                  <a:pt x="41308" y="24293"/>
                  <a:pt x="40930" y="24671"/>
                  <a:pt x="40930" y="25049"/>
                </a:cubicBezTo>
                <a:cubicBezTo>
                  <a:pt x="40930" y="25333"/>
                  <a:pt x="41214" y="25711"/>
                  <a:pt x="41686" y="25711"/>
                </a:cubicBezTo>
                <a:cubicBezTo>
                  <a:pt x="42064" y="25711"/>
                  <a:pt x="42348" y="25428"/>
                  <a:pt x="42348" y="25049"/>
                </a:cubicBezTo>
                <a:cubicBezTo>
                  <a:pt x="42253" y="24671"/>
                  <a:pt x="42064" y="24293"/>
                  <a:pt x="41686" y="24293"/>
                </a:cubicBezTo>
                <a:close/>
                <a:moveTo>
                  <a:pt x="48681" y="24293"/>
                </a:moveTo>
                <a:cubicBezTo>
                  <a:pt x="48303" y="24293"/>
                  <a:pt x="47925" y="24671"/>
                  <a:pt x="47925" y="25049"/>
                </a:cubicBezTo>
                <a:cubicBezTo>
                  <a:pt x="47925" y="25333"/>
                  <a:pt x="48114" y="25711"/>
                  <a:pt x="48681" y="25711"/>
                </a:cubicBezTo>
                <a:cubicBezTo>
                  <a:pt x="48965" y="25711"/>
                  <a:pt x="49343" y="25428"/>
                  <a:pt x="49343" y="25049"/>
                </a:cubicBezTo>
                <a:cubicBezTo>
                  <a:pt x="49248" y="24671"/>
                  <a:pt x="48965" y="24293"/>
                  <a:pt x="48681" y="24293"/>
                </a:cubicBezTo>
                <a:close/>
                <a:moveTo>
                  <a:pt x="55581" y="24293"/>
                </a:moveTo>
                <a:cubicBezTo>
                  <a:pt x="55298" y="24293"/>
                  <a:pt x="54920" y="24671"/>
                  <a:pt x="54920" y="25049"/>
                </a:cubicBezTo>
                <a:cubicBezTo>
                  <a:pt x="54920" y="25333"/>
                  <a:pt x="55109" y="25711"/>
                  <a:pt x="55581" y="25711"/>
                </a:cubicBezTo>
                <a:cubicBezTo>
                  <a:pt x="55960" y="25711"/>
                  <a:pt x="56338" y="25428"/>
                  <a:pt x="56338" y="25049"/>
                </a:cubicBezTo>
                <a:cubicBezTo>
                  <a:pt x="56243" y="24671"/>
                  <a:pt x="55960" y="24293"/>
                  <a:pt x="55581" y="24293"/>
                </a:cubicBezTo>
                <a:close/>
                <a:moveTo>
                  <a:pt x="62576" y="24293"/>
                </a:moveTo>
                <a:cubicBezTo>
                  <a:pt x="62198" y="24293"/>
                  <a:pt x="61820" y="24671"/>
                  <a:pt x="61820" y="25049"/>
                </a:cubicBezTo>
                <a:cubicBezTo>
                  <a:pt x="61820" y="25333"/>
                  <a:pt x="62104" y="25711"/>
                  <a:pt x="62576" y="25711"/>
                </a:cubicBezTo>
                <a:cubicBezTo>
                  <a:pt x="62954" y="25711"/>
                  <a:pt x="63333" y="25428"/>
                  <a:pt x="63333" y="25049"/>
                </a:cubicBezTo>
                <a:cubicBezTo>
                  <a:pt x="63144" y="24671"/>
                  <a:pt x="62954" y="24293"/>
                  <a:pt x="62576" y="24293"/>
                </a:cubicBezTo>
                <a:close/>
                <a:moveTo>
                  <a:pt x="69571" y="24293"/>
                </a:moveTo>
                <a:cubicBezTo>
                  <a:pt x="69193" y="24293"/>
                  <a:pt x="68815" y="24671"/>
                  <a:pt x="68815" y="25049"/>
                </a:cubicBezTo>
                <a:cubicBezTo>
                  <a:pt x="68815" y="25333"/>
                  <a:pt x="69099" y="25711"/>
                  <a:pt x="69571" y="25711"/>
                </a:cubicBezTo>
                <a:cubicBezTo>
                  <a:pt x="69949" y="25711"/>
                  <a:pt x="70233" y="25428"/>
                  <a:pt x="70233" y="25049"/>
                </a:cubicBezTo>
                <a:cubicBezTo>
                  <a:pt x="70138" y="24671"/>
                  <a:pt x="69949" y="24293"/>
                  <a:pt x="69571" y="24293"/>
                </a:cubicBezTo>
                <a:close/>
                <a:moveTo>
                  <a:pt x="72974" y="26089"/>
                </a:moveTo>
                <a:cubicBezTo>
                  <a:pt x="72596" y="26089"/>
                  <a:pt x="72312" y="26467"/>
                  <a:pt x="72312" y="26845"/>
                </a:cubicBezTo>
                <a:cubicBezTo>
                  <a:pt x="72407" y="27129"/>
                  <a:pt x="72596" y="27413"/>
                  <a:pt x="72974" y="27413"/>
                </a:cubicBezTo>
                <a:cubicBezTo>
                  <a:pt x="73069" y="27413"/>
                  <a:pt x="73258" y="27224"/>
                  <a:pt x="73352" y="27224"/>
                </a:cubicBezTo>
                <a:cubicBezTo>
                  <a:pt x="73258" y="26940"/>
                  <a:pt x="73069" y="26467"/>
                  <a:pt x="72974" y="26089"/>
                </a:cubicBezTo>
                <a:close/>
                <a:moveTo>
                  <a:pt x="3309" y="26089"/>
                </a:moveTo>
                <a:cubicBezTo>
                  <a:pt x="2931" y="26089"/>
                  <a:pt x="2553" y="26467"/>
                  <a:pt x="2553" y="26845"/>
                </a:cubicBezTo>
                <a:cubicBezTo>
                  <a:pt x="2553" y="27129"/>
                  <a:pt x="2742" y="27507"/>
                  <a:pt x="3309" y="27507"/>
                </a:cubicBezTo>
                <a:cubicBezTo>
                  <a:pt x="3593" y="27507"/>
                  <a:pt x="3971" y="27129"/>
                  <a:pt x="3971" y="26845"/>
                </a:cubicBezTo>
                <a:cubicBezTo>
                  <a:pt x="3876" y="26373"/>
                  <a:pt x="3593" y="26089"/>
                  <a:pt x="3309" y="26089"/>
                </a:cubicBezTo>
                <a:close/>
                <a:moveTo>
                  <a:pt x="10209" y="26089"/>
                </a:moveTo>
                <a:cubicBezTo>
                  <a:pt x="9831" y="26089"/>
                  <a:pt x="9548" y="26467"/>
                  <a:pt x="9548" y="26845"/>
                </a:cubicBezTo>
                <a:cubicBezTo>
                  <a:pt x="9548" y="27129"/>
                  <a:pt x="9737" y="27507"/>
                  <a:pt x="10209" y="27507"/>
                </a:cubicBezTo>
                <a:cubicBezTo>
                  <a:pt x="10587" y="27507"/>
                  <a:pt x="10966" y="27129"/>
                  <a:pt x="10966" y="26845"/>
                </a:cubicBezTo>
                <a:cubicBezTo>
                  <a:pt x="10871" y="26373"/>
                  <a:pt x="10587" y="26089"/>
                  <a:pt x="10209" y="26089"/>
                </a:cubicBezTo>
                <a:close/>
                <a:moveTo>
                  <a:pt x="17204" y="26089"/>
                </a:moveTo>
                <a:cubicBezTo>
                  <a:pt x="16826" y="26089"/>
                  <a:pt x="16543" y="26467"/>
                  <a:pt x="16543" y="26845"/>
                </a:cubicBezTo>
                <a:cubicBezTo>
                  <a:pt x="16543" y="27129"/>
                  <a:pt x="16732" y="27507"/>
                  <a:pt x="17204" y="27507"/>
                </a:cubicBezTo>
                <a:cubicBezTo>
                  <a:pt x="17582" y="27507"/>
                  <a:pt x="17960" y="27129"/>
                  <a:pt x="17960" y="26845"/>
                </a:cubicBezTo>
                <a:cubicBezTo>
                  <a:pt x="17771" y="26373"/>
                  <a:pt x="17582" y="26089"/>
                  <a:pt x="17204" y="26089"/>
                </a:cubicBezTo>
                <a:close/>
                <a:moveTo>
                  <a:pt x="24199" y="26089"/>
                </a:moveTo>
                <a:cubicBezTo>
                  <a:pt x="23821" y="26089"/>
                  <a:pt x="23443" y="26467"/>
                  <a:pt x="23443" y="26845"/>
                </a:cubicBezTo>
                <a:cubicBezTo>
                  <a:pt x="23443" y="27129"/>
                  <a:pt x="23726" y="27507"/>
                  <a:pt x="24199" y="27507"/>
                </a:cubicBezTo>
                <a:cubicBezTo>
                  <a:pt x="24577" y="27507"/>
                  <a:pt x="24861" y="27129"/>
                  <a:pt x="24861" y="26845"/>
                </a:cubicBezTo>
                <a:cubicBezTo>
                  <a:pt x="24766" y="26373"/>
                  <a:pt x="24577" y="26089"/>
                  <a:pt x="24199" y="26089"/>
                </a:cubicBezTo>
                <a:close/>
                <a:moveTo>
                  <a:pt x="31099" y="26089"/>
                </a:moveTo>
                <a:cubicBezTo>
                  <a:pt x="30816" y="26089"/>
                  <a:pt x="30438" y="26467"/>
                  <a:pt x="30438" y="26845"/>
                </a:cubicBezTo>
                <a:cubicBezTo>
                  <a:pt x="30438" y="27129"/>
                  <a:pt x="30627" y="27507"/>
                  <a:pt x="31099" y="27507"/>
                </a:cubicBezTo>
                <a:cubicBezTo>
                  <a:pt x="31478" y="27507"/>
                  <a:pt x="31856" y="27129"/>
                  <a:pt x="31856" y="26845"/>
                </a:cubicBezTo>
                <a:cubicBezTo>
                  <a:pt x="31761" y="26373"/>
                  <a:pt x="31478" y="26089"/>
                  <a:pt x="31099" y="26089"/>
                </a:cubicBezTo>
                <a:close/>
                <a:moveTo>
                  <a:pt x="38094" y="26089"/>
                </a:moveTo>
                <a:cubicBezTo>
                  <a:pt x="37811" y="26089"/>
                  <a:pt x="37433" y="26467"/>
                  <a:pt x="37433" y="26845"/>
                </a:cubicBezTo>
                <a:cubicBezTo>
                  <a:pt x="37433" y="27129"/>
                  <a:pt x="37622" y="27507"/>
                  <a:pt x="38094" y="27507"/>
                </a:cubicBezTo>
                <a:cubicBezTo>
                  <a:pt x="38472" y="27507"/>
                  <a:pt x="38851" y="27129"/>
                  <a:pt x="38851" y="26845"/>
                </a:cubicBezTo>
                <a:cubicBezTo>
                  <a:pt x="38851" y="26373"/>
                  <a:pt x="38472" y="26089"/>
                  <a:pt x="38094" y="26089"/>
                </a:cubicBezTo>
                <a:close/>
                <a:moveTo>
                  <a:pt x="45089" y="26089"/>
                </a:moveTo>
                <a:cubicBezTo>
                  <a:pt x="44711" y="26089"/>
                  <a:pt x="44333" y="26467"/>
                  <a:pt x="44333" y="26845"/>
                </a:cubicBezTo>
                <a:cubicBezTo>
                  <a:pt x="44333" y="27129"/>
                  <a:pt x="44617" y="27507"/>
                  <a:pt x="45089" y="27507"/>
                </a:cubicBezTo>
                <a:cubicBezTo>
                  <a:pt x="45467" y="27507"/>
                  <a:pt x="45845" y="27129"/>
                  <a:pt x="45845" y="26845"/>
                </a:cubicBezTo>
                <a:cubicBezTo>
                  <a:pt x="45845" y="26373"/>
                  <a:pt x="45467" y="26089"/>
                  <a:pt x="45089" y="26089"/>
                </a:cubicBezTo>
                <a:close/>
                <a:moveTo>
                  <a:pt x="52084" y="26089"/>
                </a:moveTo>
                <a:cubicBezTo>
                  <a:pt x="51706" y="26089"/>
                  <a:pt x="51328" y="26467"/>
                  <a:pt x="51328" y="26845"/>
                </a:cubicBezTo>
                <a:cubicBezTo>
                  <a:pt x="51328" y="27129"/>
                  <a:pt x="51611" y="27507"/>
                  <a:pt x="52084" y="27507"/>
                </a:cubicBezTo>
                <a:cubicBezTo>
                  <a:pt x="52462" y="27507"/>
                  <a:pt x="52746" y="27129"/>
                  <a:pt x="52746" y="26845"/>
                </a:cubicBezTo>
                <a:cubicBezTo>
                  <a:pt x="52746" y="26373"/>
                  <a:pt x="52368" y="26089"/>
                  <a:pt x="52084" y="26089"/>
                </a:cubicBezTo>
                <a:close/>
                <a:moveTo>
                  <a:pt x="59079" y="26089"/>
                </a:moveTo>
                <a:cubicBezTo>
                  <a:pt x="58701" y="26089"/>
                  <a:pt x="58323" y="26467"/>
                  <a:pt x="58323" y="26845"/>
                </a:cubicBezTo>
                <a:cubicBezTo>
                  <a:pt x="58323" y="27129"/>
                  <a:pt x="58512" y="27507"/>
                  <a:pt x="59079" y="27507"/>
                </a:cubicBezTo>
                <a:cubicBezTo>
                  <a:pt x="59363" y="27507"/>
                  <a:pt x="59741" y="27129"/>
                  <a:pt x="59741" y="26845"/>
                </a:cubicBezTo>
                <a:cubicBezTo>
                  <a:pt x="59741" y="26373"/>
                  <a:pt x="59363" y="26089"/>
                  <a:pt x="59079" y="26089"/>
                </a:cubicBezTo>
                <a:close/>
                <a:moveTo>
                  <a:pt x="65979" y="26089"/>
                </a:moveTo>
                <a:cubicBezTo>
                  <a:pt x="65601" y="26089"/>
                  <a:pt x="65318" y="26467"/>
                  <a:pt x="65318" y="26845"/>
                </a:cubicBezTo>
                <a:cubicBezTo>
                  <a:pt x="65318" y="27129"/>
                  <a:pt x="65507" y="27507"/>
                  <a:pt x="65979" y="27507"/>
                </a:cubicBezTo>
                <a:cubicBezTo>
                  <a:pt x="66357" y="27507"/>
                  <a:pt x="66735" y="27129"/>
                  <a:pt x="66735" y="26845"/>
                </a:cubicBezTo>
                <a:cubicBezTo>
                  <a:pt x="66735" y="26373"/>
                  <a:pt x="66357" y="26089"/>
                  <a:pt x="65979" y="26089"/>
                </a:cubicBezTo>
                <a:close/>
                <a:moveTo>
                  <a:pt x="6712" y="27885"/>
                </a:moveTo>
                <a:cubicBezTo>
                  <a:pt x="6334" y="27885"/>
                  <a:pt x="5956" y="28169"/>
                  <a:pt x="5956" y="28547"/>
                </a:cubicBezTo>
                <a:cubicBezTo>
                  <a:pt x="5956" y="28925"/>
                  <a:pt x="6239" y="29303"/>
                  <a:pt x="6712" y="29303"/>
                </a:cubicBezTo>
                <a:cubicBezTo>
                  <a:pt x="7090" y="29303"/>
                  <a:pt x="7374" y="28925"/>
                  <a:pt x="7374" y="28547"/>
                </a:cubicBezTo>
                <a:cubicBezTo>
                  <a:pt x="7374" y="28074"/>
                  <a:pt x="7090" y="27885"/>
                  <a:pt x="6712" y="27885"/>
                </a:cubicBezTo>
                <a:close/>
                <a:moveTo>
                  <a:pt x="13707" y="27885"/>
                </a:moveTo>
                <a:cubicBezTo>
                  <a:pt x="13329" y="27885"/>
                  <a:pt x="12951" y="28169"/>
                  <a:pt x="12951" y="28547"/>
                </a:cubicBezTo>
                <a:cubicBezTo>
                  <a:pt x="12951" y="28925"/>
                  <a:pt x="13234" y="29303"/>
                  <a:pt x="13707" y="29303"/>
                </a:cubicBezTo>
                <a:cubicBezTo>
                  <a:pt x="13990" y="29303"/>
                  <a:pt x="14368" y="28925"/>
                  <a:pt x="14368" y="28547"/>
                </a:cubicBezTo>
                <a:cubicBezTo>
                  <a:pt x="14368" y="28074"/>
                  <a:pt x="13990" y="27885"/>
                  <a:pt x="13707" y="27885"/>
                </a:cubicBezTo>
                <a:close/>
                <a:moveTo>
                  <a:pt x="20607" y="27885"/>
                </a:moveTo>
                <a:cubicBezTo>
                  <a:pt x="20324" y="27885"/>
                  <a:pt x="19945" y="28169"/>
                  <a:pt x="19945" y="28547"/>
                </a:cubicBezTo>
                <a:cubicBezTo>
                  <a:pt x="19945" y="28925"/>
                  <a:pt x="20135" y="29303"/>
                  <a:pt x="20607" y="29303"/>
                </a:cubicBezTo>
                <a:cubicBezTo>
                  <a:pt x="20985" y="29303"/>
                  <a:pt x="21363" y="28925"/>
                  <a:pt x="21363" y="28547"/>
                </a:cubicBezTo>
                <a:cubicBezTo>
                  <a:pt x="21363" y="28074"/>
                  <a:pt x="21080" y="27885"/>
                  <a:pt x="20607" y="27885"/>
                </a:cubicBezTo>
                <a:close/>
                <a:moveTo>
                  <a:pt x="27602" y="27885"/>
                </a:moveTo>
                <a:cubicBezTo>
                  <a:pt x="27224" y="27885"/>
                  <a:pt x="26846" y="28169"/>
                  <a:pt x="26846" y="28547"/>
                </a:cubicBezTo>
                <a:cubicBezTo>
                  <a:pt x="26846" y="28925"/>
                  <a:pt x="27129" y="29303"/>
                  <a:pt x="27602" y="29303"/>
                </a:cubicBezTo>
                <a:cubicBezTo>
                  <a:pt x="27980" y="29303"/>
                  <a:pt x="28358" y="28925"/>
                  <a:pt x="28358" y="28547"/>
                </a:cubicBezTo>
                <a:cubicBezTo>
                  <a:pt x="28358" y="28074"/>
                  <a:pt x="28075" y="27885"/>
                  <a:pt x="27602" y="27885"/>
                </a:cubicBezTo>
                <a:close/>
                <a:moveTo>
                  <a:pt x="34691" y="27885"/>
                </a:moveTo>
                <a:cubicBezTo>
                  <a:pt x="34313" y="27885"/>
                  <a:pt x="33935" y="28169"/>
                  <a:pt x="33935" y="28547"/>
                </a:cubicBezTo>
                <a:cubicBezTo>
                  <a:pt x="33935" y="28925"/>
                  <a:pt x="34219" y="29303"/>
                  <a:pt x="34691" y="29303"/>
                </a:cubicBezTo>
                <a:cubicBezTo>
                  <a:pt x="35070" y="29303"/>
                  <a:pt x="35448" y="28925"/>
                  <a:pt x="35448" y="28547"/>
                </a:cubicBezTo>
                <a:cubicBezTo>
                  <a:pt x="35259" y="28074"/>
                  <a:pt x="35070" y="27885"/>
                  <a:pt x="34691" y="27885"/>
                </a:cubicBezTo>
                <a:close/>
                <a:moveTo>
                  <a:pt x="41686" y="27885"/>
                </a:moveTo>
                <a:cubicBezTo>
                  <a:pt x="41308" y="27885"/>
                  <a:pt x="40930" y="28169"/>
                  <a:pt x="40930" y="28547"/>
                </a:cubicBezTo>
                <a:cubicBezTo>
                  <a:pt x="40930" y="28925"/>
                  <a:pt x="41214" y="29303"/>
                  <a:pt x="41686" y="29303"/>
                </a:cubicBezTo>
                <a:cubicBezTo>
                  <a:pt x="42064" y="29303"/>
                  <a:pt x="42348" y="28925"/>
                  <a:pt x="42348" y="28547"/>
                </a:cubicBezTo>
                <a:cubicBezTo>
                  <a:pt x="42253" y="28074"/>
                  <a:pt x="42064" y="27885"/>
                  <a:pt x="41686" y="27885"/>
                </a:cubicBezTo>
                <a:close/>
                <a:moveTo>
                  <a:pt x="48681" y="27885"/>
                </a:moveTo>
                <a:cubicBezTo>
                  <a:pt x="48303" y="27885"/>
                  <a:pt x="47925" y="28169"/>
                  <a:pt x="47925" y="28547"/>
                </a:cubicBezTo>
                <a:cubicBezTo>
                  <a:pt x="47925" y="28925"/>
                  <a:pt x="48114" y="29303"/>
                  <a:pt x="48681" y="29303"/>
                </a:cubicBezTo>
                <a:cubicBezTo>
                  <a:pt x="48965" y="29303"/>
                  <a:pt x="49343" y="28925"/>
                  <a:pt x="49343" y="28547"/>
                </a:cubicBezTo>
                <a:cubicBezTo>
                  <a:pt x="49248" y="28074"/>
                  <a:pt x="48965" y="27885"/>
                  <a:pt x="48681" y="27885"/>
                </a:cubicBezTo>
                <a:close/>
                <a:moveTo>
                  <a:pt x="55581" y="27885"/>
                </a:moveTo>
                <a:cubicBezTo>
                  <a:pt x="55298" y="27885"/>
                  <a:pt x="54920" y="28169"/>
                  <a:pt x="54920" y="28547"/>
                </a:cubicBezTo>
                <a:cubicBezTo>
                  <a:pt x="54920" y="28925"/>
                  <a:pt x="55109" y="29303"/>
                  <a:pt x="55581" y="29303"/>
                </a:cubicBezTo>
                <a:cubicBezTo>
                  <a:pt x="55960" y="29303"/>
                  <a:pt x="56338" y="28925"/>
                  <a:pt x="56338" y="28547"/>
                </a:cubicBezTo>
                <a:cubicBezTo>
                  <a:pt x="56243" y="28074"/>
                  <a:pt x="55960" y="27885"/>
                  <a:pt x="55581" y="27885"/>
                </a:cubicBezTo>
                <a:close/>
                <a:moveTo>
                  <a:pt x="62576" y="27885"/>
                </a:moveTo>
                <a:cubicBezTo>
                  <a:pt x="62198" y="27885"/>
                  <a:pt x="61820" y="28169"/>
                  <a:pt x="61820" y="28547"/>
                </a:cubicBezTo>
                <a:cubicBezTo>
                  <a:pt x="61820" y="28925"/>
                  <a:pt x="62104" y="29303"/>
                  <a:pt x="62576" y="29303"/>
                </a:cubicBezTo>
                <a:cubicBezTo>
                  <a:pt x="62954" y="29303"/>
                  <a:pt x="63333" y="28925"/>
                  <a:pt x="63333" y="28547"/>
                </a:cubicBezTo>
                <a:cubicBezTo>
                  <a:pt x="63144" y="28074"/>
                  <a:pt x="62954" y="27885"/>
                  <a:pt x="62576" y="27885"/>
                </a:cubicBezTo>
                <a:close/>
                <a:moveTo>
                  <a:pt x="69571" y="27885"/>
                </a:moveTo>
                <a:cubicBezTo>
                  <a:pt x="69193" y="27885"/>
                  <a:pt x="68815" y="28169"/>
                  <a:pt x="68815" y="28547"/>
                </a:cubicBezTo>
                <a:cubicBezTo>
                  <a:pt x="68815" y="28925"/>
                  <a:pt x="69099" y="29303"/>
                  <a:pt x="69571" y="29303"/>
                </a:cubicBezTo>
                <a:cubicBezTo>
                  <a:pt x="69949" y="29303"/>
                  <a:pt x="70233" y="28925"/>
                  <a:pt x="70233" y="28547"/>
                </a:cubicBezTo>
                <a:cubicBezTo>
                  <a:pt x="70138" y="28074"/>
                  <a:pt x="69949" y="27885"/>
                  <a:pt x="69571" y="27885"/>
                </a:cubicBezTo>
                <a:close/>
                <a:moveTo>
                  <a:pt x="3309" y="29492"/>
                </a:moveTo>
                <a:cubicBezTo>
                  <a:pt x="2931" y="29492"/>
                  <a:pt x="2553" y="29870"/>
                  <a:pt x="2553" y="30248"/>
                </a:cubicBezTo>
                <a:cubicBezTo>
                  <a:pt x="2553" y="30626"/>
                  <a:pt x="2742" y="30910"/>
                  <a:pt x="3309" y="30910"/>
                </a:cubicBezTo>
                <a:cubicBezTo>
                  <a:pt x="3593" y="30910"/>
                  <a:pt x="3971" y="30626"/>
                  <a:pt x="3971" y="30248"/>
                </a:cubicBezTo>
                <a:cubicBezTo>
                  <a:pt x="3876" y="29870"/>
                  <a:pt x="3593" y="29492"/>
                  <a:pt x="3309" y="29492"/>
                </a:cubicBezTo>
                <a:close/>
                <a:moveTo>
                  <a:pt x="10209" y="29492"/>
                </a:moveTo>
                <a:cubicBezTo>
                  <a:pt x="9831" y="29492"/>
                  <a:pt x="9548" y="29870"/>
                  <a:pt x="9548" y="30248"/>
                </a:cubicBezTo>
                <a:cubicBezTo>
                  <a:pt x="9548" y="30626"/>
                  <a:pt x="9737" y="30910"/>
                  <a:pt x="10209" y="30910"/>
                </a:cubicBezTo>
                <a:cubicBezTo>
                  <a:pt x="10587" y="30910"/>
                  <a:pt x="10966" y="30626"/>
                  <a:pt x="10966" y="30248"/>
                </a:cubicBezTo>
                <a:cubicBezTo>
                  <a:pt x="10871" y="29870"/>
                  <a:pt x="10587" y="29492"/>
                  <a:pt x="10209" y="29492"/>
                </a:cubicBezTo>
                <a:close/>
                <a:moveTo>
                  <a:pt x="17204" y="29492"/>
                </a:moveTo>
                <a:cubicBezTo>
                  <a:pt x="16826" y="29492"/>
                  <a:pt x="16543" y="29870"/>
                  <a:pt x="16543" y="30248"/>
                </a:cubicBezTo>
                <a:cubicBezTo>
                  <a:pt x="16543" y="30626"/>
                  <a:pt x="16732" y="30910"/>
                  <a:pt x="17204" y="30910"/>
                </a:cubicBezTo>
                <a:cubicBezTo>
                  <a:pt x="17582" y="30910"/>
                  <a:pt x="17960" y="30626"/>
                  <a:pt x="17960" y="30248"/>
                </a:cubicBezTo>
                <a:cubicBezTo>
                  <a:pt x="17771" y="29870"/>
                  <a:pt x="17582" y="29492"/>
                  <a:pt x="17204" y="29492"/>
                </a:cubicBezTo>
                <a:close/>
                <a:moveTo>
                  <a:pt x="24199" y="29492"/>
                </a:moveTo>
                <a:cubicBezTo>
                  <a:pt x="23821" y="29492"/>
                  <a:pt x="23443" y="29870"/>
                  <a:pt x="23443" y="30248"/>
                </a:cubicBezTo>
                <a:cubicBezTo>
                  <a:pt x="23443" y="30626"/>
                  <a:pt x="23726" y="30910"/>
                  <a:pt x="24199" y="30910"/>
                </a:cubicBezTo>
                <a:cubicBezTo>
                  <a:pt x="24577" y="30910"/>
                  <a:pt x="24861" y="30626"/>
                  <a:pt x="24861" y="30248"/>
                </a:cubicBezTo>
                <a:cubicBezTo>
                  <a:pt x="24766" y="29870"/>
                  <a:pt x="24577" y="29492"/>
                  <a:pt x="24199" y="29492"/>
                </a:cubicBezTo>
                <a:close/>
                <a:moveTo>
                  <a:pt x="31099" y="29492"/>
                </a:moveTo>
                <a:cubicBezTo>
                  <a:pt x="30816" y="29492"/>
                  <a:pt x="30438" y="29870"/>
                  <a:pt x="30438" y="30248"/>
                </a:cubicBezTo>
                <a:cubicBezTo>
                  <a:pt x="30438" y="30626"/>
                  <a:pt x="30627" y="30910"/>
                  <a:pt x="31099" y="30910"/>
                </a:cubicBezTo>
                <a:cubicBezTo>
                  <a:pt x="31478" y="30910"/>
                  <a:pt x="31856" y="30626"/>
                  <a:pt x="31856" y="30248"/>
                </a:cubicBezTo>
                <a:cubicBezTo>
                  <a:pt x="31761" y="29870"/>
                  <a:pt x="31478" y="29492"/>
                  <a:pt x="31099" y="29492"/>
                </a:cubicBezTo>
                <a:close/>
                <a:moveTo>
                  <a:pt x="38094" y="29492"/>
                </a:moveTo>
                <a:cubicBezTo>
                  <a:pt x="37811" y="29492"/>
                  <a:pt x="37433" y="29870"/>
                  <a:pt x="37433" y="30248"/>
                </a:cubicBezTo>
                <a:cubicBezTo>
                  <a:pt x="37433" y="30626"/>
                  <a:pt x="37622" y="30910"/>
                  <a:pt x="38094" y="30910"/>
                </a:cubicBezTo>
                <a:cubicBezTo>
                  <a:pt x="38472" y="30910"/>
                  <a:pt x="38851" y="30626"/>
                  <a:pt x="38851" y="30248"/>
                </a:cubicBezTo>
                <a:cubicBezTo>
                  <a:pt x="38851" y="29870"/>
                  <a:pt x="38472" y="29492"/>
                  <a:pt x="38094" y="29492"/>
                </a:cubicBezTo>
                <a:close/>
                <a:moveTo>
                  <a:pt x="45089" y="29492"/>
                </a:moveTo>
                <a:cubicBezTo>
                  <a:pt x="44711" y="29492"/>
                  <a:pt x="44333" y="29870"/>
                  <a:pt x="44333" y="30248"/>
                </a:cubicBezTo>
                <a:cubicBezTo>
                  <a:pt x="44333" y="30626"/>
                  <a:pt x="44617" y="30910"/>
                  <a:pt x="45089" y="30910"/>
                </a:cubicBezTo>
                <a:cubicBezTo>
                  <a:pt x="45467" y="30910"/>
                  <a:pt x="45845" y="30626"/>
                  <a:pt x="45845" y="30248"/>
                </a:cubicBezTo>
                <a:cubicBezTo>
                  <a:pt x="45845" y="29870"/>
                  <a:pt x="45467" y="29492"/>
                  <a:pt x="45089" y="29492"/>
                </a:cubicBezTo>
                <a:close/>
                <a:moveTo>
                  <a:pt x="52084" y="29492"/>
                </a:moveTo>
                <a:cubicBezTo>
                  <a:pt x="51706" y="29492"/>
                  <a:pt x="51328" y="29870"/>
                  <a:pt x="51328" y="30248"/>
                </a:cubicBezTo>
                <a:cubicBezTo>
                  <a:pt x="51328" y="30626"/>
                  <a:pt x="51611" y="30910"/>
                  <a:pt x="52084" y="30910"/>
                </a:cubicBezTo>
                <a:cubicBezTo>
                  <a:pt x="52462" y="30910"/>
                  <a:pt x="52746" y="30626"/>
                  <a:pt x="52746" y="30248"/>
                </a:cubicBezTo>
                <a:cubicBezTo>
                  <a:pt x="52746" y="29870"/>
                  <a:pt x="52368" y="29492"/>
                  <a:pt x="52084" y="29492"/>
                </a:cubicBezTo>
                <a:close/>
                <a:moveTo>
                  <a:pt x="59079" y="29492"/>
                </a:moveTo>
                <a:cubicBezTo>
                  <a:pt x="58701" y="29492"/>
                  <a:pt x="58323" y="29870"/>
                  <a:pt x="58323" y="30248"/>
                </a:cubicBezTo>
                <a:cubicBezTo>
                  <a:pt x="58323" y="30626"/>
                  <a:pt x="58512" y="30910"/>
                  <a:pt x="59079" y="30910"/>
                </a:cubicBezTo>
                <a:cubicBezTo>
                  <a:pt x="59363" y="30910"/>
                  <a:pt x="59741" y="30626"/>
                  <a:pt x="59741" y="30248"/>
                </a:cubicBezTo>
                <a:cubicBezTo>
                  <a:pt x="59741" y="29870"/>
                  <a:pt x="59363" y="29492"/>
                  <a:pt x="59079" y="29492"/>
                </a:cubicBezTo>
                <a:close/>
                <a:moveTo>
                  <a:pt x="65979" y="29492"/>
                </a:moveTo>
                <a:cubicBezTo>
                  <a:pt x="65601" y="29492"/>
                  <a:pt x="65318" y="29870"/>
                  <a:pt x="65318" y="30248"/>
                </a:cubicBezTo>
                <a:cubicBezTo>
                  <a:pt x="65318" y="30626"/>
                  <a:pt x="65507" y="30910"/>
                  <a:pt x="65979" y="30910"/>
                </a:cubicBezTo>
                <a:cubicBezTo>
                  <a:pt x="66357" y="30910"/>
                  <a:pt x="66735" y="30626"/>
                  <a:pt x="66735" y="30248"/>
                </a:cubicBezTo>
                <a:cubicBezTo>
                  <a:pt x="66735" y="29870"/>
                  <a:pt x="66357" y="29492"/>
                  <a:pt x="65979" y="29492"/>
                </a:cubicBezTo>
                <a:close/>
                <a:moveTo>
                  <a:pt x="72974" y="29492"/>
                </a:moveTo>
                <a:cubicBezTo>
                  <a:pt x="72596" y="29492"/>
                  <a:pt x="72312" y="29870"/>
                  <a:pt x="72312" y="30248"/>
                </a:cubicBezTo>
                <a:cubicBezTo>
                  <a:pt x="72407" y="30626"/>
                  <a:pt x="72596" y="30910"/>
                  <a:pt x="72974" y="30910"/>
                </a:cubicBezTo>
                <a:cubicBezTo>
                  <a:pt x="73352" y="30910"/>
                  <a:pt x="73730" y="30626"/>
                  <a:pt x="73730" y="30248"/>
                </a:cubicBezTo>
                <a:cubicBezTo>
                  <a:pt x="73730" y="29870"/>
                  <a:pt x="73447" y="29492"/>
                  <a:pt x="72974" y="29492"/>
                </a:cubicBezTo>
                <a:close/>
                <a:moveTo>
                  <a:pt x="284" y="31761"/>
                </a:moveTo>
                <a:lnTo>
                  <a:pt x="284" y="31950"/>
                </a:lnTo>
                <a:cubicBezTo>
                  <a:pt x="284" y="32139"/>
                  <a:pt x="284" y="32328"/>
                  <a:pt x="190" y="32422"/>
                </a:cubicBezTo>
                <a:cubicBezTo>
                  <a:pt x="284" y="32328"/>
                  <a:pt x="379" y="32233"/>
                  <a:pt x="379" y="31950"/>
                </a:cubicBezTo>
                <a:cubicBezTo>
                  <a:pt x="379" y="31855"/>
                  <a:pt x="284" y="31855"/>
                  <a:pt x="284" y="31761"/>
                </a:cubicBezTo>
                <a:close/>
                <a:moveTo>
                  <a:pt x="6712" y="31288"/>
                </a:moveTo>
                <a:cubicBezTo>
                  <a:pt x="6334" y="31288"/>
                  <a:pt x="5956" y="31666"/>
                  <a:pt x="5956" y="32044"/>
                </a:cubicBezTo>
                <a:cubicBezTo>
                  <a:pt x="5956" y="32328"/>
                  <a:pt x="6239" y="32706"/>
                  <a:pt x="6712" y="32706"/>
                </a:cubicBezTo>
                <a:cubicBezTo>
                  <a:pt x="7090" y="32706"/>
                  <a:pt x="7374" y="32328"/>
                  <a:pt x="7374" y="32044"/>
                </a:cubicBezTo>
                <a:cubicBezTo>
                  <a:pt x="7374" y="31666"/>
                  <a:pt x="7090" y="31288"/>
                  <a:pt x="6712" y="31288"/>
                </a:cubicBezTo>
                <a:close/>
                <a:moveTo>
                  <a:pt x="13707" y="31288"/>
                </a:moveTo>
                <a:cubicBezTo>
                  <a:pt x="13329" y="31288"/>
                  <a:pt x="12951" y="31666"/>
                  <a:pt x="12951" y="32044"/>
                </a:cubicBezTo>
                <a:cubicBezTo>
                  <a:pt x="12951" y="32328"/>
                  <a:pt x="13234" y="32706"/>
                  <a:pt x="13707" y="32706"/>
                </a:cubicBezTo>
                <a:cubicBezTo>
                  <a:pt x="13990" y="32706"/>
                  <a:pt x="14368" y="32328"/>
                  <a:pt x="14368" y="32044"/>
                </a:cubicBezTo>
                <a:cubicBezTo>
                  <a:pt x="14368" y="31666"/>
                  <a:pt x="13990" y="31288"/>
                  <a:pt x="13707" y="31288"/>
                </a:cubicBezTo>
                <a:close/>
                <a:moveTo>
                  <a:pt x="20607" y="31288"/>
                </a:moveTo>
                <a:cubicBezTo>
                  <a:pt x="20324" y="31288"/>
                  <a:pt x="19945" y="31666"/>
                  <a:pt x="19945" y="32044"/>
                </a:cubicBezTo>
                <a:cubicBezTo>
                  <a:pt x="19945" y="32328"/>
                  <a:pt x="20135" y="32706"/>
                  <a:pt x="20607" y="32706"/>
                </a:cubicBezTo>
                <a:cubicBezTo>
                  <a:pt x="20985" y="32706"/>
                  <a:pt x="21363" y="32328"/>
                  <a:pt x="21363" y="32044"/>
                </a:cubicBezTo>
                <a:cubicBezTo>
                  <a:pt x="21363" y="31666"/>
                  <a:pt x="21080" y="31288"/>
                  <a:pt x="20607" y="31288"/>
                </a:cubicBezTo>
                <a:close/>
                <a:moveTo>
                  <a:pt x="27602" y="31288"/>
                </a:moveTo>
                <a:cubicBezTo>
                  <a:pt x="27224" y="31288"/>
                  <a:pt x="26846" y="31666"/>
                  <a:pt x="26846" y="32044"/>
                </a:cubicBezTo>
                <a:cubicBezTo>
                  <a:pt x="26846" y="32328"/>
                  <a:pt x="27129" y="32706"/>
                  <a:pt x="27602" y="32706"/>
                </a:cubicBezTo>
                <a:cubicBezTo>
                  <a:pt x="27980" y="32706"/>
                  <a:pt x="28358" y="32328"/>
                  <a:pt x="28358" y="32044"/>
                </a:cubicBezTo>
                <a:cubicBezTo>
                  <a:pt x="28358" y="31666"/>
                  <a:pt x="28075" y="31288"/>
                  <a:pt x="27602" y="31288"/>
                </a:cubicBezTo>
                <a:close/>
                <a:moveTo>
                  <a:pt x="34691" y="31288"/>
                </a:moveTo>
                <a:cubicBezTo>
                  <a:pt x="34313" y="31288"/>
                  <a:pt x="33935" y="31666"/>
                  <a:pt x="33935" y="32044"/>
                </a:cubicBezTo>
                <a:cubicBezTo>
                  <a:pt x="33935" y="32328"/>
                  <a:pt x="34219" y="32706"/>
                  <a:pt x="34691" y="32706"/>
                </a:cubicBezTo>
                <a:cubicBezTo>
                  <a:pt x="35070" y="32706"/>
                  <a:pt x="35448" y="32328"/>
                  <a:pt x="35448" y="32044"/>
                </a:cubicBezTo>
                <a:cubicBezTo>
                  <a:pt x="35259" y="31666"/>
                  <a:pt x="35070" y="31288"/>
                  <a:pt x="34691" y="31288"/>
                </a:cubicBezTo>
                <a:close/>
                <a:moveTo>
                  <a:pt x="41686" y="31288"/>
                </a:moveTo>
                <a:cubicBezTo>
                  <a:pt x="41308" y="31288"/>
                  <a:pt x="40930" y="31666"/>
                  <a:pt x="40930" y="32044"/>
                </a:cubicBezTo>
                <a:cubicBezTo>
                  <a:pt x="40930" y="32328"/>
                  <a:pt x="41214" y="32706"/>
                  <a:pt x="41686" y="32706"/>
                </a:cubicBezTo>
                <a:cubicBezTo>
                  <a:pt x="42064" y="32706"/>
                  <a:pt x="42348" y="32328"/>
                  <a:pt x="42348" y="32044"/>
                </a:cubicBezTo>
                <a:cubicBezTo>
                  <a:pt x="42253" y="31666"/>
                  <a:pt x="42064" y="31288"/>
                  <a:pt x="41686" y="31288"/>
                </a:cubicBezTo>
                <a:close/>
                <a:moveTo>
                  <a:pt x="48681" y="31288"/>
                </a:moveTo>
                <a:cubicBezTo>
                  <a:pt x="48303" y="31288"/>
                  <a:pt x="47925" y="31666"/>
                  <a:pt x="47925" y="32044"/>
                </a:cubicBezTo>
                <a:cubicBezTo>
                  <a:pt x="47925" y="32328"/>
                  <a:pt x="48114" y="32706"/>
                  <a:pt x="48681" y="32706"/>
                </a:cubicBezTo>
                <a:cubicBezTo>
                  <a:pt x="48965" y="32706"/>
                  <a:pt x="49343" y="32328"/>
                  <a:pt x="49343" y="32044"/>
                </a:cubicBezTo>
                <a:cubicBezTo>
                  <a:pt x="49248" y="31666"/>
                  <a:pt x="48965" y="31288"/>
                  <a:pt x="48681" y="31288"/>
                </a:cubicBezTo>
                <a:close/>
                <a:moveTo>
                  <a:pt x="55581" y="31288"/>
                </a:moveTo>
                <a:cubicBezTo>
                  <a:pt x="55298" y="31288"/>
                  <a:pt x="54920" y="31666"/>
                  <a:pt x="54920" y="32044"/>
                </a:cubicBezTo>
                <a:cubicBezTo>
                  <a:pt x="54920" y="32328"/>
                  <a:pt x="55109" y="32706"/>
                  <a:pt x="55581" y="32706"/>
                </a:cubicBezTo>
                <a:cubicBezTo>
                  <a:pt x="55960" y="32706"/>
                  <a:pt x="56338" y="32328"/>
                  <a:pt x="56338" y="32044"/>
                </a:cubicBezTo>
                <a:cubicBezTo>
                  <a:pt x="56243" y="31666"/>
                  <a:pt x="55960" y="31288"/>
                  <a:pt x="55581" y="31288"/>
                </a:cubicBezTo>
                <a:close/>
                <a:moveTo>
                  <a:pt x="62576" y="31288"/>
                </a:moveTo>
                <a:cubicBezTo>
                  <a:pt x="62198" y="31288"/>
                  <a:pt x="61820" y="31666"/>
                  <a:pt x="61820" y="32044"/>
                </a:cubicBezTo>
                <a:cubicBezTo>
                  <a:pt x="61820" y="32328"/>
                  <a:pt x="62104" y="32706"/>
                  <a:pt x="62576" y="32706"/>
                </a:cubicBezTo>
                <a:cubicBezTo>
                  <a:pt x="62954" y="32706"/>
                  <a:pt x="63333" y="32328"/>
                  <a:pt x="63333" y="32044"/>
                </a:cubicBezTo>
                <a:cubicBezTo>
                  <a:pt x="63144" y="31666"/>
                  <a:pt x="62954" y="31288"/>
                  <a:pt x="62576" y="31288"/>
                </a:cubicBezTo>
                <a:close/>
                <a:moveTo>
                  <a:pt x="69571" y="31288"/>
                </a:moveTo>
                <a:cubicBezTo>
                  <a:pt x="69193" y="31288"/>
                  <a:pt x="68815" y="31666"/>
                  <a:pt x="68815" y="32044"/>
                </a:cubicBezTo>
                <a:cubicBezTo>
                  <a:pt x="68815" y="32328"/>
                  <a:pt x="69099" y="32706"/>
                  <a:pt x="69571" y="32706"/>
                </a:cubicBezTo>
                <a:cubicBezTo>
                  <a:pt x="69949" y="32706"/>
                  <a:pt x="70233" y="32328"/>
                  <a:pt x="70233" y="32044"/>
                </a:cubicBezTo>
                <a:cubicBezTo>
                  <a:pt x="70138" y="31666"/>
                  <a:pt x="69949" y="31288"/>
                  <a:pt x="69571" y="31288"/>
                </a:cubicBezTo>
                <a:close/>
                <a:moveTo>
                  <a:pt x="3309" y="33084"/>
                </a:moveTo>
                <a:cubicBezTo>
                  <a:pt x="2931" y="33084"/>
                  <a:pt x="2553" y="33462"/>
                  <a:pt x="2553" y="33746"/>
                </a:cubicBezTo>
                <a:cubicBezTo>
                  <a:pt x="2553" y="34124"/>
                  <a:pt x="2742" y="34502"/>
                  <a:pt x="3309" y="34502"/>
                </a:cubicBezTo>
                <a:cubicBezTo>
                  <a:pt x="3593" y="34502"/>
                  <a:pt x="3971" y="34124"/>
                  <a:pt x="3971" y="33746"/>
                </a:cubicBezTo>
                <a:cubicBezTo>
                  <a:pt x="3876" y="33273"/>
                  <a:pt x="3593" y="33084"/>
                  <a:pt x="3309" y="33084"/>
                </a:cubicBezTo>
                <a:close/>
                <a:moveTo>
                  <a:pt x="10209" y="33084"/>
                </a:moveTo>
                <a:cubicBezTo>
                  <a:pt x="9831" y="33084"/>
                  <a:pt x="9548" y="33462"/>
                  <a:pt x="9548" y="33746"/>
                </a:cubicBezTo>
                <a:cubicBezTo>
                  <a:pt x="9548" y="34124"/>
                  <a:pt x="9737" y="34502"/>
                  <a:pt x="10209" y="34502"/>
                </a:cubicBezTo>
                <a:cubicBezTo>
                  <a:pt x="10587" y="34502"/>
                  <a:pt x="10966" y="34124"/>
                  <a:pt x="10966" y="33746"/>
                </a:cubicBezTo>
                <a:cubicBezTo>
                  <a:pt x="10871" y="33273"/>
                  <a:pt x="10587" y="33084"/>
                  <a:pt x="10209" y="33084"/>
                </a:cubicBezTo>
                <a:close/>
                <a:moveTo>
                  <a:pt x="17204" y="33084"/>
                </a:moveTo>
                <a:cubicBezTo>
                  <a:pt x="16826" y="33084"/>
                  <a:pt x="16543" y="33462"/>
                  <a:pt x="16543" y="33746"/>
                </a:cubicBezTo>
                <a:cubicBezTo>
                  <a:pt x="16543" y="34124"/>
                  <a:pt x="16732" y="34502"/>
                  <a:pt x="17204" y="34502"/>
                </a:cubicBezTo>
                <a:cubicBezTo>
                  <a:pt x="17582" y="34502"/>
                  <a:pt x="17960" y="34124"/>
                  <a:pt x="17960" y="33746"/>
                </a:cubicBezTo>
                <a:cubicBezTo>
                  <a:pt x="17771" y="33273"/>
                  <a:pt x="17582" y="33084"/>
                  <a:pt x="17204" y="33084"/>
                </a:cubicBezTo>
                <a:close/>
                <a:moveTo>
                  <a:pt x="24199" y="33084"/>
                </a:moveTo>
                <a:cubicBezTo>
                  <a:pt x="23821" y="33084"/>
                  <a:pt x="23443" y="33462"/>
                  <a:pt x="23443" y="33746"/>
                </a:cubicBezTo>
                <a:cubicBezTo>
                  <a:pt x="23443" y="34124"/>
                  <a:pt x="23726" y="34502"/>
                  <a:pt x="24199" y="34502"/>
                </a:cubicBezTo>
                <a:cubicBezTo>
                  <a:pt x="24577" y="34502"/>
                  <a:pt x="24861" y="34124"/>
                  <a:pt x="24861" y="33746"/>
                </a:cubicBezTo>
                <a:cubicBezTo>
                  <a:pt x="24766" y="33273"/>
                  <a:pt x="24577" y="33084"/>
                  <a:pt x="24199" y="33084"/>
                </a:cubicBezTo>
                <a:close/>
                <a:moveTo>
                  <a:pt x="31099" y="33084"/>
                </a:moveTo>
                <a:cubicBezTo>
                  <a:pt x="30816" y="33084"/>
                  <a:pt x="30438" y="33462"/>
                  <a:pt x="30438" y="33746"/>
                </a:cubicBezTo>
                <a:cubicBezTo>
                  <a:pt x="30438" y="34124"/>
                  <a:pt x="30627" y="34502"/>
                  <a:pt x="31099" y="34502"/>
                </a:cubicBezTo>
                <a:cubicBezTo>
                  <a:pt x="31478" y="34502"/>
                  <a:pt x="31856" y="34124"/>
                  <a:pt x="31856" y="33746"/>
                </a:cubicBezTo>
                <a:cubicBezTo>
                  <a:pt x="31761" y="33273"/>
                  <a:pt x="31478" y="33084"/>
                  <a:pt x="31099" y="33084"/>
                </a:cubicBezTo>
                <a:close/>
                <a:moveTo>
                  <a:pt x="38094" y="33084"/>
                </a:moveTo>
                <a:cubicBezTo>
                  <a:pt x="37811" y="33084"/>
                  <a:pt x="37433" y="33462"/>
                  <a:pt x="37433" y="33746"/>
                </a:cubicBezTo>
                <a:cubicBezTo>
                  <a:pt x="37433" y="34124"/>
                  <a:pt x="37622" y="34502"/>
                  <a:pt x="38094" y="34502"/>
                </a:cubicBezTo>
                <a:cubicBezTo>
                  <a:pt x="38472" y="34502"/>
                  <a:pt x="38851" y="34124"/>
                  <a:pt x="38851" y="33746"/>
                </a:cubicBezTo>
                <a:cubicBezTo>
                  <a:pt x="38851" y="33273"/>
                  <a:pt x="38472" y="33084"/>
                  <a:pt x="38094" y="33084"/>
                </a:cubicBezTo>
                <a:close/>
                <a:moveTo>
                  <a:pt x="45089" y="33084"/>
                </a:moveTo>
                <a:cubicBezTo>
                  <a:pt x="44711" y="33084"/>
                  <a:pt x="44333" y="33462"/>
                  <a:pt x="44333" y="33746"/>
                </a:cubicBezTo>
                <a:cubicBezTo>
                  <a:pt x="44333" y="34124"/>
                  <a:pt x="44617" y="34502"/>
                  <a:pt x="45089" y="34502"/>
                </a:cubicBezTo>
                <a:cubicBezTo>
                  <a:pt x="45467" y="34502"/>
                  <a:pt x="45845" y="34124"/>
                  <a:pt x="45845" y="33746"/>
                </a:cubicBezTo>
                <a:cubicBezTo>
                  <a:pt x="45845" y="33273"/>
                  <a:pt x="45467" y="33084"/>
                  <a:pt x="45089" y="33084"/>
                </a:cubicBezTo>
                <a:close/>
                <a:moveTo>
                  <a:pt x="52084" y="33084"/>
                </a:moveTo>
                <a:cubicBezTo>
                  <a:pt x="51706" y="33084"/>
                  <a:pt x="51328" y="33462"/>
                  <a:pt x="51328" y="33746"/>
                </a:cubicBezTo>
                <a:cubicBezTo>
                  <a:pt x="51328" y="34124"/>
                  <a:pt x="51611" y="34502"/>
                  <a:pt x="52084" y="34502"/>
                </a:cubicBezTo>
                <a:cubicBezTo>
                  <a:pt x="52462" y="34502"/>
                  <a:pt x="52746" y="34124"/>
                  <a:pt x="52746" y="33746"/>
                </a:cubicBezTo>
                <a:cubicBezTo>
                  <a:pt x="52746" y="33273"/>
                  <a:pt x="52368" y="33084"/>
                  <a:pt x="52084" y="33084"/>
                </a:cubicBezTo>
                <a:close/>
                <a:moveTo>
                  <a:pt x="59079" y="33084"/>
                </a:moveTo>
                <a:cubicBezTo>
                  <a:pt x="58701" y="33084"/>
                  <a:pt x="58323" y="33462"/>
                  <a:pt x="58323" y="33746"/>
                </a:cubicBezTo>
                <a:cubicBezTo>
                  <a:pt x="58323" y="34124"/>
                  <a:pt x="58512" y="34502"/>
                  <a:pt x="59079" y="34502"/>
                </a:cubicBezTo>
                <a:cubicBezTo>
                  <a:pt x="59363" y="34502"/>
                  <a:pt x="59741" y="34124"/>
                  <a:pt x="59741" y="33746"/>
                </a:cubicBezTo>
                <a:cubicBezTo>
                  <a:pt x="59741" y="33273"/>
                  <a:pt x="59363" y="33084"/>
                  <a:pt x="59079" y="33084"/>
                </a:cubicBezTo>
                <a:close/>
                <a:moveTo>
                  <a:pt x="65979" y="33084"/>
                </a:moveTo>
                <a:cubicBezTo>
                  <a:pt x="65601" y="33084"/>
                  <a:pt x="65318" y="33462"/>
                  <a:pt x="65318" y="33746"/>
                </a:cubicBezTo>
                <a:cubicBezTo>
                  <a:pt x="65318" y="34124"/>
                  <a:pt x="65507" y="34502"/>
                  <a:pt x="65979" y="34502"/>
                </a:cubicBezTo>
                <a:cubicBezTo>
                  <a:pt x="66357" y="34502"/>
                  <a:pt x="66735" y="34124"/>
                  <a:pt x="66735" y="33746"/>
                </a:cubicBezTo>
                <a:cubicBezTo>
                  <a:pt x="66735" y="33273"/>
                  <a:pt x="66357" y="33084"/>
                  <a:pt x="65979" y="33084"/>
                </a:cubicBezTo>
                <a:close/>
                <a:moveTo>
                  <a:pt x="72974" y="33084"/>
                </a:moveTo>
                <a:cubicBezTo>
                  <a:pt x="72596" y="33084"/>
                  <a:pt x="72312" y="33462"/>
                  <a:pt x="72312" y="33746"/>
                </a:cubicBezTo>
                <a:cubicBezTo>
                  <a:pt x="72312" y="34124"/>
                  <a:pt x="72502" y="34502"/>
                  <a:pt x="72974" y="34502"/>
                </a:cubicBezTo>
                <a:cubicBezTo>
                  <a:pt x="73352" y="34502"/>
                  <a:pt x="73730" y="34124"/>
                  <a:pt x="73730" y="33746"/>
                </a:cubicBezTo>
                <a:cubicBezTo>
                  <a:pt x="73730" y="33273"/>
                  <a:pt x="73352" y="33084"/>
                  <a:pt x="72974" y="33084"/>
                </a:cubicBezTo>
                <a:close/>
                <a:moveTo>
                  <a:pt x="1" y="34975"/>
                </a:moveTo>
                <a:lnTo>
                  <a:pt x="1" y="36109"/>
                </a:lnTo>
                <a:cubicBezTo>
                  <a:pt x="190" y="36014"/>
                  <a:pt x="379" y="35825"/>
                  <a:pt x="379" y="35542"/>
                </a:cubicBezTo>
                <a:cubicBezTo>
                  <a:pt x="379" y="35164"/>
                  <a:pt x="190" y="34975"/>
                  <a:pt x="1" y="34975"/>
                </a:cubicBezTo>
                <a:close/>
                <a:moveTo>
                  <a:pt x="6712" y="34880"/>
                </a:moveTo>
                <a:cubicBezTo>
                  <a:pt x="6334" y="34880"/>
                  <a:pt x="5956" y="35164"/>
                  <a:pt x="5956" y="35542"/>
                </a:cubicBezTo>
                <a:cubicBezTo>
                  <a:pt x="5956" y="35920"/>
                  <a:pt x="6239" y="36298"/>
                  <a:pt x="6712" y="36298"/>
                </a:cubicBezTo>
                <a:cubicBezTo>
                  <a:pt x="7090" y="36298"/>
                  <a:pt x="7374" y="35920"/>
                  <a:pt x="7374" y="35542"/>
                </a:cubicBezTo>
                <a:cubicBezTo>
                  <a:pt x="7374" y="35069"/>
                  <a:pt x="7090" y="34880"/>
                  <a:pt x="6712" y="34880"/>
                </a:cubicBezTo>
                <a:close/>
                <a:moveTo>
                  <a:pt x="13707" y="34880"/>
                </a:moveTo>
                <a:cubicBezTo>
                  <a:pt x="13329" y="34880"/>
                  <a:pt x="12951" y="35164"/>
                  <a:pt x="12951" y="35542"/>
                </a:cubicBezTo>
                <a:cubicBezTo>
                  <a:pt x="12951" y="35920"/>
                  <a:pt x="13234" y="36298"/>
                  <a:pt x="13707" y="36298"/>
                </a:cubicBezTo>
                <a:cubicBezTo>
                  <a:pt x="13990" y="36298"/>
                  <a:pt x="14368" y="35920"/>
                  <a:pt x="14368" y="35542"/>
                </a:cubicBezTo>
                <a:cubicBezTo>
                  <a:pt x="14368" y="35069"/>
                  <a:pt x="13990" y="34880"/>
                  <a:pt x="13707" y="34880"/>
                </a:cubicBezTo>
                <a:close/>
                <a:moveTo>
                  <a:pt x="20607" y="34880"/>
                </a:moveTo>
                <a:cubicBezTo>
                  <a:pt x="20324" y="34880"/>
                  <a:pt x="19945" y="35164"/>
                  <a:pt x="19945" y="35542"/>
                </a:cubicBezTo>
                <a:cubicBezTo>
                  <a:pt x="19945" y="35920"/>
                  <a:pt x="20135" y="36298"/>
                  <a:pt x="20607" y="36298"/>
                </a:cubicBezTo>
                <a:cubicBezTo>
                  <a:pt x="20985" y="36298"/>
                  <a:pt x="21363" y="35920"/>
                  <a:pt x="21363" y="35542"/>
                </a:cubicBezTo>
                <a:cubicBezTo>
                  <a:pt x="21363" y="35069"/>
                  <a:pt x="21080" y="34880"/>
                  <a:pt x="20607" y="34880"/>
                </a:cubicBezTo>
                <a:close/>
                <a:moveTo>
                  <a:pt x="27602" y="34880"/>
                </a:moveTo>
                <a:cubicBezTo>
                  <a:pt x="27224" y="34880"/>
                  <a:pt x="26846" y="35164"/>
                  <a:pt x="26846" y="35542"/>
                </a:cubicBezTo>
                <a:cubicBezTo>
                  <a:pt x="26846" y="35920"/>
                  <a:pt x="27129" y="36298"/>
                  <a:pt x="27602" y="36298"/>
                </a:cubicBezTo>
                <a:cubicBezTo>
                  <a:pt x="27980" y="36298"/>
                  <a:pt x="28358" y="35920"/>
                  <a:pt x="28358" y="35542"/>
                </a:cubicBezTo>
                <a:cubicBezTo>
                  <a:pt x="28358" y="35069"/>
                  <a:pt x="28075" y="34880"/>
                  <a:pt x="27602" y="34880"/>
                </a:cubicBezTo>
                <a:close/>
                <a:moveTo>
                  <a:pt x="34691" y="34880"/>
                </a:moveTo>
                <a:cubicBezTo>
                  <a:pt x="34313" y="34880"/>
                  <a:pt x="33935" y="35164"/>
                  <a:pt x="33935" y="35542"/>
                </a:cubicBezTo>
                <a:cubicBezTo>
                  <a:pt x="33935" y="35920"/>
                  <a:pt x="34219" y="36298"/>
                  <a:pt x="34691" y="36298"/>
                </a:cubicBezTo>
                <a:cubicBezTo>
                  <a:pt x="35070" y="36298"/>
                  <a:pt x="35448" y="35920"/>
                  <a:pt x="35448" y="35542"/>
                </a:cubicBezTo>
                <a:cubicBezTo>
                  <a:pt x="35259" y="35069"/>
                  <a:pt x="35070" y="34880"/>
                  <a:pt x="34691" y="34880"/>
                </a:cubicBezTo>
                <a:close/>
                <a:moveTo>
                  <a:pt x="41686" y="34880"/>
                </a:moveTo>
                <a:cubicBezTo>
                  <a:pt x="41308" y="34880"/>
                  <a:pt x="40930" y="35164"/>
                  <a:pt x="40930" y="35542"/>
                </a:cubicBezTo>
                <a:cubicBezTo>
                  <a:pt x="40930" y="35920"/>
                  <a:pt x="41214" y="36298"/>
                  <a:pt x="41686" y="36298"/>
                </a:cubicBezTo>
                <a:cubicBezTo>
                  <a:pt x="42064" y="36298"/>
                  <a:pt x="42348" y="35920"/>
                  <a:pt x="42348" y="35542"/>
                </a:cubicBezTo>
                <a:cubicBezTo>
                  <a:pt x="42253" y="35069"/>
                  <a:pt x="42064" y="34880"/>
                  <a:pt x="41686" y="34880"/>
                </a:cubicBezTo>
                <a:close/>
                <a:moveTo>
                  <a:pt x="48681" y="34880"/>
                </a:moveTo>
                <a:cubicBezTo>
                  <a:pt x="48303" y="34880"/>
                  <a:pt x="47925" y="35164"/>
                  <a:pt x="47925" y="35542"/>
                </a:cubicBezTo>
                <a:cubicBezTo>
                  <a:pt x="47925" y="35920"/>
                  <a:pt x="48114" y="36298"/>
                  <a:pt x="48681" y="36298"/>
                </a:cubicBezTo>
                <a:cubicBezTo>
                  <a:pt x="48965" y="36298"/>
                  <a:pt x="49343" y="35920"/>
                  <a:pt x="49343" y="35542"/>
                </a:cubicBezTo>
                <a:cubicBezTo>
                  <a:pt x="49248" y="35069"/>
                  <a:pt x="48965" y="34880"/>
                  <a:pt x="48681" y="34880"/>
                </a:cubicBezTo>
                <a:close/>
                <a:moveTo>
                  <a:pt x="55581" y="34880"/>
                </a:moveTo>
                <a:cubicBezTo>
                  <a:pt x="55298" y="34880"/>
                  <a:pt x="54920" y="35164"/>
                  <a:pt x="54920" y="35542"/>
                </a:cubicBezTo>
                <a:cubicBezTo>
                  <a:pt x="54920" y="35920"/>
                  <a:pt x="55109" y="36298"/>
                  <a:pt x="55581" y="36298"/>
                </a:cubicBezTo>
                <a:cubicBezTo>
                  <a:pt x="55960" y="36298"/>
                  <a:pt x="56338" y="35920"/>
                  <a:pt x="56338" y="35542"/>
                </a:cubicBezTo>
                <a:cubicBezTo>
                  <a:pt x="56243" y="35069"/>
                  <a:pt x="55960" y="34880"/>
                  <a:pt x="55581" y="34880"/>
                </a:cubicBezTo>
                <a:close/>
                <a:moveTo>
                  <a:pt x="62576" y="34880"/>
                </a:moveTo>
                <a:cubicBezTo>
                  <a:pt x="62198" y="34880"/>
                  <a:pt x="61820" y="35164"/>
                  <a:pt x="61820" y="35542"/>
                </a:cubicBezTo>
                <a:cubicBezTo>
                  <a:pt x="61820" y="35920"/>
                  <a:pt x="62104" y="36298"/>
                  <a:pt x="62576" y="36298"/>
                </a:cubicBezTo>
                <a:cubicBezTo>
                  <a:pt x="62954" y="36298"/>
                  <a:pt x="63333" y="35920"/>
                  <a:pt x="63333" y="35542"/>
                </a:cubicBezTo>
                <a:cubicBezTo>
                  <a:pt x="63144" y="35069"/>
                  <a:pt x="62954" y="34880"/>
                  <a:pt x="62576" y="34880"/>
                </a:cubicBezTo>
                <a:close/>
                <a:moveTo>
                  <a:pt x="69571" y="34880"/>
                </a:moveTo>
                <a:cubicBezTo>
                  <a:pt x="69193" y="34880"/>
                  <a:pt x="68815" y="35164"/>
                  <a:pt x="68815" y="35542"/>
                </a:cubicBezTo>
                <a:cubicBezTo>
                  <a:pt x="68815" y="35920"/>
                  <a:pt x="69099" y="36298"/>
                  <a:pt x="69571" y="36298"/>
                </a:cubicBezTo>
                <a:cubicBezTo>
                  <a:pt x="69949" y="36298"/>
                  <a:pt x="70233" y="35920"/>
                  <a:pt x="70233" y="35542"/>
                </a:cubicBezTo>
                <a:cubicBezTo>
                  <a:pt x="70138" y="35069"/>
                  <a:pt x="69949" y="34880"/>
                  <a:pt x="69571" y="34880"/>
                </a:cubicBezTo>
                <a:close/>
                <a:moveTo>
                  <a:pt x="3309" y="36487"/>
                </a:moveTo>
                <a:cubicBezTo>
                  <a:pt x="2931" y="36487"/>
                  <a:pt x="2553" y="36865"/>
                  <a:pt x="2553" y="37243"/>
                </a:cubicBezTo>
                <a:cubicBezTo>
                  <a:pt x="2553" y="37527"/>
                  <a:pt x="2742" y="37905"/>
                  <a:pt x="3309" y="37905"/>
                </a:cubicBezTo>
                <a:cubicBezTo>
                  <a:pt x="3593" y="37905"/>
                  <a:pt x="3971" y="37527"/>
                  <a:pt x="3971" y="37243"/>
                </a:cubicBezTo>
                <a:cubicBezTo>
                  <a:pt x="3876" y="36865"/>
                  <a:pt x="3593" y="36487"/>
                  <a:pt x="3309" y="36487"/>
                </a:cubicBezTo>
                <a:close/>
                <a:moveTo>
                  <a:pt x="10209" y="36487"/>
                </a:moveTo>
                <a:cubicBezTo>
                  <a:pt x="9831" y="36487"/>
                  <a:pt x="9548" y="36865"/>
                  <a:pt x="9548" y="37243"/>
                </a:cubicBezTo>
                <a:cubicBezTo>
                  <a:pt x="9548" y="37527"/>
                  <a:pt x="9737" y="37905"/>
                  <a:pt x="10209" y="37905"/>
                </a:cubicBezTo>
                <a:cubicBezTo>
                  <a:pt x="10587" y="37905"/>
                  <a:pt x="10966" y="37527"/>
                  <a:pt x="10966" y="37243"/>
                </a:cubicBezTo>
                <a:cubicBezTo>
                  <a:pt x="10871" y="36865"/>
                  <a:pt x="10587" y="36487"/>
                  <a:pt x="10209" y="36487"/>
                </a:cubicBezTo>
                <a:close/>
                <a:moveTo>
                  <a:pt x="17204" y="36487"/>
                </a:moveTo>
                <a:cubicBezTo>
                  <a:pt x="16826" y="36487"/>
                  <a:pt x="16543" y="36865"/>
                  <a:pt x="16543" y="37243"/>
                </a:cubicBezTo>
                <a:cubicBezTo>
                  <a:pt x="16543" y="37527"/>
                  <a:pt x="16732" y="37905"/>
                  <a:pt x="17204" y="37905"/>
                </a:cubicBezTo>
                <a:cubicBezTo>
                  <a:pt x="17582" y="37905"/>
                  <a:pt x="17960" y="37527"/>
                  <a:pt x="17960" y="37243"/>
                </a:cubicBezTo>
                <a:cubicBezTo>
                  <a:pt x="17771" y="36865"/>
                  <a:pt x="17582" y="36487"/>
                  <a:pt x="17204" y="36487"/>
                </a:cubicBezTo>
                <a:close/>
                <a:moveTo>
                  <a:pt x="24199" y="36487"/>
                </a:moveTo>
                <a:cubicBezTo>
                  <a:pt x="23821" y="36487"/>
                  <a:pt x="23443" y="36865"/>
                  <a:pt x="23443" y="37243"/>
                </a:cubicBezTo>
                <a:cubicBezTo>
                  <a:pt x="23443" y="37527"/>
                  <a:pt x="23726" y="37905"/>
                  <a:pt x="24199" y="37905"/>
                </a:cubicBezTo>
                <a:cubicBezTo>
                  <a:pt x="24577" y="37905"/>
                  <a:pt x="24861" y="37527"/>
                  <a:pt x="24861" y="37243"/>
                </a:cubicBezTo>
                <a:cubicBezTo>
                  <a:pt x="24766" y="36865"/>
                  <a:pt x="24577" y="36487"/>
                  <a:pt x="24199" y="36487"/>
                </a:cubicBezTo>
                <a:close/>
                <a:moveTo>
                  <a:pt x="31099" y="36487"/>
                </a:moveTo>
                <a:cubicBezTo>
                  <a:pt x="30816" y="36487"/>
                  <a:pt x="30438" y="36865"/>
                  <a:pt x="30438" y="37243"/>
                </a:cubicBezTo>
                <a:cubicBezTo>
                  <a:pt x="30438" y="37527"/>
                  <a:pt x="30627" y="37905"/>
                  <a:pt x="31099" y="37905"/>
                </a:cubicBezTo>
                <a:cubicBezTo>
                  <a:pt x="31478" y="37905"/>
                  <a:pt x="31856" y="37527"/>
                  <a:pt x="31856" y="37243"/>
                </a:cubicBezTo>
                <a:cubicBezTo>
                  <a:pt x="31761" y="36865"/>
                  <a:pt x="31478" y="36487"/>
                  <a:pt x="31099" y="36487"/>
                </a:cubicBezTo>
                <a:close/>
                <a:moveTo>
                  <a:pt x="38094" y="36487"/>
                </a:moveTo>
                <a:cubicBezTo>
                  <a:pt x="37811" y="36487"/>
                  <a:pt x="37433" y="36865"/>
                  <a:pt x="37433" y="37243"/>
                </a:cubicBezTo>
                <a:cubicBezTo>
                  <a:pt x="37433" y="37527"/>
                  <a:pt x="37622" y="37905"/>
                  <a:pt x="38094" y="37905"/>
                </a:cubicBezTo>
                <a:cubicBezTo>
                  <a:pt x="38472" y="37905"/>
                  <a:pt x="38851" y="37527"/>
                  <a:pt x="38851" y="37243"/>
                </a:cubicBezTo>
                <a:cubicBezTo>
                  <a:pt x="38851" y="36865"/>
                  <a:pt x="38472" y="36487"/>
                  <a:pt x="38094" y="36487"/>
                </a:cubicBezTo>
                <a:close/>
                <a:moveTo>
                  <a:pt x="45089" y="36487"/>
                </a:moveTo>
                <a:cubicBezTo>
                  <a:pt x="44711" y="36487"/>
                  <a:pt x="44333" y="36865"/>
                  <a:pt x="44333" y="37243"/>
                </a:cubicBezTo>
                <a:cubicBezTo>
                  <a:pt x="44333" y="37527"/>
                  <a:pt x="44617" y="37905"/>
                  <a:pt x="45089" y="37905"/>
                </a:cubicBezTo>
                <a:cubicBezTo>
                  <a:pt x="45467" y="37905"/>
                  <a:pt x="45845" y="37527"/>
                  <a:pt x="45845" y="37243"/>
                </a:cubicBezTo>
                <a:cubicBezTo>
                  <a:pt x="45845" y="36865"/>
                  <a:pt x="45467" y="36487"/>
                  <a:pt x="45089" y="36487"/>
                </a:cubicBezTo>
                <a:close/>
                <a:moveTo>
                  <a:pt x="52084" y="36487"/>
                </a:moveTo>
                <a:cubicBezTo>
                  <a:pt x="51706" y="36487"/>
                  <a:pt x="51328" y="36865"/>
                  <a:pt x="51328" y="37243"/>
                </a:cubicBezTo>
                <a:cubicBezTo>
                  <a:pt x="51328" y="37527"/>
                  <a:pt x="51611" y="37905"/>
                  <a:pt x="52084" y="37905"/>
                </a:cubicBezTo>
                <a:cubicBezTo>
                  <a:pt x="52462" y="37905"/>
                  <a:pt x="52746" y="37527"/>
                  <a:pt x="52746" y="37243"/>
                </a:cubicBezTo>
                <a:cubicBezTo>
                  <a:pt x="52746" y="36865"/>
                  <a:pt x="52368" y="36487"/>
                  <a:pt x="52084" y="36487"/>
                </a:cubicBezTo>
                <a:close/>
                <a:moveTo>
                  <a:pt x="59079" y="36487"/>
                </a:moveTo>
                <a:cubicBezTo>
                  <a:pt x="58701" y="36487"/>
                  <a:pt x="58323" y="36865"/>
                  <a:pt x="58323" y="37243"/>
                </a:cubicBezTo>
                <a:cubicBezTo>
                  <a:pt x="58323" y="37527"/>
                  <a:pt x="58512" y="37905"/>
                  <a:pt x="59079" y="37905"/>
                </a:cubicBezTo>
                <a:cubicBezTo>
                  <a:pt x="59363" y="37905"/>
                  <a:pt x="59741" y="37527"/>
                  <a:pt x="59741" y="37243"/>
                </a:cubicBezTo>
                <a:cubicBezTo>
                  <a:pt x="59741" y="36865"/>
                  <a:pt x="59363" y="36487"/>
                  <a:pt x="59079" y="36487"/>
                </a:cubicBezTo>
                <a:close/>
                <a:moveTo>
                  <a:pt x="65979" y="36487"/>
                </a:moveTo>
                <a:cubicBezTo>
                  <a:pt x="65601" y="36487"/>
                  <a:pt x="65318" y="36865"/>
                  <a:pt x="65318" y="37243"/>
                </a:cubicBezTo>
                <a:cubicBezTo>
                  <a:pt x="65318" y="37527"/>
                  <a:pt x="65507" y="37905"/>
                  <a:pt x="65979" y="37905"/>
                </a:cubicBezTo>
                <a:cubicBezTo>
                  <a:pt x="66357" y="37905"/>
                  <a:pt x="66735" y="37527"/>
                  <a:pt x="66735" y="37243"/>
                </a:cubicBezTo>
                <a:cubicBezTo>
                  <a:pt x="66735" y="36865"/>
                  <a:pt x="66357" y="36487"/>
                  <a:pt x="65979" y="36487"/>
                </a:cubicBezTo>
                <a:close/>
                <a:moveTo>
                  <a:pt x="72974" y="36487"/>
                </a:moveTo>
                <a:cubicBezTo>
                  <a:pt x="72596" y="36487"/>
                  <a:pt x="72218" y="36865"/>
                  <a:pt x="72218" y="37243"/>
                </a:cubicBezTo>
                <a:cubicBezTo>
                  <a:pt x="72407" y="37527"/>
                  <a:pt x="72596" y="37905"/>
                  <a:pt x="72974" y="37905"/>
                </a:cubicBezTo>
                <a:cubicBezTo>
                  <a:pt x="73352" y="37905"/>
                  <a:pt x="73730" y="37527"/>
                  <a:pt x="73730" y="37243"/>
                </a:cubicBezTo>
                <a:cubicBezTo>
                  <a:pt x="73730" y="36865"/>
                  <a:pt x="73352" y="36487"/>
                  <a:pt x="72974" y="36487"/>
                </a:cubicBezTo>
                <a:close/>
                <a:moveTo>
                  <a:pt x="1" y="38378"/>
                </a:moveTo>
                <a:lnTo>
                  <a:pt x="1" y="38945"/>
                </a:lnTo>
                <a:lnTo>
                  <a:pt x="1" y="39606"/>
                </a:lnTo>
                <a:cubicBezTo>
                  <a:pt x="190" y="39417"/>
                  <a:pt x="284" y="39323"/>
                  <a:pt x="284" y="38945"/>
                </a:cubicBezTo>
                <a:cubicBezTo>
                  <a:pt x="379" y="38661"/>
                  <a:pt x="190" y="38472"/>
                  <a:pt x="1" y="38378"/>
                </a:cubicBezTo>
                <a:close/>
                <a:moveTo>
                  <a:pt x="6712" y="38283"/>
                </a:moveTo>
                <a:cubicBezTo>
                  <a:pt x="6334" y="38283"/>
                  <a:pt x="5956" y="38661"/>
                  <a:pt x="5956" y="38945"/>
                </a:cubicBezTo>
                <a:cubicBezTo>
                  <a:pt x="5956" y="39323"/>
                  <a:pt x="6239" y="39701"/>
                  <a:pt x="6712" y="39701"/>
                </a:cubicBezTo>
                <a:cubicBezTo>
                  <a:pt x="7090" y="39701"/>
                  <a:pt x="7374" y="39323"/>
                  <a:pt x="7374" y="38945"/>
                </a:cubicBezTo>
                <a:cubicBezTo>
                  <a:pt x="7374" y="38661"/>
                  <a:pt x="7090" y="38283"/>
                  <a:pt x="6712" y="38283"/>
                </a:cubicBezTo>
                <a:close/>
                <a:moveTo>
                  <a:pt x="13707" y="38283"/>
                </a:moveTo>
                <a:cubicBezTo>
                  <a:pt x="13329" y="38283"/>
                  <a:pt x="12951" y="38661"/>
                  <a:pt x="12951" y="38945"/>
                </a:cubicBezTo>
                <a:cubicBezTo>
                  <a:pt x="12951" y="39323"/>
                  <a:pt x="13234" y="39701"/>
                  <a:pt x="13707" y="39701"/>
                </a:cubicBezTo>
                <a:cubicBezTo>
                  <a:pt x="13990" y="39701"/>
                  <a:pt x="14368" y="39323"/>
                  <a:pt x="14368" y="38945"/>
                </a:cubicBezTo>
                <a:cubicBezTo>
                  <a:pt x="14368" y="38661"/>
                  <a:pt x="13990" y="38283"/>
                  <a:pt x="13707" y="38283"/>
                </a:cubicBezTo>
                <a:close/>
                <a:moveTo>
                  <a:pt x="20607" y="38283"/>
                </a:moveTo>
                <a:cubicBezTo>
                  <a:pt x="20324" y="38283"/>
                  <a:pt x="19945" y="38661"/>
                  <a:pt x="19945" y="38945"/>
                </a:cubicBezTo>
                <a:cubicBezTo>
                  <a:pt x="19945" y="39323"/>
                  <a:pt x="20135" y="39701"/>
                  <a:pt x="20607" y="39701"/>
                </a:cubicBezTo>
                <a:cubicBezTo>
                  <a:pt x="20985" y="39701"/>
                  <a:pt x="21363" y="39323"/>
                  <a:pt x="21363" y="38945"/>
                </a:cubicBezTo>
                <a:cubicBezTo>
                  <a:pt x="21363" y="38661"/>
                  <a:pt x="21080" y="38283"/>
                  <a:pt x="20607" y="38283"/>
                </a:cubicBezTo>
                <a:close/>
                <a:moveTo>
                  <a:pt x="27602" y="38283"/>
                </a:moveTo>
                <a:cubicBezTo>
                  <a:pt x="27224" y="38283"/>
                  <a:pt x="26846" y="38661"/>
                  <a:pt x="26846" y="38945"/>
                </a:cubicBezTo>
                <a:cubicBezTo>
                  <a:pt x="26846" y="39323"/>
                  <a:pt x="27129" y="39701"/>
                  <a:pt x="27602" y="39701"/>
                </a:cubicBezTo>
                <a:cubicBezTo>
                  <a:pt x="27980" y="39701"/>
                  <a:pt x="28358" y="39323"/>
                  <a:pt x="28358" y="38945"/>
                </a:cubicBezTo>
                <a:cubicBezTo>
                  <a:pt x="28358" y="38661"/>
                  <a:pt x="28075" y="38283"/>
                  <a:pt x="27602" y="38283"/>
                </a:cubicBezTo>
                <a:close/>
                <a:moveTo>
                  <a:pt x="34691" y="38283"/>
                </a:moveTo>
                <a:cubicBezTo>
                  <a:pt x="34313" y="38283"/>
                  <a:pt x="33935" y="38661"/>
                  <a:pt x="33935" y="38945"/>
                </a:cubicBezTo>
                <a:cubicBezTo>
                  <a:pt x="33935" y="39323"/>
                  <a:pt x="34219" y="39701"/>
                  <a:pt x="34691" y="39701"/>
                </a:cubicBezTo>
                <a:cubicBezTo>
                  <a:pt x="35070" y="39701"/>
                  <a:pt x="35448" y="39323"/>
                  <a:pt x="35448" y="38945"/>
                </a:cubicBezTo>
                <a:cubicBezTo>
                  <a:pt x="35259" y="38661"/>
                  <a:pt x="35070" y="38283"/>
                  <a:pt x="34691" y="38283"/>
                </a:cubicBezTo>
                <a:close/>
                <a:moveTo>
                  <a:pt x="41686" y="38283"/>
                </a:moveTo>
                <a:cubicBezTo>
                  <a:pt x="41308" y="38283"/>
                  <a:pt x="40930" y="38661"/>
                  <a:pt x="40930" y="38945"/>
                </a:cubicBezTo>
                <a:cubicBezTo>
                  <a:pt x="40930" y="39323"/>
                  <a:pt x="41214" y="39701"/>
                  <a:pt x="41686" y="39701"/>
                </a:cubicBezTo>
                <a:cubicBezTo>
                  <a:pt x="42064" y="39701"/>
                  <a:pt x="42348" y="39323"/>
                  <a:pt x="42348" y="38945"/>
                </a:cubicBezTo>
                <a:cubicBezTo>
                  <a:pt x="42253" y="38661"/>
                  <a:pt x="42064" y="38283"/>
                  <a:pt x="41686" y="38283"/>
                </a:cubicBezTo>
                <a:close/>
                <a:moveTo>
                  <a:pt x="48681" y="38283"/>
                </a:moveTo>
                <a:cubicBezTo>
                  <a:pt x="48303" y="38283"/>
                  <a:pt x="47925" y="38661"/>
                  <a:pt x="47925" y="38945"/>
                </a:cubicBezTo>
                <a:cubicBezTo>
                  <a:pt x="47925" y="39323"/>
                  <a:pt x="48114" y="39701"/>
                  <a:pt x="48681" y="39701"/>
                </a:cubicBezTo>
                <a:cubicBezTo>
                  <a:pt x="48965" y="39701"/>
                  <a:pt x="49343" y="39323"/>
                  <a:pt x="49343" y="38945"/>
                </a:cubicBezTo>
                <a:cubicBezTo>
                  <a:pt x="49248" y="38661"/>
                  <a:pt x="48965" y="38283"/>
                  <a:pt x="48681" y="38283"/>
                </a:cubicBezTo>
                <a:close/>
                <a:moveTo>
                  <a:pt x="55581" y="38283"/>
                </a:moveTo>
                <a:cubicBezTo>
                  <a:pt x="55298" y="38283"/>
                  <a:pt x="54920" y="38661"/>
                  <a:pt x="54920" y="38945"/>
                </a:cubicBezTo>
                <a:cubicBezTo>
                  <a:pt x="54920" y="39323"/>
                  <a:pt x="55109" y="39701"/>
                  <a:pt x="55581" y="39701"/>
                </a:cubicBezTo>
                <a:cubicBezTo>
                  <a:pt x="55960" y="39701"/>
                  <a:pt x="56338" y="39323"/>
                  <a:pt x="56338" y="38945"/>
                </a:cubicBezTo>
                <a:cubicBezTo>
                  <a:pt x="56243" y="38661"/>
                  <a:pt x="55960" y="38283"/>
                  <a:pt x="55581" y="38283"/>
                </a:cubicBezTo>
                <a:close/>
                <a:moveTo>
                  <a:pt x="62576" y="38283"/>
                </a:moveTo>
                <a:cubicBezTo>
                  <a:pt x="62198" y="38283"/>
                  <a:pt x="61820" y="38661"/>
                  <a:pt x="61820" y="38945"/>
                </a:cubicBezTo>
                <a:cubicBezTo>
                  <a:pt x="61820" y="39323"/>
                  <a:pt x="62104" y="39701"/>
                  <a:pt x="62576" y="39701"/>
                </a:cubicBezTo>
                <a:cubicBezTo>
                  <a:pt x="62954" y="39701"/>
                  <a:pt x="63333" y="39323"/>
                  <a:pt x="63333" y="38945"/>
                </a:cubicBezTo>
                <a:cubicBezTo>
                  <a:pt x="63144" y="38661"/>
                  <a:pt x="62954" y="38283"/>
                  <a:pt x="62576" y="38283"/>
                </a:cubicBezTo>
                <a:close/>
                <a:moveTo>
                  <a:pt x="69571" y="38283"/>
                </a:moveTo>
                <a:cubicBezTo>
                  <a:pt x="69193" y="38283"/>
                  <a:pt x="68815" y="38661"/>
                  <a:pt x="68815" y="38945"/>
                </a:cubicBezTo>
                <a:cubicBezTo>
                  <a:pt x="68815" y="39323"/>
                  <a:pt x="69099" y="39701"/>
                  <a:pt x="69571" y="39701"/>
                </a:cubicBezTo>
                <a:cubicBezTo>
                  <a:pt x="69949" y="39701"/>
                  <a:pt x="70233" y="39323"/>
                  <a:pt x="70233" y="38945"/>
                </a:cubicBezTo>
                <a:cubicBezTo>
                  <a:pt x="70138" y="38661"/>
                  <a:pt x="69949" y="38283"/>
                  <a:pt x="69571" y="38283"/>
                </a:cubicBezTo>
                <a:close/>
                <a:moveTo>
                  <a:pt x="3309" y="40079"/>
                </a:moveTo>
                <a:cubicBezTo>
                  <a:pt x="2931" y="40079"/>
                  <a:pt x="2553" y="40363"/>
                  <a:pt x="2553" y="40741"/>
                </a:cubicBezTo>
                <a:cubicBezTo>
                  <a:pt x="2553" y="41119"/>
                  <a:pt x="2742" y="41497"/>
                  <a:pt x="3309" y="41497"/>
                </a:cubicBezTo>
                <a:cubicBezTo>
                  <a:pt x="3593" y="41497"/>
                  <a:pt x="3971" y="41119"/>
                  <a:pt x="3971" y="40741"/>
                </a:cubicBezTo>
                <a:cubicBezTo>
                  <a:pt x="3876" y="40268"/>
                  <a:pt x="3593" y="40079"/>
                  <a:pt x="3309" y="40079"/>
                </a:cubicBezTo>
                <a:close/>
                <a:moveTo>
                  <a:pt x="10209" y="40079"/>
                </a:moveTo>
                <a:cubicBezTo>
                  <a:pt x="9831" y="40079"/>
                  <a:pt x="9548" y="40363"/>
                  <a:pt x="9548" y="40741"/>
                </a:cubicBezTo>
                <a:cubicBezTo>
                  <a:pt x="9548" y="41119"/>
                  <a:pt x="9737" y="41497"/>
                  <a:pt x="10209" y="41497"/>
                </a:cubicBezTo>
                <a:cubicBezTo>
                  <a:pt x="10587" y="41497"/>
                  <a:pt x="10966" y="41119"/>
                  <a:pt x="10966" y="40741"/>
                </a:cubicBezTo>
                <a:cubicBezTo>
                  <a:pt x="10871" y="40268"/>
                  <a:pt x="10587" y="40079"/>
                  <a:pt x="10209" y="40079"/>
                </a:cubicBezTo>
                <a:close/>
                <a:moveTo>
                  <a:pt x="17204" y="40079"/>
                </a:moveTo>
                <a:cubicBezTo>
                  <a:pt x="16826" y="40079"/>
                  <a:pt x="16543" y="40363"/>
                  <a:pt x="16543" y="40741"/>
                </a:cubicBezTo>
                <a:cubicBezTo>
                  <a:pt x="16543" y="41119"/>
                  <a:pt x="16732" y="41497"/>
                  <a:pt x="17204" y="41497"/>
                </a:cubicBezTo>
                <a:cubicBezTo>
                  <a:pt x="17582" y="41497"/>
                  <a:pt x="17960" y="41119"/>
                  <a:pt x="17960" y="40741"/>
                </a:cubicBezTo>
                <a:cubicBezTo>
                  <a:pt x="17771" y="40268"/>
                  <a:pt x="17582" y="40079"/>
                  <a:pt x="17204" y="40079"/>
                </a:cubicBezTo>
                <a:close/>
                <a:moveTo>
                  <a:pt x="24199" y="40079"/>
                </a:moveTo>
                <a:cubicBezTo>
                  <a:pt x="23821" y="40079"/>
                  <a:pt x="23443" y="40363"/>
                  <a:pt x="23443" y="40741"/>
                </a:cubicBezTo>
                <a:cubicBezTo>
                  <a:pt x="23443" y="41119"/>
                  <a:pt x="23726" y="41497"/>
                  <a:pt x="24199" y="41497"/>
                </a:cubicBezTo>
                <a:cubicBezTo>
                  <a:pt x="24577" y="41497"/>
                  <a:pt x="24861" y="41119"/>
                  <a:pt x="24861" y="40741"/>
                </a:cubicBezTo>
                <a:cubicBezTo>
                  <a:pt x="24766" y="40268"/>
                  <a:pt x="24577" y="40079"/>
                  <a:pt x="24199" y="40079"/>
                </a:cubicBezTo>
                <a:close/>
                <a:moveTo>
                  <a:pt x="31099" y="40079"/>
                </a:moveTo>
                <a:cubicBezTo>
                  <a:pt x="30816" y="40079"/>
                  <a:pt x="30438" y="40363"/>
                  <a:pt x="30438" y="40741"/>
                </a:cubicBezTo>
                <a:cubicBezTo>
                  <a:pt x="30438" y="41119"/>
                  <a:pt x="30627" y="41497"/>
                  <a:pt x="31099" y="41497"/>
                </a:cubicBezTo>
                <a:cubicBezTo>
                  <a:pt x="31478" y="41497"/>
                  <a:pt x="31856" y="41119"/>
                  <a:pt x="31856" y="40741"/>
                </a:cubicBezTo>
                <a:cubicBezTo>
                  <a:pt x="31761" y="40268"/>
                  <a:pt x="31478" y="40079"/>
                  <a:pt x="31099" y="40079"/>
                </a:cubicBezTo>
                <a:close/>
                <a:moveTo>
                  <a:pt x="38094" y="40079"/>
                </a:moveTo>
                <a:cubicBezTo>
                  <a:pt x="37811" y="40079"/>
                  <a:pt x="37433" y="40363"/>
                  <a:pt x="37433" y="40741"/>
                </a:cubicBezTo>
                <a:cubicBezTo>
                  <a:pt x="37433" y="41119"/>
                  <a:pt x="37622" y="41497"/>
                  <a:pt x="38094" y="41497"/>
                </a:cubicBezTo>
                <a:cubicBezTo>
                  <a:pt x="38472" y="41497"/>
                  <a:pt x="38851" y="41119"/>
                  <a:pt x="38851" y="40741"/>
                </a:cubicBezTo>
                <a:cubicBezTo>
                  <a:pt x="38851" y="40268"/>
                  <a:pt x="38472" y="40079"/>
                  <a:pt x="38094" y="40079"/>
                </a:cubicBezTo>
                <a:close/>
                <a:moveTo>
                  <a:pt x="45089" y="40079"/>
                </a:moveTo>
                <a:cubicBezTo>
                  <a:pt x="44711" y="40079"/>
                  <a:pt x="44333" y="40363"/>
                  <a:pt x="44333" y="40741"/>
                </a:cubicBezTo>
                <a:cubicBezTo>
                  <a:pt x="44333" y="41119"/>
                  <a:pt x="44617" y="41497"/>
                  <a:pt x="45089" y="41497"/>
                </a:cubicBezTo>
                <a:cubicBezTo>
                  <a:pt x="45467" y="41497"/>
                  <a:pt x="45845" y="41119"/>
                  <a:pt x="45845" y="40741"/>
                </a:cubicBezTo>
                <a:cubicBezTo>
                  <a:pt x="45845" y="40268"/>
                  <a:pt x="45467" y="40079"/>
                  <a:pt x="45089" y="40079"/>
                </a:cubicBezTo>
                <a:close/>
                <a:moveTo>
                  <a:pt x="52084" y="40079"/>
                </a:moveTo>
                <a:cubicBezTo>
                  <a:pt x="51706" y="40079"/>
                  <a:pt x="51328" y="40363"/>
                  <a:pt x="51328" y="40741"/>
                </a:cubicBezTo>
                <a:cubicBezTo>
                  <a:pt x="51328" y="41119"/>
                  <a:pt x="51611" y="41497"/>
                  <a:pt x="52084" y="41497"/>
                </a:cubicBezTo>
                <a:cubicBezTo>
                  <a:pt x="52462" y="41497"/>
                  <a:pt x="52746" y="41119"/>
                  <a:pt x="52746" y="40741"/>
                </a:cubicBezTo>
                <a:cubicBezTo>
                  <a:pt x="52746" y="40268"/>
                  <a:pt x="52368" y="40079"/>
                  <a:pt x="52084" y="40079"/>
                </a:cubicBezTo>
                <a:close/>
                <a:moveTo>
                  <a:pt x="59079" y="40079"/>
                </a:moveTo>
                <a:cubicBezTo>
                  <a:pt x="58701" y="40079"/>
                  <a:pt x="58323" y="40363"/>
                  <a:pt x="58323" y="40741"/>
                </a:cubicBezTo>
                <a:cubicBezTo>
                  <a:pt x="58323" y="41119"/>
                  <a:pt x="58512" y="41497"/>
                  <a:pt x="59079" y="41497"/>
                </a:cubicBezTo>
                <a:cubicBezTo>
                  <a:pt x="59363" y="41497"/>
                  <a:pt x="59741" y="41119"/>
                  <a:pt x="59741" y="40741"/>
                </a:cubicBezTo>
                <a:cubicBezTo>
                  <a:pt x="59741" y="40268"/>
                  <a:pt x="59363" y="40079"/>
                  <a:pt x="59079" y="40079"/>
                </a:cubicBezTo>
                <a:close/>
                <a:moveTo>
                  <a:pt x="65979" y="40079"/>
                </a:moveTo>
                <a:cubicBezTo>
                  <a:pt x="65601" y="40079"/>
                  <a:pt x="65318" y="40363"/>
                  <a:pt x="65318" y="40741"/>
                </a:cubicBezTo>
                <a:cubicBezTo>
                  <a:pt x="65318" y="41119"/>
                  <a:pt x="65507" y="41497"/>
                  <a:pt x="65979" y="41497"/>
                </a:cubicBezTo>
                <a:cubicBezTo>
                  <a:pt x="66357" y="41497"/>
                  <a:pt x="66735" y="41119"/>
                  <a:pt x="66735" y="40741"/>
                </a:cubicBezTo>
                <a:cubicBezTo>
                  <a:pt x="66735" y="40268"/>
                  <a:pt x="66357" y="40079"/>
                  <a:pt x="65979" y="40079"/>
                </a:cubicBezTo>
                <a:close/>
                <a:moveTo>
                  <a:pt x="72974" y="40079"/>
                </a:moveTo>
                <a:cubicBezTo>
                  <a:pt x="72596" y="40079"/>
                  <a:pt x="72312" y="40363"/>
                  <a:pt x="72312" y="40741"/>
                </a:cubicBezTo>
                <a:cubicBezTo>
                  <a:pt x="72312" y="41119"/>
                  <a:pt x="72502" y="41497"/>
                  <a:pt x="72974" y="41497"/>
                </a:cubicBezTo>
                <a:cubicBezTo>
                  <a:pt x="73352" y="41497"/>
                  <a:pt x="73730" y="41119"/>
                  <a:pt x="73730" y="40741"/>
                </a:cubicBezTo>
                <a:cubicBezTo>
                  <a:pt x="73730" y="40268"/>
                  <a:pt x="73352" y="40079"/>
                  <a:pt x="72974" y="40079"/>
                </a:cubicBezTo>
                <a:close/>
                <a:moveTo>
                  <a:pt x="6712" y="41780"/>
                </a:moveTo>
                <a:cubicBezTo>
                  <a:pt x="6334" y="41780"/>
                  <a:pt x="5956" y="42159"/>
                  <a:pt x="5956" y="42537"/>
                </a:cubicBezTo>
                <a:cubicBezTo>
                  <a:pt x="5956" y="42915"/>
                  <a:pt x="6239" y="43198"/>
                  <a:pt x="6712" y="43198"/>
                </a:cubicBezTo>
                <a:cubicBezTo>
                  <a:pt x="7090" y="43198"/>
                  <a:pt x="7374" y="42915"/>
                  <a:pt x="7374" y="42537"/>
                </a:cubicBezTo>
                <a:cubicBezTo>
                  <a:pt x="7374" y="42064"/>
                  <a:pt x="7090" y="41780"/>
                  <a:pt x="6712" y="41780"/>
                </a:cubicBezTo>
                <a:close/>
                <a:moveTo>
                  <a:pt x="13707" y="41780"/>
                </a:moveTo>
                <a:cubicBezTo>
                  <a:pt x="13329" y="41780"/>
                  <a:pt x="12951" y="42159"/>
                  <a:pt x="12951" y="42537"/>
                </a:cubicBezTo>
                <a:cubicBezTo>
                  <a:pt x="12951" y="42915"/>
                  <a:pt x="13234" y="43198"/>
                  <a:pt x="13707" y="43198"/>
                </a:cubicBezTo>
                <a:cubicBezTo>
                  <a:pt x="13990" y="43198"/>
                  <a:pt x="14368" y="42915"/>
                  <a:pt x="14368" y="42537"/>
                </a:cubicBezTo>
                <a:cubicBezTo>
                  <a:pt x="14368" y="42064"/>
                  <a:pt x="13990" y="41780"/>
                  <a:pt x="13707" y="41780"/>
                </a:cubicBezTo>
                <a:close/>
                <a:moveTo>
                  <a:pt x="20607" y="41780"/>
                </a:moveTo>
                <a:cubicBezTo>
                  <a:pt x="20324" y="41780"/>
                  <a:pt x="19945" y="42159"/>
                  <a:pt x="19945" y="42537"/>
                </a:cubicBezTo>
                <a:cubicBezTo>
                  <a:pt x="19945" y="42915"/>
                  <a:pt x="20135" y="43198"/>
                  <a:pt x="20607" y="43198"/>
                </a:cubicBezTo>
                <a:cubicBezTo>
                  <a:pt x="20985" y="43198"/>
                  <a:pt x="21363" y="42915"/>
                  <a:pt x="21363" y="42537"/>
                </a:cubicBezTo>
                <a:cubicBezTo>
                  <a:pt x="21363" y="42064"/>
                  <a:pt x="21080" y="41780"/>
                  <a:pt x="20607" y="41780"/>
                </a:cubicBezTo>
                <a:close/>
                <a:moveTo>
                  <a:pt x="27602" y="41780"/>
                </a:moveTo>
                <a:cubicBezTo>
                  <a:pt x="27224" y="41780"/>
                  <a:pt x="26846" y="42159"/>
                  <a:pt x="26846" y="42537"/>
                </a:cubicBezTo>
                <a:cubicBezTo>
                  <a:pt x="26846" y="42915"/>
                  <a:pt x="27129" y="43198"/>
                  <a:pt x="27602" y="43198"/>
                </a:cubicBezTo>
                <a:cubicBezTo>
                  <a:pt x="27980" y="43198"/>
                  <a:pt x="28358" y="42915"/>
                  <a:pt x="28358" y="42537"/>
                </a:cubicBezTo>
                <a:cubicBezTo>
                  <a:pt x="28358" y="42064"/>
                  <a:pt x="28075" y="41780"/>
                  <a:pt x="27602" y="41780"/>
                </a:cubicBezTo>
                <a:close/>
                <a:moveTo>
                  <a:pt x="34691" y="41780"/>
                </a:moveTo>
                <a:cubicBezTo>
                  <a:pt x="34313" y="41780"/>
                  <a:pt x="33935" y="42159"/>
                  <a:pt x="33935" y="42537"/>
                </a:cubicBezTo>
                <a:cubicBezTo>
                  <a:pt x="33935" y="42915"/>
                  <a:pt x="34219" y="43198"/>
                  <a:pt x="34691" y="43198"/>
                </a:cubicBezTo>
                <a:cubicBezTo>
                  <a:pt x="35070" y="43198"/>
                  <a:pt x="35448" y="42915"/>
                  <a:pt x="35448" y="42537"/>
                </a:cubicBezTo>
                <a:cubicBezTo>
                  <a:pt x="35259" y="42064"/>
                  <a:pt x="35070" y="41780"/>
                  <a:pt x="34691" y="41780"/>
                </a:cubicBezTo>
                <a:close/>
                <a:moveTo>
                  <a:pt x="41686" y="41780"/>
                </a:moveTo>
                <a:cubicBezTo>
                  <a:pt x="41308" y="41780"/>
                  <a:pt x="40930" y="42159"/>
                  <a:pt x="40930" y="42537"/>
                </a:cubicBezTo>
                <a:cubicBezTo>
                  <a:pt x="40930" y="42915"/>
                  <a:pt x="41214" y="43198"/>
                  <a:pt x="41686" y="43198"/>
                </a:cubicBezTo>
                <a:cubicBezTo>
                  <a:pt x="42064" y="43198"/>
                  <a:pt x="42348" y="42915"/>
                  <a:pt x="42348" y="42537"/>
                </a:cubicBezTo>
                <a:cubicBezTo>
                  <a:pt x="42253" y="42064"/>
                  <a:pt x="42064" y="41780"/>
                  <a:pt x="41686" y="41780"/>
                </a:cubicBezTo>
                <a:close/>
                <a:moveTo>
                  <a:pt x="48681" y="41780"/>
                </a:moveTo>
                <a:cubicBezTo>
                  <a:pt x="48303" y="41780"/>
                  <a:pt x="47925" y="42159"/>
                  <a:pt x="47925" y="42537"/>
                </a:cubicBezTo>
                <a:cubicBezTo>
                  <a:pt x="47925" y="42915"/>
                  <a:pt x="48114" y="43198"/>
                  <a:pt x="48681" y="43198"/>
                </a:cubicBezTo>
                <a:cubicBezTo>
                  <a:pt x="48965" y="43198"/>
                  <a:pt x="49343" y="42915"/>
                  <a:pt x="49343" y="42537"/>
                </a:cubicBezTo>
                <a:cubicBezTo>
                  <a:pt x="49248" y="42064"/>
                  <a:pt x="48965" y="41780"/>
                  <a:pt x="48681" y="41780"/>
                </a:cubicBezTo>
                <a:close/>
                <a:moveTo>
                  <a:pt x="55581" y="41780"/>
                </a:moveTo>
                <a:cubicBezTo>
                  <a:pt x="55298" y="41780"/>
                  <a:pt x="54920" y="42159"/>
                  <a:pt x="54920" y="42537"/>
                </a:cubicBezTo>
                <a:cubicBezTo>
                  <a:pt x="54920" y="42915"/>
                  <a:pt x="55109" y="43198"/>
                  <a:pt x="55581" y="43198"/>
                </a:cubicBezTo>
                <a:cubicBezTo>
                  <a:pt x="55960" y="43198"/>
                  <a:pt x="56338" y="42915"/>
                  <a:pt x="56338" y="42537"/>
                </a:cubicBezTo>
                <a:cubicBezTo>
                  <a:pt x="56243" y="42064"/>
                  <a:pt x="55960" y="41780"/>
                  <a:pt x="55581" y="41780"/>
                </a:cubicBezTo>
                <a:close/>
                <a:moveTo>
                  <a:pt x="62576" y="41780"/>
                </a:moveTo>
                <a:cubicBezTo>
                  <a:pt x="62198" y="41780"/>
                  <a:pt x="61820" y="42159"/>
                  <a:pt x="61820" y="42537"/>
                </a:cubicBezTo>
                <a:cubicBezTo>
                  <a:pt x="61820" y="42915"/>
                  <a:pt x="62104" y="43198"/>
                  <a:pt x="62576" y="43198"/>
                </a:cubicBezTo>
                <a:cubicBezTo>
                  <a:pt x="62954" y="43198"/>
                  <a:pt x="63333" y="42915"/>
                  <a:pt x="63333" y="42537"/>
                </a:cubicBezTo>
                <a:cubicBezTo>
                  <a:pt x="63144" y="42064"/>
                  <a:pt x="62954" y="41780"/>
                  <a:pt x="62576" y="41780"/>
                </a:cubicBezTo>
                <a:close/>
                <a:moveTo>
                  <a:pt x="69571" y="41780"/>
                </a:moveTo>
                <a:cubicBezTo>
                  <a:pt x="69193" y="41780"/>
                  <a:pt x="68815" y="42159"/>
                  <a:pt x="68815" y="42537"/>
                </a:cubicBezTo>
                <a:cubicBezTo>
                  <a:pt x="68815" y="42915"/>
                  <a:pt x="69099" y="43198"/>
                  <a:pt x="69571" y="43198"/>
                </a:cubicBezTo>
                <a:cubicBezTo>
                  <a:pt x="69949" y="43198"/>
                  <a:pt x="70233" y="42915"/>
                  <a:pt x="70233" y="42537"/>
                </a:cubicBezTo>
                <a:cubicBezTo>
                  <a:pt x="70138" y="42064"/>
                  <a:pt x="69949" y="41780"/>
                  <a:pt x="69571" y="41780"/>
                </a:cubicBezTo>
                <a:close/>
                <a:moveTo>
                  <a:pt x="3309" y="43482"/>
                </a:moveTo>
                <a:cubicBezTo>
                  <a:pt x="2931" y="43482"/>
                  <a:pt x="2553" y="43765"/>
                  <a:pt x="2553" y="44144"/>
                </a:cubicBezTo>
                <a:cubicBezTo>
                  <a:pt x="2553" y="44522"/>
                  <a:pt x="2742" y="44900"/>
                  <a:pt x="3309" y="44900"/>
                </a:cubicBezTo>
                <a:cubicBezTo>
                  <a:pt x="3593" y="44900"/>
                  <a:pt x="3971" y="44522"/>
                  <a:pt x="3971" y="44144"/>
                </a:cubicBezTo>
                <a:cubicBezTo>
                  <a:pt x="3876" y="43765"/>
                  <a:pt x="3593" y="43482"/>
                  <a:pt x="3309" y="43482"/>
                </a:cubicBezTo>
                <a:close/>
                <a:moveTo>
                  <a:pt x="10209" y="43482"/>
                </a:moveTo>
                <a:cubicBezTo>
                  <a:pt x="9831" y="43482"/>
                  <a:pt x="9548" y="43765"/>
                  <a:pt x="9548" y="44144"/>
                </a:cubicBezTo>
                <a:cubicBezTo>
                  <a:pt x="9548" y="44522"/>
                  <a:pt x="9737" y="44900"/>
                  <a:pt x="10209" y="44900"/>
                </a:cubicBezTo>
                <a:cubicBezTo>
                  <a:pt x="10587" y="44900"/>
                  <a:pt x="10966" y="44522"/>
                  <a:pt x="10966" y="44144"/>
                </a:cubicBezTo>
                <a:cubicBezTo>
                  <a:pt x="10871" y="43765"/>
                  <a:pt x="10587" y="43482"/>
                  <a:pt x="10209" y="43482"/>
                </a:cubicBezTo>
                <a:close/>
                <a:moveTo>
                  <a:pt x="17204" y="43482"/>
                </a:moveTo>
                <a:cubicBezTo>
                  <a:pt x="16826" y="43482"/>
                  <a:pt x="16543" y="43765"/>
                  <a:pt x="16543" y="44144"/>
                </a:cubicBezTo>
                <a:cubicBezTo>
                  <a:pt x="16543" y="44522"/>
                  <a:pt x="16732" y="44900"/>
                  <a:pt x="17204" y="44900"/>
                </a:cubicBezTo>
                <a:cubicBezTo>
                  <a:pt x="17582" y="44900"/>
                  <a:pt x="17960" y="44522"/>
                  <a:pt x="17960" y="44144"/>
                </a:cubicBezTo>
                <a:cubicBezTo>
                  <a:pt x="17771" y="43765"/>
                  <a:pt x="17582" y="43482"/>
                  <a:pt x="17204" y="43482"/>
                </a:cubicBezTo>
                <a:close/>
                <a:moveTo>
                  <a:pt x="24199" y="43482"/>
                </a:moveTo>
                <a:cubicBezTo>
                  <a:pt x="23821" y="43482"/>
                  <a:pt x="23443" y="43765"/>
                  <a:pt x="23443" y="44144"/>
                </a:cubicBezTo>
                <a:cubicBezTo>
                  <a:pt x="23443" y="44522"/>
                  <a:pt x="23726" y="44900"/>
                  <a:pt x="24199" y="44900"/>
                </a:cubicBezTo>
                <a:cubicBezTo>
                  <a:pt x="24577" y="44900"/>
                  <a:pt x="24861" y="44522"/>
                  <a:pt x="24861" y="44144"/>
                </a:cubicBezTo>
                <a:cubicBezTo>
                  <a:pt x="24766" y="43765"/>
                  <a:pt x="24577" y="43482"/>
                  <a:pt x="24199" y="43482"/>
                </a:cubicBezTo>
                <a:close/>
                <a:moveTo>
                  <a:pt x="31099" y="43482"/>
                </a:moveTo>
                <a:cubicBezTo>
                  <a:pt x="30816" y="43482"/>
                  <a:pt x="30438" y="43765"/>
                  <a:pt x="30438" y="44144"/>
                </a:cubicBezTo>
                <a:cubicBezTo>
                  <a:pt x="30438" y="44522"/>
                  <a:pt x="30627" y="44900"/>
                  <a:pt x="31099" y="44900"/>
                </a:cubicBezTo>
                <a:cubicBezTo>
                  <a:pt x="31478" y="44900"/>
                  <a:pt x="31856" y="44522"/>
                  <a:pt x="31856" y="44144"/>
                </a:cubicBezTo>
                <a:cubicBezTo>
                  <a:pt x="31761" y="43765"/>
                  <a:pt x="31478" y="43482"/>
                  <a:pt x="31099" y="43482"/>
                </a:cubicBezTo>
                <a:close/>
                <a:moveTo>
                  <a:pt x="38094" y="43482"/>
                </a:moveTo>
                <a:cubicBezTo>
                  <a:pt x="37811" y="43482"/>
                  <a:pt x="37433" y="43765"/>
                  <a:pt x="37433" y="44144"/>
                </a:cubicBezTo>
                <a:cubicBezTo>
                  <a:pt x="37433" y="44522"/>
                  <a:pt x="37622" y="44900"/>
                  <a:pt x="38094" y="44900"/>
                </a:cubicBezTo>
                <a:cubicBezTo>
                  <a:pt x="38472" y="44900"/>
                  <a:pt x="38851" y="44522"/>
                  <a:pt x="38851" y="44144"/>
                </a:cubicBezTo>
                <a:cubicBezTo>
                  <a:pt x="38851" y="43765"/>
                  <a:pt x="38472" y="43482"/>
                  <a:pt x="38094" y="43482"/>
                </a:cubicBezTo>
                <a:close/>
                <a:moveTo>
                  <a:pt x="45089" y="43482"/>
                </a:moveTo>
                <a:cubicBezTo>
                  <a:pt x="44711" y="43482"/>
                  <a:pt x="44333" y="43765"/>
                  <a:pt x="44333" y="44144"/>
                </a:cubicBezTo>
                <a:cubicBezTo>
                  <a:pt x="44333" y="44522"/>
                  <a:pt x="44617" y="44900"/>
                  <a:pt x="45089" y="44900"/>
                </a:cubicBezTo>
                <a:cubicBezTo>
                  <a:pt x="45467" y="44900"/>
                  <a:pt x="45845" y="44522"/>
                  <a:pt x="45845" y="44144"/>
                </a:cubicBezTo>
                <a:cubicBezTo>
                  <a:pt x="45845" y="43765"/>
                  <a:pt x="45467" y="43482"/>
                  <a:pt x="45089" y="43482"/>
                </a:cubicBezTo>
                <a:close/>
                <a:moveTo>
                  <a:pt x="52084" y="43482"/>
                </a:moveTo>
                <a:cubicBezTo>
                  <a:pt x="51706" y="43482"/>
                  <a:pt x="51328" y="43765"/>
                  <a:pt x="51328" y="44144"/>
                </a:cubicBezTo>
                <a:cubicBezTo>
                  <a:pt x="51328" y="44522"/>
                  <a:pt x="51611" y="44900"/>
                  <a:pt x="52084" y="44900"/>
                </a:cubicBezTo>
                <a:cubicBezTo>
                  <a:pt x="52462" y="44900"/>
                  <a:pt x="52746" y="44522"/>
                  <a:pt x="52746" y="44144"/>
                </a:cubicBezTo>
                <a:cubicBezTo>
                  <a:pt x="52746" y="43765"/>
                  <a:pt x="52368" y="43482"/>
                  <a:pt x="52084" y="43482"/>
                </a:cubicBezTo>
                <a:close/>
                <a:moveTo>
                  <a:pt x="59079" y="43482"/>
                </a:moveTo>
                <a:cubicBezTo>
                  <a:pt x="58701" y="43482"/>
                  <a:pt x="58323" y="43765"/>
                  <a:pt x="58323" y="44144"/>
                </a:cubicBezTo>
                <a:cubicBezTo>
                  <a:pt x="58323" y="44522"/>
                  <a:pt x="58512" y="44900"/>
                  <a:pt x="59079" y="44900"/>
                </a:cubicBezTo>
                <a:cubicBezTo>
                  <a:pt x="59363" y="44900"/>
                  <a:pt x="59741" y="44522"/>
                  <a:pt x="59741" y="44144"/>
                </a:cubicBezTo>
                <a:cubicBezTo>
                  <a:pt x="59741" y="43765"/>
                  <a:pt x="59363" y="43482"/>
                  <a:pt x="59079" y="43482"/>
                </a:cubicBezTo>
                <a:close/>
                <a:moveTo>
                  <a:pt x="65979" y="43482"/>
                </a:moveTo>
                <a:cubicBezTo>
                  <a:pt x="65601" y="43482"/>
                  <a:pt x="65318" y="43765"/>
                  <a:pt x="65318" y="44144"/>
                </a:cubicBezTo>
                <a:cubicBezTo>
                  <a:pt x="65318" y="44522"/>
                  <a:pt x="65507" y="44900"/>
                  <a:pt x="65979" y="44900"/>
                </a:cubicBezTo>
                <a:cubicBezTo>
                  <a:pt x="66357" y="44900"/>
                  <a:pt x="66735" y="44522"/>
                  <a:pt x="66735" y="44144"/>
                </a:cubicBezTo>
                <a:cubicBezTo>
                  <a:pt x="66735" y="43765"/>
                  <a:pt x="66357" y="43482"/>
                  <a:pt x="65979" y="43482"/>
                </a:cubicBezTo>
                <a:close/>
                <a:moveTo>
                  <a:pt x="72974" y="43482"/>
                </a:moveTo>
                <a:cubicBezTo>
                  <a:pt x="72596" y="43482"/>
                  <a:pt x="72312" y="43765"/>
                  <a:pt x="72312" y="44144"/>
                </a:cubicBezTo>
                <a:cubicBezTo>
                  <a:pt x="72312" y="44522"/>
                  <a:pt x="72502" y="44900"/>
                  <a:pt x="72974" y="44900"/>
                </a:cubicBezTo>
                <a:cubicBezTo>
                  <a:pt x="73352" y="44900"/>
                  <a:pt x="73730" y="44522"/>
                  <a:pt x="73730" y="44144"/>
                </a:cubicBezTo>
                <a:cubicBezTo>
                  <a:pt x="73730" y="43765"/>
                  <a:pt x="73352" y="43482"/>
                  <a:pt x="72974" y="43482"/>
                </a:cubicBezTo>
                <a:close/>
                <a:moveTo>
                  <a:pt x="6712" y="45278"/>
                </a:moveTo>
                <a:cubicBezTo>
                  <a:pt x="6334" y="45278"/>
                  <a:pt x="5956" y="45561"/>
                  <a:pt x="5956" y="45939"/>
                </a:cubicBezTo>
                <a:cubicBezTo>
                  <a:pt x="5956" y="46318"/>
                  <a:pt x="6239" y="46696"/>
                  <a:pt x="6712" y="46696"/>
                </a:cubicBezTo>
                <a:cubicBezTo>
                  <a:pt x="7090" y="46696"/>
                  <a:pt x="7374" y="46318"/>
                  <a:pt x="7374" y="45939"/>
                </a:cubicBezTo>
                <a:cubicBezTo>
                  <a:pt x="7374" y="45561"/>
                  <a:pt x="7090" y="45278"/>
                  <a:pt x="6712" y="45278"/>
                </a:cubicBezTo>
                <a:close/>
                <a:moveTo>
                  <a:pt x="13707" y="45278"/>
                </a:moveTo>
                <a:cubicBezTo>
                  <a:pt x="13329" y="45278"/>
                  <a:pt x="12951" y="45561"/>
                  <a:pt x="12951" y="45939"/>
                </a:cubicBezTo>
                <a:cubicBezTo>
                  <a:pt x="12951" y="46318"/>
                  <a:pt x="13234" y="46696"/>
                  <a:pt x="13707" y="46696"/>
                </a:cubicBezTo>
                <a:cubicBezTo>
                  <a:pt x="13990" y="46696"/>
                  <a:pt x="14368" y="46318"/>
                  <a:pt x="14368" y="45939"/>
                </a:cubicBezTo>
                <a:cubicBezTo>
                  <a:pt x="14368" y="45561"/>
                  <a:pt x="13990" y="45278"/>
                  <a:pt x="13707" y="45278"/>
                </a:cubicBezTo>
                <a:close/>
                <a:moveTo>
                  <a:pt x="20607" y="45278"/>
                </a:moveTo>
                <a:cubicBezTo>
                  <a:pt x="20324" y="45278"/>
                  <a:pt x="19945" y="45561"/>
                  <a:pt x="19945" y="45939"/>
                </a:cubicBezTo>
                <a:cubicBezTo>
                  <a:pt x="19945" y="46318"/>
                  <a:pt x="20135" y="46696"/>
                  <a:pt x="20607" y="46696"/>
                </a:cubicBezTo>
                <a:cubicBezTo>
                  <a:pt x="20985" y="46696"/>
                  <a:pt x="21363" y="46318"/>
                  <a:pt x="21363" y="45939"/>
                </a:cubicBezTo>
                <a:cubicBezTo>
                  <a:pt x="21363" y="45561"/>
                  <a:pt x="21080" y="45278"/>
                  <a:pt x="20607" y="45278"/>
                </a:cubicBezTo>
                <a:close/>
                <a:moveTo>
                  <a:pt x="27602" y="45278"/>
                </a:moveTo>
                <a:cubicBezTo>
                  <a:pt x="27224" y="45278"/>
                  <a:pt x="26846" y="45561"/>
                  <a:pt x="26846" y="45939"/>
                </a:cubicBezTo>
                <a:cubicBezTo>
                  <a:pt x="26846" y="46318"/>
                  <a:pt x="27129" y="46696"/>
                  <a:pt x="27602" y="46696"/>
                </a:cubicBezTo>
                <a:cubicBezTo>
                  <a:pt x="27980" y="46696"/>
                  <a:pt x="28358" y="46318"/>
                  <a:pt x="28358" y="45939"/>
                </a:cubicBezTo>
                <a:cubicBezTo>
                  <a:pt x="28358" y="45561"/>
                  <a:pt x="28075" y="45278"/>
                  <a:pt x="27602" y="45278"/>
                </a:cubicBezTo>
                <a:close/>
                <a:moveTo>
                  <a:pt x="34691" y="45278"/>
                </a:moveTo>
                <a:cubicBezTo>
                  <a:pt x="34313" y="45278"/>
                  <a:pt x="33935" y="45561"/>
                  <a:pt x="33935" y="45939"/>
                </a:cubicBezTo>
                <a:cubicBezTo>
                  <a:pt x="33935" y="46318"/>
                  <a:pt x="34219" y="46696"/>
                  <a:pt x="34691" y="46696"/>
                </a:cubicBezTo>
                <a:cubicBezTo>
                  <a:pt x="35070" y="46696"/>
                  <a:pt x="35448" y="46318"/>
                  <a:pt x="35448" y="45939"/>
                </a:cubicBezTo>
                <a:cubicBezTo>
                  <a:pt x="35259" y="45561"/>
                  <a:pt x="35070" y="45278"/>
                  <a:pt x="34691" y="45278"/>
                </a:cubicBezTo>
                <a:close/>
                <a:moveTo>
                  <a:pt x="41686" y="45278"/>
                </a:moveTo>
                <a:cubicBezTo>
                  <a:pt x="41308" y="45278"/>
                  <a:pt x="40930" y="45561"/>
                  <a:pt x="40930" y="45939"/>
                </a:cubicBezTo>
                <a:cubicBezTo>
                  <a:pt x="40930" y="46318"/>
                  <a:pt x="41214" y="46696"/>
                  <a:pt x="41686" y="46696"/>
                </a:cubicBezTo>
                <a:cubicBezTo>
                  <a:pt x="42064" y="46696"/>
                  <a:pt x="42348" y="46318"/>
                  <a:pt x="42348" y="45939"/>
                </a:cubicBezTo>
                <a:cubicBezTo>
                  <a:pt x="42253" y="45561"/>
                  <a:pt x="42064" y="45278"/>
                  <a:pt x="41686" y="45278"/>
                </a:cubicBezTo>
                <a:close/>
                <a:moveTo>
                  <a:pt x="48681" y="45278"/>
                </a:moveTo>
                <a:cubicBezTo>
                  <a:pt x="48303" y="45278"/>
                  <a:pt x="47925" y="45561"/>
                  <a:pt x="47925" y="45939"/>
                </a:cubicBezTo>
                <a:cubicBezTo>
                  <a:pt x="47925" y="46318"/>
                  <a:pt x="48114" y="46696"/>
                  <a:pt x="48681" y="46696"/>
                </a:cubicBezTo>
                <a:cubicBezTo>
                  <a:pt x="48965" y="46696"/>
                  <a:pt x="49343" y="46318"/>
                  <a:pt x="49343" y="45939"/>
                </a:cubicBezTo>
                <a:cubicBezTo>
                  <a:pt x="49248" y="45561"/>
                  <a:pt x="48965" y="45278"/>
                  <a:pt x="48681" y="45278"/>
                </a:cubicBezTo>
                <a:close/>
                <a:moveTo>
                  <a:pt x="55581" y="45278"/>
                </a:moveTo>
                <a:cubicBezTo>
                  <a:pt x="55298" y="45278"/>
                  <a:pt x="54920" y="45561"/>
                  <a:pt x="54920" y="45939"/>
                </a:cubicBezTo>
                <a:cubicBezTo>
                  <a:pt x="54920" y="46318"/>
                  <a:pt x="55109" y="46696"/>
                  <a:pt x="55581" y="46696"/>
                </a:cubicBezTo>
                <a:cubicBezTo>
                  <a:pt x="55960" y="46696"/>
                  <a:pt x="56338" y="46318"/>
                  <a:pt x="56338" y="45939"/>
                </a:cubicBezTo>
                <a:cubicBezTo>
                  <a:pt x="56243" y="45561"/>
                  <a:pt x="55960" y="45278"/>
                  <a:pt x="55581" y="45278"/>
                </a:cubicBezTo>
                <a:close/>
                <a:moveTo>
                  <a:pt x="62576" y="45278"/>
                </a:moveTo>
                <a:cubicBezTo>
                  <a:pt x="62198" y="45278"/>
                  <a:pt x="61820" y="45561"/>
                  <a:pt x="61820" y="45939"/>
                </a:cubicBezTo>
                <a:cubicBezTo>
                  <a:pt x="61820" y="46318"/>
                  <a:pt x="62104" y="46696"/>
                  <a:pt x="62576" y="46696"/>
                </a:cubicBezTo>
                <a:cubicBezTo>
                  <a:pt x="62954" y="46696"/>
                  <a:pt x="63333" y="46318"/>
                  <a:pt x="63333" y="45939"/>
                </a:cubicBezTo>
                <a:cubicBezTo>
                  <a:pt x="63144" y="45561"/>
                  <a:pt x="62954" y="45278"/>
                  <a:pt x="62576" y="45278"/>
                </a:cubicBezTo>
                <a:close/>
                <a:moveTo>
                  <a:pt x="69571" y="45278"/>
                </a:moveTo>
                <a:cubicBezTo>
                  <a:pt x="69193" y="45278"/>
                  <a:pt x="68815" y="45561"/>
                  <a:pt x="68815" y="45939"/>
                </a:cubicBezTo>
                <a:cubicBezTo>
                  <a:pt x="68815" y="46318"/>
                  <a:pt x="69099" y="46696"/>
                  <a:pt x="69571" y="46696"/>
                </a:cubicBezTo>
                <a:cubicBezTo>
                  <a:pt x="69949" y="46696"/>
                  <a:pt x="70233" y="46318"/>
                  <a:pt x="70233" y="45939"/>
                </a:cubicBezTo>
                <a:cubicBezTo>
                  <a:pt x="70138" y="45561"/>
                  <a:pt x="69949" y="45278"/>
                  <a:pt x="69571" y="45278"/>
                </a:cubicBezTo>
                <a:close/>
                <a:moveTo>
                  <a:pt x="72974" y="46979"/>
                </a:moveTo>
                <a:cubicBezTo>
                  <a:pt x="72596" y="46979"/>
                  <a:pt x="72407" y="47263"/>
                  <a:pt x="72407" y="47735"/>
                </a:cubicBezTo>
                <a:cubicBezTo>
                  <a:pt x="72407" y="48114"/>
                  <a:pt x="72596" y="48208"/>
                  <a:pt x="72880" y="48303"/>
                </a:cubicBezTo>
                <a:cubicBezTo>
                  <a:pt x="72880" y="48208"/>
                  <a:pt x="72974" y="47925"/>
                  <a:pt x="72974" y="47830"/>
                </a:cubicBezTo>
                <a:cubicBezTo>
                  <a:pt x="73069" y="47641"/>
                  <a:pt x="73069" y="47357"/>
                  <a:pt x="73258" y="47168"/>
                </a:cubicBezTo>
                <a:cubicBezTo>
                  <a:pt x="73069" y="47168"/>
                  <a:pt x="73069" y="46979"/>
                  <a:pt x="72974" y="46979"/>
                </a:cubicBezTo>
                <a:close/>
                <a:moveTo>
                  <a:pt x="3309" y="46979"/>
                </a:moveTo>
                <a:cubicBezTo>
                  <a:pt x="2931" y="46979"/>
                  <a:pt x="2553" y="47357"/>
                  <a:pt x="2553" y="47735"/>
                </a:cubicBezTo>
                <a:cubicBezTo>
                  <a:pt x="2553" y="48114"/>
                  <a:pt x="2742" y="48397"/>
                  <a:pt x="3309" y="48397"/>
                </a:cubicBezTo>
                <a:cubicBezTo>
                  <a:pt x="3593" y="48397"/>
                  <a:pt x="3971" y="48114"/>
                  <a:pt x="3971" y="47735"/>
                </a:cubicBezTo>
                <a:cubicBezTo>
                  <a:pt x="3876" y="47263"/>
                  <a:pt x="3593" y="46979"/>
                  <a:pt x="3309" y="46979"/>
                </a:cubicBezTo>
                <a:close/>
                <a:moveTo>
                  <a:pt x="10209" y="46979"/>
                </a:moveTo>
                <a:cubicBezTo>
                  <a:pt x="9831" y="46979"/>
                  <a:pt x="9548" y="47357"/>
                  <a:pt x="9548" y="47735"/>
                </a:cubicBezTo>
                <a:cubicBezTo>
                  <a:pt x="9548" y="48114"/>
                  <a:pt x="9737" y="48397"/>
                  <a:pt x="10209" y="48397"/>
                </a:cubicBezTo>
                <a:cubicBezTo>
                  <a:pt x="10587" y="48397"/>
                  <a:pt x="10966" y="48114"/>
                  <a:pt x="10966" y="47735"/>
                </a:cubicBezTo>
                <a:cubicBezTo>
                  <a:pt x="10871" y="47263"/>
                  <a:pt x="10587" y="46979"/>
                  <a:pt x="10209" y="46979"/>
                </a:cubicBezTo>
                <a:close/>
                <a:moveTo>
                  <a:pt x="17204" y="46979"/>
                </a:moveTo>
                <a:cubicBezTo>
                  <a:pt x="16826" y="46979"/>
                  <a:pt x="16543" y="47357"/>
                  <a:pt x="16543" y="47735"/>
                </a:cubicBezTo>
                <a:cubicBezTo>
                  <a:pt x="16543" y="48114"/>
                  <a:pt x="16732" y="48397"/>
                  <a:pt x="17204" y="48397"/>
                </a:cubicBezTo>
                <a:cubicBezTo>
                  <a:pt x="17582" y="48397"/>
                  <a:pt x="17960" y="48114"/>
                  <a:pt x="17960" y="47735"/>
                </a:cubicBezTo>
                <a:cubicBezTo>
                  <a:pt x="17771" y="47263"/>
                  <a:pt x="17582" y="46979"/>
                  <a:pt x="17204" y="46979"/>
                </a:cubicBezTo>
                <a:close/>
                <a:moveTo>
                  <a:pt x="24199" y="46979"/>
                </a:moveTo>
                <a:cubicBezTo>
                  <a:pt x="23821" y="46979"/>
                  <a:pt x="23443" y="47357"/>
                  <a:pt x="23443" y="47735"/>
                </a:cubicBezTo>
                <a:cubicBezTo>
                  <a:pt x="23443" y="48114"/>
                  <a:pt x="23726" y="48397"/>
                  <a:pt x="24199" y="48397"/>
                </a:cubicBezTo>
                <a:cubicBezTo>
                  <a:pt x="24577" y="48397"/>
                  <a:pt x="24861" y="48114"/>
                  <a:pt x="24861" y="47735"/>
                </a:cubicBezTo>
                <a:cubicBezTo>
                  <a:pt x="24766" y="47263"/>
                  <a:pt x="24577" y="46979"/>
                  <a:pt x="24199" y="46979"/>
                </a:cubicBezTo>
                <a:close/>
                <a:moveTo>
                  <a:pt x="31099" y="46979"/>
                </a:moveTo>
                <a:cubicBezTo>
                  <a:pt x="30816" y="46979"/>
                  <a:pt x="30438" y="47357"/>
                  <a:pt x="30438" y="47735"/>
                </a:cubicBezTo>
                <a:cubicBezTo>
                  <a:pt x="30438" y="48114"/>
                  <a:pt x="30627" y="48397"/>
                  <a:pt x="31099" y="48397"/>
                </a:cubicBezTo>
                <a:cubicBezTo>
                  <a:pt x="31478" y="48397"/>
                  <a:pt x="31856" y="48114"/>
                  <a:pt x="31856" y="47735"/>
                </a:cubicBezTo>
                <a:cubicBezTo>
                  <a:pt x="31761" y="47263"/>
                  <a:pt x="31478" y="46979"/>
                  <a:pt x="31099" y="46979"/>
                </a:cubicBezTo>
                <a:close/>
                <a:moveTo>
                  <a:pt x="38094" y="46979"/>
                </a:moveTo>
                <a:cubicBezTo>
                  <a:pt x="37811" y="46979"/>
                  <a:pt x="37433" y="47357"/>
                  <a:pt x="37433" y="47735"/>
                </a:cubicBezTo>
                <a:cubicBezTo>
                  <a:pt x="37433" y="48114"/>
                  <a:pt x="37622" y="48397"/>
                  <a:pt x="38094" y="48397"/>
                </a:cubicBezTo>
                <a:cubicBezTo>
                  <a:pt x="38472" y="48397"/>
                  <a:pt x="38851" y="48114"/>
                  <a:pt x="38851" y="47735"/>
                </a:cubicBezTo>
                <a:cubicBezTo>
                  <a:pt x="38851" y="47263"/>
                  <a:pt x="38472" y="46979"/>
                  <a:pt x="38094" y="46979"/>
                </a:cubicBezTo>
                <a:close/>
                <a:moveTo>
                  <a:pt x="45089" y="46979"/>
                </a:moveTo>
                <a:cubicBezTo>
                  <a:pt x="44711" y="46979"/>
                  <a:pt x="44333" y="47357"/>
                  <a:pt x="44333" y="47735"/>
                </a:cubicBezTo>
                <a:cubicBezTo>
                  <a:pt x="44333" y="48114"/>
                  <a:pt x="44617" y="48397"/>
                  <a:pt x="45089" y="48397"/>
                </a:cubicBezTo>
                <a:cubicBezTo>
                  <a:pt x="45467" y="48397"/>
                  <a:pt x="45845" y="48114"/>
                  <a:pt x="45845" y="47735"/>
                </a:cubicBezTo>
                <a:cubicBezTo>
                  <a:pt x="45845" y="47263"/>
                  <a:pt x="45467" y="46979"/>
                  <a:pt x="45089" y="46979"/>
                </a:cubicBezTo>
                <a:close/>
                <a:moveTo>
                  <a:pt x="52084" y="46979"/>
                </a:moveTo>
                <a:cubicBezTo>
                  <a:pt x="51706" y="46979"/>
                  <a:pt x="51328" y="47357"/>
                  <a:pt x="51328" y="47735"/>
                </a:cubicBezTo>
                <a:cubicBezTo>
                  <a:pt x="51328" y="48114"/>
                  <a:pt x="51611" y="48397"/>
                  <a:pt x="52084" y="48397"/>
                </a:cubicBezTo>
                <a:cubicBezTo>
                  <a:pt x="52462" y="48397"/>
                  <a:pt x="52746" y="48114"/>
                  <a:pt x="52746" y="47735"/>
                </a:cubicBezTo>
                <a:cubicBezTo>
                  <a:pt x="52746" y="47263"/>
                  <a:pt x="52368" y="46979"/>
                  <a:pt x="52084" y="46979"/>
                </a:cubicBezTo>
                <a:close/>
                <a:moveTo>
                  <a:pt x="59079" y="46979"/>
                </a:moveTo>
                <a:cubicBezTo>
                  <a:pt x="58701" y="46979"/>
                  <a:pt x="58323" y="47357"/>
                  <a:pt x="58323" y="47735"/>
                </a:cubicBezTo>
                <a:cubicBezTo>
                  <a:pt x="58323" y="48114"/>
                  <a:pt x="58512" y="48397"/>
                  <a:pt x="59079" y="48397"/>
                </a:cubicBezTo>
                <a:cubicBezTo>
                  <a:pt x="59363" y="48397"/>
                  <a:pt x="59741" y="48114"/>
                  <a:pt x="59741" y="47735"/>
                </a:cubicBezTo>
                <a:cubicBezTo>
                  <a:pt x="59741" y="47263"/>
                  <a:pt x="59363" y="46979"/>
                  <a:pt x="59079" y="46979"/>
                </a:cubicBezTo>
                <a:close/>
                <a:moveTo>
                  <a:pt x="65979" y="46979"/>
                </a:moveTo>
                <a:cubicBezTo>
                  <a:pt x="65601" y="46979"/>
                  <a:pt x="65318" y="47357"/>
                  <a:pt x="65318" y="47735"/>
                </a:cubicBezTo>
                <a:cubicBezTo>
                  <a:pt x="65318" y="48114"/>
                  <a:pt x="65507" y="48397"/>
                  <a:pt x="65979" y="48397"/>
                </a:cubicBezTo>
                <a:cubicBezTo>
                  <a:pt x="66357" y="48397"/>
                  <a:pt x="66735" y="48114"/>
                  <a:pt x="66735" y="47735"/>
                </a:cubicBezTo>
                <a:cubicBezTo>
                  <a:pt x="66735" y="47263"/>
                  <a:pt x="66357" y="46979"/>
                  <a:pt x="65979" y="46979"/>
                </a:cubicBezTo>
                <a:close/>
                <a:moveTo>
                  <a:pt x="6712" y="48775"/>
                </a:moveTo>
                <a:cubicBezTo>
                  <a:pt x="6334" y="48775"/>
                  <a:pt x="5956" y="49153"/>
                  <a:pt x="5956" y="49531"/>
                </a:cubicBezTo>
                <a:cubicBezTo>
                  <a:pt x="5956" y="49815"/>
                  <a:pt x="6239" y="50193"/>
                  <a:pt x="6712" y="50193"/>
                </a:cubicBezTo>
                <a:cubicBezTo>
                  <a:pt x="7090" y="50193"/>
                  <a:pt x="7374" y="49815"/>
                  <a:pt x="7374" y="49531"/>
                </a:cubicBezTo>
                <a:cubicBezTo>
                  <a:pt x="7374" y="49059"/>
                  <a:pt x="7090" y="48775"/>
                  <a:pt x="6712" y="48775"/>
                </a:cubicBezTo>
                <a:close/>
                <a:moveTo>
                  <a:pt x="13707" y="48775"/>
                </a:moveTo>
                <a:cubicBezTo>
                  <a:pt x="13329" y="48775"/>
                  <a:pt x="12951" y="49153"/>
                  <a:pt x="12951" y="49531"/>
                </a:cubicBezTo>
                <a:cubicBezTo>
                  <a:pt x="12951" y="49815"/>
                  <a:pt x="13234" y="50193"/>
                  <a:pt x="13707" y="50193"/>
                </a:cubicBezTo>
                <a:cubicBezTo>
                  <a:pt x="13990" y="50193"/>
                  <a:pt x="14368" y="49815"/>
                  <a:pt x="14368" y="49531"/>
                </a:cubicBezTo>
                <a:cubicBezTo>
                  <a:pt x="14368" y="49059"/>
                  <a:pt x="13990" y="48775"/>
                  <a:pt x="13707" y="48775"/>
                </a:cubicBezTo>
                <a:close/>
                <a:moveTo>
                  <a:pt x="20607" y="48775"/>
                </a:moveTo>
                <a:cubicBezTo>
                  <a:pt x="20324" y="48775"/>
                  <a:pt x="19945" y="49153"/>
                  <a:pt x="19945" y="49531"/>
                </a:cubicBezTo>
                <a:cubicBezTo>
                  <a:pt x="19945" y="49815"/>
                  <a:pt x="20135" y="50193"/>
                  <a:pt x="20607" y="50193"/>
                </a:cubicBezTo>
                <a:cubicBezTo>
                  <a:pt x="20985" y="50193"/>
                  <a:pt x="21363" y="49815"/>
                  <a:pt x="21363" y="49531"/>
                </a:cubicBezTo>
                <a:cubicBezTo>
                  <a:pt x="21363" y="49059"/>
                  <a:pt x="21080" y="48775"/>
                  <a:pt x="20607" y="48775"/>
                </a:cubicBezTo>
                <a:close/>
                <a:moveTo>
                  <a:pt x="27602" y="48775"/>
                </a:moveTo>
                <a:cubicBezTo>
                  <a:pt x="27224" y="48775"/>
                  <a:pt x="26846" y="49153"/>
                  <a:pt x="26846" y="49531"/>
                </a:cubicBezTo>
                <a:cubicBezTo>
                  <a:pt x="26846" y="49815"/>
                  <a:pt x="27129" y="50193"/>
                  <a:pt x="27602" y="50193"/>
                </a:cubicBezTo>
                <a:cubicBezTo>
                  <a:pt x="27980" y="50193"/>
                  <a:pt x="28358" y="49815"/>
                  <a:pt x="28358" y="49531"/>
                </a:cubicBezTo>
                <a:cubicBezTo>
                  <a:pt x="28358" y="49059"/>
                  <a:pt x="28075" y="48775"/>
                  <a:pt x="27602" y="48775"/>
                </a:cubicBezTo>
                <a:close/>
                <a:moveTo>
                  <a:pt x="34691" y="48775"/>
                </a:moveTo>
                <a:cubicBezTo>
                  <a:pt x="34313" y="48775"/>
                  <a:pt x="33935" y="49153"/>
                  <a:pt x="33935" y="49531"/>
                </a:cubicBezTo>
                <a:cubicBezTo>
                  <a:pt x="33935" y="49815"/>
                  <a:pt x="34219" y="50193"/>
                  <a:pt x="34691" y="50193"/>
                </a:cubicBezTo>
                <a:cubicBezTo>
                  <a:pt x="35070" y="50193"/>
                  <a:pt x="35448" y="49815"/>
                  <a:pt x="35448" y="49531"/>
                </a:cubicBezTo>
                <a:cubicBezTo>
                  <a:pt x="35259" y="49059"/>
                  <a:pt x="35070" y="48775"/>
                  <a:pt x="34691" y="48775"/>
                </a:cubicBezTo>
                <a:close/>
                <a:moveTo>
                  <a:pt x="41686" y="48775"/>
                </a:moveTo>
                <a:cubicBezTo>
                  <a:pt x="41308" y="48775"/>
                  <a:pt x="40930" y="49153"/>
                  <a:pt x="40930" y="49531"/>
                </a:cubicBezTo>
                <a:cubicBezTo>
                  <a:pt x="40930" y="49815"/>
                  <a:pt x="41214" y="50193"/>
                  <a:pt x="41686" y="50193"/>
                </a:cubicBezTo>
                <a:cubicBezTo>
                  <a:pt x="42064" y="50193"/>
                  <a:pt x="42348" y="49815"/>
                  <a:pt x="42348" y="49531"/>
                </a:cubicBezTo>
                <a:cubicBezTo>
                  <a:pt x="42253" y="49059"/>
                  <a:pt x="42064" y="48775"/>
                  <a:pt x="41686" y="48775"/>
                </a:cubicBezTo>
                <a:close/>
                <a:moveTo>
                  <a:pt x="48681" y="48775"/>
                </a:moveTo>
                <a:cubicBezTo>
                  <a:pt x="48303" y="48775"/>
                  <a:pt x="47925" y="49153"/>
                  <a:pt x="47925" y="49531"/>
                </a:cubicBezTo>
                <a:cubicBezTo>
                  <a:pt x="47925" y="49815"/>
                  <a:pt x="48114" y="50193"/>
                  <a:pt x="48681" y="50193"/>
                </a:cubicBezTo>
                <a:cubicBezTo>
                  <a:pt x="48965" y="50193"/>
                  <a:pt x="49343" y="49815"/>
                  <a:pt x="49343" y="49531"/>
                </a:cubicBezTo>
                <a:cubicBezTo>
                  <a:pt x="49248" y="49059"/>
                  <a:pt x="48965" y="48775"/>
                  <a:pt x="48681" y="48775"/>
                </a:cubicBezTo>
                <a:close/>
                <a:moveTo>
                  <a:pt x="55581" y="48775"/>
                </a:moveTo>
                <a:cubicBezTo>
                  <a:pt x="55298" y="48775"/>
                  <a:pt x="54920" y="49153"/>
                  <a:pt x="54920" y="49531"/>
                </a:cubicBezTo>
                <a:cubicBezTo>
                  <a:pt x="54920" y="49815"/>
                  <a:pt x="55109" y="50193"/>
                  <a:pt x="55581" y="50193"/>
                </a:cubicBezTo>
                <a:cubicBezTo>
                  <a:pt x="55960" y="50193"/>
                  <a:pt x="56338" y="49815"/>
                  <a:pt x="56338" y="49531"/>
                </a:cubicBezTo>
                <a:cubicBezTo>
                  <a:pt x="56243" y="49059"/>
                  <a:pt x="55960" y="48775"/>
                  <a:pt x="55581" y="48775"/>
                </a:cubicBezTo>
                <a:close/>
                <a:moveTo>
                  <a:pt x="62576" y="48775"/>
                </a:moveTo>
                <a:cubicBezTo>
                  <a:pt x="62198" y="48775"/>
                  <a:pt x="61820" y="49153"/>
                  <a:pt x="61820" y="49531"/>
                </a:cubicBezTo>
                <a:cubicBezTo>
                  <a:pt x="61820" y="49815"/>
                  <a:pt x="62104" y="50193"/>
                  <a:pt x="62576" y="50193"/>
                </a:cubicBezTo>
                <a:cubicBezTo>
                  <a:pt x="62954" y="50193"/>
                  <a:pt x="63333" y="49815"/>
                  <a:pt x="63333" y="49531"/>
                </a:cubicBezTo>
                <a:cubicBezTo>
                  <a:pt x="63144" y="49059"/>
                  <a:pt x="62954" y="48775"/>
                  <a:pt x="62576" y="48775"/>
                </a:cubicBezTo>
                <a:close/>
                <a:moveTo>
                  <a:pt x="69571" y="48775"/>
                </a:moveTo>
                <a:cubicBezTo>
                  <a:pt x="69193" y="48775"/>
                  <a:pt x="68815" y="49153"/>
                  <a:pt x="68815" y="49531"/>
                </a:cubicBezTo>
                <a:cubicBezTo>
                  <a:pt x="68815" y="49815"/>
                  <a:pt x="69099" y="50193"/>
                  <a:pt x="69571" y="50193"/>
                </a:cubicBezTo>
                <a:cubicBezTo>
                  <a:pt x="69949" y="50193"/>
                  <a:pt x="70233" y="49815"/>
                  <a:pt x="70233" y="49531"/>
                </a:cubicBezTo>
                <a:cubicBezTo>
                  <a:pt x="70138" y="49059"/>
                  <a:pt x="69949" y="48775"/>
                  <a:pt x="69571" y="48775"/>
                </a:cubicBezTo>
                <a:close/>
                <a:moveTo>
                  <a:pt x="3309" y="50477"/>
                </a:moveTo>
                <a:cubicBezTo>
                  <a:pt x="3025" y="50477"/>
                  <a:pt x="2836" y="50666"/>
                  <a:pt x="2647" y="50855"/>
                </a:cubicBezTo>
                <a:lnTo>
                  <a:pt x="3025" y="51611"/>
                </a:lnTo>
                <a:cubicBezTo>
                  <a:pt x="3120" y="51611"/>
                  <a:pt x="3120" y="51706"/>
                  <a:pt x="3309" y="51706"/>
                </a:cubicBezTo>
                <a:cubicBezTo>
                  <a:pt x="3593" y="51706"/>
                  <a:pt x="3971" y="51422"/>
                  <a:pt x="3971" y="51044"/>
                </a:cubicBezTo>
                <a:cubicBezTo>
                  <a:pt x="3876" y="50760"/>
                  <a:pt x="3593" y="50477"/>
                  <a:pt x="3309" y="50477"/>
                </a:cubicBezTo>
                <a:close/>
                <a:moveTo>
                  <a:pt x="10209" y="50477"/>
                </a:moveTo>
                <a:cubicBezTo>
                  <a:pt x="9831" y="50477"/>
                  <a:pt x="9548" y="50760"/>
                  <a:pt x="9548" y="51138"/>
                </a:cubicBezTo>
                <a:cubicBezTo>
                  <a:pt x="9548" y="51516"/>
                  <a:pt x="9737" y="51895"/>
                  <a:pt x="10209" y="51895"/>
                </a:cubicBezTo>
                <a:cubicBezTo>
                  <a:pt x="10587" y="51895"/>
                  <a:pt x="10966" y="51516"/>
                  <a:pt x="10966" y="51138"/>
                </a:cubicBezTo>
                <a:cubicBezTo>
                  <a:pt x="10871" y="50760"/>
                  <a:pt x="10587" y="50477"/>
                  <a:pt x="10209" y="50477"/>
                </a:cubicBezTo>
                <a:close/>
                <a:moveTo>
                  <a:pt x="17204" y="50477"/>
                </a:moveTo>
                <a:cubicBezTo>
                  <a:pt x="16826" y="50477"/>
                  <a:pt x="16543" y="50760"/>
                  <a:pt x="16543" y="51138"/>
                </a:cubicBezTo>
                <a:cubicBezTo>
                  <a:pt x="16543" y="51516"/>
                  <a:pt x="16732" y="51895"/>
                  <a:pt x="17204" y="51895"/>
                </a:cubicBezTo>
                <a:cubicBezTo>
                  <a:pt x="17582" y="51895"/>
                  <a:pt x="17960" y="51516"/>
                  <a:pt x="17960" y="51138"/>
                </a:cubicBezTo>
                <a:cubicBezTo>
                  <a:pt x="17771" y="50760"/>
                  <a:pt x="17582" y="50477"/>
                  <a:pt x="17204" y="50477"/>
                </a:cubicBezTo>
                <a:close/>
                <a:moveTo>
                  <a:pt x="24199" y="50477"/>
                </a:moveTo>
                <a:cubicBezTo>
                  <a:pt x="23821" y="50477"/>
                  <a:pt x="23443" y="50760"/>
                  <a:pt x="23443" y="51138"/>
                </a:cubicBezTo>
                <a:cubicBezTo>
                  <a:pt x="23443" y="51516"/>
                  <a:pt x="23726" y="51895"/>
                  <a:pt x="24199" y="51895"/>
                </a:cubicBezTo>
                <a:cubicBezTo>
                  <a:pt x="24577" y="51895"/>
                  <a:pt x="24861" y="51516"/>
                  <a:pt x="24861" y="51138"/>
                </a:cubicBezTo>
                <a:cubicBezTo>
                  <a:pt x="24766" y="50760"/>
                  <a:pt x="24577" y="50477"/>
                  <a:pt x="24199" y="50477"/>
                </a:cubicBezTo>
                <a:close/>
                <a:moveTo>
                  <a:pt x="31099" y="50477"/>
                </a:moveTo>
                <a:cubicBezTo>
                  <a:pt x="30816" y="50477"/>
                  <a:pt x="30438" y="50760"/>
                  <a:pt x="30438" y="51138"/>
                </a:cubicBezTo>
                <a:cubicBezTo>
                  <a:pt x="30438" y="51516"/>
                  <a:pt x="30627" y="51895"/>
                  <a:pt x="31099" y="51895"/>
                </a:cubicBezTo>
                <a:cubicBezTo>
                  <a:pt x="31478" y="51895"/>
                  <a:pt x="31856" y="51516"/>
                  <a:pt x="31856" y="51138"/>
                </a:cubicBezTo>
                <a:cubicBezTo>
                  <a:pt x="31761" y="50760"/>
                  <a:pt x="31478" y="50477"/>
                  <a:pt x="31099" y="50477"/>
                </a:cubicBezTo>
                <a:close/>
                <a:moveTo>
                  <a:pt x="38094" y="50477"/>
                </a:moveTo>
                <a:cubicBezTo>
                  <a:pt x="37811" y="50477"/>
                  <a:pt x="37433" y="50760"/>
                  <a:pt x="37433" y="51138"/>
                </a:cubicBezTo>
                <a:cubicBezTo>
                  <a:pt x="37433" y="51516"/>
                  <a:pt x="37622" y="51895"/>
                  <a:pt x="38094" y="51895"/>
                </a:cubicBezTo>
                <a:cubicBezTo>
                  <a:pt x="38472" y="51895"/>
                  <a:pt x="38851" y="51516"/>
                  <a:pt x="38851" y="51138"/>
                </a:cubicBezTo>
                <a:cubicBezTo>
                  <a:pt x="38851" y="50760"/>
                  <a:pt x="38472" y="50477"/>
                  <a:pt x="38094" y="50477"/>
                </a:cubicBezTo>
                <a:close/>
                <a:moveTo>
                  <a:pt x="45089" y="50477"/>
                </a:moveTo>
                <a:cubicBezTo>
                  <a:pt x="44711" y="50477"/>
                  <a:pt x="44333" y="50760"/>
                  <a:pt x="44333" y="51138"/>
                </a:cubicBezTo>
                <a:cubicBezTo>
                  <a:pt x="44333" y="51516"/>
                  <a:pt x="44617" y="51895"/>
                  <a:pt x="45089" y="51895"/>
                </a:cubicBezTo>
                <a:cubicBezTo>
                  <a:pt x="45467" y="51895"/>
                  <a:pt x="45845" y="51516"/>
                  <a:pt x="45845" y="51138"/>
                </a:cubicBezTo>
                <a:cubicBezTo>
                  <a:pt x="45845" y="50760"/>
                  <a:pt x="45467" y="50477"/>
                  <a:pt x="45089" y="50477"/>
                </a:cubicBezTo>
                <a:close/>
                <a:moveTo>
                  <a:pt x="52084" y="50477"/>
                </a:moveTo>
                <a:cubicBezTo>
                  <a:pt x="51706" y="50477"/>
                  <a:pt x="51328" y="50760"/>
                  <a:pt x="51328" y="51138"/>
                </a:cubicBezTo>
                <a:cubicBezTo>
                  <a:pt x="51328" y="51516"/>
                  <a:pt x="51611" y="51895"/>
                  <a:pt x="52084" y="51895"/>
                </a:cubicBezTo>
                <a:cubicBezTo>
                  <a:pt x="52462" y="51895"/>
                  <a:pt x="52746" y="51516"/>
                  <a:pt x="52746" y="51138"/>
                </a:cubicBezTo>
                <a:cubicBezTo>
                  <a:pt x="52746" y="50760"/>
                  <a:pt x="52368" y="50477"/>
                  <a:pt x="52084" y="50477"/>
                </a:cubicBezTo>
                <a:close/>
                <a:moveTo>
                  <a:pt x="59079" y="50477"/>
                </a:moveTo>
                <a:cubicBezTo>
                  <a:pt x="58701" y="50477"/>
                  <a:pt x="58323" y="50760"/>
                  <a:pt x="58323" y="51138"/>
                </a:cubicBezTo>
                <a:cubicBezTo>
                  <a:pt x="58323" y="51516"/>
                  <a:pt x="58512" y="51895"/>
                  <a:pt x="59079" y="51895"/>
                </a:cubicBezTo>
                <a:cubicBezTo>
                  <a:pt x="59363" y="51895"/>
                  <a:pt x="59741" y="51516"/>
                  <a:pt x="59741" y="51138"/>
                </a:cubicBezTo>
                <a:cubicBezTo>
                  <a:pt x="59741" y="50760"/>
                  <a:pt x="59363" y="50477"/>
                  <a:pt x="59079" y="50477"/>
                </a:cubicBezTo>
                <a:close/>
                <a:moveTo>
                  <a:pt x="65979" y="50477"/>
                </a:moveTo>
                <a:cubicBezTo>
                  <a:pt x="65601" y="50477"/>
                  <a:pt x="65318" y="50760"/>
                  <a:pt x="65318" y="51138"/>
                </a:cubicBezTo>
                <a:cubicBezTo>
                  <a:pt x="65318" y="51516"/>
                  <a:pt x="65507" y="51895"/>
                  <a:pt x="65979" y="51895"/>
                </a:cubicBezTo>
                <a:cubicBezTo>
                  <a:pt x="66357" y="51895"/>
                  <a:pt x="66735" y="51516"/>
                  <a:pt x="66735" y="51138"/>
                </a:cubicBezTo>
                <a:cubicBezTo>
                  <a:pt x="66735" y="50760"/>
                  <a:pt x="66357" y="50477"/>
                  <a:pt x="65979" y="50477"/>
                </a:cubicBezTo>
                <a:close/>
                <a:moveTo>
                  <a:pt x="6712" y="52178"/>
                </a:moveTo>
                <a:cubicBezTo>
                  <a:pt x="6334" y="52178"/>
                  <a:pt x="5956" y="52556"/>
                  <a:pt x="5956" y="52934"/>
                </a:cubicBezTo>
                <a:cubicBezTo>
                  <a:pt x="5956" y="53218"/>
                  <a:pt x="6239" y="53596"/>
                  <a:pt x="6712" y="53596"/>
                </a:cubicBezTo>
                <a:cubicBezTo>
                  <a:pt x="7090" y="53596"/>
                  <a:pt x="7374" y="53312"/>
                  <a:pt x="7374" y="52934"/>
                </a:cubicBezTo>
                <a:cubicBezTo>
                  <a:pt x="7374" y="52556"/>
                  <a:pt x="7090" y="52178"/>
                  <a:pt x="6712" y="52178"/>
                </a:cubicBezTo>
                <a:close/>
                <a:moveTo>
                  <a:pt x="13707" y="52178"/>
                </a:moveTo>
                <a:cubicBezTo>
                  <a:pt x="13329" y="52178"/>
                  <a:pt x="12951" y="52556"/>
                  <a:pt x="12951" y="52934"/>
                </a:cubicBezTo>
                <a:cubicBezTo>
                  <a:pt x="12951" y="53218"/>
                  <a:pt x="13234" y="53596"/>
                  <a:pt x="13707" y="53596"/>
                </a:cubicBezTo>
                <a:cubicBezTo>
                  <a:pt x="13990" y="53596"/>
                  <a:pt x="14368" y="53312"/>
                  <a:pt x="14368" y="52934"/>
                </a:cubicBezTo>
                <a:cubicBezTo>
                  <a:pt x="14368" y="52556"/>
                  <a:pt x="13990" y="52178"/>
                  <a:pt x="13707" y="52178"/>
                </a:cubicBezTo>
                <a:close/>
                <a:moveTo>
                  <a:pt x="20607" y="52178"/>
                </a:moveTo>
                <a:cubicBezTo>
                  <a:pt x="20324" y="52178"/>
                  <a:pt x="19945" y="52556"/>
                  <a:pt x="19945" y="52934"/>
                </a:cubicBezTo>
                <a:cubicBezTo>
                  <a:pt x="19945" y="53218"/>
                  <a:pt x="20135" y="53596"/>
                  <a:pt x="20607" y="53596"/>
                </a:cubicBezTo>
                <a:cubicBezTo>
                  <a:pt x="20985" y="53596"/>
                  <a:pt x="21363" y="53312"/>
                  <a:pt x="21363" y="52934"/>
                </a:cubicBezTo>
                <a:cubicBezTo>
                  <a:pt x="21363" y="52556"/>
                  <a:pt x="21080" y="52178"/>
                  <a:pt x="20607" y="52178"/>
                </a:cubicBezTo>
                <a:close/>
                <a:moveTo>
                  <a:pt x="27602" y="52178"/>
                </a:moveTo>
                <a:cubicBezTo>
                  <a:pt x="27224" y="52178"/>
                  <a:pt x="26846" y="52556"/>
                  <a:pt x="26846" y="52934"/>
                </a:cubicBezTo>
                <a:cubicBezTo>
                  <a:pt x="26846" y="53218"/>
                  <a:pt x="27129" y="53596"/>
                  <a:pt x="27602" y="53596"/>
                </a:cubicBezTo>
                <a:cubicBezTo>
                  <a:pt x="27980" y="53596"/>
                  <a:pt x="28358" y="53312"/>
                  <a:pt x="28358" y="52934"/>
                </a:cubicBezTo>
                <a:cubicBezTo>
                  <a:pt x="28358" y="52556"/>
                  <a:pt x="28075" y="52178"/>
                  <a:pt x="27602" y="52178"/>
                </a:cubicBezTo>
                <a:close/>
                <a:moveTo>
                  <a:pt x="34691" y="52178"/>
                </a:moveTo>
                <a:cubicBezTo>
                  <a:pt x="34313" y="52178"/>
                  <a:pt x="33935" y="52556"/>
                  <a:pt x="33935" y="52934"/>
                </a:cubicBezTo>
                <a:cubicBezTo>
                  <a:pt x="33935" y="53218"/>
                  <a:pt x="34219" y="53596"/>
                  <a:pt x="34691" y="53596"/>
                </a:cubicBezTo>
                <a:cubicBezTo>
                  <a:pt x="35070" y="53596"/>
                  <a:pt x="35448" y="53312"/>
                  <a:pt x="35448" y="52934"/>
                </a:cubicBezTo>
                <a:cubicBezTo>
                  <a:pt x="35259" y="52556"/>
                  <a:pt x="35070" y="52178"/>
                  <a:pt x="34691" y="52178"/>
                </a:cubicBezTo>
                <a:close/>
                <a:moveTo>
                  <a:pt x="41686" y="52178"/>
                </a:moveTo>
                <a:cubicBezTo>
                  <a:pt x="41308" y="52178"/>
                  <a:pt x="40930" y="52556"/>
                  <a:pt x="40930" y="52934"/>
                </a:cubicBezTo>
                <a:cubicBezTo>
                  <a:pt x="40930" y="53218"/>
                  <a:pt x="41214" y="53596"/>
                  <a:pt x="41686" y="53596"/>
                </a:cubicBezTo>
                <a:cubicBezTo>
                  <a:pt x="42064" y="53596"/>
                  <a:pt x="42348" y="53312"/>
                  <a:pt x="42348" y="52934"/>
                </a:cubicBezTo>
                <a:cubicBezTo>
                  <a:pt x="42253" y="52556"/>
                  <a:pt x="42064" y="52178"/>
                  <a:pt x="41686" y="52178"/>
                </a:cubicBezTo>
                <a:close/>
                <a:moveTo>
                  <a:pt x="48681" y="52178"/>
                </a:moveTo>
                <a:cubicBezTo>
                  <a:pt x="48303" y="52178"/>
                  <a:pt x="47925" y="52556"/>
                  <a:pt x="47925" y="52934"/>
                </a:cubicBezTo>
                <a:cubicBezTo>
                  <a:pt x="47925" y="53218"/>
                  <a:pt x="48114" y="53596"/>
                  <a:pt x="48681" y="53596"/>
                </a:cubicBezTo>
                <a:cubicBezTo>
                  <a:pt x="48965" y="53596"/>
                  <a:pt x="49343" y="53312"/>
                  <a:pt x="49343" y="52934"/>
                </a:cubicBezTo>
                <a:cubicBezTo>
                  <a:pt x="49248" y="52556"/>
                  <a:pt x="48965" y="52178"/>
                  <a:pt x="48681" y="52178"/>
                </a:cubicBezTo>
                <a:close/>
                <a:moveTo>
                  <a:pt x="55581" y="52178"/>
                </a:moveTo>
                <a:cubicBezTo>
                  <a:pt x="55298" y="52178"/>
                  <a:pt x="54920" y="52556"/>
                  <a:pt x="54920" y="52934"/>
                </a:cubicBezTo>
                <a:cubicBezTo>
                  <a:pt x="54920" y="53218"/>
                  <a:pt x="55109" y="53596"/>
                  <a:pt x="55581" y="53596"/>
                </a:cubicBezTo>
                <a:cubicBezTo>
                  <a:pt x="55960" y="53596"/>
                  <a:pt x="56338" y="53312"/>
                  <a:pt x="56338" y="52934"/>
                </a:cubicBezTo>
                <a:cubicBezTo>
                  <a:pt x="56243" y="52556"/>
                  <a:pt x="55960" y="52178"/>
                  <a:pt x="55581" y="52178"/>
                </a:cubicBezTo>
                <a:close/>
                <a:moveTo>
                  <a:pt x="62576" y="52178"/>
                </a:moveTo>
                <a:cubicBezTo>
                  <a:pt x="62198" y="52178"/>
                  <a:pt x="61820" y="52556"/>
                  <a:pt x="61820" y="52934"/>
                </a:cubicBezTo>
                <a:cubicBezTo>
                  <a:pt x="61820" y="53218"/>
                  <a:pt x="62104" y="53596"/>
                  <a:pt x="62576" y="53596"/>
                </a:cubicBezTo>
                <a:cubicBezTo>
                  <a:pt x="62954" y="53596"/>
                  <a:pt x="63333" y="53312"/>
                  <a:pt x="63333" y="52934"/>
                </a:cubicBezTo>
                <a:cubicBezTo>
                  <a:pt x="63144" y="52556"/>
                  <a:pt x="62954" y="52178"/>
                  <a:pt x="62576" y="52178"/>
                </a:cubicBezTo>
                <a:close/>
                <a:moveTo>
                  <a:pt x="69571" y="52178"/>
                </a:moveTo>
                <a:cubicBezTo>
                  <a:pt x="69193" y="52178"/>
                  <a:pt x="68815" y="52556"/>
                  <a:pt x="68815" y="52934"/>
                </a:cubicBezTo>
                <a:cubicBezTo>
                  <a:pt x="68815" y="53218"/>
                  <a:pt x="69099" y="53596"/>
                  <a:pt x="69571" y="53596"/>
                </a:cubicBezTo>
                <a:cubicBezTo>
                  <a:pt x="69949" y="53596"/>
                  <a:pt x="70233" y="53312"/>
                  <a:pt x="70233" y="52934"/>
                </a:cubicBezTo>
                <a:cubicBezTo>
                  <a:pt x="70138" y="52556"/>
                  <a:pt x="69949" y="52178"/>
                  <a:pt x="69571" y="52178"/>
                </a:cubicBezTo>
                <a:close/>
                <a:moveTo>
                  <a:pt x="10209" y="53974"/>
                </a:moveTo>
                <a:cubicBezTo>
                  <a:pt x="9831" y="53974"/>
                  <a:pt x="9548" y="54352"/>
                  <a:pt x="9548" y="54730"/>
                </a:cubicBezTo>
                <a:cubicBezTo>
                  <a:pt x="9548" y="55014"/>
                  <a:pt x="9737" y="55392"/>
                  <a:pt x="10209" y="55392"/>
                </a:cubicBezTo>
                <a:cubicBezTo>
                  <a:pt x="10587" y="55392"/>
                  <a:pt x="10966" y="55014"/>
                  <a:pt x="10966" y="54730"/>
                </a:cubicBezTo>
                <a:cubicBezTo>
                  <a:pt x="10871" y="54258"/>
                  <a:pt x="10587" y="53974"/>
                  <a:pt x="10209" y="53974"/>
                </a:cubicBezTo>
                <a:close/>
                <a:moveTo>
                  <a:pt x="17204" y="53974"/>
                </a:moveTo>
                <a:cubicBezTo>
                  <a:pt x="16826" y="53974"/>
                  <a:pt x="16543" y="54352"/>
                  <a:pt x="16543" y="54730"/>
                </a:cubicBezTo>
                <a:cubicBezTo>
                  <a:pt x="16543" y="55014"/>
                  <a:pt x="16732" y="55392"/>
                  <a:pt x="17204" y="55392"/>
                </a:cubicBezTo>
                <a:cubicBezTo>
                  <a:pt x="17582" y="55392"/>
                  <a:pt x="17960" y="55014"/>
                  <a:pt x="17960" y="54730"/>
                </a:cubicBezTo>
                <a:cubicBezTo>
                  <a:pt x="17771" y="54258"/>
                  <a:pt x="17582" y="53974"/>
                  <a:pt x="17204" y="53974"/>
                </a:cubicBezTo>
                <a:close/>
                <a:moveTo>
                  <a:pt x="24199" y="53974"/>
                </a:moveTo>
                <a:cubicBezTo>
                  <a:pt x="23821" y="53974"/>
                  <a:pt x="23443" y="54352"/>
                  <a:pt x="23443" y="54730"/>
                </a:cubicBezTo>
                <a:cubicBezTo>
                  <a:pt x="23443" y="55014"/>
                  <a:pt x="23726" y="55392"/>
                  <a:pt x="24199" y="55392"/>
                </a:cubicBezTo>
                <a:cubicBezTo>
                  <a:pt x="24577" y="55392"/>
                  <a:pt x="24861" y="55014"/>
                  <a:pt x="24861" y="54730"/>
                </a:cubicBezTo>
                <a:cubicBezTo>
                  <a:pt x="24766" y="54258"/>
                  <a:pt x="24577" y="53974"/>
                  <a:pt x="24199" y="53974"/>
                </a:cubicBezTo>
                <a:close/>
                <a:moveTo>
                  <a:pt x="31099" y="53974"/>
                </a:moveTo>
                <a:cubicBezTo>
                  <a:pt x="30816" y="53974"/>
                  <a:pt x="30438" y="54352"/>
                  <a:pt x="30438" y="54730"/>
                </a:cubicBezTo>
                <a:cubicBezTo>
                  <a:pt x="30438" y="55014"/>
                  <a:pt x="30627" y="55392"/>
                  <a:pt x="31099" y="55392"/>
                </a:cubicBezTo>
                <a:cubicBezTo>
                  <a:pt x="31478" y="55392"/>
                  <a:pt x="31856" y="55014"/>
                  <a:pt x="31856" y="54730"/>
                </a:cubicBezTo>
                <a:cubicBezTo>
                  <a:pt x="31761" y="54258"/>
                  <a:pt x="31478" y="53974"/>
                  <a:pt x="31099" y="53974"/>
                </a:cubicBezTo>
                <a:close/>
                <a:moveTo>
                  <a:pt x="38094" y="53974"/>
                </a:moveTo>
                <a:cubicBezTo>
                  <a:pt x="37811" y="53974"/>
                  <a:pt x="37433" y="54352"/>
                  <a:pt x="37433" y="54730"/>
                </a:cubicBezTo>
                <a:cubicBezTo>
                  <a:pt x="37433" y="55014"/>
                  <a:pt x="37622" y="55392"/>
                  <a:pt x="38094" y="55392"/>
                </a:cubicBezTo>
                <a:cubicBezTo>
                  <a:pt x="38472" y="55392"/>
                  <a:pt x="38851" y="55014"/>
                  <a:pt x="38851" y="54730"/>
                </a:cubicBezTo>
                <a:cubicBezTo>
                  <a:pt x="38851" y="54258"/>
                  <a:pt x="38472" y="53974"/>
                  <a:pt x="38094" y="53974"/>
                </a:cubicBezTo>
                <a:close/>
                <a:moveTo>
                  <a:pt x="45089" y="53974"/>
                </a:moveTo>
                <a:cubicBezTo>
                  <a:pt x="44711" y="53974"/>
                  <a:pt x="44333" y="54352"/>
                  <a:pt x="44333" y="54730"/>
                </a:cubicBezTo>
                <a:cubicBezTo>
                  <a:pt x="44333" y="55014"/>
                  <a:pt x="44617" y="55392"/>
                  <a:pt x="45089" y="55392"/>
                </a:cubicBezTo>
                <a:cubicBezTo>
                  <a:pt x="45467" y="55392"/>
                  <a:pt x="45845" y="55014"/>
                  <a:pt x="45845" y="54730"/>
                </a:cubicBezTo>
                <a:cubicBezTo>
                  <a:pt x="45845" y="54258"/>
                  <a:pt x="45467" y="53974"/>
                  <a:pt x="45089" y="53974"/>
                </a:cubicBezTo>
                <a:close/>
                <a:moveTo>
                  <a:pt x="52084" y="53974"/>
                </a:moveTo>
                <a:cubicBezTo>
                  <a:pt x="51706" y="53974"/>
                  <a:pt x="51328" y="54352"/>
                  <a:pt x="51328" y="54730"/>
                </a:cubicBezTo>
                <a:cubicBezTo>
                  <a:pt x="51328" y="55014"/>
                  <a:pt x="51611" y="55392"/>
                  <a:pt x="52084" y="55392"/>
                </a:cubicBezTo>
                <a:cubicBezTo>
                  <a:pt x="52462" y="55392"/>
                  <a:pt x="52746" y="55014"/>
                  <a:pt x="52746" y="54730"/>
                </a:cubicBezTo>
                <a:cubicBezTo>
                  <a:pt x="52746" y="54258"/>
                  <a:pt x="52368" y="53974"/>
                  <a:pt x="52084" y="53974"/>
                </a:cubicBezTo>
                <a:close/>
                <a:moveTo>
                  <a:pt x="59079" y="53974"/>
                </a:moveTo>
                <a:cubicBezTo>
                  <a:pt x="58701" y="53974"/>
                  <a:pt x="58323" y="54352"/>
                  <a:pt x="58323" y="54730"/>
                </a:cubicBezTo>
                <a:cubicBezTo>
                  <a:pt x="58323" y="55014"/>
                  <a:pt x="58512" y="55392"/>
                  <a:pt x="59079" y="55392"/>
                </a:cubicBezTo>
                <a:cubicBezTo>
                  <a:pt x="59363" y="55392"/>
                  <a:pt x="59741" y="55014"/>
                  <a:pt x="59741" y="54730"/>
                </a:cubicBezTo>
                <a:cubicBezTo>
                  <a:pt x="59741" y="54258"/>
                  <a:pt x="59363" y="53974"/>
                  <a:pt x="59079" y="53974"/>
                </a:cubicBezTo>
                <a:close/>
                <a:moveTo>
                  <a:pt x="65979" y="53974"/>
                </a:moveTo>
                <a:cubicBezTo>
                  <a:pt x="65601" y="53974"/>
                  <a:pt x="65318" y="54352"/>
                  <a:pt x="65318" y="54730"/>
                </a:cubicBezTo>
                <a:cubicBezTo>
                  <a:pt x="65318" y="55014"/>
                  <a:pt x="65507" y="55392"/>
                  <a:pt x="65979" y="55392"/>
                </a:cubicBezTo>
                <a:cubicBezTo>
                  <a:pt x="66357" y="55392"/>
                  <a:pt x="66735" y="55014"/>
                  <a:pt x="66735" y="54730"/>
                </a:cubicBezTo>
                <a:cubicBezTo>
                  <a:pt x="66735" y="54258"/>
                  <a:pt x="66357" y="53974"/>
                  <a:pt x="65979" y="53974"/>
                </a:cubicBezTo>
                <a:close/>
                <a:moveTo>
                  <a:pt x="69571" y="55676"/>
                </a:moveTo>
                <a:lnTo>
                  <a:pt x="69571" y="55676"/>
                </a:lnTo>
                <a:cubicBezTo>
                  <a:pt x="69193" y="55770"/>
                  <a:pt x="68815" y="55959"/>
                  <a:pt x="68815" y="56337"/>
                </a:cubicBezTo>
                <a:cubicBezTo>
                  <a:pt x="68815" y="56432"/>
                  <a:pt x="69004" y="56432"/>
                  <a:pt x="69004" y="56621"/>
                </a:cubicBezTo>
                <a:cubicBezTo>
                  <a:pt x="69193" y="56243"/>
                  <a:pt x="69288" y="55959"/>
                  <a:pt x="69571" y="55676"/>
                </a:cubicBezTo>
                <a:close/>
                <a:moveTo>
                  <a:pt x="6712" y="55770"/>
                </a:moveTo>
                <a:cubicBezTo>
                  <a:pt x="6334" y="55770"/>
                  <a:pt x="5956" y="56054"/>
                  <a:pt x="5956" y="56432"/>
                </a:cubicBezTo>
                <a:cubicBezTo>
                  <a:pt x="5956" y="56810"/>
                  <a:pt x="6239" y="57188"/>
                  <a:pt x="6712" y="57188"/>
                </a:cubicBezTo>
                <a:cubicBezTo>
                  <a:pt x="7090" y="57188"/>
                  <a:pt x="7374" y="56810"/>
                  <a:pt x="7374" y="56432"/>
                </a:cubicBezTo>
                <a:cubicBezTo>
                  <a:pt x="7374" y="55959"/>
                  <a:pt x="7090" y="55770"/>
                  <a:pt x="6712" y="55770"/>
                </a:cubicBezTo>
                <a:close/>
                <a:moveTo>
                  <a:pt x="13707" y="55770"/>
                </a:moveTo>
                <a:cubicBezTo>
                  <a:pt x="13329" y="55770"/>
                  <a:pt x="12951" y="56054"/>
                  <a:pt x="12951" y="56432"/>
                </a:cubicBezTo>
                <a:cubicBezTo>
                  <a:pt x="12951" y="56810"/>
                  <a:pt x="13234" y="57188"/>
                  <a:pt x="13707" y="57188"/>
                </a:cubicBezTo>
                <a:cubicBezTo>
                  <a:pt x="13990" y="57188"/>
                  <a:pt x="14368" y="56810"/>
                  <a:pt x="14368" y="56432"/>
                </a:cubicBezTo>
                <a:cubicBezTo>
                  <a:pt x="14368" y="55959"/>
                  <a:pt x="13990" y="55770"/>
                  <a:pt x="13707" y="55770"/>
                </a:cubicBezTo>
                <a:close/>
                <a:moveTo>
                  <a:pt x="20607" y="55770"/>
                </a:moveTo>
                <a:cubicBezTo>
                  <a:pt x="20324" y="55770"/>
                  <a:pt x="19945" y="56054"/>
                  <a:pt x="19945" y="56432"/>
                </a:cubicBezTo>
                <a:cubicBezTo>
                  <a:pt x="19945" y="56810"/>
                  <a:pt x="20135" y="57188"/>
                  <a:pt x="20607" y="57188"/>
                </a:cubicBezTo>
                <a:cubicBezTo>
                  <a:pt x="20985" y="57188"/>
                  <a:pt x="21363" y="56810"/>
                  <a:pt x="21363" y="56432"/>
                </a:cubicBezTo>
                <a:cubicBezTo>
                  <a:pt x="21363" y="55959"/>
                  <a:pt x="21080" y="55770"/>
                  <a:pt x="20607" y="55770"/>
                </a:cubicBezTo>
                <a:close/>
                <a:moveTo>
                  <a:pt x="27602" y="55770"/>
                </a:moveTo>
                <a:cubicBezTo>
                  <a:pt x="27224" y="55770"/>
                  <a:pt x="26846" y="56054"/>
                  <a:pt x="26846" y="56432"/>
                </a:cubicBezTo>
                <a:cubicBezTo>
                  <a:pt x="26846" y="56810"/>
                  <a:pt x="27129" y="57188"/>
                  <a:pt x="27602" y="57188"/>
                </a:cubicBezTo>
                <a:cubicBezTo>
                  <a:pt x="27980" y="57188"/>
                  <a:pt x="28358" y="56810"/>
                  <a:pt x="28358" y="56432"/>
                </a:cubicBezTo>
                <a:cubicBezTo>
                  <a:pt x="28358" y="55959"/>
                  <a:pt x="28075" y="55770"/>
                  <a:pt x="27602" y="55770"/>
                </a:cubicBezTo>
                <a:close/>
                <a:moveTo>
                  <a:pt x="34691" y="55770"/>
                </a:moveTo>
                <a:cubicBezTo>
                  <a:pt x="34313" y="55770"/>
                  <a:pt x="33935" y="56054"/>
                  <a:pt x="33935" y="56432"/>
                </a:cubicBezTo>
                <a:cubicBezTo>
                  <a:pt x="33935" y="56810"/>
                  <a:pt x="34219" y="57188"/>
                  <a:pt x="34691" y="57188"/>
                </a:cubicBezTo>
                <a:cubicBezTo>
                  <a:pt x="35070" y="57188"/>
                  <a:pt x="35448" y="56810"/>
                  <a:pt x="35448" y="56432"/>
                </a:cubicBezTo>
                <a:cubicBezTo>
                  <a:pt x="35259" y="55959"/>
                  <a:pt x="35070" y="55770"/>
                  <a:pt x="34691" y="55770"/>
                </a:cubicBezTo>
                <a:close/>
                <a:moveTo>
                  <a:pt x="41686" y="55770"/>
                </a:moveTo>
                <a:cubicBezTo>
                  <a:pt x="41308" y="55770"/>
                  <a:pt x="40930" y="56054"/>
                  <a:pt x="40930" y="56432"/>
                </a:cubicBezTo>
                <a:cubicBezTo>
                  <a:pt x="40930" y="56810"/>
                  <a:pt x="41214" y="57188"/>
                  <a:pt x="41686" y="57188"/>
                </a:cubicBezTo>
                <a:cubicBezTo>
                  <a:pt x="42064" y="57188"/>
                  <a:pt x="42348" y="56810"/>
                  <a:pt x="42348" y="56432"/>
                </a:cubicBezTo>
                <a:cubicBezTo>
                  <a:pt x="42253" y="55959"/>
                  <a:pt x="42064" y="55770"/>
                  <a:pt x="41686" y="55770"/>
                </a:cubicBezTo>
                <a:close/>
                <a:moveTo>
                  <a:pt x="48681" y="55770"/>
                </a:moveTo>
                <a:cubicBezTo>
                  <a:pt x="48303" y="55770"/>
                  <a:pt x="47925" y="56054"/>
                  <a:pt x="47925" y="56432"/>
                </a:cubicBezTo>
                <a:cubicBezTo>
                  <a:pt x="47925" y="56810"/>
                  <a:pt x="48114" y="57188"/>
                  <a:pt x="48681" y="57188"/>
                </a:cubicBezTo>
                <a:cubicBezTo>
                  <a:pt x="48965" y="57188"/>
                  <a:pt x="49343" y="56810"/>
                  <a:pt x="49343" y="56432"/>
                </a:cubicBezTo>
                <a:cubicBezTo>
                  <a:pt x="49248" y="55959"/>
                  <a:pt x="48965" y="55770"/>
                  <a:pt x="48681" y="55770"/>
                </a:cubicBezTo>
                <a:close/>
                <a:moveTo>
                  <a:pt x="55581" y="55770"/>
                </a:moveTo>
                <a:cubicBezTo>
                  <a:pt x="55298" y="55770"/>
                  <a:pt x="54920" y="56054"/>
                  <a:pt x="54920" y="56432"/>
                </a:cubicBezTo>
                <a:cubicBezTo>
                  <a:pt x="54920" y="56810"/>
                  <a:pt x="55109" y="57188"/>
                  <a:pt x="55581" y="57188"/>
                </a:cubicBezTo>
                <a:cubicBezTo>
                  <a:pt x="55960" y="57188"/>
                  <a:pt x="56338" y="56810"/>
                  <a:pt x="56338" y="56432"/>
                </a:cubicBezTo>
                <a:cubicBezTo>
                  <a:pt x="56243" y="55959"/>
                  <a:pt x="55960" y="55770"/>
                  <a:pt x="55581" y="55770"/>
                </a:cubicBezTo>
                <a:close/>
                <a:moveTo>
                  <a:pt x="62576" y="55770"/>
                </a:moveTo>
                <a:cubicBezTo>
                  <a:pt x="62198" y="55770"/>
                  <a:pt x="61820" y="56054"/>
                  <a:pt x="61820" y="56432"/>
                </a:cubicBezTo>
                <a:cubicBezTo>
                  <a:pt x="61820" y="56810"/>
                  <a:pt x="62104" y="57188"/>
                  <a:pt x="62576" y="57188"/>
                </a:cubicBezTo>
                <a:cubicBezTo>
                  <a:pt x="62954" y="57188"/>
                  <a:pt x="63333" y="56810"/>
                  <a:pt x="63333" y="56432"/>
                </a:cubicBezTo>
                <a:cubicBezTo>
                  <a:pt x="63144" y="55959"/>
                  <a:pt x="62954" y="55770"/>
                  <a:pt x="62576" y="55770"/>
                </a:cubicBezTo>
                <a:close/>
                <a:moveTo>
                  <a:pt x="10209" y="57377"/>
                </a:moveTo>
                <a:cubicBezTo>
                  <a:pt x="9831" y="57377"/>
                  <a:pt x="9548" y="57755"/>
                  <a:pt x="9548" y="58133"/>
                </a:cubicBezTo>
                <a:cubicBezTo>
                  <a:pt x="9548" y="58417"/>
                  <a:pt x="9737" y="58795"/>
                  <a:pt x="10209" y="58795"/>
                </a:cubicBezTo>
                <a:cubicBezTo>
                  <a:pt x="10587" y="58795"/>
                  <a:pt x="10966" y="58511"/>
                  <a:pt x="10966" y="58133"/>
                </a:cubicBezTo>
                <a:cubicBezTo>
                  <a:pt x="10871" y="57755"/>
                  <a:pt x="10587" y="57377"/>
                  <a:pt x="10209" y="57377"/>
                </a:cubicBezTo>
                <a:close/>
                <a:moveTo>
                  <a:pt x="17204" y="57377"/>
                </a:moveTo>
                <a:cubicBezTo>
                  <a:pt x="16826" y="57377"/>
                  <a:pt x="16543" y="57755"/>
                  <a:pt x="16543" y="58133"/>
                </a:cubicBezTo>
                <a:cubicBezTo>
                  <a:pt x="16543" y="58417"/>
                  <a:pt x="16732" y="58795"/>
                  <a:pt x="17204" y="58795"/>
                </a:cubicBezTo>
                <a:cubicBezTo>
                  <a:pt x="17582" y="58795"/>
                  <a:pt x="17960" y="58511"/>
                  <a:pt x="17960" y="58133"/>
                </a:cubicBezTo>
                <a:cubicBezTo>
                  <a:pt x="17771" y="57755"/>
                  <a:pt x="17582" y="57377"/>
                  <a:pt x="17204" y="57377"/>
                </a:cubicBezTo>
                <a:close/>
                <a:moveTo>
                  <a:pt x="24199" y="57377"/>
                </a:moveTo>
                <a:cubicBezTo>
                  <a:pt x="23821" y="57377"/>
                  <a:pt x="23443" y="57755"/>
                  <a:pt x="23443" y="58133"/>
                </a:cubicBezTo>
                <a:cubicBezTo>
                  <a:pt x="23443" y="58417"/>
                  <a:pt x="23726" y="58795"/>
                  <a:pt x="24199" y="58795"/>
                </a:cubicBezTo>
                <a:cubicBezTo>
                  <a:pt x="24577" y="58795"/>
                  <a:pt x="24861" y="58511"/>
                  <a:pt x="24861" y="58133"/>
                </a:cubicBezTo>
                <a:cubicBezTo>
                  <a:pt x="24766" y="57755"/>
                  <a:pt x="24577" y="57377"/>
                  <a:pt x="24199" y="57377"/>
                </a:cubicBezTo>
                <a:close/>
                <a:moveTo>
                  <a:pt x="31099" y="57377"/>
                </a:moveTo>
                <a:cubicBezTo>
                  <a:pt x="30816" y="57377"/>
                  <a:pt x="30438" y="57755"/>
                  <a:pt x="30438" y="58133"/>
                </a:cubicBezTo>
                <a:cubicBezTo>
                  <a:pt x="30438" y="58417"/>
                  <a:pt x="30627" y="58795"/>
                  <a:pt x="31099" y="58795"/>
                </a:cubicBezTo>
                <a:cubicBezTo>
                  <a:pt x="31478" y="58795"/>
                  <a:pt x="31856" y="58511"/>
                  <a:pt x="31856" y="58133"/>
                </a:cubicBezTo>
                <a:cubicBezTo>
                  <a:pt x="31761" y="57755"/>
                  <a:pt x="31478" y="57377"/>
                  <a:pt x="31099" y="57377"/>
                </a:cubicBezTo>
                <a:close/>
                <a:moveTo>
                  <a:pt x="38094" y="57377"/>
                </a:moveTo>
                <a:cubicBezTo>
                  <a:pt x="37811" y="57377"/>
                  <a:pt x="37433" y="57755"/>
                  <a:pt x="37433" y="58133"/>
                </a:cubicBezTo>
                <a:cubicBezTo>
                  <a:pt x="37433" y="58417"/>
                  <a:pt x="37622" y="58795"/>
                  <a:pt x="38094" y="58795"/>
                </a:cubicBezTo>
                <a:cubicBezTo>
                  <a:pt x="38472" y="58795"/>
                  <a:pt x="38851" y="58511"/>
                  <a:pt x="38851" y="58133"/>
                </a:cubicBezTo>
                <a:cubicBezTo>
                  <a:pt x="38851" y="57755"/>
                  <a:pt x="38472" y="57377"/>
                  <a:pt x="38094" y="57377"/>
                </a:cubicBezTo>
                <a:close/>
                <a:moveTo>
                  <a:pt x="45089" y="57377"/>
                </a:moveTo>
                <a:cubicBezTo>
                  <a:pt x="44711" y="57377"/>
                  <a:pt x="44333" y="57755"/>
                  <a:pt x="44333" y="58133"/>
                </a:cubicBezTo>
                <a:cubicBezTo>
                  <a:pt x="44333" y="58417"/>
                  <a:pt x="44617" y="58795"/>
                  <a:pt x="45089" y="58795"/>
                </a:cubicBezTo>
                <a:cubicBezTo>
                  <a:pt x="45467" y="58795"/>
                  <a:pt x="45845" y="58511"/>
                  <a:pt x="45845" y="58133"/>
                </a:cubicBezTo>
                <a:cubicBezTo>
                  <a:pt x="45845" y="57755"/>
                  <a:pt x="45467" y="57377"/>
                  <a:pt x="45089" y="57377"/>
                </a:cubicBezTo>
                <a:close/>
                <a:moveTo>
                  <a:pt x="52084" y="57377"/>
                </a:moveTo>
                <a:cubicBezTo>
                  <a:pt x="51706" y="57377"/>
                  <a:pt x="51328" y="57755"/>
                  <a:pt x="51328" y="58133"/>
                </a:cubicBezTo>
                <a:cubicBezTo>
                  <a:pt x="51328" y="58417"/>
                  <a:pt x="51611" y="58795"/>
                  <a:pt x="52084" y="58795"/>
                </a:cubicBezTo>
                <a:cubicBezTo>
                  <a:pt x="52462" y="58795"/>
                  <a:pt x="52746" y="58511"/>
                  <a:pt x="52746" y="58133"/>
                </a:cubicBezTo>
                <a:cubicBezTo>
                  <a:pt x="52746" y="57755"/>
                  <a:pt x="52368" y="57377"/>
                  <a:pt x="52084" y="57377"/>
                </a:cubicBezTo>
                <a:close/>
                <a:moveTo>
                  <a:pt x="59079" y="57377"/>
                </a:moveTo>
                <a:cubicBezTo>
                  <a:pt x="58701" y="57377"/>
                  <a:pt x="58323" y="57755"/>
                  <a:pt x="58323" y="58133"/>
                </a:cubicBezTo>
                <a:cubicBezTo>
                  <a:pt x="58323" y="58417"/>
                  <a:pt x="58512" y="58795"/>
                  <a:pt x="59079" y="58795"/>
                </a:cubicBezTo>
                <a:cubicBezTo>
                  <a:pt x="59363" y="58795"/>
                  <a:pt x="59741" y="58511"/>
                  <a:pt x="59741" y="58133"/>
                </a:cubicBezTo>
                <a:cubicBezTo>
                  <a:pt x="59741" y="57755"/>
                  <a:pt x="59363" y="57377"/>
                  <a:pt x="59079" y="57377"/>
                </a:cubicBezTo>
                <a:close/>
                <a:moveTo>
                  <a:pt x="65979" y="57377"/>
                </a:moveTo>
                <a:cubicBezTo>
                  <a:pt x="65601" y="57377"/>
                  <a:pt x="65318" y="57755"/>
                  <a:pt x="65318" y="58133"/>
                </a:cubicBezTo>
                <a:cubicBezTo>
                  <a:pt x="65318" y="58417"/>
                  <a:pt x="65507" y="58795"/>
                  <a:pt x="65979" y="58795"/>
                </a:cubicBezTo>
                <a:cubicBezTo>
                  <a:pt x="66357" y="58795"/>
                  <a:pt x="66735" y="58511"/>
                  <a:pt x="66735" y="58133"/>
                </a:cubicBezTo>
                <a:cubicBezTo>
                  <a:pt x="66735" y="57755"/>
                  <a:pt x="66357" y="57377"/>
                  <a:pt x="65979" y="57377"/>
                </a:cubicBezTo>
                <a:close/>
                <a:moveTo>
                  <a:pt x="13707" y="59173"/>
                </a:moveTo>
                <a:cubicBezTo>
                  <a:pt x="13329" y="59173"/>
                  <a:pt x="12951" y="59551"/>
                  <a:pt x="12951" y="59929"/>
                </a:cubicBezTo>
                <a:cubicBezTo>
                  <a:pt x="12951" y="60213"/>
                  <a:pt x="13234" y="60591"/>
                  <a:pt x="13707" y="60591"/>
                </a:cubicBezTo>
                <a:cubicBezTo>
                  <a:pt x="13990" y="60591"/>
                  <a:pt x="14368" y="60213"/>
                  <a:pt x="14368" y="59929"/>
                </a:cubicBezTo>
                <a:cubicBezTo>
                  <a:pt x="14368" y="59551"/>
                  <a:pt x="13990" y="59173"/>
                  <a:pt x="13707" y="59173"/>
                </a:cubicBezTo>
                <a:close/>
                <a:moveTo>
                  <a:pt x="20607" y="59173"/>
                </a:moveTo>
                <a:cubicBezTo>
                  <a:pt x="20324" y="59173"/>
                  <a:pt x="19945" y="59551"/>
                  <a:pt x="19945" y="59929"/>
                </a:cubicBezTo>
                <a:cubicBezTo>
                  <a:pt x="19945" y="60213"/>
                  <a:pt x="20135" y="60591"/>
                  <a:pt x="20607" y="60591"/>
                </a:cubicBezTo>
                <a:cubicBezTo>
                  <a:pt x="20985" y="60591"/>
                  <a:pt x="21363" y="60213"/>
                  <a:pt x="21363" y="59929"/>
                </a:cubicBezTo>
                <a:cubicBezTo>
                  <a:pt x="21363" y="59551"/>
                  <a:pt x="21080" y="59173"/>
                  <a:pt x="20607" y="59173"/>
                </a:cubicBezTo>
                <a:close/>
                <a:moveTo>
                  <a:pt x="27602" y="59173"/>
                </a:moveTo>
                <a:cubicBezTo>
                  <a:pt x="27224" y="59173"/>
                  <a:pt x="26846" y="59551"/>
                  <a:pt x="26846" y="59929"/>
                </a:cubicBezTo>
                <a:cubicBezTo>
                  <a:pt x="26846" y="60213"/>
                  <a:pt x="27129" y="60591"/>
                  <a:pt x="27602" y="60591"/>
                </a:cubicBezTo>
                <a:cubicBezTo>
                  <a:pt x="27980" y="60591"/>
                  <a:pt x="28358" y="60213"/>
                  <a:pt x="28358" y="59929"/>
                </a:cubicBezTo>
                <a:cubicBezTo>
                  <a:pt x="28358" y="59551"/>
                  <a:pt x="28075" y="59173"/>
                  <a:pt x="27602" y="59173"/>
                </a:cubicBezTo>
                <a:close/>
                <a:moveTo>
                  <a:pt x="34691" y="59173"/>
                </a:moveTo>
                <a:cubicBezTo>
                  <a:pt x="34313" y="59173"/>
                  <a:pt x="33935" y="59551"/>
                  <a:pt x="33935" y="59929"/>
                </a:cubicBezTo>
                <a:cubicBezTo>
                  <a:pt x="33935" y="60213"/>
                  <a:pt x="34219" y="60591"/>
                  <a:pt x="34691" y="60591"/>
                </a:cubicBezTo>
                <a:cubicBezTo>
                  <a:pt x="35070" y="60591"/>
                  <a:pt x="35448" y="60213"/>
                  <a:pt x="35448" y="59929"/>
                </a:cubicBezTo>
                <a:cubicBezTo>
                  <a:pt x="35259" y="59551"/>
                  <a:pt x="35070" y="59173"/>
                  <a:pt x="34691" y="59173"/>
                </a:cubicBezTo>
                <a:close/>
                <a:moveTo>
                  <a:pt x="41686" y="59173"/>
                </a:moveTo>
                <a:cubicBezTo>
                  <a:pt x="41308" y="59173"/>
                  <a:pt x="40930" y="59551"/>
                  <a:pt x="40930" y="59929"/>
                </a:cubicBezTo>
                <a:cubicBezTo>
                  <a:pt x="40930" y="60213"/>
                  <a:pt x="41214" y="60591"/>
                  <a:pt x="41686" y="60591"/>
                </a:cubicBezTo>
                <a:cubicBezTo>
                  <a:pt x="42064" y="60591"/>
                  <a:pt x="42348" y="60213"/>
                  <a:pt x="42348" y="59929"/>
                </a:cubicBezTo>
                <a:cubicBezTo>
                  <a:pt x="42253" y="59551"/>
                  <a:pt x="42064" y="59173"/>
                  <a:pt x="41686" y="59173"/>
                </a:cubicBezTo>
                <a:close/>
                <a:moveTo>
                  <a:pt x="48681" y="59173"/>
                </a:moveTo>
                <a:cubicBezTo>
                  <a:pt x="48303" y="59173"/>
                  <a:pt x="47925" y="59551"/>
                  <a:pt x="47925" y="59929"/>
                </a:cubicBezTo>
                <a:cubicBezTo>
                  <a:pt x="47925" y="60213"/>
                  <a:pt x="48114" y="60591"/>
                  <a:pt x="48681" y="60591"/>
                </a:cubicBezTo>
                <a:cubicBezTo>
                  <a:pt x="48965" y="60591"/>
                  <a:pt x="49343" y="60213"/>
                  <a:pt x="49343" y="59929"/>
                </a:cubicBezTo>
                <a:cubicBezTo>
                  <a:pt x="49248" y="59551"/>
                  <a:pt x="48965" y="59173"/>
                  <a:pt x="48681" y="59173"/>
                </a:cubicBezTo>
                <a:close/>
                <a:moveTo>
                  <a:pt x="55581" y="59173"/>
                </a:moveTo>
                <a:cubicBezTo>
                  <a:pt x="55298" y="59173"/>
                  <a:pt x="54920" y="59551"/>
                  <a:pt x="54920" y="59929"/>
                </a:cubicBezTo>
                <a:cubicBezTo>
                  <a:pt x="54920" y="60213"/>
                  <a:pt x="55109" y="60591"/>
                  <a:pt x="55581" y="60591"/>
                </a:cubicBezTo>
                <a:cubicBezTo>
                  <a:pt x="55960" y="60591"/>
                  <a:pt x="56338" y="60213"/>
                  <a:pt x="56338" y="59929"/>
                </a:cubicBezTo>
                <a:cubicBezTo>
                  <a:pt x="56243" y="59551"/>
                  <a:pt x="55960" y="59173"/>
                  <a:pt x="55581" y="59173"/>
                </a:cubicBezTo>
                <a:close/>
                <a:moveTo>
                  <a:pt x="62576" y="59173"/>
                </a:moveTo>
                <a:cubicBezTo>
                  <a:pt x="62198" y="59173"/>
                  <a:pt x="61820" y="59551"/>
                  <a:pt x="61820" y="59929"/>
                </a:cubicBezTo>
                <a:cubicBezTo>
                  <a:pt x="61820" y="60213"/>
                  <a:pt x="62104" y="60591"/>
                  <a:pt x="62576" y="60591"/>
                </a:cubicBezTo>
                <a:cubicBezTo>
                  <a:pt x="62954" y="60591"/>
                  <a:pt x="63333" y="60213"/>
                  <a:pt x="63333" y="59929"/>
                </a:cubicBezTo>
                <a:cubicBezTo>
                  <a:pt x="63144" y="59551"/>
                  <a:pt x="62954" y="59173"/>
                  <a:pt x="62576" y="59173"/>
                </a:cubicBezTo>
                <a:close/>
                <a:moveTo>
                  <a:pt x="10209" y="60969"/>
                </a:moveTo>
                <a:cubicBezTo>
                  <a:pt x="9831" y="60969"/>
                  <a:pt x="9548" y="61253"/>
                  <a:pt x="9548" y="61631"/>
                </a:cubicBezTo>
                <a:cubicBezTo>
                  <a:pt x="9548" y="62009"/>
                  <a:pt x="9737" y="62387"/>
                  <a:pt x="10209" y="62387"/>
                </a:cubicBezTo>
                <a:cubicBezTo>
                  <a:pt x="10587" y="62387"/>
                  <a:pt x="10966" y="62009"/>
                  <a:pt x="10966" y="61631"/>
                </a:cubicBezTo>
                <a:cubicBezTo>
                  <a:pt x="10871" y="61158"/>
                  <a:pt x="10587" y="60969"/>
                  <a:pt x="10209" y="60969"/>
                </a:cubicBezTo>
                <a:close/>
                <a:moveTo>
                  <a:pt x="17204" y="60969"/>
                </a:moveTo>
                <a:cubicBezTo>
                  <a:pt x="16826" y="60969"/>
                  <a:pt x="16543" y="61253"/>
                  <a:pt x="16543" y="61631"/>
                </a:cubicBezTo>
                <a:cubicBezTo>
                  <a:pt x="16543" y="62009"/>
                  <a:pt x="16732" y="62387"/>
                  <a:pt x="17204" y="62387"/>
                </a:cubicBezTo>
                <a:cubicBezTo>
                  <a:pt x="17582" y="62387"/>
                  <a:pt x="17960" y="62009"/>
                  <a:pt x="17960" y="61631"/>
                </a:cubicBezTo>
                <a:cubicBezTo>
                  <a:pt x="17771" y="61158"/>
                  <a:pt x="17582" y="60969"/>
                  <a:pt x="17204" y="60969"/>
                </a:cubicBezTo>
                <a:close/>
                <a:moveTo>
                  <a:pt x="24199" y="60969"/>
                </a:moveTo>
                <a:cubicBezTo>
                  <a:pt x="23821" y="60969"/>
                  <a:pt x="23443" y="61253"/>
                  <a:pt x="23443" y="61631"/>
                </a:cubicBezTo>
                <a:cubicBezTo>
                  <a:pt x="23443" y="62009"/>
                  <a:pt x="23726" y="62387"/>
                  <a:pt x="24199" y="62387"/>
                </a:cubicBezTo>
                <a:cubicBezTo>
                  <a:pt x="24577" y="62387"/>
                  <a:pt x="24861" y="62009"/>
                  <a:pt x="24861" y="61631"/>
                </a:cubicBezTo>
                <a:cubicBezTo>
                  <a:pt x="24766" y="61158"/>
                  <a:pt x="24577" y="60969"/>
                  <a:pt x="24199" y="60969"/>
                </a:cubicBezTo>
                <a:close/>
                <a:moveTo>
                  <a:pt x="31099" y="60969"/>
                </a:moveTo>
                <a:cubicBezTo>
                  <a:pt x="30816" y="60969"/>
                  <a:pt x="30438" y="61253"/>
                  <a:pt x="30438" y="61631"/>
                </a:cubicBezTo>
                <a:cubicBezTo>
                  <a:pt x="30438" y="62009"/>
                  <a:pt x="30627" y="62387"/>
                  <a:pt x="31099" y="62387"/>
                </a:cubicBezTo>
                <a:cubicBezTo>
                  <a:pt x="31478" y="62387"/>
                  <a:pt x="31856" y="62009"/>
                  <a:pt x="31856" y="61631"/>
                </a:cubicBezTo>
                <a:cubicBezTo>
                  <a:pt x="31761" y="61158"/>
                  <a:pt x="31478" y="60969"/>
                  <a:pt x="31099" y="60969"/>
                </a:cubicBezTo>
                <a:close/>
                <a:moveTo>
                  <a:pt x="38094" y="60969"/>
                </a:moveTo>
                <a:cubicBezTo>
                  <a:pt x="37811" y="60969"/>
                  <a:pt x="37433" y="61253"/>
                  <a:pt x="37433" y="61631"/>
                </a:cubicBezTo>
                <a:cubicBezTo>
                  <a:pt x="37433" y="62009"/>
                  <a:pt x="37622" y="62387"/>
                  <a:pt x="38094" y="62387"/>
                </a:cubicBezTo>
                <a:cubicBezTo>
                  <a:pt x="38472" y="62387"/>
                  <a:pt x="38851" y="62009"/>
                  <a:pt x="38851" y="61631"/>
                </a:cubicBezTo>
                <a:cubicBezTo>
                  <a:pt x="38851" y="61158"/>
                  <a:pt x="38472" y="60969"/>
                  <a:pt x="38094" y="60969"/>
                </a:cubicBezTo>
                <a:close/>
                <a:moveTo>
                  <a:pt x="45089" y="60969"/>
                </a:moveTo>
                <a:cubicBezTo>
                  <a:pt x="44711" y="60969"/>
                  <a:pt x="44333" y="61253"/>
                  <a:pt x="44333" y="61631"/>
                </a:cubicBezTo>
                <a:cubicBezTo>
                  <a:pt x="44333" y="62009"/>
                  <a:pt x="44617" y="62387"/>
                  <a:pt x="45089" y="62387"/>
                </a:cubicBezTo>
                <a:cubicBezTo>
                  <a:pt x="45467" y="62387"/>
                  <a:pt x="45845" y="62009"/>
                  <a:pt x="45845" y="61631"/>
                </a:cubicBezTo>
                <a:cubicBezTo>
                  <a:pt x="45845" y="61158"/>
                  <a:pt x="45467" y="60969"/>
                  <a:pt x="45089" y="60969"/>
                </a:cubicBezTo>
                <a:close/>
                <a:moveTo>
                  <a:pt x="52084" y="60969"/>
                </a:moveTo>
                <a:cubicBezTo>
                  <a:pt x="51706" y="60969"/>
                  <a:pt x="51328" y="61253"/>
                  <a:pt x="51328" y="61631"/>
                </a:cubicBezTo>
                <a:cubicBezTo>
                  <a:pt x="51328" y="62009"/>
                  <a:pt x="51611" y="62387"/>
                  <a:pt x="52084" y="62387"/>
                </a:cubicBezTo>
                <a:cubicBezTo>
                  <a:pt x="52462" y="62387"/>
                  <a:pt x="52746" y="62009"/>
                  <a:pt x="52746" y="61631"/>
                </a:cubicBezTo>
                <a:cubicBezTo>
                  <a:pt x="52746" y="61158"/>
                  <a:pt x="52368" y="60969"/>
                  <a:pt x="52084" y="60969"/>
                </a:cubicBezTo>
                <a:close/>
                <a:moveTo>
                  <a:pt x="59079" y="60969"/>
                </a:moveTo>
                <a:cubicBezTo>
                  <a:pt x="58701" y="60969"/>
                  <a:pt x="58323" y="61253"/>
                  <a:pt x="58323" y="61631"/>
                </a:cubicBezTo>
                <a:cubicBezTo>
                  <a:pt x="58323" y="62009"/>
                  <a:pt x="58512" y="62387"/>
                  <a:pt x="59079" y="62387"/>
                </a:cubicBezTo>
                <a:cubicBezTo>
                  <a:pt x="59363" y="62387"/>
                  <a:pt x="59741" y="62009"/>
                  <a:pt x="59741" y="61631"/>
                </a:cubicBezTo>
                <a:cubicBezTo>
                  <a:pt x="59741" y="61158"/>
                  <a:pt x="59363" y="60969"/>
                  <a:pt x="59079" y="60969"/>
                </a:cubicBezTo>
                <a:close/>
                <a:moveTo>
                  <a:pt x="13707" y="62670"/>
                </a:moveTo>
                <a:cubicBezTo>
                  <a:pt x="13329" y="62670"/>
                  <a:pt x="12951" y="63049"/>
                  <a:pt x="12951" y="63427"/>
                </a:cubicBezTo>
                <a:cubicBezTo>
                  <a:pt x="12951" y="63805"/>
                  <a:pt x="13234" y="64183"/>
                  <a:pt x="13707" y="64183"/>
                </a:cubicBezTo>
                <a:cubicBezTo>
                  <a:pt x="13990" y="64183"/>
                  <a:pt x="14368" y="63805"/>
                  <a:pt x="14368" y="63427"/>
                </a:cubicBezTo>
                <a:cubicBezTo>
                  <a:pt x="14368" y="62954"/>
                  <a:pt x="13990" y="62670"/>
                  <a:pt x="13707" y="62670"/>
                </a:cubicBezTo>
                <a:close/>
                <a:moveTo>
                  <a:pt x="20607" y="62670"/>
                </a:moveTo>
                <a:cubicBezTo>
                  <a:pt x="20324" y="62670"/>
                  <a:pt x="19945" y="63049"/>
                  <a:pt x="19945" y="63427"/>
                </a:cubicBezTo>
                <a:cubicBezTo>
                  <a:pt x="19945" y="63805"/>
                  <a:pt x="20135" y="64183"/>
                  <a:pt x="20607" y="64183"/>
                </a:cubicBezTo>
                <a:cubicBezTo>
                  <a:pt x="20985" y="64183"/>
                  <a:pt x="21363" y="63805"/>
                  <a:pt x="21363" y="63427"/>
                </a:cubicBezTo>
                <a:cubicBezTo>
                  <a:pt x="21363" y="62954"/>
                  <a:pt x="21080" y="62670"/>
                  <a:pt x="20607" y="62670"/>
                </a:cubicBezTo>
                <a:close/>
                <a:moveTo>
                  <a:pt x="27602" y="62670"/>
                </a:moveTo>
                <a:cubicBezTo>
                  <a:pt x="27224" y="62670"/>
                  <a:pt x="26846" y="63049"/>
                  <a:pt x="26846" y="63427"/>
                </a:cubicBezTo>
                <a:cubicBezTo>
                  <a:pt x="26846" y="63805"/>
                  <a:pt x="27129" y="64183"/>
                  <a:pt x="27602" y="64183"/>
                </a:cubicBezTo>
                <a:cubicBezTo>
                  <a:pt x="27980" y="64183"/>
                  <a:pt x="28358" y="63805"/>
                  <a:pt x="28358" y="63427"/>
                </a:cubicBezTo>
                <a:cubicBezTo>
                  <a:pt x="28358" y="62954"/>
                  <a:pt x="28075" y="62670"/>
                  <a:pt x="27602" y="62670"/>
                </a:cubicBezTo>
                <a:close/>
                <a:moveTo>
                  <a:pt x="34691" y="62670"/>
                </a:moveTo>
                <a:cubicBezTo>
                  <a:pt x="34313" y="62670"/>
                  <a:pt x="33935" y="63049"/>
                  <a:pt x="33935" y="63427"/>
                </a:cubicBezTo>
                <a:cubicBezTo>
                  <a:pt x="33935" y="63805"/>
                  <a:pt x="34219" y="64183"/>
                  <a:pt x="34691" y="64183"/>
                </a:cubicBezTo>
                <a:cubicBezTo>
                  <a:pt x="35070" y="64183"/>
                  <a:pt x="35448" y="63805"/>
                  <a:pt x="35448" y="63427"/>
                </a:cubicBezTo>
                <a:cubicBezTo>
                  <a:pt x="35259" y="62954"/>
                  <a:pt x="35070" y="62670"/>
                  <a:pt x="34691" y="62670"/>
                </a:cubicBezTo>
                <a:close/>
                <a:moveTo>
                  <a:pt x="41686" y="62670"/>
                </a:moveTo>
                <a:cubicBezTo>
                  <a:pt x="41308" y="62670"/>
                  <a:pt x="40930" y="63049"/>
                  <a:pt x="40930" y="63427"/>
                </a:cubicBezTo>
                <a:cubicBezTo>
                  <a:pt x="40930" y="63805"/>
                  <a:pt x="41214" y="64183"/>
                  <a:pt x="41686" y="64183"/>
                </a:cubicBezTo>
                <a:cubicBezTo>
                  <a:pt x="42064" y="64183"/>
                  <a:pt x="42348" y="63805"/>
                  <a:pt x="42348" y="63427"/>
                </a:cubicBezTo>
                <a:cubicBezTo>
                  <a:pt x="42253" y="62954"/>
                  <a:pt x="42064" y="62670"/>
                  <a:pt x="41686" y="62670"/>
                </a:cubicBezTo>
                <a:close/>
                <a:moveTo>
                  <a:pt x="48681" y="62670"/>
                </a:moveTo>
                <a:cubicBezTo>
                  <a:pt x="48303" y="62670"/>
                  <a:pt x="47925" y="63049"/>
                  <a:pt x="47925" y="63427"/>
                </a:cubicBezTo>
                <a:cubicBezTo>
                  <a:pt x="47925" y="63805"/>
                  <a:pt x="48114" y="64183"/>
                  <a:pt x="48681" y="64183"/>
                </a:cubicBezTo>
                <a:cubicBezTo>
                  <a:pt x="48965" y="64183"/>
                  <a:pt x="49343" y="63805"/>
                  <a:pt x="49343" y="63427"/>
                </a:cubicBezTo>
                <a:cubicBezTo>
                  <a:pt x="49248" y="62954"/>
                  <a:pt x="48965" y="62670"/>
                  <a:pt x="48681" y="62670"/>
                </a:cubicBezTo>
                <a:close/>
                <a:moveTo>
                  <a:pt x="55581" y="62670"/>
                </a:moveTo>
                <a:cubicBezTo>
                  <a:pt x="55298" y="62670"/>
                  <a:pt x="54920" y="63049"/>
                  <a:pt x="54920" y="63427"/>
                </a:cubicBezTo>
                <a:cubicBezTo>
                  <a:pt x="54920" y="63805"/>
                  <a:pt x="55109" y="64183"/>
                  <a:pt x="55581" y="64183"/>
                </a:cubicBezTo>
                <a:cubicBezTo>
                  <a:pt x="55960" y="64183"/>
                  <a:pt x="56338" y="63805"/>
                  <a:pt x="56338" y="63427"/>
                </a:cubicBezTo>
                <a:cubicBezTo>
                  <a:pt x="56243" y="62954"/>
                  <a:pt x="55960" y="62670"/>
                  <a:pt x="55581" y="62670"/>
                </a:cubicBezTo>
                <a:close/>
                <a:moveTo>
                  <a:pt x="62576" y="62670"/>
                </a:moveTo>
                <a:cubicBezTo>
                  <a:pt x="62198" y="62670"/>
                  <a:pt x="61820" y="63049"/>
                  <a:pt x="61820" y="63427"/>
                </a:cubicBezTo>
                <a:cubicBezTo>
                  <a:pt x="61820" y="63805"/>
                  <a:pt x="62104" y="64183"/>
                  <a:pt x="62576" y="64183"/>
                </a:cubicBezTo>
                <a:cubicBezTo>
                  <a:pt x="62954" y="64183"/>
                  <a:pt x="63333" y="63805"/>
                  <a:pt x="63333" y="63427"/>
                </a:cubicBezTo>
                <a:cubicBezTo>
                  <a:pt x="63144" y="62954"/>
                  <a:pt x="62954" y="62670"/>
                  <a:pt x="62576" y="62670"/>
                </a:cubicBezTo>
                <a:close/>
                <a:moveTo>
                  <a:pt x="17204" y="64372"/>
                </a:moveTo>
                <a:cubicBezTo>
                  <a:pt x="16826" y="64372"/>
                  <a:pt x="16543" y="64750"/>
                  <a:pt x="16543" y="65128"/>
                </a:cubicBezTo>
                <a:cubicBezTo>
                  <a:pt x="16543" y="65412"/>
                  <a:pt x="16732" y="65790"/>
                  <a:pt x="17204" y="65790"/>
                </a:cubicBezTo>
                <a:cubicBezTo>
                  <a:pt x="17582" y="65790"/>
                  <a:pt x="17960" y="65412"/>
                  <a:pt x="17960" y="65128"/>
                </a:cubicBezTo>
                <a:cubicBezTo>
                  <a:pt x="17771" y="64750"/>
                  <a:pt x="17582" y="64372"/>
                  <a:pt x="17204" y="64372"/>
                </a:cubicBezTo>
                <a:close/>
                <a:moveTo>
                  <a:pt x="24199" y="64372"/>
                </a:moveTo>
                <a:cubicBezTo>
                  <a:pt x="23821" y="64372"/>
                  <a:pt x="23443" y="64750"/>
                  <a:pt x="23443" y="65128"/>
                </a:cubicBezTo>
                <a:cubicBezTo>
                  <a:pt x="23443" y="65412"/>
                  <a:pt x="23726" y="65790"/>
                  <a:pt x="24199" y="65790"/>
                </a:cubicBezTo>
                <a:cubicBezTo>
                  <a:pt x="24577" y="65790"/>
                  <a:pt x="24861" y="65412"/>
                  <a:pt x="24861" y="65128"/>
                </a:cubicBezTo>
                <a:cubicBezTo>
                  <a:pt x="24766" y="64750"/>
                  <a:pt x="24577" y="64372"/>
                  <a:pt x="24199" y="64372"/>
                </a:cubicBezTo>
                <a:close/>
                <a:moveTo>
                  <a:pt x="31099" y="64372"/>
                </a:moveTo>
                <a:cubicBezTo>
                  <a:pt x="30816" y="64372"/>
                  <a:pt x="30438" y="64750"/>
                  <a:pt x="30438" y="65128"/>
                </a:cubicBezTo>
                <a:cubicBezTo>
                  <a:pt x="30438" y="65412"/>
                  <a:pt x="30627" y="65790"/>
                  <a:pt x="31099" y="65790"/>
                </a:cubicBezTo>
                <a:cubicBezTo>
                  <a:pt x="31478" y="65790"/>
                  <a:pt x="31856" y="65412"/>
                  <a:pt x="31856" y="65128"/>
                </a:cubicBezTo>
                <a:cubicBezTo>
                  <a:pt x="31761" y="64750"/>
                  <a:pt x="31478" y="64372"/>
                  <a:pt x="31099" y="64372"/>
                </a:cubicBezTo>
                <a:close/>
                <a:moveTo>
                  <a:pt x="38094" y="64372"/>
                </a:moveTo>
                <a:cubicBezTo>
                  <a:pt x="37811" y="64372"/>
                  <a:pt x="37433" y="64750"/>
                  <a:pt x="37433" y="65128"/>
                </a:cubicBezTo>
                <a:cubicBezTo>
                  <a:pt x="37433" y="65412"/>
                  <a:pt x="37622" y="65790"/>
                  <a:pt x="38094" y="65790"/>
                </a:cubicBezTo>
                <a:cubicBezTo>
                  <a:pt x="38472" y="65790"/>
                  <a:pt x="38851" y="65412"/>
                  <a:pt x="38851" y="65128"/>
                </a:cubicBezTo>
                <a:cubicBezTo>
                  <a:pt x="38851" y="64750"/>
                  <a:pt x="38472" y="64372"/>
                  <a:pt x="38094" y="64372"/>
                </a:cubicBezTo>
                <a:close/>
                <a:moveTo>
                  <a:pt x="45089" y="64372"/>
                </a:moveTo>
                <a:cubicBezTo>
                  <a:pt x="44711" y="64372"/>
                  <a:pt x="44333" y="64750"/>
                  <a:pt x="44333" y="65128"/>
                </a:cubicBezTo>
                <a:cubicBezTo>
                  <a:pt x="44333" y="65412"/>
                  <a:pt x="44617" y="65790"/>
                  <a:pt x="45089" y="65790"/>
                </a:cubicBezTo>
                <a:cubicBezTo>
                  <a:pt x="45467" y="65790"/>
                  <a:pt x="45845" y="65412"/>
                  <a:pt x="45845" y="65128"/>
                </a:cubicBezTo>
                <a:cubicBezTo>
                  <a:pt x="45845" y="64750"/>
                  <a:pt x="45467" y="64372"/>
                  <a:pt x="45089" y="64372"/>
                </a:cubicBezTo>
                <a:close/>
                <a:moveTo>
                  <a:pt x="52084" y="64372"/>
                </a:moveTo>
                <a:cubicBezTo>
                  <a:pt x="51706" y="64372"/>
                  <a:pt x="51328" y="64750"/>
                  <a:pt x="51328" y="65128"/>
                </a:cubicBezTo>
                <a:cubicBezTo>
                  <a:pt x="51328" y="65412"/>
                  <a:pt x="51611" y="65790"/>
                  <a:pt x="52084" y="65790"/>
                </a:cubicBezTo>
                <a:cubicBezTo>
                  <a:pt x="52462" y="65790"/>
                  <a:pt x="52746" y="65412"/>
                  <a:pt x="52746" y="65128"/>
                </a:cubicBezTo>
                <a:cubicBezTo>
                  <a:pt x="52746" y="64750"/>
                  <a:pt x="52368" y="64372"/>
                  <a:pt x="52084" y="64372"/>
                </a:cubicBezTo>
                <a:close/>
                <a:moveTo>
                  <a:pt x="59079" y="64372"/>
                </a:moveTo>
                <a:cubicBezTo>
                  <a:pt x="58701" y="64372"/>
                  <a:pt x="58323" y="64750"/>
                  <a:pt x="58323" y="65128"/>
                </a:cubicBezTo>
                <a:cubicBezTo>
                  <a:pt x="58323" y="65412"/>
                  <a:pt x="58512" y="65790"/>
                  <a:pt x="59079" y="65790"/>
                </a:cubicBezTo>
                <a:cubicBezTo>
                  <a:pt x="59363" y="65790"/>
                  <a:pt x="59741" y="65412"/>
                  <a:pt x="59741" y="65128"/>
                </a:cubicBezTo>
                <a:cubicBezTo>
                  <a:pt x="59741" y="64750"/>
                  <a:pt x="59363" y="64372"/>
                  <a:pt x="59079" y="64372"/>
                </a:cubicBezTo>
                <a:close/>
                <a:moveTo>
                  <a:pt x="20607" y="66168"/>
                </a:moveTo>
                <a:cubicBezTo>
                  <a:pt x="20324" y="66168"/>
                  <a:pt x="19945" y="66546"/>
                  <a:pt x="19945" y="66830"/>
                </a:cubicBezTo>
                <a:cubicBezTo>
                  <a:pt x="19945" y="67208"/>
                  <a:pt x="20135" y="67586"/>
                  <a:pt x="20607" y="67586"/>
                </a:cubicBezTo>
                <a:cubicBezTo>
                  <a:pt x="20985" y="67586"/>
                  <a:pt x="21363" y="67208"/>
                  <a:pt x="21363" y="66830"/>
                </a:cubicBezTo>
                <a:cubicBezTo>
                  <a:pt x="21363" y="66546"/>
                  <a:pt x="21080" y="66168"/>
                  <a:pt x="20607" y="66168"/>
                </a:cubicBezTo>
                <a:close/>
                <a:moveTo>
                  <a:pt x="27602" y="66168"/>
                </a:moveTo>
                <a:cubicBezTo>
                  <a:pt x="27224" y="66168"/>
                  <a:pt x="26846" y="66546"/>
                  <a:pt x="26846" y="66830"/>
                </a:cubicBezTo>
                <a:cubicBezTo>
                  <a:pt x="26846" y="67208"/>
                  <a:pt x="27129" y="67586"/>
                  <a:pt x="27602" y="67586"/>
                </a:cubicBezTo>
                <a:cubicBezTo>
                  <a:pt x="27980" y="67586"/>
                  <a:pt x="28358" y="67208"/>
                  <a:pt x="28358" y="66830"/>
                </a:cubicBezTo>
                <a:cubicBezTo>
                  <a:pt x="28358" y="66546"/>
                  <a:pt x="28075" y="66168"/>
                  <a:pt x="27602" y="66168"/>
                </a:cubicBezTo>
                <a:close/>
                <a:moveTo>
                  <a:pt x="34691" y="66168"/>
                </a:moveTo>
                <a:cubicBezTo>
                  <a:pt x="34313" y="66168"/>
                  <a:pt x="33935" y="66546"/>
                  <a:pt x="33935" y="66830"/>
                </a:cubicBezTo>
                <a:cubicBezTo>
                  <a:pt x="33935" y="67208"/>
                  <a:pt x="34219" y="67586"/>
                  <a:pt x="34691" y="67586"/>
                </a:cubicBezTo>
                <a:cubicBezTo>
                  <a:pt x="35070" y="67586"/>
                  <a:pt x="35448" y="67208"/>
                  <a:pt x="35448" y="66830"/>
                </a:cubicBezTo>
                <a:cubicBezTo>
                  <a:pt x="35259" y="66546"/>
                  <a:pt x="35070" y="66168"/>
                  <a:pt x="34691" y="66168"/>
                </a:cubicBezTo>
                <a:close/>
                <a:moveTo>
                  <a:pt x="41686" y="66168"/>
                </a:moveTo>
                <a:cubicBezTo>
                  <a:pt x="41308" y="66168"/>
                  <a:pt x="40930" y="66546"/>
                  <a:pt x="40930" y="66830"/>
                </a:cubicBezTo>
                <a:cubicBezTo>
                  <a:pt x="40930" y="67208"/>
                  <a:pt x="41214" y="67586"/>
                  <a:pt x="41686" y="67586"/>
                </a:cubicBezTo>
                <a:cubicBezTo>
                  <a:pt x="42064" y="67586"/>
                  <a:pt x="42348" y="67208"/>
                  <a:pt x="42348" y="66830"/>
                </a:cubicBezTo>
                <a:cubicBezTo>
                  <a:pt x="42253" y="66546"/>
                  <a:pt x="42064" y="66168"/>
                  <a:pt x="41686" y="66168"/>
                </a:cubicBezTo>
                <a:close/>
                <a:moveTo>
                  <a:pt x="48681" y="66168"/>
                </a:moveTo>
                <a:cubicBezTo>
                  <a:pt x="48303" y="66168"/>
                  <a:pt x="47925" y="66546"/>
                  <a:pt x="47925" y="66830"/>
                </a:cubicBezTo>
                <a:cubicBezTo>
                  <a:pt x="47925" y="67208"/>
                  <a:pt x="48114" y="67586"/>
                  <a:pt x="48681" y="67586"/>
                </a:cubicBezTo>
                <a:cubicBezTo>
                  <a:pt x="48965" y="67586"/>
                  <a:pt x="49343" y="67208"/>
                  <a:pt x="49343" y="66830"/>
                </a:cubicBezTo>
                <a:cubicBezTo>
                  <a:pt x="49248" y="66546"/>
                  <a:pt x="48965" y="66168"/>
                  <a:pt x="48681" y="66168"/>
                </a:cubicBezTo>
                <a:close/>
                <a:moveTo>
                  <a:pt x="55581" y="66168"/>
                </a:moveTo>
                <a:cubicBezTo>
                  <a:pt x="55298" y="66168"/>
                  <a:pt x="54920" y="66546"/>
                  <a:pt x="54920" y="66830"/>
                </a:cubicBezTo>
                <a:cubicBezTo>
                  <a:pt x="54920" y="67208"/>
                  <a:pt x="55109" y="67586"/>
                  <a:pt x="55581" y="67586"/>
                </a:cubicBezTo>
                <a:cubicBezTo>
                  <a:pt x="55960" y="67586"/>
                  <a:pt x="56338" y="67208"/>
                  <a:pt x="56338" y="66830"/>
                </a:cubicBezTo>
                <a:cubicBezTo>
                  <a:pt x="56243" y="66546"/>
                  <a:pt x="55960" y="66168"/>
                  <a:pt x="55581" y="66168"/>
                </a:cubicBezTo>
                <a:close/>
                <a:moveTo>
                  <a:pt x="17204" y="67964"/>
                </a:moveTo>
                <a:cubicBezTo>
                  <a:pt x="17110" y="67964"/>
                  <a:pt x="16826" y="68058"/>
                  <a:pt x="16732" y="68153"/>
                </a:cubicBezTo>
                <a:cubicBezTo>
                  <a:pt x="16826" y="68247"/>
                  <a:pt x="17110" y="68436"/>
                  <a:pt x="17204" y="68436"/>
                </a:cubicBezTo>
                <a:cubicBezTo>
                  <a:pt x="17488" y="68531"/>
                  <a:pt x="17582" y="68625"/>
                  <a:pt x="17771" y="68720"/>
                </a:cubicBezTo>
                <a:cubicBezTo>
                  <a:pt x="17771" y="68625"/>
                  <a:pt x="17960" y="68625"/>
                  <a:pt x="17960" y="68625"/>
                </a:cubicBezTo>
                <a:cubicBezTo>
                  <a:pt x="17771" y="68247"/>
                  <a:pt x="17582" y="67964"/>
                  <a:pt x="17204" y="67964"/>
                </a:cubicBezTo>
                <a:close/>
                <a:moveTo>
                  <a:pt x="24199" y="67964"/>
                </a:moveTo>
                <a:cubicBezTo>
                  <a:pt x="23821" y="67964"/>
                  <a:pt x="23443" y="68247"/>
                  <a:pt x="23443" y="68625"/>
                </a:cubicBezTo>
                <a:cubicBezTo>
                  <a:pt x="23443" y="69004"/>
                  <a:pt x="23726" y="69382"/>
                  <a:pt x="24199" y="69382"/>
                </a:cubicBezTo>
                <a:cubicBezTo>
                  <a:pt x="24577" y="69382"/>
                  <a:pt x="24861" y="69004"/>
                  <a:pt x="24861" y="68625"/>
                </a:cubicBezTo>
                <a:cubicBezTo>
                  <a:pt x="24766" y="68247"/>
                  <a:pt x="24577" y="67964"/>
                  <a:pt x="24199" y="67964"/>
                </a:cubicBezTo>
                <a:close/>
                <a:moveTo>
                  <a:pt x="31099" y="67964"/>
                </a:moveTo>
                <a:cubicBezTo>
                  <a:pt x="30816" y="67964"/>
                  <a:pt x="30438" y="68247"/>
                  <a:pt x="30438" y="68625"/>
                </a:cubicBezTo>
                <a:cubicBezTo>
                  <a:pt x="30438" y="69004"/>
                  <a:pt x="30627" y="69382"/>
                  <a:pt x="31099" y="69382"/>
                </a:cubicBezTo>
                <a:cubicBezTo>
                  <a:pt x="31478" y="69382"/>
                  <a:pt x="31856" y="69004"/>
                  <a:pt x="31856" y="68625"/>
                </a:cubicBezTo>
                <a:cubicBezTo>
                  <a:pt x="31761" y="68247"/>
                  <a:pt x="31478" y="67964"/>
                  <a:pt x="31099" y="67964"/>
                </a:cubicBezTo>
                <a:close/>
                <a:moveTo>
                  <a:pt x="38094" y="67964"/>
                </a:moveTo>
                <a:cubicBezTo>
                  <a:pt x="37811" y="67964"/>
                  <a:pt x="37433" y="68247"/>
                  <a:pt x="37433" y="68625"/>
                </a:cubicBezTo>
                <a:cubicBezTo>
                  <a:pt x="37433" y="69004"/>
                  <a:pt x="37622" y="69382"/>
                  <a:pt x="38094" y="69382"/>
                </a:cubicBezTo>
                <a:cubicBezTo>
                  <a:pt x="38472" y="69382"/>
                  <a:pt x="38851" y="69004"/>
                  <a:pt x="38851" y="68625"/>
                </a:cubicBezTo>
                <a:cubicBezTo>
                  <a:pt x="38851" y="68247"/>
                  <a:pt x="38472" y="67964"/>
                  <a:pt x="38094" y="67964"/>
                </a:cubicBezTo>
                <a:close/>
                <a:moveTo>
                  <a:pt x="45089" y="67964"/>
                </a:moveTo>
                <a:cubicBezTo>
                  <a:pt x="44711" y="67964"/>
                  <a:pt x="44333" y="68247"/>
                  <a:pt x="44333" y="68625"/>
                </a:cubicBezTo>
                <a:cubicBezTo>
                  <a:pt x="44333" y="69004"/>
                  <a:pt x="44617" y="69382"/>
                  <a:pt x="45089" y="69382"/>
                </a:cubicBezTo>
                <a:cubicBezTo>
                  <a:pt x="45467" y="69382"/>
                  <a:pt x="45845" y="69004"/>
                  <a:pt x="45845" y="68625"/>
                </a:cubicBezTo>
                <a:cubicBezTo>
                  <a:pt x="45845" y="68247"/>
                  <a:pt x="45467" y="67964"/>
                  <a:pt x="45089" y="67964"/>
                </a:cubicBezTo>
                <a:close/>
                <a:moveTo>
                  <a:pt x="52084" y="67964"/>
                </a:moveTo>
                <a:cubicBezTo>
                  <a:pt x="51706" y="67964"/>
                  <a:pt x="51328" y="68247"/>
                  <a:pt x="51328" y="68625"/>
                </a:cubicBezTo>
                <a:cubicBezTo>
                  <a:pt x="51328" y="69004"/>
                  <a:pt x="51611" y="69382"/>
                  <a:pt x="52084" y="69382"/>
                </a:cubicBezTo>
                <a:cubicBezTo>
                  <a:pt x="52462" y="69382"/>
                  <a:pt x="52746" y="69004"/>
                  <a:pt x="52746" y="68625"/>
                </a:cubicBezTo>
                <a:cubicBezTo>
                  <a:pt x="52746" y="68247"/>
                  <a:pt x="52368" y="67964"/>
                  <a:pt x="52084" y="67964"/>
                </a:cubicBezTo>
                <a:close/>
                <a:moveTo>
                  <a:pt x="20607" y="69665"/>
                </a:moveTo>
                <a:cubicBezTo>
                  <a:pt x="20418" y="69665"/>
                  <a:pt x="20135" y="69949"/>
                  <a:pt x="20040" y="70138"/>
                </a:cubicBezTo>
                <a:cubicBezTo>
                  <a:pt x="20418" y="70421"/>
                  <a:pt x="20796" y="70516"/>
                  <a:pt x="21080" y="70611"/>
                </a:cubicBezTo>
                <a:cubicBezTo>
                  <a:pt x="21080" y="70516"/>
                  <a:pt x="21269" y="70421"/>
                  <a:pt x="21269" y="70327"/>
                </a:cubicBezTo>
                <a:cubicBezTo>
                  <a:pt x="21363" y="69949"/>
                  <a:pt x="21080" y="69665"/>
                  <a:pt x="20607" y="69665"/>
                </a:cubicBezTo>
                <a:close/>
                <a:moveTo>
                  <a:pt x="27602" y="69665"/>
                </a:moveTo>
                <a:cubicBezTo>
                  <a:pt x="27224" y="69665"/>
                  <a:pt x="26846" y="70043"/>
                  <a:pt x="26846" y="70421"/>
                </a:cubicBezTo>
                <a:cubicBezTo>
                  <a:pt x="26846" y="70800"/>
                  <a:pt x="27129" y="71083"/>
                  <a:pt x="27602" y="71083"/>
                </a:cubicBezTo>
                <a:cubicBezTo>
                  <a:pt x="27980" y="71083"/>
                  <a:pt x="28358" y="70800"/>
                  <a:pt x="28358" y="70421"/>
                </a:cubicBezTo>
                <a:cubicBezTo>
                  <a:pt x="28358" y="69949"/>
                  <a:pt x="28075" y="69665"/>
                  <a:pt x="27602" y="69665"/>
                </a:cubicBezTo>
                <a:close/>
                <a:moveTo>
                  <a:pt x="34691" y="69665"/>
                </a:moveTo>
                <a:cubicBezTo>
                  <a:pt x="34313" y="69665"/>
                  <a:pt x="33935" y="70043"/>
                  <a:pt x="33935" y="70421"/>
                </a:cubicBezTo>
                <a:cubicBezTo>
                  <a:pt x="33935" y="70800"/>
                  <a:pt x="34219" y="71083"/>
                  <a:pt x="34691" y="71083"/>
                </a:cubicBezTo>
                <a:cubicBezTo>
                  <a:pt x="35070" y="71083"/>
                  <a:pt x="35448" y="70800"/>
                  <a:pt x="35448" y="70421"/>
                </a:cubicBezTo>
                <a:cubicBezTo>
                  <a:pt x="35259" y="69949"/>
                  <a:pt x="35070" y="69665"/>
                  <a:pt x="34691" y="69665"/>
                </a:cubicBezTo>
                <a:close/>
                <a:moveTo>
                  <a:pt x="41686" y="69665"/>
                </a:moveTo>
                <a:cubicBezTo>
                  <a:pt x="41308" y="69665"/>
                  <a:pt x="40930" y="70043"/>
                  <a:pt x="40930" y="70421"/>
                </a:cubicBezTo>
                <a:cubicBezTo>
                  <a:pt x="40930" y="70800"/>
                  <a:pt x="41214" y="71083"/>
                  <a:pt x="41686" y="71083"/>
                </a:cubicBezTo>
                <a:cubicBezTo>
                  <a:pt x="42064" y="71083"/>
                  <a:pt x="42348" y="70800"/>
                  <a:pt x="42348" y="70421"/>
                </a:cubicBezTo>
                <a:cubicBezTo>
                  <a:pt x="42253" y="69949"/>
                  <a:pt x="42064" y="69665"/>
                  <a:pt x="41686" y="69665"/>
                </a:cubicBezTo>
                <a:close/>
                <a:moveTo>
                  <a:pt x="48681" y="69665"/>
                </a:moveTo>
                <a:cubicBezTo>
                  <a:pt x="48303" y="69665"/>
                  <a:pt x="47925" y="70043"/>
                  <a:pt x="47925" y="70421"/>
                </a:cubicBezTo>
                <a:cubicBezTo>
                  <a:pt x="47925" y="70800"/>
                  <a:pt x="48114" y="71083"/>
                  <a:pt x="48681" y="71083"/>
                </a:cubicBezTo>
                <a:cubicBezTo>
                  <a:pt x="48965" y="71083"/>
                  <a:pt x="49343" y="70800"/>
                  <a:pt x="49343" y="70421"/>
                </a:cubicBezTo>
                <a:cubicBezTo>
                  <a:pt x="49248" y="69949"/>
                  <a:pt x="48965" y="69665"/>
                  <a:pt x="48681" y="69665"/>
                </a:cubicBezTo>
                <a:close/>
                <a:moveTo>
                  <a:pt x="24199" y="71367"/>
                </a:moveTo>
                <a:cubicBezTo>
                  <a:pt x="23916" y="71367"/>
                  <a:pt x="23821" y="71461"/>
                  <a:pt x="23726" y="71556"/>
                </a:cubicBezTo>
                <a:cubicBezTo>
                  <a:pt x="23821" y="71745"/>
                  <a:pt x="24105" y="71745"/>
                  <a:pt x="24199" y="71839"/>
                </a:cubicBezTo>
                <a:cubicBezTo>
                  <a:pt x="24388" y="71934"/>
                  <a:pt x="24672" y="71934"/>
                  <a:pt x="24766" y="72028"/>
                </a:cubicBezTo>
                <a:cubicBezTo>
                  <a:pt x="24766" y="71745"/>
                  <a:pt x="24577" y="71367"/>
                  <a:pt x="24199" y="71367"/>
                </a:cubicBezTo>
                <a:close/>
                <a:moveTo>
                  <a:pt x="31099" y="71367"/>
                </a:moveTo>
                <a:cubicBezTo>
                  <a:pt x="30816" y="71367"/>
                  <a:pt x="30438" y="71745"/>
                  <a:pt x="30438" y="72028"/>
                </a:cubicBezTo>
                <a:cubicBezTo>
                  <a:pt x="30438" y="72406"/>
                  <a:pt x="30627" y="72785"/>
                  <a:pt x="31099" y="72785"/>
                </a:cubicBezTo>
                <a:cubicBezTo>
                  <a:pt x="31478" y="72785"/>
                  <a:pt x="31856" y="72406"/>
                  <a:pt x="31856" y="72028"/>
                </a:cubicBezTo>
                <a:cubicBezTo>
                  <a:pt x="31761" y="71745"/>
                  <a:pt x="31478" y="71367"/>
                  <a:pt x="31099" y="71367"/>
                </a:cubicBezTo>
                <a:close/>
                <a:moveTo>
                  <a:pt x="38094" y="71367"/>
                </a:moveTo>
                <a:cubicBezTo>
                  <a:pt x="37811" y="71367"/>
                  <a:pt x="37433" y="71745"/>
                  <a:pt x="37433" y="72028"/>
                </a:cubicBezTo>
                <a:cubicBezTo>
                  <a:pt x="37433" y="72406"/>
                  <a:pt x="37622" y="72785"/>
                  <a:pt x="38094" y="72785"/>
                </a:cubicBezTo>
                <a:cubicBezTo>
                  <a:pt x="38472" y="72785"/>
                  <a:pt x="38851" y="72406"/>
                  <a:pt x="38851" y="72028"/>
                </a:cubicBezTo>
                <a:cubicBezTo>
                  <a:pt x="38851" y="71745"/>
                  <a:pt x="38472" y="71367"/>
                  <a:pt x="38094" y="71367"/>
                </a:cubicBezTo>
                <a:close/>
                <a:moveTo>
                  <a:pt x="45089" y="71367"/>
                </a:moveTo>
                <a:cubicBezTo>
                  <a:pt x="44711" y="71367"/>
                  <a:pt x="44333" y="71745"/>
                  <a:pt x="44333" y="72028"/>
                </a:cubicBezTo>
                <a:cubicBezTo>
                  <a:pt x="44333" y="72406"/>
                  <a:pt x="44617" y="72785"/>
                  <a:pt x="45089" y="72785"/>
                </a:cubicBezTo>
                <a:cubicBezTo>
                  <a:pt x="45467" y="72785"/>
                  <a:pt x="45845" y="72406"/>
                  <a:pt x="45845" y="72028"/>
                </a:cubicBezTo>
                <a:cubicBezTo>
                  <a:pt x="45845" y="71745"/>
                  <a:pt x="45467" y="71367"/>
                  <a:pt x="45089" y="71367"/>
                </a:cubicBezTo>
                <a:close/>
                <a:moveTo>
                  <a:pt x="41686" y="73163"/>
                </a:moveTo>
                <a:cubicBezTo>
                  <a:pt x="41308" y="73163"/>
                  <a:pt x="40930" y="73446"/>
                  <a:pt x="40930" y="73824"/>
                </a:cubicBezTo>
                <a:cubicBezTo>
                  <a:pt x="40930" y="73919"/>
                  <a:pt x="41119" y="74108"/>
                  <a:pt x="41119" y="74108"/>
                </a:cubicBezTo>
                <a:cubicBezTo>
                  <a:pt x="41403" y="74108"/>
                  <a:pt x="41875" y="73919"/>
                  <a:pt x="42253" y="73919"/>
                </a:cubicBezTo>
                <a:lnTo>
                  <a:pt x="42253" y="73824"/>
                </a:lnTo>
                <a:cubicBezTo>
                  <a:pt x="42253" y="73446"/>
                  <a:pt x="42064" y="73163"/>
                  <a:pt x="41686" y="73163"/>
                </a:cubicBezTo>
                <a:close/>
                <a:moveTo>
                  <a:pt x="34691" y="73163"/>
                </a:moveTo>
                <a:cubicBezTo>
                  <a:pt x="34313" y="73163"/>
                  <a:pt x="33935" y="73446"/>
                  <a:pt x="33935" y="73824"/>
                </a:cubicBezTo>
                <a:cubicBezTo>
                  <a:pt x="33935" y="73919"/>
                  <a:pt x="34124" y="74108"/>
                  <a:pt x="34124" y="74202"/>
                </a:cubicBezTo>
                <a:lnTo>
                  <a:pt x="35164" y="74202"/>
                </a:lnTo>
                <a:cubicBezTo>
                  <a:pt x="35259" y="74108"/>
                  <a:pt x="35259" y="73919"/>
                  <a:pt x="35259" y="73824"/>
                </a:cubicBezTo>
                <a:cubicBezTo>
                  <a:pt x="35259" y="73446"/>
                  <a:pt x="35070" y="73163"/>
                  <a:pt x="34691" y="7316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45954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5"/>
          <p:cNvSpPr/>
          <p:nvPr/>
        </p:nvSpPr>
        <p:spPr>
          <a:xfrm rot="4438327">
            <a:off x="-1718212" y="3813070"/>
            <a:ext cx="5199757" cy="4790831"/>
          </a:xfrm>
          <a:custGeom>
            <a:avLst/>
            <a:gdLst/>
            <a:ahLst/>
            <a:cxnLst/>
            <a:rect l="l" t="t" r="r" b="b"/>
            <a:pathLst>
              <a:path w="67287" h="61992" extrusionOk="0">
                <a:moveTo>
                  <a:pt x="42675" y="1"/>
                </a:moveTo>
                <a:cubicBezTo>
                  <a:pt x="38812" y="1"/>
                  <a:pt x="35539" y="1020"/>
                  <a:pt x="33201" y="3003"/>
                </a:cubicBezTo>
                <a:cubicBezTo>
                  <a:pt x="29689" y="5972"/>
                  <a:pt x="29368" y="9993"/>
                  <a:pt x="29013" y="14247"/>
                </a:cubicBezTo>
                <a:cubicBezTo>
                  <a:pt x="28692" y="18124"/>
                  <a:pt x="28360" y="22134"/>
                  <a:pt x="25524" y="25480"/>
                </a:cubicBezTo>
                <a:cubicBezTo>
                  <a:pt x="23541" y="27804"/>
                  <a:pt x="21031" y="28237"/>
                  <a:pt x="18309" y="28237"/>
                </a:cubicBezTo>
                <a:cubicBezTo>
                  <a:pt x="17503" y="28237"/>
                  <a:pt x="16677" y="28199"/>
                  <a:pt x="15842" y="28161"/>
                </a:cubicBezTo>
                <a:cubicBezTo>
                  <a:pt x="14973" y="28118"/>
                  <a:pt x="14098" y="28076"/>
                  <a:pt x="13226" y="28076"/>
                </a:cubicBezTo>
                <a:cubicBezTo>
                  <a:pt x="10450" y="28076"/>
                  <a:pt x="7701" y="28505"/>
                  <a:pt x="5274" y="30731"/>
                </a:cubicBezTo>
                <a:cubicBezTo>
                  <a:pt x="1884" y="33843"/>
                  <a:pt x="1" y="39227"/>
                  <a:pt x="887" y="43259"/>
                </a:cubicBezTo>
                <a:cubicBezTo>
                  <a:pt x="1540" y="46206"/>
                  <a:pt x="3789" y="49297"/>
                  <a:pt x="7401" y="52221"/>
                </a:cubicBezTo>
                <a:cubicBezTo>
                  <a:pt x="10956" y="55090"/>
                  <a:pt x="15509" y="57539"/>
                  <a:pt x="20550" y="59289"/>
                </a:cubicBezTo>
                <a:cubicBezTo>
                  <a:pt x="25775" y="61100"/>
                  <a:pt x="30944" y="61992"/>
                  <a:pt x="35814" y="61992"/>
                </a:cubicBezTo>
                <a:cubicBezTo>
                  <a:pt x="43601" y="61992"/>
                  <a:pt x="50622" y="59712"/>
                  <a:pt x="55877" y="55268"/>
                </a:cubicBezTo>
                <a:cubicBezTo>
                  <a:pt x="62058" y="50039"/>
                  <a:pt x="66068" y="41587"/>
                  <a:pt x="66866" y="32104"/>
                </a:cubicBezTo>
                <a:cubicBezTo>
                  <a:pt x="67287" y="27064"/>
                  <a:pt x="66766" y="22123"/>
                  <a:pt x="65437" y="17770"/>
                </a:cubicBezTo>
                <a:cubicBezTo>
                  <a:pt x="64395" y="14358"/>
                  <a:pt x="62845" y="11311"/>
                  <a:pt x="60862" y="8863"/>
                </a:cubicBezTo>
                <a:cubicBezTo>
                  <a:pt x="56253" y="3180"/>
                  <a:pt x="51102" y="1186"/>
                  <a:pt x="47602" y="500"/>
                </a:cubicBezTo>
                <a:cubicBezTo>
                  <a:pt x="45879" y="166"/>
                  <a:pt x="44229" y="1"/>
                  <a:pt x="4267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35"/>
          <p:cNvSpPr/>
          <p:nvPr/>
        </p:nvSpPr>
        <p:spPr>
          <a:xfrm>
            <a:off x="1613761" y="-1178184"/>
            <a:ext cx="1996400" cy="1996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" name="Google Shape;279;p35"/>
          <p:cNvSpPr/>
          <p:nvPr/>
        </p:nvSpPr>
        <p:spPr>
          <a:xfrm rot="9898215" flipH="1">
            <a:off x="9124929" y="-1934477"/>
            <a:ext cx="3751199" cy="3360073"/>
          </a:xfrm>
          <a:custGeom>
            <a:avLst/>
            <a:gdLst/>
            <a:ahLst/>
            <a:cxnLst/>
            <a:rect l="l" t="t" r="r" b="b"/>
            <a:pathLst>
              <a:path w="68296" h="61175" extrusionOk="0">
                <a:moveTo>
                  <a:pt x="44601" y="0"/>
                </a:moveTo>
                <a:cubicBezTo>
                  <a:pt x="41724" y="0"/>
                  <a:pt x="39185" y="678"/>
                  <a:pt x="37156" y="2019"/>
                </a:cubicBezTo>
                <a:cubicBezTo>
                  <a:pt x="33334" y="4566"/>
                  <a:pt x="32536" y="8521"/>
                  <a:pt x="31694" y="12709"/>
                </a:cubicBezTo>
                <a:cubicBezTo>
                  <a:pt x="30930" y="16519"/>
                  <a:pt x="30143" y="20463"/>
                  <a:pt x="26931" y="23454"/>
                </a:cubicBezTo>
                <a:cubicBezTo>
                  <a:pt x="25247" y="25022"/>
                  <a:pt x="23392" y="25490"/>
                  <a:pt x="21426" y="25490"/>
                </a:cubicBezTo>
                <a:cubicBezTo>
                  <a:pt x="20003" y="25490"/>
                  <a:pt x="18522" y="25245"/>
                  <a:pt x="17005" y="24994"/>
                </a:cubicBezTo>
                <a:cubicBezTo>
                  <a:pt x="15435" y="24737"/>
                  <a:pt x="13843" y="24476"/>
                  <a:pt x="12257" y="24476"/>
                </a:cubicBezTo>
                <a:cubicBezTo>
                  <a:pt x="10217" y="24476"/>
                  <a:pt x="8185" y="24907"/>
                  <a:pt x="6216" y="26334"/>
                </a:cubicBezTo>
                <a:cubicBezTo>
                  <a:pt x="2493" y="29026"/>
                  <a:pt x="1" y="34155"/>
                  <a:pt x="411" y="38265"/>
                </a:cubicBezTo>
                <a:cubicBezTo>
                  <a:pt x="710" y="41267"/>
                  <a:pt x="2593" y="44601"/>
                  <a:pt x="5839" y="47925"/>
                </a:cubicBezTo>
                <a:cubicBezTo>
                  <a:pt x="9040" y="51192"/>
                  <a:pt x="13272" y="54150"/>
                  <a:pt x="18091" y="56465"/>
                </a:cubicBezTo>
                <a:cubicBezTo>
                  <a:pt x="24592" y="59605"/>
                  <a:pt x="31183" y="61175"/>
                  <a:pt x="37312" y="61175"/>
                </a:cubicBezTo>
                <a:cubicBezTo>
                  <a:pt x="43381" y="61175"/>
                  <a:pt x="48998" y="59635"/>
                  <a:pt x="53628" y="56554"/>
                </a:cubicBezTo>
                <a:cubicBezTo>
                  <a:pt x="60386" y="52068"/>
                  <a:pt x="65349" y="44147"/>
                  <a:pt x="67232" y="34820"/>
                </a:cubicBezTo>
                <a:cubicBezTo>
                  <a:pt x="68240" y="29868"/>
                  <a:pt x="68295" y="24894"/>
                  <a:pt x="67475" y="20430"/>
                </a:cubicBezTo>
                <a:cubicBezTo>
                  <a:pt x="66833" y="16918"/>
                  <a:pt x="65648" y="13706"/>
                  <a:pt x="63964" y="11047"/>
                </a:cubicBezTo>
                <a:cubicBezTo>
                  <a:pt x="60042" y="4866"/>
                  <a:pt x="55157" y="2284"/>
                  <a:pt x="51756" y="1210"/>
                </a:cubicBezTo>
                <a:cubicBezTo>
                  <a:pt x="49224" y="401"/>
                  <a:pt x="46812" y="0"/>
                  <a:pt x="446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" name="Google Shape;280;p35"/>
          <p:cNvSpPr/>
          <p:nvPr/>
        </p:nvSpPr>
        <p:spPr>
          <a:xfrm rot="-7315828" flipH="1">
            <a:off x="9026382" y="5801325"/>
            <a:ext cx="2470759" cy="2486576"/>
          </a:xfrm>
          <a:custGeom>
            <a:avLst/>
            <a:gdLst/>
            <a:ahLst/>
            <a:cxnLst/>
            <a:rect l="l" t="t" r="r" b="b"/>
            <a:pathLst>
              <a:path w="73731" h="74203" extrusionOk="0">
                <a:moveTo>
                  <a:pt x="28358" y="662"/>
                </a:moveTo>
                <a:cubicBezTo>
                  <a:pt x="27980" y="851"/>
                  <a:pt x="27602" y="946"/>
                  <a:pt x="27129" y="946"/>
                </a:cubicBezTo>
                <a:cubicBezTo>
                  <a:pt x="27224" y="1040"/>
                  <a:pt x="27413" y="1135"/>
                  <a:pt x="27602" y="1135"/>
                </a:cubicBezTo>
                <a:cubicBezTo>
                  <a:pt x="27667" y="1151"/>
                  <a:pt x="27726" y="1159"/>
                  <a:pt x="27781" y="1159"/>
                </a:cubicBezTo>
                <a:cubicBezTo>
                  <a:pt x="28045" y="1159"/>
                  <a:pt x="28202" y="975"/>
                  <a:pt x="28358" y="662"/>
                </a:cubicBezTo>
                <a:close/>
                <a:moveTo>
                  <a:pt x="34691" y="0"/>
                </a:moveTo>
                <a:cubicBezTo>
                  <a:pt x="34313" y="0"/>
                  <a:pt x="33935" y="378"/>
                  <a:pt x="33935" y="662"/>
                </a:cubicBezTo>
                <a:cubicBezTo>
                  <a:pt x="33935" y="1040"/>
                  <a:pt x="34219" y="1418"/>
                  <a:pt x="34691" y="1418"/>
                </a:cubicBezTo>
                <a:cubicBezTo>
                  <a:pt x="35070" y="1418"/>
                  <a:pt x="35448" y="1040"/>
                  <a:pt x="35448" y="662"/>
                </a:cubicBezTo>
                <a:cubicBezTo>
                  <a:pt x="35259" y="189"/>
                  <a:pt x="35070" y="0"/>
                  <a:pt x="34691" y="0"/>
                </a:cubicBezTo>
                <a:close/>
                <a:moveTo>
                  <a:pt x="41686" y="0"/>
                </a:moveTo>
                <a:cubicBezTo>
                  <a:pt x="41308" y="0"/>
                  <a:pt x="40930" y="378"/>
                  <a:pt x="40930" y="662"/>
                </a:cubicBezTo>
                <a:cubicBezTo>
                  <a:pt x="40930" y="1040"/>
                  <a:pt x="41214" y="1418"/>
                  <a:pt x="41686" y="1418"/>
                </a:cubicBezTo>
                <a:cubicBezTo>
                  <a:pt x="42064" y="1418"/>
                  <a:pt x="42348" y="1040"/>
                  <a:pt x="42348" y="662"/>
                </a:cubicBezTo>
                <a:cubicBezTo>
                  <a:pt x="42253" y="189"/>
                  <a:pt x="42064" y="0"/>
                  <a:pt x="41686" y="0"/>
                </a:cubicBezTo>
                <a:close/>
                <a:moveTo>
                  <a:pt x="24577" y="1891"/>
                </a:moveTo>
                <a:cubicBezTo>
                  <a:pt x="24388" y="1891"/>
                  <a:pt x="24294" y="1891"/>
                  <a:pt x="24199" y="1985"/>
                </a:cubicBezTo>
                <a:cubicBezTo>
                  <a:pt x="23916" y="2080"/>
                  <a:pt x="23821" y="2080"/>
                  <a:pt x="23632" y="2269"/>
                </a:cubicBezTo>
                <a:lnTo>
                  <a:pt x="23443" y="2363"/>
                </a:lnTo>
                <a:cubicBezTo>
                  <a:pt x="23443" y="2742"/>
                  <a:pt x="23726" y="3025"/>
                  <a:pt x="24199" y="3025"/>
                </a:cubicBezTo>
                <a:cubicBezTo>
                  <a:pt x="24577" y="3025"/>
                  <a:pt x="24861" y="2742"/>
                  <a:pt x="24861" y="2363"/>
                </a:cubicBezTo>
                <a:cubicBezTo>
                  <a:pt x="24861" y="2080"/>
                  <a:pt x="24766" y="1985"/>
                  <a:pt x="24577" y="1891"/>
                </a:cubicBezTo>
                <a:close/>
                <a:moveTo>
                  <a:pt x="31099" y="1607"/>
                </a:moveTo>
                <a:cubicBezTo>
                  <a:pt x="30816" y="1607"/>
                  <a:pt x="30438" y="1985"/>
                  <a:pt x="30438" y="2363"/>
                </a:cubicBezTo>
                <a:cubicBezTo>
                  <a:pt x="30438" y="2742"/>
                  <a:pt x="30627" y="3025"/>
                  <a:pt x="31099" y="3025"/>
                </a:cubicBezTo>
                <a:cubicBezTo>
                  <a:pt x="31478" y="3025"/>
                  <a:pt x="31856" y="2742"/>
                  <a:pt x="31856" y="2363"/>
                </a:cubicBezTo>
                <a:cubicBezTo>
                  <a:pt x="31761" y="1985"/>
                  <a:pt x="31478" y="1607"/>
                  <a:pt x="31099" y="1607"/>
                </a:cubicBezTo>
                <a:close/>
                <a:moveTo>
                  <a:pt x="38094" y="1607"/>
                </a:moveTo>
                <a:cubicBezTo>
                  <a:pt x="37811" y="1607"/>
                  <a:pt x="37433" y="1985"/>
                  <a:pt x="37433" y="2363"/>
                </a:cubicBezTo>
                <a:cubicBezTo>
                  <a:pt x="37433" y="2742"/>
                  <a:pt x="37622" y="3025"/>
                  <a:pt x="38094" y="3025"/>
                </a:cubicBezTo>
                <a:cubicBezTo>
                  <a:pt x="38472" y="3025"/>
                  <a:pt x="38851" y="2742"/>
                  <a:pt x="38851" y="2363"/>
                </a:cubicBezTo>
                <a:cubicBezTo>
                  <a:pt x="38851" y="1985"/>
                  <a:pt x="38472" y="1607"/>
                  <a:pt x="38094" y="1607"/>
                </a:cubicBezTo>
                <a:close/>
                <a:moveTo>
                  <a:pt x="45089" y="1607"/>
                </a:moveTo>
                <a:cubicBezTo>
                  <a:pt x="44711" y="1607"/>
                  <a:pt x="44333" y="1985"/>
                  <a:pt x="44333" y="2363"/>
                </a:cubicBezTo>
                <a:cubicBezTo>
                  <a:pt x="44333" y="2742"/>
                  <a:pt x="44617" y="3025"/>
                  <a:pt x="45089" y="3025"/>
                </a:cubicBezTo>
                <a:cubicBezTo>
                  <a:pt x="45467" y="3025"/>
                  <a:pt x="45845" y="2742"/>
                  <a:pt x="45845" y="2363"/>
                </a:cubicBezTo>
                <a:cubicBezTo>
                  <a:pt x="45845" y="1985"/>
                  <a:pt x="45467" y="1607"/>
                  <a:pt x="45089" y="1607"/>
                </a:cubicBezTo>
                <a:close/>
                <a:moveTo>
                  <a:pt x="51328" y="2363"/>
                </a:moveTo>
                <a:cubicBezTo>
                  <a:pt x="51517" y="2742"/>
                  <a:pt x="51706" y="3025"/>
                  <a:pt x="52084" y="3025"/>
                </a:cubicBezTo>
                <a:cubicBezTo>
                  <a:pt x="52179" y="3025"/>
                  <a:pt x="52462" y="2931"/>
                  <a:pt x="52557" y="2836"/>
                </a:cubicBezTo>
                <a:cubicBezTo>
                  <a:pt x="52368" y="2647"/>
                  <a:pt x="52273" y="2647"/>
                  <a:pt x="52084" y="2553"/>
                </a:cubicBezTo>
                <a:cubicBezTo>
                  <a:pt x="51800" y="2458"/>
                  <a:pt x="51611" y="2363"/>
                  <a:pt x="51328" y="2363"/>
                </a:cubicBezTo>
                <a:close/>
                <a:moveTo>
                  <a:pt x="20796" y="3403"/>
                </a:moveTo>
                <a:cubicBezTo>
                  <a:pt x="20513" y="3498"/>
                  <a:pt x="20418" y="3687"/>
                  <a:pt x="20135" y="3687"/>
                </a:cubicBezTo>
                <a:cubicBezTo>
                  <a:pt x="20040" y="3781"/>
                  <a:pt x="20040" y="3876"/>
                  <a:pt x="20040" y="3970"/>
                </a:cubicBezTo>
                <a:cubicBezTo>
                  <a:pt x="20040" y="4349"/>
                  <a:pt x="20324" y="4727"/>
                  <a:pt x="20796" y="4727"/>
                </a:cubicBezTo>
                <a:cubicBezTo>
                  <a:pt x="21080" y="4727"/>
                  <a:pt x="21458" y="4349"/>
                  <a:pt x="21458" y="3970"/>
                </a:cubicBezTo>
                <a:cubicBezTo>
                  <a:pt x="21363" y="3781"/>
                  <a:pt x="21080" y="3498"/>
                  <a:pt x="20796" y="3403"/>
                </a:cubicBezTo>
                <a:close/>
                <a:moveTo>
                  <a:pt x="54920" y="3970"/>
                </a:moveTo>
                <a:lnTo>
                  <a:pt x="54920" y="4159"/>
                </a:lnTo>
                <a:cubicBezTo>
                  <a:pt x="54920" y="4443"/>
                  <a:pt x="55298" y="4727"/>
                  <a:pt x="55581" y="4727"/>
                </a:cubicBezTo>
                <a:cubicBezTo>
                  <a:pt x="55771" y="4727"/>
                  <a:pt x="55865" y="4632"/>
                  <a:pt x="55960" y="4632"/>
                </a:cubicBezTo>
                <a:cubicBezTo>
                  <a:pt x="55771" y="4443"/>
                  <a:pt x="55392" y="4254"/>
                  <a:pt x="55109" y="4159"/>
                </a:cubicBezTo>
                <a:cubicBezTo>
                  <a:pt x="55109" y="4159"/>
                  <a:pt x="55014" y="4159"/>
                  <a:pt x="54920" y="3970"/>
                </a:cubicBezTo>
                <a:close/>
                <a:moveTo>
                  <a:pt x="27602" y="3403"/>
                </a:moveTo>
                <a:cubicBezTo>
                  <a:pt x="27224" y="3403"/>
                  <a:pt x="26846" y="3781"/>
                  <a:pt x="26846" y="4159"/>
                </a:cubicBezTo>
                <a:cubicBezTo>
                  <a:pt x="26846" y="4443"/>
                  <a:pt x="27129" y="4821"/>
                  <a:pt x="27602" y="4821"/>
                </a:cubicBezTo>
                <a:cubicBezTo>
                  <a:pt x="27980" y="4821"/>
                  <a:pt x="28358" y="4443"/>
                  <a:pt x="28358" y="4159"/>
                </a:cubicBezTo>
                <a:cubicBezTo>
                  <a:pt x="28358" y="3781"/>
                  <a:pt x="28075" y="3403"/>
                  <a:pt x="27602" y="3403"/>
                </a:cubicBezTo>
                <a:close/>
                <a:moveTo>
                  <a:pt x="34691" y="3403"/>
                </a:moveTo>
                <a:cubicBezTo>
                  <a:pt x="34313" y="3403"/>
                  <a:pt x="33935" y="3781"/>
                  <a:pt x="33935" y="4159"/>
                </a:cubicBezTo>
                <a:cubicBezTo>
                  <a:pt x="33935" y="4443"/>
                  <a:pt x="34219" y="4821"/>
                  <a:pt x="34691" y="4821"/>
                </a:cubicBezTo>
                <a:cubicBezTo>
                  <a:pt x="35070" y="4821"/>
                  <a:pt x="35448" y="4443"/>
                  <a:pt x="35448" y="4159"/>
                </a:cubicBezTo>
                <a:cubicBezTo>
                  <a:pt x="35259" y="3781"/>
                  <a:pt x="35070" y="3403"/>
                  <a:pt x="34691" y="3403"/>
                </a:cubicBezTo>
                <a:close/>
                <a:moveTo>
                  <a:pt x="41686" y="3403"/>
                </a:moveTo>
                <a:cubicBezTo>
                  <a:pt x="41308" y="3403"/>
                  <a:pt x="40930" y="3781"/>
                  <a:pt x="40930" y="4159"/>
                </a:cubicBezTo>
                <a:cubicBezTo>
                  <a:pt x="40930" y="4443"/>
                  <a:pt x="41214" y="4821"/>
                  <a:pt x="41686" y="4821"/>
                </a:cubicBezTo>
                <a:cubicBezTo>
                  <a:pt x="42064" y="4821"/>
                  <a:pt x="42348" y="4443"/>
                  <a:pt x="42348" y="4159"/>
                </a:cubicBezTo>
                <a:cubicBezTo>
                  <a:pt x="42253" y="3781"/>
                  <a:pt x="42064" y="3403"/>
                  <a:pt x="41686" y="3403"/>
                </a:cubicBezTo>
                <a:close/>
                <a:moveTo>
                  <a:pt x="48681" y="3403"/>
                </a:moveTo>
                <a:cubicBezTo>
                  <a:pt x="48303" y="3403"/>
                  <a:pt x="47925" y="3781"/>
                  <a:pt x="47925" y="4159"/>
                </a:cubicBezTo>
                <a:cubicBezTo>
                  <a:pt x="47925" y="4443"/>
                  <a:pt x="48114" y="4821"/>
                  <a:pt x="48681" y="4821"/>
                </a:cubicBezTo>
                <a:cubicBezTo>
                  <a:pt x="48965" y="4821"/>
                  <a:pt x="49343" y="4443"/>
                  <a:pt x="49343" y="4159"/>
                </a:cubicBezTo>
                <a:cubicBezTo>
                  <a:pt x="49248" y="3781"/>
                  <a:pt x="48965" y="3403"/>
                  <a:pt x="48681" y="3403"/>
                </a:cubicBezTo>
                <a:close/>
                <a:moveTo>
                  <a:pt x="17488" y="5294"/>
                </a:moveTo>
                <a:cubicBezTo>
                  <a:pt x="17299" y="5294"/>
                  <a:pt x="17204" y="5388"/>
                  <a:pt x="17204" y="5388"/>
                </a:cubicBezTo>
                <a:lnTo>
                  <a:pt x="16543" y="5766"/>
                </a:lnTo>
                <a:cubicBezTo>
                  <a:pt x="16543" y="6144"/>
                  <a:pt x="16732" y="6523"/>
                  <a:pt x="17204" y="6523"/>
                </a:cubicBezTo>
                <a:cubicBezTo>
                  <a:pt x="17582" y="6523"/>
                  <a:pt x="17960" y="6144"/>
                  <a:pt x="17960" y="5766"/>
                </a:cubicBezTo>
                <a:cubicBezTo>
                  <a:pt x="17771" y="5577"/>
                  <a:pt x="17677" y="5388"/>
                  <a:pt x="17488" y="5294"/>
                </a:cubicBezTo>
                <a:close/>
                <a:moveTo>
                  <a:pt x="24199" y="5199"/>
                </a:moveTo>
                <a:cubicBezTo>
                  <a:pt x="23821" y="5199"/>
                  <a:pt x="23443" y="5577"/>
                  <a:pt x="23443" y="5861"/>
                </a:cubicBezTo>
                <a:cubicBezTo>
                  <a:pt x="23443" y="6239"/>
                  <a:pt x="23726" y="6617"/>
                  <a:pt x="24199" y="6617"/>
                </a:cubicBezTo>
                <a:cubicBezTo>
                  <a:pt x="24577" y="6617"/>
                  <a:pt x="24861" y="6239"/>
                  <a:pt x="24861" y="5861"/>
                </a:cubicBezTo>
                <a:cubicBezTo>
                  <a:pt x="24766" y="5388"/>
                  <a:pt x="24577" y="5199"/>
                  <a:pt x="24199" y="5199"/>
                </a:cubicBezTo>
                <a:close/>
                <a:moveTo>
                  <a:pt x="31099" y="5199"/>
                </a:moveTo>
                <a:cubicBezTo>
                  <a:pt x="30816" y="5199"/>
                  <a:pt x="30438" y="5577"/>
                  <a:pt x="30438" y="5861"/>
                </a:cubicBezTo>
                <a:cubicBezTo>
                  <a:pt x="30438" y="6239"/>
                  <a:pt x="30627" y="6617"/>
                  <a:pt x="31099" y="6617"/>
                </a:cubicBezTo>
                <a:cubicBezTo>
                  <a:pt x="31478" y="6617"/>
                  <a:pt x="31856" y="6239"/>
                  <a:pt x="31856" y="5861"/>
                </a:cubicBezTo>
                <a:cubicBezTo>
                  <a:pt x="31761" y="5388"/>
                  <a:pt x="31478" y="5199"/>
                  <a:pt x="31099" y="5199"/>
                </a:cubicBezTo>
                <a:close/>
                <a:moveTo>
                  <a:pt x="38094" y="5199"/>
                </a:moveTo>
                <a:cubicBezTo>
                  <a:pt x="37811" y="5199"/>
                  <a:pt x="37433" y="5577"/>
                  <a:pt x="37433" y="5861"/>
                </a:cubicBezTo>
                <a:cubicBezTo>
                  <a:pt x="37433" y="6239"/>
                  <a:pt x="37622" y="6617"/>
                  <a:pt x="38094" y="6617"/>
                </a:cubicBezTo>
                <a:cubicBezTo>
                  <a:pt x="38472" y="6617"/>
                  <a:pt x="38851" y="6239"/>
                  <a:pt x="38851" y="5861"/>
                </a:cubicBezTo>
                <a:cubicBezTo>
                  <a:pt x="38851" y="5388"/>
                  <a:pt x="38472" y="5199"/>
                  <a:pt x="38094" y="5199"/>
                </a:cubicBezTo>
                <a:close/>
                <a:moveTo>
                  <a:pt x="45089" y="5199"/>
                </a:moveTo>
                <a:cubicBezTo>
                  <a:pt x="44711" y="5199"/>
                  <a:pt x="44333" y="5577"/>
                  <a:pt x="44333" y="5861"/>
                </a:cubicBezTo>
                <a:cubicBezTo>
                  <a:pt x="44333" y="6239"/>
                  <a:pt x="44617" y="6617"/>
                  <a:pt x="45089" y="6617"/>
                </a:cubicBezTo>
                <a:cubicBezTo>
                  <a:pt x="45467" y="6617"/>
                  <a:pt x="45845" y="6239"/>
                  <a:pt x="45845" y="5861"/>
                </a:cubicBezTo>
                <a:cubicBezTo>
                  <a:pt x="45845" y="5388"/>
                  <a:pt x="45467" y="5199"/>
                  <a:pt x="45089" y="5199"/>
                </a:cubicBezTo>
                <a:close/>
                <a:moveTo>
                  <a:pt x="52084" y="5199"/>
                </a:moveTo>
                <a:cubicBezTo>
                  <a:pt x="51706" y="5199"/>
                  <a:pt x="51328" y="5577"/>
                  <a:pt x="51328" y="5861"/>
                </a:cubicBezTo>
                <a:cubicBezTo>
                  <a:pt x="51328" y="6239"/>
                  <a:pt x="51611" y="6617"/>
                  <a:pt x="52084" y="6617"/>
                </a:cubicBezTo>
                <a:cubicBezTo>
                  <a:pt x="52462" y="6617"/>
                  <a:pt x="52746" y="6239"/>
                  <a:pt x="52746" y="5861"/>
                </a:cubicBezTo>
                <a:cubicBezTo>
                  <a:pt x="52746" y="5388"/>
                  <a:pt x="52368" y="5199"/>
                  <a:pt x="52084" y="5199"/>
                </a:cubicBezTo>
                <a:close/>
                <a:moveTo>
                  <a:pt x="14368" y="7468"/>
                </a:moveTo>
                <a:cubicBezTo>
                  <a:pt x="13990" y="7657"/>
                  <a:pt x="13801" y="7940"/>
                  <a:pt x="13423" y="8130"/>
                </a:cubicBezTo>
                <a:cubicBezTo>
                  <a:pt x="13518" y="8130"/>
                  <a:pt x="13518" y="8224"/>
                  <a:pt x="13612" y="8224"/>
                </a:cubicBezTo>
                <a:cubicBezTo>
                  <a:pt x="13990" y="8224"/>
                  <a:pt x="14368" y="7940"/>
                  <a:pt x="14368" y="7562"/>
                </a:cubicBezTo>
                <a:lnTo>
                  <a:pt x="14368" y="7468"/>
                </a:lnTo>
                <a:close/>
                <a:moveTo>
                  <a:pt x="20607" y="6995"/>
                </a:moveTo>
                <a:cubicBezTo>
                  <a:pt x="20324" y="6995"/>
                  <a:pt x="19945" y="7279"/>
                  <a:pt x="19945" y="7657"/>
                </a:cubicBezTo>
                <a:cubicBezTo>
                  <a:pt x="19945" y="8035"/>
                  <a:pt x="20135" y="8413"/>
                  <a:pt x="20607" y="8413"/>
                </a:cubicBezTo>
                <a:cubicBezTo>
                  <a:pt x="20985" y="8413"/>
                  <a:pt x="21363" y="8035"/>
                  <a:pt x="21363" y="7657"/>
                </a:cubicBezTo>
                <a:cubicBezTo>
                  <a:pt x="21363" y="7184"/>
                  <a:pt x="21080" y="6995"/>
                  <a:pt x="20607" y="6995"/>
                </a:cubicBezTo>
                <a:close/>
                <a:moveTo>
                  <a:pt x="27602" y="6995"/>
                </a:moveTo>
                <a:cubicBezTo>
                  <a:pt x="27224" y="6995"/>
                  <a:pt x="26846" y="7279"/>
                  <a:pt x="26846" y="7657"/>
                </a:cubicBezTo>
                <a:cubicBezTo>
                  <a:pt x="26846" y="8035"/>
                  <a:pt x="27129" y="8413"/>
                  <a:pt x="27602" y="8413"/>
                </a:cubicBezTo>
                <a:cubicBezTo>
                  <a:pt x="27980" y="8413"/>
                  <a:pt x="28358" y="8035"/>
                  <a:pt x="28358" y="7657"/>
                </a:cubicBezTo>
                <a:cubicBezTo>
                  <a:pt x="28358" y="7184"/>
                  <a:pt x="28075" y="6995"/>
                  <a:pt x="27602" y="6995"/>
                </a:cubicBezTo>
                <a:close/>
                <a:moveTo>
                  <a:pt x="34691" y="6995"/>
                </a:moveTo>
                <a:cubicBezTo>
                  <a:pt x="34313" y="6995"/>
                  <a:pt x="33935" y="7279"/>
                  <a:pt x="33935" y="7657"/>
                </a:cubicBezTo>
                <a:cubicBezTo>
                  <a:pt x="33935" y="8035"/>
                  <a:pt x="34219" y="8413"/>
                  <a:pt x="34691" y="8413"/>
                </a:cubicBezTo>
                <a:cubicBezTo>
                  <a:pt x="35070" y="8413"/>
                  <a:pt x="35448" y="8035"/>
                  <a:pt x="35448" y="7657"/>
                </a:cubicBezTo>
                <a:cubicBezTo>
                  <a:pt x="35259" y="7184"/>
                  <a:pt x="35070" y="6995"/>
                  <a:pt x="34691" y="6995"/>
                </a:cubicBezTo>
                <a:close/>
                <a:moveTo>
                  <a:pt x="41686" y="6995"/>
                </a:moveTo>
                <a:cubicBezTo>
                  <a:pt x="41308" y="6995"/>
                  <a:pt x="40930" y="7279"/>
                  <a:pt x="40930" y="7657"/>
                </a:cubicBezTo>
                <a:cubicBezTo>
                  <a:pt x="40930" y="8035"/>
                  <a:pt x="41214" y="8413"/>
                  <a:pt x="41686" y="8413"/>
                </a:cubicBezTo>
                <a:cubicBezTo>
                  <a:pt x="42064" y="8413"/>
                  <a:pt x="42348" y="8035"/>
                  <a:pt x="42348" y="7657"/>
                </a:cubicBezTo>
                <a:cubicBezTo>
                  <a:pt x="42253" y="7184"/>
                  <a:pt x="42064" y="6995"/>
                  <a:pt x="41686" y="6995"/>
                </a:cubicBezTo>
                <a:close/>
                <a:moveTo>
                  <a:pt x="48681" y="6995"/>
                </a:moveTo>
                <a:cubicBezTo>
                  <a:pt x="48303" y="6995"/>
                  <a:pt x="47925" y="7279"/>
                  <a:pt x="47925" y="7657"/>
                </a:cubicBezTo>
                <a:cubicBezTo>
                  <a:pt x="47925" y="8035"/>
                  <a:pt x="48114" y="8413"/>
                  <a:pt x="48681" y="8413"/>
                </a:cubicBezTo>
                <a:cubicBezTo>
                  <a:pt x="48965" y="8413"/>
                  <a:pt x="49343" y="8035"/>
                  <a:pt x="49343" y="7657"/>
                </a:cubicBezTo>
                <a:cubicBezTo>
                  <a:pt x="49248" y="7184"/>
                  <a:pt x="48965" y="6995"/>
                  <a:pt x="48681" y="6995"/>
                </a:cubicBezTo>
                <a:close/>
                <a:moveTo>
                  <a:pt x="55581" y="6995"/>
                </a:moveTo>
                <a:cubicBezTo>
                  <a:pt x="55298" y="6995"/>
                  <a:pt x="54920" y="7279"/>
                  <a:pt x="54920" y="7657"/>
                </a:cubicBezTo>
                <a:cubicBezTo>
                  <a:pt x="54920" y="8035"/>
                  <a:pt x="55109" y="8413"/>
                  <a:pt x="55581" y="8413"/>
                </a:cubicBezTo>
                <a:cubicBezTo>
                  <a:pt x="55960" y="8413"/>
                  <a:pt x="56338" y="8035"/>
                  <a:pt x="56338" y="7657"/>
                </a:cubicBezTo>
                <a:cubicBezTo>
                  <a:pt x="56243" y="7184"/>
                  <a:pt x="55960" y="6995"/>
                  <a:pt x="55581" y="6995"/>
                </a:cubicBezTo>
                <a:close/>
                <a:moveTo>
                  <a:pt x="17204" y="8602"/>
                </a:moveTo>
                <a:cubicBezTo>
                  <a:pt x="16826" y="8602"/>
                  <a:pt x="16543" y="8980"/>
                  <a:pt x="16543" y="9358"/>
                </a:cubicBezTo>
                <a:cubicBezTo>
                  <a:pt x="16543" y="9642"/>
                  <a:pt x="16732" y="10020"/>
                  <a:pt x="17204" y="10020"/>
                </a:cubicBezTo>
                <a:cubicBezTo>
                  <a:pt x="17582" y="10020"/>
                  <a:pt x="17960" y="9642"/>
                  <a:pt x="17960" y="9358"/>
                </a:cubicBezTo>
                <a:cubicBezTo>
                  <a:pt x="17771" y="8980"/>
                  <a:pt x="17582" y="8602"/>
                  <a:pt x="17204" y="8602"/>
                </a:cubicBezTo>
                <a:close/>
                <a:moveTo>
                  <a:pt x="24199" y="8602"/>
                </a:moveTo>
                <a:cubicBezTo>
                  <a:pt x="23821" y="8602"/>
                  <a:pt x="23443" y="8980"/>
                  <a:pt x="23443" y="9358"/>
                </a:cubicBezTo>
                <a:cubicBezTo>
                  <a:pt x="23443" y="9642"/>
                  <a:pt x="23726" y="10020"/>
                  <a:pt x="24199" y="10020"/>
                </a:cubicBezTo>
                <a:cubicBezTo>
                  <a:pt x="24577" y="10020"/>
                  <a:pt x="24861" y="9642"/>
                  <a:pt x="24861" y="9358"/>
                </a:cubicBezTo>
                <a:cubicBezTo>
                  <a:pt x="24766" y="8980"/>
                  <a:pt x="24577" y="8602"/>
                  <a:pt x="24199" y="8602"/>
                </a:cubicBezTo>
                <a:close/>
                <a:moveTo>
                  <a:pt x="31099" y="8602"/>
                </a:moveTo>
                <a:cubicBezTo>
                  <a:pt x="30816" y="8602"/>
                  <a:pt x="30438" y="8980"/>
                  <a:pt x="30438" y="9358"/>
                </a:cubicBezTo>
                <a:cubicBezTo>
                  <a:pt x="30438" y="9642"/>
                  <a:pt x="30627" y="10020"/>
                  <a:pt x="31099" y="10020"/>
                </a:cubicBezTo>
                <a:cubicBezTo>
                  <a:pt x="31478" y="10020"/>
                  <a:pt x="31856" y="9642"/>
                  <a:pt x="31856" y="9358"/>
                </a:cubicBezTo>
                <a:cubicBezTo>
                  <a:pt x="31761" y="8980"/>
                  <a:pt x="31478" y="8602"/>
                  <a:pt x="31099" y="8602"/>
                </a:cubicBezTo>
                <a:close/>
                <a:moveTo>
                  <a:pt x="38094" y="8602"/>
                </a:moveTo>
                <a:cubicBezTo>
                  <a:pt x="37811" y="8602"/>
                  <a:pt x="37433" y="8980"/>
                  <a:pt x="37433" y="9358"/>
                </a:cubicBezTo>
                <a:cubicBezTo>
                  <a:pt x="37433" y="9642"/>
                  <a:pt x="37622" y="10020"/>
                  <a:pt x="38094" y="10020"/>
                </a:cubicBezTo>
                <a:cubicBezTo>
                  <a:pt x="38472" y="10020"/>
                  <a:pt x="38851" y="9642"/>
                  <a:pt x="38851" y="9358"/>
                </a:cubicBezTo>
                <a:cubicBezTo>
                  <a:pt x="38851" y="8980"/>
                  <a:pt x="38472" y="8602"/>
                  <a:pt x="38094" y="8602"/>
                </a:cubicBezTo>
                <a:close/>
                <a:moveTo>
                  <a:pt x="45089" y="8602"/>
                </a:moveTo>
                <a:cubicBezTo>
                  <a:pt x="44711" y="8602"/>
                  <a:pt x="44333" y="8980"/>
                  <a:pt x="44333" y="9358"/>
                </a:cubicBezTo>
                <a:cubicBezTo>
                  <a:pt x="44333" y="9642"/>
                  <a:pt x="44617" y="10020"/>
                  <a:pt x="45089" y="10020"/>
                </a:cubicBezTo>
                <a:cubicBezTo>
                  <a:pt x="45467" y="10020"/>
                  <a:pt x="45845" y="9642"/>
                  <a:pt x="45845" y="9358"/>
                </a:cubicBezTo>
                <a:cubicBezTo>
                  <a:pt x="45845" y="8980"/>
                  <a:pt x="45467" y="8602"/>
                  <a:pt x="45089" y="8602"/>
                </a:cubicBezTo>
                <a:close/>
                <a:moveTo>
                  <a:pt x="52084" y="8602"/>
                </a:moveTo>
                <a:cubicBezTo>
                  <a:pt x="51706" y="8602"/>
                  <a:pt x="51328" y="8980"/>
                  <a:pt x="51328" y="9358"/>
                </a:cubicBezTo>
                <a:cubicBezTo>
                  <a:pt x="51328" y="9642"/>
                  <a:pt x="51611" y="10020"/>
                  <a:pt x="52084" y="10020"/>
                </a:cubicBezTo>
                <a:cubicBezTo>
                  <a:pt x="52462" y="10020"/>
                  <a:pt x="52746" y="9642"/>
                  <a:pt x="52746" y="9358"/>
                </a:cubicBezTo>
                <a:cubicBezTo>
                  <a:pt x="52746" y="8980"/>
                  <a:pt x="52368" y="8602"/>
                  <a:pt x="52084" y="8602"/>
                </a:cubicBezTo>
                <a:close/>
                <a:moveTo>
                  <a:pt x="59079" y="8602"/>
                </a:moveTo>
                <a:cubicBezTo>
                  <a:pt x="58701" y="8602"/>
                  <a:pt x="58323" y="8980"/>
                  <a:pt x="58323" y="9358"/>
                </a:cubicBezTo>
                <a:cubicBezTo>
                  <a:pt x="58323" y="9642"/>
                  <a:pt x="58512" y="10020"/>
                  <a:pt x="59079" y="10020"/>
                </a:cubicBezTo>
                <a:cubicBezTo>
                  <a:pt x="59363" y="10020"/>
                  <a:pt x="59741" y="9642"/>
                  <a:pt x="59741" y="9358"/>
                </a:cubicBezTo>
                <a:cubicBezTo>
                  <a:pt x="59741" y="8980"/>
                  <a:pt x="59363" y="8602"/>
                  <a:pt x="59079" y="8602"/>
                </a:cubicBezTo>
                <a:close/>
                <a:moveTo>
                  <a:pt x="13707" y="10398"/>
                </a:moveTo>
                <a:cubicBezTo>
                  <a:pt x="13329" y="10398"/>
                  <a:pt x="12951" y="10682"/>
                  <a:pt x="12951" y="11060"/>
                </a:cubicBezTo>
                <a:cubicBezTo>
                  <a:pt x="12951" y="11438"/>
                  <a:pt x="13234" y="11816"/>
                  <a:pt x="13707" y="11816"/>
                </a:cubicBezTo>
                <a:cubicBezTo>
                  <a:pt x="13990" y="11816"/>
                  <a:pt x="14368" y="11438"/>
                  <a:pt x="14368" y="11060"/>
                </a:cubicBezTo>
                <a:cubicBezTo>
                  <a:pt x="14368" y="10682"/>
                  <a:pt x="13990" y="10398"/>
                  <a:pt x="13707" y="10398"/>
                </a:cubicBezTo>
                <a:close/>
                <a:moveTo>
                  <a:pt x="20607" y="10398"/>
                </a:moveTo>
                <a:cubicBezTo>
                  <a:pt x="20324" y="10398"/>
                  <a:pt x="19945" y="10682"/>
                  <a:pt x="19945" y="11060"/>
                </a:cubicBezTo>
                <a:cubicBezTo>
                  <a:pt x="19945" y="11438"/>
                  <a:pt x="20135" y="11816"/>
                  <a:pt x="20607" y="11816"/>
                </a:cubicBezTo>
                <a:cubicBezTo>
                  <a:pt x="20985" y="11816"/>
                  <a:pt x="21363" y="11438"/>
                  <a:pt x="21363" y="11060"/>
                </a:cubicBezTo>
                <a:cubicBezTo>
                  <a:pt x="21363" y="10682"/>
                  <a:pt x="21080" y="10398"/>
                  <a:pt x="20607" y="10398"/>
                </a:cubicBezTo>
                <a:close/>
                <a:moveTo>
                  <a:pt x="27602" y="10398"/>
                </a:moveTo>
                <a:cubicBezTo>
                  <a:pt x="27224" y="10398"/>
                  <a:pt x="26846" y="10682"/>
                  <a:pt x="26846" y="11060"/>
                </a:cubicBezTo>
                <a:cubicBezTo>
                  <a:pt x="26846" y="11438"/>
                  <a:pt x="27129" y="11816"/>
                  <a:pt x="27602" y="11816"/>
                </a:cubicBezTo>
                <a:cubicBezTo>
                  <a:pt x="27980" y="11816"/>
                  <a:pt x="28358" y="11438"/>
                  <a:pt x="28358" y="11060"/>
                </a:cubicBezTo>
                <a:cubicBezTo>
                  <a:pt x="28358" y="10682"/>
                  <a:pt x="28075" y="10398"/>
                  <a:pt x="27602" y="10398"/>
                </a:cubicBezTo>
                <a:close/>
                <a:moveTo>
                  <a:pt x="34691" y="10398"/>
                </a:moveTo>
                <a:cubicBezTo>
                  <a:pt x="34313" y="10398"/>
                  <a:pt x="33935" y="10682"/>
                  <a:pt x="33935" y="11060"/>
                </a:cubicBezTo>
                <a:cubicBezTo>
                  <a:pt x="33935" y="11438"/>
                  <a:pt x="34219" y="11816"/>
                  <a:pt x="34691" y="11816"/>
                </a:cubicBezTo>
                <a:cubicBezTo>
                  <a:pt x="35070" y="11816"/>
                  <a:pt x="35448" y="11438"/>
                  <a:pt x="35448" y="11060"/>
                </a:cubicBezTo>
                <a:cubicBezTo>
                  <a:pt x="35259" y="10682"/>
                  <a:pt x="35070" y="10398"/>
                  <a:pt x="34691" y="10398"/>
                </a:cubicBezTo>
                <a:close/>
                <a:moveTo>
                  <a:pt x="41686" y="10398"/>
                </a:moveTo>
                <a:cubicBezTo>
                  <a:pt x="41308" y="10398"/>
                  <a:pt x="40930" y="10682"/>
                  <a:pt x="40930" y="11060"/>
                </a:cubicBezTo>
                <a:cubicBezTo>
                  <a:pt x="40930" y="11438"/>
                  <a:pt x="41214" y="11816"/>
                  <a:pt x="41686" y="11816"/>
                </a:cubicBezTo>
                <a:cubicBezTo>
                  <a:pt x="42064" y="11816"/>
                  <a:pt x="42348" y="11438"/>
                  <a:pt x="42348" y="11060"/>
                </a:cubicBezTo>
                <a:cubicBezTo>
                  <a:pt x="42253" y="10682"/>
                  <a:pt x="42064" y="10398"/>
                  <a:pt x="41686" y="10398"/>
                </a:cubicBezTo>
                <a:close/>
                <a:moveTo>
                  <a:pt x="48681" y="10398"/>
                </a:moveTo>
                <a:cubicBezTo>
                  <a:pt x="48303" y="10398"/>
                  <a:pt x="47925" y="10682"/>
                  <a:pt x="47925" y="11060"/>
                </a:cubicBezTo>
                <a:cubicBezTo>
                  <a:pt x="47925" y="11438"/>
                  <a:pt x="48114" y="11816"/>
                  <a:pt x="48681" y="11816"/>
                </a:cubicBezTo>
                <a:cubicBezTo>
                  <a:pt x="48965" y="11816"/>
                  <a:pt x="49343" y="11438"/>
                  <a:pt x="49343" y="11060"/>
                </a:cubicBezTo>
                <a:cubicBezTo>
                  <a:pt x="49248" y="10682"/>
                  <a:pt x="48965" y="10398"/>
                  <a:pt x="48681" y="10398"/>
                </a:cubicBezTo>
                <a:close/>
                <a:moveTo>
                  <a:pt x="55581" y="10398"/>
                </a:moveTo>
                <a:cubicBezTo>
                  <a:pt x="55298" y="10398"/>
                  <a:pt x="54920" y="10682"/>
                  <a:pt x="54920" y="11060"/>
                </a:cubicBezTo>
                <a:cubicBezTo>
                  <a:pt x="54920" y="11438"/>
                  <a:pt x="55109" y="11816"/>
                  <a:pt x="55581" y="11816"/>
                </a:cubicBezTo>
                <a:cubicBezTo>
                  <a:pt x="55960" y="11816"/>
                  <a:pt x="56338" y="11438"/>
                  <a:pt x="56338" y="11060"/>
                </a:cubicBezTo>
                <a:cubicBezTo>
                  <a:pt x="56243" y="10682"/>
                  <a:pt x="55960" y="10398"/>
                  <a:pt x="55581" y="10398"/>
                </a:cubicBezTo>
                <a:close/>
                <a:moveTo>
                  <a:pt x="62576" y="10398"/>
                </a:moveTo>
                <a:cubicBezTo>
                  <a:pt x="62198" y="10398"/>
                  <a:pt x="61820" y="10682"/>
                  <a:pt x="61820" y="11060"/>
                </a:cubicBezTo>
                <a:cubicBezTo>
                  <a:pt x="61820" y="11438"/>
                  <a:pt x="62104" y="11816"/>
                  <a:pt x="62576" y="11816"/>
                </a:cubicBezTo>
                <a:cubicBezTo>
                  <a:pt x="62954" y="11816"/>
                  <a:pt x="63333" y="11438"/>
                  <a:pt x="63333" y="11060"/>
                </a:cubicBezTo>
                <a:cubicBezTo>
                  <a:pt x="63144" y="10682"/>
                  <a:pt x="62954" y="10398"/>
                  <a:pt x="62576" y="10398"/>
                </a:cubicBezTo>
                <a:close/>
                <a:moveTo>
                  <a:pt x="65412" y="12478"/>
                </a:moveTo>
                <a:cubicBezTo>
                  <a:pt x="65318" y="12667"/>
                  <a:pt x="65318" y="12761"/>
                  <a:pt x="65318" y="12856"/>
                </a:cubicBezTo>
                <a:cubicBezTo>
                  <a:pt x="65412" y="13045"/>
                  <a:pt x="65696" y="13423"/>
                  <a:pt x="65979" y="13423"/>
                </a:cubicBezTo>
                <a:cubicBezTo>
                  <a:pt x="66168" y="13423"/>
                  <a:pt x="66168" y="13328"/>
                  <a:pt x="66263" y="13328"/>
                </a:cubicBezTo>
                <a:cubicBezTo>
                  <a:pt x="66074" y="13234"/>
                  <a:pt x="66074" y="13045"/>
                  <a:pt x="65979" y="13045"/>
                </a:cubicBezTo>
                <a:cubicBezTo>
                  <a:pt x="65885" y="12856"/>
                  <a:pt x="65601" y="12761"/>
                  <a:pt x="65412" y="12478"/>
                </a:cubicBezTo>
                <a:close/>
                <a:moveTo>
                  <a:pt x="10209" y="12194"/>
                </a:moveTo>
                <a:cubicBezTo>
                  <a:pt x="9831" y="12194"/>
                  <a:pt x="9548" y="12478"/>
                  <a:pt x="9548" y="12856"/>
                </a:cubicBezTo>
                <a:cubicBezTo>
                  <a:pt x="9548" y="13234"/>
                  <a:pt x="9737" y="13612"/>
                  <a:pt x="10209" y="13612"/>
                </a:cubicBezTo>
                <a:cubicBezTo>
                  <a:pt x="10587" y="13612"/>
                  <a:pt x="10966" y="13234"/>
                  <a:pt x="10966" y="12856"/>
                </a:cubicBezTo>
                <a:cubicBezTo>
                  <a:pt x="10871" y="12383"/>
                  <a:pt x="10587" y="12194"/>
                  <a:pt x="10209" y="12194"/>
                </a:cubicBezTo>
                <a:close/>
                <a:moveTo>
                  <a:pt x="17204" y="12194"/>
                </a:moveTo>
                <a:cubicBezTo>
                  <a:pt x="16826" y="12194"/>
                  <a:pt x="16543" y="12478"/>
                  <a:pt x="16543" y="12856"/>
                </a:cubicBezTo>
                <a:cubicBezTo>
                  <a:pt x="16543" y="13234"/>
                  <a:pt x="16732" y="13612"/>
                  <a:pt x="17204" y="13612"/>
                </a:cubicBezTo>
                <a:cubicBezTo>
                  <a:pt x="17582" y="13612"/>
                  <a:pt x="17960" y="13234"/>
                  <a:pt x="17960" y="12856"/>
                </a:cubicBezTo>
                <a:cubicBezTo>
                  <a:pt x="17771" y="12383"/>
                  <a:pt x="17582" y="12194"/>
                  <a:pt x="17204" y="12194"/>
                </a:cubicBezTo>
                <a:close/>
                <a:moveTo>
                  <a:pt x="24199" y="12194"/>
                </a:moveTo>
                <a:cubicBezTo>
                  <a:pt x="23821" y="12194"/>
                  <a:pt x="23443" y="12478"/>
                  <a:pt x="23443" y="12856"/>
                </a:cubicBezTo>
                <a:cubicBezTo>
                  <a:pt x="23443" y="13234"/>
                  <a:pt x="23726" y="13612"/>
                  <a:pt x="24199" y="13612"/>
                </a:cubicBezTo>
                <a:cubicBezTo>
                  <a:pt x="24577" y="13612"/>
                  <a:pt x="24861" y="13234"/>
                  <a:pt x="24861" y="12856"/>
                </a:cubicBezTo>
                <a:cubicBezTo>
                  <a:pt x="24766" y="12383"/>
                  <a:pt x="24577" y="12194"/>
                  <a:pt x="24199" y="12194"/>
                </a:cubicBezTo>
                <a:close/>
                <a:moveTo>
                  <a:pt x="31099" y="12194"/>
                </a:moveTo>
                <a:cubicBezTo>
                  <a:pt x="30816" y="12194"/>
                  <a:pt x="30438" y="12478"/>
                  <a:pt x="30438" y="12856"/>
                </a:cubicBezTo>
                <a:cubicBezTo>
                  <a:pt x="30438" y="13234"/>
                  <a:pt x="30627" y="13612"/>
                  <a:pt x="31099" y="13612"/>
                </a:cubicBezTo>
                <a:cubicBezTo>
                  <a:pt x="31478" y="13612"/>
                  <a:pt x="31856" y="13234"/>
                  <a:pt x="31856" y="12856"/>
                </a:cubicBezTo>
                <a:cubicBezTo>
                  <a:pt x="31761" y="12383"/>
                  <a:pt x="31478" y="12194"/>
                  <a:pt x="31099" y="12194"/>
                </a:cubicBezTo>
                <a:close/>
                <a:moveTo>
                  <a:pt x="38094" y="12194"/>
                </a:moveTo>
                <a:cubicBezTo>
                  <a:pt x="37811" y="12194"/>
                  <a:pt x="37433" y="12478"/>
                  <a:pt x="37433" y="12856"/>
                </a:cubicBezTo>
                <a:cubicBezTo>
                  <a:pt x="37433" y="13234"/>
                  <a:pt x="37622" y="13612"/>
                  <a:pt x="38094" y="13612"/>
                </a:cubicBezTo>
                <a:cubicBezTo>
                  <a:pt x="38472" y="13612"/>
                  <a:pt x="38851" y="13234"/>
                  <a:pt x="38851" y="12856"/>
                </a:cubicBezTo>
                <a:cubicBezTo>
                  <a:pt x="38851" y="12383"/>
                  <a:pt x="38472" y="12194"/>
                  <a:pt x="38094" y="12194"/>
                </a:cubicBezTo>
                <a:close/>
                <a:moveTo>
                  <a:pt x="45089" y="12194"/>
                </a:moveTo>
                <a:cubicBezTo>
                  <a:pt x="44711" y="12194"/>
                  <a:pt x="44333" y="12478"/>
                  <a:pt x="44333" y="12856"/>
                </a:cubicBezTo>
                <a:cubicBezTo>
                  <a:pt x="44333" y="13234"/>
                  <a:pt x="44617" y="13612"/>
                  <a:pt x="45089" y="13612"/>
                </a:cubicBezTo>
                <a:cubicBezTo>
                  <a:pt x="45467" y="13612"/>
                  <a:pt x="45845" y="13234"/>
                  <a:pt x="45845" y="12856"/>
                </a:cubicBezTo>
                <a:cubicBezTo>
                  <a:pt x="45845" y="12383"/>
                  <a:pt x="45467" y="12194"/>
                  <a:pt x="45089" y="12194"/>
                </a:cubicBezTo>
                <a:close/>
                <a:moveTo>
                  <a:pt x="52084" y="12194"/>
                </a:moveTo>
                <a:cubicBezTo>
                  <a:pt x="51706" y="12194"/>
                  <a:pt x="51328" y="12478"/>
                  <a:pt x="51328" y="12856"/>
                </a:cubicBezTo>
                <a:cubicBezTo>
                  <a:pt x="51328" y="13234"/>
                  <a:pt x="51611" y="13612"/>
                  <a:pt x="52084" y="13612"/>
                </a:cubicBezTo>
                <a:cubicBezTo>
                  <a:pt x="52462" y="13612"/>
                  <a:pt x="52746" y="13234"/>
                  <a:pt x="52746" y="12856"/>
                </a:cubicBezTo>
                <a:cubicBezTo>
                  <a:pt x="52746" y="12383"/>
                  <a:pt x="52368" y="12194"/>
                  <a:pt x="52084" y="12194"/>
                </a:cubicBezTo>
                <a:close/>
                <a:moveTo>
                  <a:pt x="59079" y="12194"/>
                </a:moveTo>
                <a:cubicBezTo>
                  <a:pt x="58701" y="12194"/>
                  <a:pt x="58323" y="12478"/>
                  <a:pt x="58323" y="12856"/>
                </a:cubicBezTo>
                <a:cubicBezTo>
                  <a:pt x="58323" y="13234"/>
                  <a:pt x="58512" y="13612"/>
                  <a:pt x="59079" y="13612"/>
                </a:cubicBezTo>
                <a:cubicBezTo>
                  <a:pt x="59363" y="13612"/>
                  <a:pt x="59741" y="13234"/>
                  <a:pt x="59741" y="12856"/>
                </a:cubicBezTo>
                <a:cubicBezTo>
                  <a:pt x="59741" y="12383"/>
                  <a:pt x="59363" y="12194"/>
                  <a:pt x="59079" y="12194"/>
                </a:cubicBezTo>
                <a:close/>
                <a:moveTo>
                  <a:pt x="7374" y="14557"/>
                </a:moveTo>
                <a:lnTo>
                  <a:pt x="7374" y="14557"/>
                </a:lnTo>
                <a:cubicBezTo>
                  <a:pt x="7279" y="14652"/>
                  <a:pt x="7185" y="14841"/>
                  <a:pt x="7090" y="15030"/>
                </a:cubicBezTo>
                <a:cubicBezTo>
                  <a:pt x="7185" y="15030"/>
                  <a:pt x="7374" y="14841"/>
                  <a:pt x="7374" y="14557"/>
                </a:cubicBezTo>
                <a:close/>
                <a:moveTo>
                  <a:pt x="13707" y="13896"/>
                </a:moveTo>
                <a:cubicBezTo>
                  <a:pt x="13329" y="13896"/>
                  <a:pt x="12951" y="14274"/>
                  <a:pt x="12951" y="14652"/>
                </a:cubicBezTo>
                <a:cubicBezTo>
                  <a:pt x="12951" y="15030"/>
                  <a:pt x="13234" y="15313"/>
                  <a:pt x="13707" y="15313"/>
                </a:cubicBezTo>
                <a:cubicBezTo>
                  <a:pt x="13990" y="15313"/>
                  <a:pt x="14368" y="15030"/>
                  <a:pt x="14368" y="14652"/>
                </a:cubicBezTo>
                <a:cubicBezTo>
                  <a:pt x="14368" y="14179"/>
                  <a:pt x="13990" y="13896"/>
                  <a:pt x="13707" y="13896"/>
                </a:cubicBezTo>
                <a:close/>
                <a:moveTo>
                  <a:pt x="20607" y="13896"/>
                </a:moveTo>
                <a:cubicBezTo>
                  <a:pt x="20324" y="13896"/>
                  <a:pt x="19945" y="14274"/>
                  <a:pt x="19945" y="14652"/>
                </a:cubicBezTo>
                <a:cubicBezTo>
                  <a:pt x="19945" y="15030"/>
                  <a:pt x="20135" y="15313"/>
                  <a:pt x="20607" y="15313"/>
                </a:cubicBezTo>
                <a:cubicBezTo>
                  <a:pt x="20985" y="15313"/>
                  <a:pt x="21363" y="15030"/>
                  <a:pt x="21363" y="14652"/>
                </a:cubicBezTo>
                <a:cubicBezTo>
                  <a:pt x="21363" y="14179"/>
                  <a:pt x="21080" y="13896"/>
                  <a:pt x="20607" y="13896"/>
                </a:cubicBezTo>
                <a:close/>
                <a:moveTo>
                  <a:pt x="27602" y="13896"/>
                </a:moveTo>
                <a:cubicBezTo>
                  <a:pt x="27224" y="13896"/>
                  <a:pt x="26846" y="14274"/>
                  <a:pt x="26846" y="14652"/>
                </a:cubicBezTo>
                <a:cubicBezTo>
                  <a:pt x="26846" y="15030"/>
                  <a:pt x="27129" y="15313"/>
                  <a:pt x="27602" y="15313"/>
                </a:cubicBezTo>
                <a:cubicBezTo>
                  <a:pt x="27980" y="15313"/>
                  <a:pt x="28358" y="15030"/>
                  <a:pt x="28358" y="14652"/>
                </a:cubicBezTo>
                <a:cubicBezTo>
                  <a:pt x="28358" y="14179"/>
                  <a:pt x="28075" y="13896"/>
                  <a:pt x="27602" y="13896"/>
                </a:cubicBezTo>
                <a:close/>
                <a:moveTo>
                  <a:pt x="34691" y="13896"/>
                </a:moveTo>
                <a:cubicBezTo>
                  <a:pt x="34313" y="13896"/>
                  <a:pt x="33935" y="14274"/>
                  <a:pt x="33935" y="14652"/>
                </a:cubicBezTo>
                <a:cubicBezTo>
                  <a:pt x="33935" y="15030"/>
                  <a:pt x="34219" y="15313"/>
                  <a:pt x="34691" y="15313"/>
                </a:cubicBezTo>
                <a:cubicBezTo>
                  <a:pt x="35070" y="15313"/>
                  <a:pt x="35448" y="15030"/>
                  <a:pt x="35448" y="14652"/>
                </a:cubicBezTo>
                <a:cubicBezTo>
                  <a:pt x="35259" y="14179"/>
                  <a:pt x="35070" y="13896"/>
                  <a:pt x="34691" y="13896"/>
                </a:cubicBezTo>
                <a:close/>
                <a:moveTo>
                  <a:pt x="41686" y="13896"/>
                </a:moveTo>
                <a:cubicBezTo>
                  <a:pt x="41308" y="13896"/>
                  <a:pt x="40930" y="14274"/>
                  <a:pt x="40930" y="14652"/>
                </a:cubicBezTo>
                <a:cubicBezTo>
                  <a:pt x="40930" y="15030"/>
                  <a:pt x="41214" y="15313"/>
                  <a:pt x="41686" y="15313"/>
                </a:cubicBezTo>
                <a:cubicBezTo>
                  <a:pt x="42064" y="15313"/>
                  <a:pt x="42348" y="15030"/>
                  <a:pt x="42348" y="14652"/>
                </a:cubicBezTo>
                <a:cubicBezTo>
                  <a:pt x="42253" y="14179"/>
                  <a:pt x="42064" y="13896"/>
                  <a:pt x="41686" y="13896"/>
                </a:cubicBezTo>
                <a:close/>
                <a:moveTo>
                  <a:pt x="48681" y="13896"/>
                </a:moveTo>
                <a:cubicBezTo>
                  <a:pt x="48303" y="13896"/>
                  <a:pt x="47925" y="14274"/>
                  <a:pt x="47925" y="14652"/>
                </a:cubicBezTo>
                <a:cubicBezTo>
                  <a:pt x="47925" y="15030"/>
                  <a:pt x="48114" y="15313"/>
                  <a:pt x="48681" y="15313"/>
                </a:cubicBezTo>
                <a:cubicBezTo>
                  <a:pt x="48965" y="15313"/>
                  <a:pt x="49343" y="15030"/>
                  <a:pt x="49343" y="14652"/>
                </a:cubicBezTo>
                <a:cubicBezTo>
                  <a:pt x="49248" y="14179"/>
                  <a:pt x="48965" y="13896"/>
                  <a:pt x="48681" y="13896"/>
                </a:cubicBezTo>
                <a:close/>
                <a:moveTo>
                  <a:pt x="55581" y="13896"/>
                </a:moveTo>
                <a:cubicBezTo>
                  <a:pt x="55298" y="13896"/>
                  <a:pt x="54920" y="14274"/>
                  <a:pt x="54920" y="14652"/>
                </a:cubicBezTo>
                <a:cubicBezTo>
                  <a:pt x="54920" y="15030"/>
                  <a:pt x="55109" y="15313"/>
                  <a:pt x="55581" y="15313"/>
                </a:cubicBezTo>
                <a:cubicBezTo>
                  <a:pt x="55960" y="15313"/>
                  <a:pt x="56338" y="15030"/>
                  <a:pt x="56338" y="14652"/>
                </a:cubicBezTo>
                <a:cubicBezTo>
                  <a:pt x="56243" y="14179"/>
                  <a:pt x="55960" y="13896"/>
                  <a:pt x="55581" y="13896"/>
                </a:cubicBezTo>
                <a:close/>
                <a:moveTo>
                  <a:pt x="62576" y="13896"/>
                </a:moveTo>
                <a:cubicBezTo>
                  <a:pt x="62198" y="13896"/>
                  <a:pt x="61820" y="14274"/>
                  <a:pt x="61820" y="14652"/>
                </a:cubicBezTo>
                <a:cubicBezTo>
                  <a:pt x="61820" y="15030"/>
                  <a:pt x="62104" y="15313"/>
                  <a:pt x="62576" y="15313"/>
                </a:cubicBezTo>
                <a:cubicBezTo>
                  <a:pt x="62954" y="15313"/>
                  <a:pt x="63333" y="15030"/>
                  <a:pt x="63333" y="14652"/>
                </a:cubicBezTo>
                <a:cubicBezTo>
                  <a:pt x="63144" y="14179"/>
                  <a:pt x="62954" y="13896"/>
                  <a:pt x="62576" y="13896"/>
                </a:cubicBezTo>
                <a:close/>
                <a:moveTo>
                  <a:pt x="10209" y="15597"/>
                </a:moveTo>
                <a:cubicBezTo>
                  <a:pt x="9831" y="15597"/>
                  <a:pt x="9548" y="15881"/>
                  <a:pt x="9548" y="16259"/>
                </a:cubicBezTo>
                <a:cubicBezTo>
                  <a:pt x="9548" y="16637"/>
                  <a:pt x="9737" y="17015"/>
                  <a:pt x="10209" y="17015"/>
                </a:cubicBezTo>
                <a:cubicBezTo>
                  <a:pt x="10587" y="17015"/>
                  <a:pt x="10966" y="16637"/>
                  <a:pt x="10966" y="16259"/>
                </a:cubicBezTo>
                <a:cubicBezTo>
                  <a:pt x="10871" y="15975"/>
                  <a:pt x="10587" y="15597"/>
                  <a:pt x="10209" y="15597"/>
                </a:cubicBezTo>
                <a:close/>
                <a:moveTo>
                  <a:pt x="17204" y="15597"/>
                </a:moveTo>
                <a:cubicBezTo>
                  <a:pt x="16826" y="15597"/>
                  <a:pt x="16543" y="15881"/>
                  <a:pt x="16543" y="16259"/>
                </a:cubicBezTo>
                <a:cubicBezTo>
                  <a:pt x="16543" y="16637"/>
                  <a:pt x="16732" y="17015"/>
                  <a:pt x="17204" y="17015"/>
                </a:cubicBezTo>
                <a:cubicBezTo>
                  <a:pt x="17582" y="17015"/>
                  <a:pt x="17960" y="16637"/>
                  <a:pt x="17960" y="16259"/>
                </a:cubicBezTo>
                <a:cubicBezTo>
                  <a:pt x="17771" y="15975"/>
                  <a:pt x="17582" y="15597"/>
                  <a:pt x="17204" y="15597"/>
                </a:cubicBezTo>
                <a:close/>
                <a:moveTo>
                  <a:pt x="24199" y="15597"/>
                </a:moveTo>
                <a:cubicBezTo>
                  <a:pt x="23821" y="15597"/>
                  <a:pt x="23443" y="15881"/>
                  <a:pt x="23443" y="16259"/>
                </a:cubicBezTo>
                <a:cubicBezTo>
                  <a:pt x="23443" y="16637"/>
                  <a:pt x="23726" y="17015"/>
                  <a:pt x="24199" y="17015"/>
                </a:cubicBezTo>
                <a:cubicBezTo>
                  <a:pt x="24577" y="17015"/>
                  <a:pt x="24861" y="16637"/>
                  <a:pt x="24861" y="16259"/>
                </a:cubicBezTo>
                <a:cubicBezTo>
                  <a:pt x="24766" y="15975"/>
                  <a:pt x="24577" y="15597"/>
                  <a:pt x="24199" y="15597"/>
                </a:cubicBezTo>
                <a:close/>
                <a:moveTo>
                  <a:pt x="31099" y="15597"/>
                </a:moveTo>
                <a:cubicBezTo>
                  <a:pt x="30816" y="15597"/>
                  <a:pt x="30438" y="15881"/>
                  <a:pt x="30438" y="16259"/>
                </a:cubicBezTo>
                <a:cubicBezTo>
                  <a:pt x="30438" y="16637"/>
                  <a:pt x="30627" y="17015"/>
                  <a:pt x="31099" y="17015"/>
                </a:cubicBezTo>
                <a:cubicBezTo>
                  <a:pt x="31478" y="17015"/>
                  <a:pt x="31856" y="16637"/>
                  <a:pt x="31856" y="16259"/>
                </a:cubicBezTo>
                <a:cubicBezTo>
                  <a:pt x="31761" y="15975"/>
                  <a:pt x="31478" y="15597"/>
                  <a:pt x="31099" y="15597"/>
                </a:cubicBezTo>
                <a:close/>
                <a:moveTo>
                  <a:pt x="38094" y="15597"/>
                </a:moveTo>
                <a:cubicBezTo>
                  <a:pt x="37811" y="15597"/>
                  <a:pt x="37433" y="15881"/>
                  <a:pt x="37433" y="16259"/>
                </a:cubicBezTo>
                <a:cubicBezTo>
                  <a:pt x="37433" y="16637"/>
                  <a:pt x="37622" y="17015"/>
                  <a:pt x="38094" y="17015"/>
                </a:cubicBezTo>
                <a:cubicBezTo>
                  <a:pt x="38472" y="17015"/>
                  <a:pt x="38851" y="16637"/>
                  <a:pt x="38851" y="16259"/>
                </a:cubicBezTo>
                <a:cubicBezTo>
                  <a:pt x="38851" y="15975"/>
                  <a:pt x="38472" y="15597"/>
                  <a:pt x="38094" y="15597"/>
                </a:cubicBezTo>
                <a:close/>
                <a:moveTo>
                  <a:pt x="45089" y="15597"/>
                </a:moveTo>
                <a:cubicBezTo>
                  <a:pt x="44711" y="15597"/>
                  <a:pt x="44333" y="15881"/>
                  <a:pt x="44333" y="16259"/>
                </a:cubicBezTo>
                <a:cubicBezTo>
                  <a:pt x="44333" y="16637"/>
                  <a:pt x="44617" y="17015"/>
                  <a:pt x="45089" y="17015"/>
                </a:cubicBezTo>
                <a:cubicBezTo>
                  <a:pt x="45467" y="17015"/>
                  <a:pt x="45845" y="16637"/>
                  <a:pt x="45845" y="16259"/>
                </a:cubicBezTo>
                <a:cubicBezTo>
                  <a:pt x="45845" y="15975"/>
                  <a:pt x="45467" y="15597"/>
                  <a:pt x="45089" y="15597"/>
                </a:cubicBezTo>
                <a:close/>
                <a:moveTo>
                  <a:pt x="52084" y="15597"/>
                </a:moveTo>
                <a:cubicBezTo>
                  <a:pt x="51706" y="15597"/>
                  <a:pt x="51328" y="15881"/>
                  <a:pt x="51328" y="16259"/>
                </a:cubicBezTo>
                <a:cubicBezTo>
                  <a:pt x="51328" y="16637"/>
                  <a:pt x="51611" y="17015"/>
                  <a:pt x="52084" y="17015"/>
                </a:cubicBezTo>
                <a:cubicBezTo>
                  <a:pt x="52462" y="17015"/>
                  <a:pt x="52746" y="16637"/>
                  <a:pt x="52746" y="16259"/>
                </a:cubicBezTo>
                <a:cubicBezTo>
                  <a:pt x="52746" y="15975"/>
                  <a:pt x="52368" y="15597"/>
                  <a:pt x="52084" y="15597"/>
                </a:cubicBezTo>
                <a:close/>
                <a:moveTo>
                  <a:pt x="59079" y="15597"/>
                </a:moveTo>
                <a:cubicBezTo>
                  <a:pt x="58701" y="15597"/>
                  <a:pt x="58323" y="15881"/>
                  <a:pt x="58323" y="16259"/>
                </a:cubicBezTo>
                <a:cubicBezTo>
                  <a:pt x="58323" y="16637"/>
                  <a:pt x="58512" y="17015"/>
                  <a:pt x="59079" y="17015"/>
                </a:cubicBezTo>
                <a:cubicBezTo>
                  <a:pt x="59363" y="17015"/>
                  <a:pt x="59741" y="16637"/>
                  <a:pt x="59741" y="16259"/>
                </a:cubicBezTo>
                <a:cubicBezTo>
                  <a:pt x="59741" y="15975"/>
                  <a:pt x="59363" y="15597"/>
                  <a:pt x="59079" y="15597"/>
                </a:cubicBezTo>
                <a:close/>
                <a:moveTo>
                  <a:pt x="65979" y="15597"/>
                </a:moveTo>
                <a:cubicBezTo>
                  <a:pt x="65601" y="15597"/>
                  <a:pt x="65318" y="15881"/>
                  <a:pt x="65318" y="16259"/>
                </a:cubicBezTo>
                <a:cubicBezTo>
                  <a:pt x="65318" y="16637"/>
                  <a:pt x="65507" y="17015"/>
                  <a:pt x="65979" y="17015"/>
                </a:cubicBezTo>
                <a:cubicBezTo>
                  <a:pt x="66357" y="17015"/>
                  <a:pt x="66735" y="16637"/>
                  <a:pt x="66735" y="16259"/>
                </a:cubicBezTo>
                <a:cubicBezTo>
                  <a:pt x="66735" y="15975"/>
                  <a:pt x="66357" y="15597"/>
                  <a:pt x="65979" y="15597"/>
                </a:cubicBezTo>
                <a:close/>
                <a:moveTo>
                  <a:pt x="69099" y="17487"/>
                </a:moveTo>
                <a:cubicBezTo>
                  <a:pt x="68910" y="17582"/>
                  <a:pt x="68721" y="17677"/>
                  <a:pt x="68721" y="17960"/>
                </a:cubicBezTo>
                <a:cubicBezTo>
                  <a:pt x="68815" y="18433"/>
                  <a:pt x="69193" y="18622"/>
                  <a:pt x="69571" y="18622"/>
                </a:cubicBezTo>
                <a:cubicBezTo>
                  <a:pt x="69666" y="18622"/>
                  <a:pt x="69760" y="18527"/>
                  <a:pt x="69760" y="18527"/>
                </a:cubicBezTo>
                <a:cubicBezTo>
                  <a:pt x="69666" y="18244"/>
                  <a:pt x="69571" y="18149"/>
                  <a:pt x="69382" y="17960"/>
                </a:cubicBezTo>
                <a:cubicBezTo>
                  <a:pt x="69288" y="17771"/>
                  <a:pt x="69193" y="17582"/>
                  <a:pt x="69099" y="17487"/>
                </a:cubicBezTo>
                <a:close/>
                <a:moveTo>
                  <a:pt x="6712" y="17393"/>
                </a:moveTo>
                <a:cubicBezTo>
                  <a:pt x="6334" y="17393"/>
                  <a:pt x="5956" y="17677"/>
                  <a:pt x="5956" y="18055"/>
                </a:cubicBezTo>
                <a:cubicBezTo>
                  <a:pt x="5956" y="18433"/>
                  <a:pt x="6239" y="18811"/>
                  <a:pt x="6712" y="18811"/>
                </a:cubicBezTo>
                <a:cubicBezTo>
                  <a:pt x="7090" y="18811"/>
                  <a:pt x="7374" y="18433"/>
                  <a:pt x="7374" y="18055"/>
                </a:cubicBezTo>
                <a:cubicBezTo>
                  <a:pt x="7374" y="17677"/>
                  <a:pt x="7090" y="17393"/>
                  <a:pt x="6712" y="17393"/>
                </a:cubicBezTo>
                <a:close/>
                <a:moveTo>
                  <a:pt x="13707" y="17393"/>
                </a:moveTo>
                <a:cubicBezTo>
                  <a:pt x="13329" y="17393"/>
                  <a:pt x="12951" y="17677"/>
                  <a:pt x="12951" y="18055"/>
                </a:cubicBezTo>
                <a:cubicBezTo>
                  <a:pt x="12951" y="18433"/>
                  <a:pt x="13234" y="18811"/>
                  <a:pt x="13707" y="18811"/>
                </a:cubicBezTo>
                <a:cubicBezTo>
                  <a:pt x="13990" y="18811"/>
                  <a:pt x="14368" y="18433"/>
                  <a:pt x="14368" y="18055"/>
                </a:cubicBezTo>
                <a:cubicBezTo>
                  <a:pt x="14368" y="17677"/>
                  <a:pt x="13990" y="17393"/>
                  <a:pt x="13707" y="17393"/>
                </a:cubicBezTo>
                <a:close/>
                <a:moveTo>
                  <a:pt x="20607" y="17393"/>
                </a:moveTo>
                <a:cubicBezTo>
                  <a:pt x="20324" y="17393"/>
                  <a:pt x="19945" y="17677"/>
                  <a:pt x="19945" y="18055"/>
                </a:cubicBezTo>
                <a:cubicBezTo>
                  <a:pt x="19945" y="18433"/>
                  <a:pt x="20135" y="18811"/>
                  <a:pt x="20607" y="18811"/>
                </a:cubicBezTo>
                <a:cubicBezTo>
                  <a:pt x="20985" y="18811"/>
                  <a:pt x="21363" y="18433"/>
                  <a:pt x="21363" y="18055"/>
                </a:cubicBezTo>
                <a:cubicBezTo>
                  <a:pt x="21363" y="17677"/>
                  <a:pt x="21080" y="17393"/>
                  <a:pt x="20607" y="17393"/>
                </a:cubicBezTo>
                <a:close/>
                <a:moveTo>
                  <a:pt x="27602" y="17393"/>
                </a:moveTo>
                <a:cubicBezTo>
                  <a:pt x="27224" y="17393"/>
                  <a:pt x="26846" y="17677"/>
                  <a:pt x="26846" y="18055"/>
                </a:cubicBezTo>
                <a:cubicBezTo>
                  <a:pt x="26846" y="18433"/>
                  <a:pt x="27129" y="18811"/>
                  <a:pt x="27602" y="18811"/>
                </a:cubicBezTo>
                <a:cubicBezTo>
                  <a:pt x="27980" y="18811"/>
                  <a:pt x="28358" y="18433"/>
                  <a:pt x="28358" y="18055"/>
                </a:cubicBezTo>
                <a:cubicBezTo>
                  <a:pt x="28358" y="17677"/>
                  <a:pt x="28075" y="17393"/>
                  <a:pt x="27602" y="17393"/>
                </a:cubicBezTo>
                <a:close/>
                <a:moveTo>
                  <a:pt x="34691" y="17393"/>
                </a:moveTo>
                <a:cubicBezTo>
                  <a:pt x="34313" y="17393"/>
                  <a:pt x="33935" y="17677"/>
                  <a:pt x="33935" y="18055"/>
                </a:cubicBezTo>
                <a:cubicBezTo>
                  <a:pt x="33935" y="18433"/>
                  <a:pt x="34219" y="18811"/>
                  <a:pt x="34691" y="18811"/>
                </a:cubicBezTo>
                <a:cubicBezTo>
                  <a:pt x="35070" y="18811"/>
                  <a:pt x="35448" y="18433"/>
                  <a:pt x="35448" y="18055"/>
                </a:cubicBezTo>
                <a:cubicBezTo>
                  <a:pt x="35259" y="17677"/>
                  <a:pt x="35070" y="17393"/>
                  <a:pt x="34691" y="17393"/>
                </a:cubicBezTo>
                <a:close/>
                <a:moveTo>
                  <a:pt x="41686" y="17393"/>
                </a:moveTo>
                <a:cubicBezTo>
                  <a:pt x="41308" y="17393"/>
                  <a:pt x="40930" y="17677"/>
                  <a:pt x="40930" y="18055"/>
                </a:cubicBezTo>
                <a:cubicBezTo>
                  <a:pt x="40930" y="18433"/>
                  <a:pt x="41214" y="18811"/>
                  <a:pt x="41686" y="18811"/>
                </a:cubicBezTo>
                <a:cubicBezTo>
                  <a:pt x="42064" y="18811"/>
                  <a:pt x="42348" y="18433"/>
                  <a:pt x="42348" y="18055"/>
                </a:cubicBezTo>
                <a:cubicBezTo>
                  <a:pt x="42253" y="17677"/>
                  <a:pt x="42064" y="17393"/>
                  <a:pt x="41686" y="17393"/>
                </a:cubicBezTo>
                <a:close/>
                <a:moveTo>
                  <a:pt x="48681" y="17393"/>
                </a:moveTo>
                <a:cubicBezTo>
                  <a:pt x="48303" y="17393"/>
                  <a:pt x="47925" y="17677"/>
                  <a:pt x="47925" y="18055"/>
                </a:cubicBezTo>
                <a:cubicBezTo>
                  <a:pt x="47925" y="18433"/>
                  <a:pt x="48114" y="18811"/>
                  <a:pt x="48681" y="18811"/>
                </a:cubicBezTo>
                <a:cubicBezTo>
                  <a:pt x="48965" y="18811"/>
                  <a:pt x="49343" y="18433"/>
                  <a:pt x="49343" y="18055"/>
                </a:cubicBezTo>
                <a:cubicBezTo>
                  <a:pt x="49248" y="17677"/>
                  <a:pt x="48965" y="17393"/>
                  <a:pt x="48681" y="17393"/>
                </a:cubicBezTo>
                <a:close/>
                <a:moveTo>
                  <a:pt x="55581" y="17393"/>
                </a:moveTo>
                <a:cubicBezTo>
                  <a:pt x="55298" y="17393"/>
                  <a:pt x="54920" y="17677"/>
                  <a:pt x="54920" y="18055"/>
                </a:cubicBezTo>
                <a:cubicBezTo>
                  <a:pt x="54920" y="18433"/>
                  <a:pt x="55109" y="18811"/>
                  <a:pt x="55581" y="18811"/>
                </a:cubicBezTo>
                <a:cubicBezTo>
                  <a:pt x="55960" y="18811"/>
                  <a:pt x="56338" y="18433"/>
                  <a:pt x="56338" y="18055"/>
                </a:cubicBezTo>
                <a:cubicBezTo>
                  <a:pt x="56243" y="17677"/>
                  <a:pt x="55960" y="17393"/>
                  <a:pt x="55581" y="17393"/>
                </a:cubicBezTo>
                <a:close/>
                <a:moveTo>
                  <a:pt x="62576" y="17393"/>
                </a:moveTo>
                <a:cubicBezTo>
                  <a:pt x="62198" y="17393"/>
                  <a:pt x="61820" y="17677"/>
                  <a:pt x="61820" y="18055"/>
                </a:cubicBezTo>
                <a:cubicBezTo>
                  <a:pt x="61820" y="18433"/>
                  <a:pt x="62104" y="18811"/>
                  <a:pt x="62576" y="18811"/>
                </a:cubicBezTo>
                <a:cubicBezTo>
                  <a:pt x="62954" y="18811"/>
                  <a:pt x="63333" y="18433"/>
                  <a:pt x="63333" y="18055"/>
                </a:cubicBezTo>
                <a:cubicBezTo>
                  <a:pt x="63144" y="17677"/>
                  <a:pt x="62954" y="17393"/>
                  <a:pt x="62576" y="17393"/>
                </a:cubicBezTo>
                <a:close/>
                <a:moveTo>
                  <a:pt x="10209" y="19094"/>
                </a:moveTo>
                <a:cubicBezTo>
                  <a:pt x="9831" y="19094"/>
                  <a:pt x="9548" y="19473"/>
                  <a:pt x="9548" y="19851"/>
                </a:cubicBezTo>
                <a:cubicBezTo>
                  <a:pt x="9548" y="20134"/>
                  <a:pt x="9737" y="20512"/>
                  <a:pt x="10209" y="20512"/>
                </a:cubicBezTo>
                <a:cubicBezTo>
                  <a:pt x="10587" y="20512"/>
                  <a:pt x="10966" y="20229"/>
                  <a:pt x="10966" y="19851"/>
                </a:cubicBezTo>
                <a:cubicBezTo>
                  <a:pt x="10871" y="19378"/>
                  <a:pt x="10587" y="19094"/>
                  <a:pt x="10209" y="19094"/>
                </a:cubicBezTo>
                <a:close/>
                <a:moveTo>
                  <a:pt x="17204" y="19094"/>
                </a:moveTo>
                <a:cubicBezTo>
                  <a:pt x="16826" y="19094"/>
                  <a:pt x="16543" y="19473"/>
                  <a:pt x="16543" y="19851"/>
                </a:cubicBezTo>
                <a:cubicBezTo>
                  <a:pt x="16543" y="20134"/>
                  <a:pt x="16732" y="20512"/>
                  <a:pt x="17204" y="20512"/>
                </a:cubicBezTo>
                <a:cubicBezTo>
                  <a:pt x="17582" y="20512"/>
                  <a:pt x="17960" y="20229"/>
                  <a:pt x="17960" y="19851"/>
                </a:cubicBezTo>
                <a:cubicBezTo>
                  <a:pt x="17771" y="19378"/>
                  <a:pt x="17582" y="19094"/>
                  <a:pt x="17204" y="19094"/>
                </a:cubicBezTo>
                <a:close/>
                <a:moveTo>
                  <a:pt x="24199" y="19094"/>
                </a:moveTo>
                <a:cubicBezTo>
                  <a:pt x="23821" y="19094"/>
                  <a:pt x="23443" y="19473"/>
                  <a:pt x="23443" y="19851"/>
                </a:cubicBezTo>
                <a:cubicBezTo>
                  <a:pt x="23443" y="20134"/>
                  <a:pt x="23726" y="20512"/>
                  <a:pt x="24199" y="20512"/>
                </a:cubicBezTo>
                <a:cubicBezTo>
                  <a:pt x="24577" y="20512"/>
                  <a:pt x="24861" y="20229"/>
                  <a:pt x="24861" y="19851"/>
                </a:cubicBezTo>
                <a:cubicBezTo>
                  <a:pt x="24766" y="19378"/>
                  <a:pt x="24577" y="19094"/>
                  <a:pt x="24199" y="19094"/>
                </a:cubicBezTo>
                <a:close/>
                <a:moveTo>
                  <a:pt x="31099" y="19094"/>
                </a:moveTo>
                <a:cubicBezTo>
                  <a:pt x="30816" y="19094"/>
                  <a:pt x="30438" y="19473"/>
                  <a:pt x="30438" y="19851"/>
                </a:cubicBezTo>
                <a:cubicBezTo>
                  <a:pt x="30438" y="20134"/>
                  <a:pt x="30627" y="20512"/>
                  <a:pt x="31099" y="20512"/>
                </a:cubicBezTo>
                <a:cubicBezTo>
                  <a:pt x="31478" y="20512"/>
                  <a:pt x="31856" y="20229"/>
                  <a:pt x="31856" y="19851"/>
                </a:cubicBezTo>
                <a:cubicBezTo>
                  <a:pt x="31761" y="19378"/>
                  <a:pt x="31478" y="19094"/>
                  <a:pt x="31099" y="19094"/>
                </a:cubicBezTo>
                <a:close/>
                <a:moveTo>
                  <a:pt x="38094" y="19094"/>
                </a:moveTo>
                <a:cubicBezTo>
                  <a:pt x="37811" y="19094"/>
                  <a:pt x="37433" y="19473"/>
                  <a:pt x="37433" y="19851"/>
                </a:cubicBezTo>
                <a:cubicBezTo>
                  <a:pt x="37433" y="20134"/>
                  <a:pt x="37622" y="20512"/>
                  <a:pt x="38094" y="20512"/>
                </a:cubicBezTo>
                <a:cubicBezTo>
                  <a:pt x="38472" y="20512"/>
                  <a:pt x="38851" y="20229"/>
                  <a:pt x="38851" y="19851"/>
                </a:cubicBezTo>
                <a:cubicBezTo>
                  <a:pt x="38851" y="19378"/>
                  <a:pt x="38472" y="19094"/>
                  <a:pt x="38094" y="19094"/>
                </a:cubicBezTo>
                <a:close/>
                <a:moveTo>
                  <a:pt x="45089" y="19094"/>
                </a:moveTo>
                <a:cubicBezTo>
                  <a:pt x="44711" y="19094"/>
                  <a:pt x="44333" y="19473"/>
                  <a:pt x="44333" y="19851"/>
                </a:cubicBezTo>
                <a:cubicBezTo>
                  <a:pt x="44333" y="20134"/>
                  <a:pt x="44617" y="20512"/>
                  <a:pt x="45089" y="20512"/>
                </a:cubicBezTo>
                <a:cubicBezTo>
                  <a:pt x="45467" y="20512"/>
                  <a:pt x="45845" y="20229"/>
                  <a:pt x="45845" y="19851"/>
                </a:cubicBezTo>
                <a:cubicBezTo>
                  <a:pt x="45845" y="19378"/>
                  <a:pt x="45467" y="19094"/>
                  <a:pt x="45089" y="19094"/>
                </a:cubicBezTo>
                <a:close/>
                <a:moveTo>
                  <a:pt x="52084" y="19094"/>
                </a:moveTo>
                <a:cubicBezTo>
                  <a:pt x="51706" y="19094"/>
                  <a:pt x="51328" y="19473"/>
                  <a:pt x="51328" y="19851"/>
                </a:cubicBezTo>
                <a:cubicBezTo>
                  <a:pt x="51328" y="20134"/>
                  <a:pt x="51611" y="20512"/>
                  <a:pt x="52084" y="20512"/>
                </a:cubicBezTo>
                <a:cubicBezTo>
                  <a:pt x="52462" y="20512"/>
                  <a:pt x="52746" y="20229"/>
                  <a:pt x="52746" y="19851"/>
                </a:cubicBezTo>
                <a:cubicBezTo>
                  <a:pt x="52746" y="19378"/>
                  <a:pt x="52368" y="19094"/>
                  <a:pt x="52084" y="19094"/>
                </a:cubicBezTo>
                <a:close/>
                <a:moveTo>
                  <a:pt x="59079" y="19094"/>
                </a:moveTo>
                <a:cubicBezTo>
                  <a:pt x="58701" y="19094"/>
                  <a:pt x="58323" y="19473"/>
                  <a:pt x="58323" y="19851"/>
                </a:cubicBezTo>
                <a:cubicBezTo>
                  <a:pt x="58323" y="20134"/>
                  <a:pt x="58512" y="20512"/>
                  <a:pt x="59079" y="20512"/>
                </a:cubicBezTo>
                <a:cubicBezTo>
                  <a:pt x="59363" y="20512"/>
                  <a:pt x="59741" y="20229"/>
                  <a:pt x="59741" y="19851"/>
                </a:cubicBezTo>
                <a:cubicBezTo>
                  <a:pt x="59741" y="19378"/>
                  <a:pt x="59363" y="19094"/>
                  <a:pt x="59079" y="19094"/>
                </a:cubicBezTo>
                <a:close/>
                <a:moveTo>
                  <a:pt x="65979" y="19094"/>
                </a:moveTo>
                <a:cubicBezTo>
                  <a:pt x="65601" y="19094"/>
                  <a:pt x="65318" y="19473"/>
                  <a:pt x="65318" y="19851"/>
                </a:cubicBezTo>
                <a:cubicBezTo>
                  <a:pt x="65318" y="20134"/>
                  <a:pt x="65507" y="20512"/>
                  <a:pt x="65979" y="20512"/>
                </a:cubicBezTo>
                <a:cubicBezTo>
                  <a:pt x="66357" y="20512"/>
                  <a:pt x="66735" y="20229"/>
                  <a:pt x="66735" y="19851"/>
                </a:cubicBezTo>
                <a:cubicBezTo>
                  <a:pt x="66735" y="19378"/>
                  <a:pt x="66357" y="19094"/>
                  <a:pt x="65979" y="19094"/>
                </a:cubicBezTo>
                <a:close/>
                <a:moveTo>
                  <a:pt x="6712" y="20890"/>
                </a:moveTo>
                <a:cubicBezTo>
                  <a:pt x="6334" y="20890"/>
                  <a:pt x="5956" y="21268"/>
                  <a:pt x="5956" y="21647"/>
                </a:cubicBezTo>
                <a:cubicBezTo>
                  <a:pt x="5956" y="21930"/>
                  <a:pt x="6239" y="22308"/>
                  <a:pt x="6712" y="22308"/>
                </a:cubicBezTo>
                <a:cubicBezTo>
                  <a:pt x="7090" y="22308"/>
                  <a:pt x="7374" y="21930"/>
                  <a:pt x="7374" y="21647"/>
                </a:cubicBezTo>
                <a:cubicBezTo>
                  <a:pt x="7374" y="21174"/>
                  <a:pt x="7090" y="20890"/>
                  <a:pt x="6712" y="20890"/>
                </a:cubicBezTo>
                <a:close/>
                <a:moveTo>
                  <a:pt x="13707" y="20890"/>
                </a:moveTo>
                <a:cubicBezTo>
                  <a:pt x="13329" y="20890"/>
                  <a:pt x="12951" y="21268"/>
                  <a:pt x="12951" y="21647"/>
                </a:cubicBezTo>
                <a:cubicBezTo>
                  <a:pt x="12951" y="21930"/>
                  <a:pt x="13234" y="22308"/>
                  <a:pt x="13707" y="22308"/>
                </a:cubicBezTo>
                <a:cubicBezTo>
                  <a:pt x="13990" y="22308"/>
                  <a:pt x="14368" y="21930"/>
                  <a:pt x="14368" y="21647"/>
                </a:cubicBezTo>
                <a:cubicBezTo>
                  <a:pt x="14368" y="21174"/>
                  <a:pt x="13990" y="20890"/>
                  <a:pt x="13707" y="20890"/>
                </a:cubicBezTo>
                <a:close/>
                <a:moveTo>
                  <a:pt x="20607" y="20890"/>
                </a:moveTo>
                <a:cubicBezTo>
                  <a:pt x="20324" y="20890"/>
                  <a:pt x="19945" y="21268"/>
                  <a:pt x="19945" y="21647"/>
                </a:cubicBezTo>
                <a:cubicBezTo>
                  <a:pt x="19945" y="21930"/>
                  <a:pt x="20135" y="22308"/>
                  <a:pt x="20607" y="22308"/>
                </a:cubicBezTo>
                <a:cubicBezTo>
                  <a:pt x="20985" y="22308"/>
                  <a:pt x="21363" y="21930"/>
                  <a:pt x="21363" y="21647"/>
                </a:cubicBezTo>
                <a:cubicBezTo>
                  <a:pt x="21363" y="21174"/>
                  <a:pt x="21080" y="20890"/>
                  <a:pt x="20607" y="20890"/>
                </a:cubicBezTo>
                <a:close/>
                <a:moveTo>
                  <a:pt x="27602" y="20890"/>
                </a:moveTo>
                <a:cubicBezTo>
                  <a:pt x="27224" y="20890"/>
                  <a:pt x="26846" y="21268"/>
                  <a:pt x="26846" y="21647"/>
                </a:cubicBezTo>
                <a:cubicBezTo>
                  <a:pt x="26846" y="21930"/>
                  <a:pt x="27129" y="22308"/>
                  <a:pt x="27602" y="22308"/>
                </a:cubicBezTo>
                <a:cubicBezTo>
                  <a:pt x="27980" y="22308"/>
                  <a:pt x="28358" y="21930"/>
                  <a:pt x="28358" y="21647"/>
                </a:cubicBezTo>
                <a:cubicBezTo>
                  <a:pt x="28358" y="21174"/>
                  <a:pt x="28075" y="20890"/>
                  <a:pt x="27602" y="20890"/>
                </a:cubicBezTo>
                <a:close/>
                <a:moveTo>
                  <a:pt x="34691" y="20890"/>
                </a:moveTo>
                <a:cubicBezTo>
                  <a:pt x="34313" y="20890"/>
                  <a:pt x="33935" y="21268"/>
                  <a:pt x="33935" y="21647"/>
                </a:cubicBezTo>
                <a:cubicBezTo>
                  <a:pt x="33935" y="21930"/>
                  <a:pt x="34219" y="22308"/>
                  <a:pt x="34691" y="22308"/>
                </a:cubicBezTo>
                <a:cubicBezTo>
                  <a:pt x="35070" y="22308"/>
                  <a:pt x="35448" y="21930"/>
                  <a:pt x="35448" y="21647"/>
                </a:cubicBezTo>
                <a:cubicBezTo>
                  <a:pt x="35259" y="21174"/>
                  <a:pt x="35070" y="20890"/>
                  <a:pt x="34691" y="20890"/>
                </a:cubicBezTo>
                <a:close/>
                <a:moveTo>
                  <a:pt x="41686" y="20890"/>
                </a:moveTo>
                <a:cubicBezTo>
                  <a:pt x="41308" y="20890"/>
                  <a:pt x="40930" y="21268"/>
                  <a:pt x="40930" y="21647"/>
                </a:cubicBezTo>
                <a:cubicBezTo>
                  <a:pt x="40930" y="21930"/>
                  <a:pt x="41214" y="22308"/>
                  <a:pt x="41686" y="22308"/>
                </a:cubicBezTo>
                <a:cubicBezTo>
                  <a:pt x="42064" y="22308"/>
                  <a:pt x="42348" y="21930"/>
                  <a:pt x="42348" y="21647"/>
                </a:cubicBezTo>
                <a:cubicBezTo>
                  <a:pt x="42253" y="21174"/>
                  <a:pt x="42064" y="20890"/>
                  <a:pt x="41686" y="20890"/>
                </a:cubicBezTo>
                <a:close/>
                <a:moveTo>
                  <a:pt x="48681" y="20890"/>
                </a:moveTo>
                <a:cubicBezTo>
                  <a:pt x="48303" y="20890"/>
                  <a:pt x="47925" y="21268"/>
                  <a:pt x="47925" y="21647"/>
                </a:cubicBezTo>
                <a:cubicBezTo>
                  <a:pt x="47925" y="21930"/>
                  <a:pt x="48114" y="22308"/>
                  <a:pt x="48681" y="22308"/>
                </a:cubicBezTo>
                <a:cubicBezTo>
                  <a:pt x="48965" y="22308"/>
                  <a:pt x="49343" y="21930"/>
                  <a:pt x="49343" y="21647"/>
                </a:cubicBezTo>
                <a:cubicBezTo>
                  <a:pt x="49248" y="21174"/>
                  <a:pt x="48965" y="20890"/>
                  <a:pt x="48681" y="20890"/>
                </a:cubicBezTo>
                <a:close/>
                <a:moveTo>
                  <a:pt x="55581" y="20890"/>
                </a:moveTo>
                <a:cubicBezTo>
                  <a:pt x="55298" y="20890"/>
                  <a:pt x="54920" y="21268"/>
                  <a:pt x="54920" y="21647"/>
                </a:cubicBezTo>
                <a:cubicBezTo>
                  <a:pt x="54920" y="21930"/>
                  <a:pt x="55109" y="22308"/>
                  <a:pt x="55581" y="22308"/>
                </a:cubicBezTo>
                <a:cubicBezTo>
                  <a:pt x="55960" y="22308"/>
                  <a:pt x="56338" y="21930"/>
                  <a:pt x="56338" y="21647"/>
                </a:cubicBezTo>
                <a:cubicBezTo>
                  <a:pt x="56243" y="21174"/>
                  <a:pt x="55960" y="20890"/>
                  <a:pt x="55581" y="20890"/>
                </a:cubicBezTo>
                <a:close/>
                <a:moveTo>
                  <a:pt x="62576" y="20890"/>
                </a:moveTo>
                <a:cubicBezTo>
                  <a:pt x="62198" y="20890"/>
                  <a:pt x="61820" y="21268"/>
                  <a:pt x="61820" y="21647"/>
                </a:cubicBezTo>
                <a:cubicBezTo>
                  <a:pt x="61820" y="21930"/>
                  <a:pt x="62104" y="22308"/>
                  <a:pt x="62576" y="22308"/>
                </a:cubicBezTo>
                <a:cubicBezTo>
                  <a:pt x="62954" y="22308"/>
                  <a:pt x="63333" y="21930"/>
                  <a:pt x="63333" y="21647"/>
                </a:cubicBezTo>
                <a:cubicBezTo>
                  <a:pt x="63144" y="21174"/>
                  <a:pt x="62954" y="20890"/>
                  <a:pt x="62576" y="20890"/>
                </a:cubicBezTo>
                <a:close/>
                <a:moveTo>
                  <a:pt x="69571" y="20890"/>
                </a:moveTo>
                <a:cubicBezTo>
                  <a:pt x="69193" y="20890"/>
                  <a:pt x="68815" y="21268"/>
                  <a:pt x="68815" y="21647"/>
                </a:cubicBezTo>
                <a:cubicBezTo>
                  <a:pt x="68815" y="21930"/>
                  <a:pt x="69099" y="22308"/>
                  <a:pt x="69571" y="22308"/>
                </a:cubicBezTo>
                <a:cubicBezTo>
                  <a:pt x="69949" y="22308"/>
                  <a:pt x="70233" y="21930"/>
                  <a:pt x="70233" y="21647"/>
                </a:cubicBezTo>
                <a:cubicBezTo>
                  <a:pt x="70138" y="21174"/>
                  <a:pt x="69949" y="20890"/>
                  <a:pt x="69571" y="20890"/>
                </a:cubicBezTo>
                <a:close/>
                <a:moveTo>
                  <a:pt x="3309" y="22497"/>
                </a:moveTo>
                <a:cubicBezTo>
                  <a:pt x="2931" y="22497"/>
                  <a:pt x="2553" y="22875"/>
                  <a:pt x="2553" y="23254"/>
                </a:cubicBezTo>
                <a:cubicBezTo>
                  <a:pt x="2553" y="23632"/>
                  <a:pt x="2742" y="24010"/>
                  <a:pt x="3309" y="24010"/>
                </a:cubicBezTo>
                <a:cubicBezTo>
                  <a:pt x="3593" y="24010"/>
                  <a:pt x="3971" y="23632"/>
                  <a:pt x="3971" y="23254"/>
                </a:cubicBezTo>
                <a:cubicBezTo>
                  <a:pt x="3876" y="22875"/>
                  <a:pt x="3593" y="22497"/>
                  <a:pt x="3309" y="22497"/>
                </a:cubicBezTo>
                <a:close/>
                <a:moveTo>
                  <a:pt x="10209" y="22497"/>
                </a:moveTo>
                <a:cubicBezTo>
                  <a:pt x="9831" y="22497"/>
                  <a:pt x="9548" y="22875"/>
                  <a:pt x="9548" y="23254"/>
                </a:cubicBezTo>
                <a:cubicBezTo>
                  <a:pt x="9548" y="23632"/>
                  <a:pt x="9737" y="24010"/>
                  <a:pt x="10209" y="24010"/>
                </a:cubicBezTo>
                <a:cubicBezTo>
                  <a:pt x="10587" y="24010"/>
                  <a:pt x="10966" y="23632"/>
                  <a:pt x="10966" y="23254"/>
                </a:cubicBezTo>
                <a:cubicBezTo>
                  <a:pt x="10871" y="22875"/>
                  <a:pt x="10587" y="22497"/>
                  <a:pt x="10209" y="22497"/>
                </a:cubicBezTo>
                <a:close/>
                <a:moveTo>
                  <a:pt x="17204" y="22497"/>
                </a:moveTo>
                <a:cubicBezTo>
                  <a:pt x="16826" y="22497"/>
                  <a:pt x="16543" y="22875"/>
                  <a:pt x="16543" y="23254"/>
                </a:cubicBezTo>
                <a:cubicBezTo>
                  <a:pt x="16543" y="23632"/>
                  <a:pt x="16732" y="24010"/>
                  <a:pt x="17204" y="24010"/>
                </a:cubicBezTo>
                <a:cubicBezTo>
                  <a:pt x="17582" y="24010"/>
                  <a:pt x="17960" y="23632"/>
                  <a:pt x="17960" y="23254"/>
                </a:cubicBezTo>
                <a:cubicBezTo>
                  <a:pt x="17771" y="22875"/>
                  <a:pt x="17582" y="22497"/>
                  <a:pt x="17204" y="22497"/>
                </a:cubicBezTo>
                <a:close/>
                <a:moveTo>
                  <a:pt x="24199" y="22497"/>
                </a:moveTo>
                <a:cubicBezTo>
                  <a:pt x="23821" y="22497"/>
                  <a:pt x="23443" y="22875"/>
                  <a:pt x="23443" y="23254"/>
                </a:cubicBezTo>
                <a:cubicBezTo>
                  <a:pt x="23443" y="23632"/>
                  <a:pt x="23726" y="24010"/>
                  <a:pt x="24199" y="24010"/>
                </a:cubicBezTo>
                <a:cubicBezTo>
                  <a:pt x="24577" y="24010"/>
                  <a:pt x="24861" y="23632"/>
                  <a:pt x="24861" y="23254"/>
                </a:cubicBezTo>
                <a:cubicBezTo>
                  <a:pt x="24766" y="22875"/>
                  <a:pt x="24577" y="22497"/>
                  <a:pt x="24199" y="22497"/>
                </a:cubicBezTo>
                <a:close/>
                <a:moveTo>
                  <a:pt x="31099" y="22497"/>
                </a:moveTo>
                <a:cubicBezTo>
                  <a:pt x="30816" y="22497"/>
                  <a:pt x="30438" y="22875"/>
                  <a:pt x="30438" y="23254"/>
                </a:cubicBezTo>
                <a:cubicBezTo>
                  <a:pt x="30438" y="23632"/>
                  <a:pt x="30627" y="24010"/>
                  <a:pt x="31099" y="24010"/>
                </a:cubicBezTo>
                <a:cubicBezTo>
                  <a:pt x="31478" y="24010"/>
                  <a:pt x="31856" y="23632"/>
                  <a:pt x="31856" y="23254"/>
                </a:cubicBezTo>
                <a:cubicBezTo>
                  <a:pt x="31761" y="22875"/>
                  <a:pt x="31478" y="22497"/>
                  <a:pt x="31099" y="22497"/>
                </a:cubicBezTo>
                <a:close/>
                <a:moveTo>
                  <a:pt x="38094" y="22497"/>
                </a:moveTo>
                <a:cubicBezTo>
                  <a:pt x="37811" y="22497"/>
                  <a:pt x="37433" y="22875"/>
                  <a:pt x="37433" y="23254"/>
                </a:cubicBezTo>
                <a:cubicBezTo>
                  <a:pt x="37433" y="23632"/>
                  <a:pt x="37622" y="24010"/>
                  <a:pt x="38094" y="24010"/>
                </a:cubicBezTo>
                <a:cubicBezTo>
                  <a:pt x="38472" y="24010"/>
                  <a:pt x="38851" y="23632"/>
                  <a:pt x="38851" y="23254"/>
                </a:cubicBezTo>
                <a:cubicBezTo>
                  <a:pt x="38851" y="22875"/>
                  <a:pt x="38472" y="22497"/>
                  <a:pt x="38094" y="22497"/>
                </a:cubicBezTo>
                <a:close/>
                <a:moveTo>
                  <a:pt x="45089" y="22497"/>
                </a:moveTo>
                <a:cubicBezTo>
                  <a:pt x="44711" y="22497"/>
                  <a:pt x="44333" y="22875"/>
                  <a:pt x="44333" y="23254"/>
                </a:cubicBezTo>
                <a:cubicBezTo>
                  <a:pt x="44333" y="23632"/>
                  <a:pt x="44617" y="24010"/>
                  <a:pt x="45089" y="24010"/>
                </a:cubicBezTo>
                <a:cubicBezTo>
                  <a:pt x="45467" y="24010"/>
                  <a:pt x="45845" y="23632"/>
                  <a:pt x="45845" y="23254"/>
                </a:cubicBezTo>
                <a:cubicBezTo>
                  <a:pt x="45845" y="22875"/>
                  <a:pt x="45467" y="22497"/>
                  <a:pt x="45089" y="22497"/>
                </a:cubicBezTo>
                <a:close/>
                <a:moveTo>
                  <a:pt x="52084" y="22497"/>
                </a:moveTo>
                <a:cubicBezTo>
                  <a:pt x="51706" y="22497"/>
                  <a:pt x="51328" y="22875"/>
                  <a:pt x="51328" y="23254"/>
                </a:cubicBezTo>
                <a:cubicBezTo>
                  <a:pt x="51328" y="23632"/>
                  <a:pt x="51611" y="24010"/>
                  <a:pt x="52084" y="24010"/>
                </a:cubicBezTo>
                <a:cubicBezTo>
                  <a:pt x="52462" y="24010"/>
                  <a:pt x="52746" y="23632"/>
                  <a:pt x="52746" y="23254"/>
                </a:cubicBezTo>
                <a:cubicBezTo>
                  <a:pt x="52746" y="22875"/>
                  <a:pt x="52368" y="22497"/>
                  <a:pt x="52084" y="22497"/>
                </a:cubicBezTo>
                <a:close/>
                <a:moveTo>
                  <a:pt x="59079" y="22497"/>
                </a:moveTo>
                <a:cubicBezTo>
                  <a:pt x="58701" y="22497"/>
                  <a:pt x="58323" y="22875"/>
                  <a:pt x="58323" y="23254"/>
                </a:cubicBezTo>
                <a:cubicBezTo>
                  <a:pt x="58323" y="23632"/>
                  <a:pt x="58512" y="24010"/>
                  <a:pt x="59079" y="24010"/>
                </a:cubicBezTo>
                <a:cubicBezTo>
                  <a:pt x="59363" y="24010"/>
                  <a:pt x="59741" y="23632"/>
                  <a:pt x="59741" y="23254"/>
                </a:cubicBezTo>
                <a:cubicBezTo>
                  <a:pt x="59741" y="22875"/>
                  <a:pt x="59363" y="22497"/>
                  <a:pt x="59079" y="22497"/>
                </a:cubicBezTo>
                <a:close/>
                <a:moveTo>
                  <a:pt x="65979" y="22497"/>
                </a:moveTo>
                <a:cubicBezTo>
                  <a:pt x="65601" y="22497"/>
                  <a:pt x="65318" y="22875"/>
                  <a:pt x="65318" y="23254"/>
                </a:cubicBezTo>
                <a:cubicBezTo>
                  <a:pt x="65318" y="23632"/>
                  <a:pt x="65507" y="24010"/>
                  <a:pt x="65979" y="24010"/>
                </a:cubicBezTo>
                <a:cubicBezTo>
                  <a:pt x="66357" y="24010"/>
                  <a:pt x="66735" y="23632"/>
                  <a:pt x="66735" y="23254"/>
                </a:cubicBezTo>
                <a:cubicBezTo>
                  <a:pt x="66735" y="22875"/>
                  <a:pt x="66357" y="22497"/>
                  <a:pt x="65979" y="22497"/>
                </a:cubicBezTo>
                <a:close/>
                <a:moveTo>
                  <a:pt x="6712" y="24293"/>
                </a:moveTo>
                <a:cubicBezTo>
                  <a:pt x="6334" y="24293"/>
                  <a:pt x="5956" y="24671"/>
                  <a:pt x="5956" y="25049"/>
                </a:cubicBezTo>
                <a:cubicBezTo>
                  <a:pt x="5956" y="25333"/>
                  <a:pt x="6239" y="25711"/>
                  <a:pt x="6712" y="25711"/>
                </a:cubicBezTo>
                <a:cubicBezTo>
                  <a:pt x="7090" y="25711"/>
                  <a:pt x="7374" y="25428"/>
                  <a:pt x="7374" y="25049"/>
                </a:cubicBezTo>
                <a:cubicBezTo>
                  <a:pt x="7374" y="24671"/>
                  <a:pt x="7090" y="24293"/>
                  <a:pt x="6712" y="24293"/>
                </a:cubicBezTo>
                <a:close/>
                <a:moveTo>
                  <a:pt x="13707" y="24293"/>
                </a:moveTo>
                <a:cubicBezTo>
                  <a:pt x="13329" y="24293"/>
                  <a:pt x="12951" y="24671"/>
                  <a:pt x="12951" y="25049"/>
                </a:cubicBezTo>
                <a:cubicBezTo>
                  <a:pt x="12951" y="25333"/>
                  <a:pt x="13234" y="25711"/>
                  <a:pt x="13707" y="25711"/>
                </a:cubicBezTo>
                <a:cubicBezTo>
                  <a:pt x="13990" y="25711"/>
                  <a:pt x="14368" y="25428"/>
                  <a:pt x="14368" y="25049"/>
                </a:cubicBezTo>
                <a:cubicBezTo>
                  <a:pt x="14368" y="24671"/>
                  <a:pt x="13990" y="24293"/>
                  <a:pt x="13707" y="24293"/>
                </a:cubicBezTo>
                <a:close/>
                <a:moveTo>
                  <a:pt x="20607" y="24293"/>
                </a:moveTo>
                <a:cubicBezTo>
                  <a:pt x="20324" y="24293"/>
                  <a:pt x="19945" y="24671"/>
                  <a:pt x="19945" y="25049"/>
                </a:cubicBezTo>
                <a:cubicBezTo>
                  <a:pt x="19945" y="25333"/>
                  <a:pt x="20135" y="25711"/>
                  <a:pt x="20607" y="25711"/>
                </a:cubicBezTo>
                <a:cubicBezTo>
                  <a:pt x="20985" y="25711"/>
                  <a:pt x="21363" y="25428"/>
                  <a:pt x="21363" y="25049"/>
                </a:cubicBezTo>
                <a:cubicBezTo>
                  <a:pt x="21363" y="24671"/>
                  <a:pt x="21080" y="24293"/>
                  <a:pt x="20607" y="24293"/>
                </a:cubicBezTo>
                <a:close/>
                <a:moveTo>
                  <a:pt x="27602" y="24293"/>
                </a:moveTo>
                <a:cubicBezTo>
                  <a:pt x="27224" y="24293"/>
                  <a:pt x="26846" y="24671"/>
                  <a:pt x="26846" y="25049"/>
                </a:cubicBezTo>
                <a:cubicBezTo>
                  <a:pt x="26846" y="25333"/>
                  <a:pt x="27129" y="25711"/>
                  <a:pt x="27602" y="25711"/>
                </a:cubicBezTo>
                <a:cubicBezTo>
                  <a:pt x="27980" y="25711"/>
                  <a:pt x="28358" y="25428"/>
                  <a:pt x="28358" y="25049"/>
                </a:cubicBezTo>
                <a:cubicBezTo>
                  <a:pt x="28358" y="24671"/>
                  <a:pt x="28075" y="24293"/>
                  <a:pt x="27602" y="24293"/>
                </a:cubicBezTo>
                <a:close/>
                <a:moveTo>
                  <a:pt x="34691" y="24293"/>
                </a:moveTo>
                <a:cubicBezTo>
                  <a:pt x="34313" y="24293"/>
                  <a:pt x="33935" y="24671"/>
                  <a:pt x="33935" y="25049"/>
                </a:cubicBezTo>
                <a:cubicBezTo>
                  <a:pt x="33935" y="25333"/>
                  <a:pt x="34219" y="25711"/>
                  <a:pt x="34691" y="25711"/>
                </a:cubicBezTo>
                <a:cubicBezTo>
                  <a:pt x="35070" y="25711"/>
                  <a:pt x="35448" y="25428"/>
                  <a:pt x="35448" y="25049"/>
                </a:cubicBezTo>
                <a:cubicBezTo>
                  <a:pt x="35259" y="24671"/>
                  <a:pt x="35070" y="24293"/>
                  <a:pt x="34691" y="24293"/>
                </a:cubicBezTo>
                <a:close/>
                <a:moveTo>
                  <a:pt x="41686" y="24293"/>
                </a:moveTo>
                <a:cubicBezTo>
                  <a:pt x="41308" y="24293"/>
                  <a:pt x="40930" y="24671"/>
                  <a:pt x="40930" y="25049"/>
                </a:cubicBezTo>
                <a:cubicBezTo>
                  <a:pt x="40930" y="25333"/>
                  <a:pt x="41214" y="25711"/>
                  <a:pt x="41686" y="25711"/>
                </a:cubicBezTo>
                <a:cubicBezTo>
                  <a:pt x="42064" y="25711"/>
                  <a:pt x="42348" y="25428"/>
                  <a:pt x="42348" y="25049"/>
                </a:cubicBezTo>
                <a:cubicBezTo>
                  <a:pt x="42253" y="24671"/>
                  <a:pt x="42064" y="24293"/>
                  <a:pt x="41686" y="24293"/>
                </a:cubicBezTo>
                <a:close/>
                <a:moveTo>
                  <a:pt x="48681" y="24293"/>
                </a:moveTo>
                <a:cubicBezTo>
                  <a:pt x="48303" y="24293"/>
                  <a:pt x="47925" y="24671"/>
                  <a:pt x="47925" y="25049"/>
                </a:cubicBezTo>
                <a:cubicBezTo>
                  <a:pt x="47925" y="25333"/>
                  <a:pt x="48114" y="25711"/>
                  <a:pt x="48681" y="25711"/>
                </a:cubicBezTo>
                <a:cubicBezTo>
                  <a:pt x="48965" y="25711"/>
                  <a:pt x="49343" y="25428"/>
                  <a:pt x="49343" y="25049"/>
                </a:cubicBezTo>
                <a:cubicBezTo>
                  <a:pt x="49248" y="24671"/>
                  <a:pt x="48965" y="24293"/>
                  <a:pt x="48681" y="24293"/>
                </a:cubicBezTo>
                <a:close/>
                <a:moveTo>
                  <a:pt x="55581" y="24293"/>
                </a:moveTo>
                <a:cubicBezTo>
                  <a:pt x="55298" y="24293"/>
                  <a:pt x="54920" y="24671"/>
                  <a:pt x="54920" y="25049"/>
                </a:cubicBezTo>
                <a:cubicBezTo>
                  <a:pt x="54920" y="25333"/>
                  <a:pt x="55109" y="25711"/>
                  <a:pt x="55581" y="25711"/>
                </a:cubicBezTo>
                <a:cubicBezTo>
                  <a:pt x="55960" y="25711"/>
                  <a:pt x="56338" y="25428"/>
                  <a:pt x="56338" y="25049"/>
                </a:cubicBezTo>
                <a:cubicBezTo>
                  <a:pt x="56243" y="24671"/>
                  <a:pt x="55960" y="24293"/>
                  <a:pt x="55581" y="24293"/>
                </a:cubicBezTo>
                <a:close/>
                <a:moveTo>
                  <a:pt x="62576" y="24293"/>
                </a:moveTo>
                <a:cubicBezTo>
                  <a:pt x="62198" y="24293"/>
                  <a:pt x="61820" y="24671"/>
                  <a:pt x="61820" y="25049"/>
                </a:cubicBezTo>
                <a:cubicBezTo>
                  <a:pt x="61820" y="25333"/>
                  <a:pt x="62104" y="25711"/>
                  <a:pt x="62576" y="25711"/>
                </a:cubicBezTo>
                <a:cubicBezTo>
                  <a:pt x="62954" y="25711"/>
                  <a:pt x="63333" y="25428"/>
                  <a:pt x="63333" y="25049"/>
                </a:cubicBezTo>
                <a:cubicBezTo>
                  <a:pt x="63144" y="24671"/>
                  <a:pt x="62954" y="24293"/>
                  <a:pt x="62576" y="24293"/>
                </a:cubicBezTo>
                <a:close/>
                <a:moveTo>
                  <a:pt x="69571" y="24293"/>
                </a:moveTo>
                <a:cubicBezTo>
                  <a:pt x="69193" y="24293"/>
                  <a:pt x="68815" y="24671"/>
                  <a:pt x="68815" y="25049"/>
                </a:cubicBezTo>
                <a:cubicBezTo>
                  <a:pt x="68815" y="25333"/>
                  <a:pt x="69099" y="25711"/>
                  <a:pt x="69571" y="25711"/>
                </a:cubicBezTo>
                <a:cubicBezTo>
                  <a:pt x="69949" y="25711"/>
                  <a:pt x="70233" y="25428"/>
                  <a:pt x="70233" y="25049"/>
                </a:cubicBezTo>
                <a:cubicBezTo>
                  <a:pt x="70138" y="24671"/>
                  <a:pt x="69949" y="24293"/>
                  <a:pt x="69571" y="24293"/>
                </a:cubicBezTo>
                <a:close/>
                <a:moveTo>
                  <a:pt x="72974" y="26089"/>
                </a:moveTo>
                <a:cubicBezTo>
                  <a:pt x="72596" y="26089"/>
                  <a:pt x="72312" y="26467"/>
                  <a:pt x="72312" y="26845"/>
                </a:cubicBezTo>
                <a:cubicBezTo>
                  <a:pt x="72407" y="27129"/>
                  <a:pt x="72596" y="27413"/>
                  <a:pt x="72974" y="27413"/>
                </a:cubicBezTo>
                <a:cubicBezTo>
                  <a:pt x="73069" y="27413"/>
                  <a:pt x="73258" y="27224"/>
                  <a:pt x="73352" y="27224"/>
                </a:cubicBezTo>
                <a:cubicBezTo>
                  <a:pt x="73258" y="26940"/>
                  <a:pt x="73069" y="26467"/>
                  <a:pt x="72974" y="26089"/>
                </a:cubicBezTo>
                <a:close/>
                <a:moveTo>
                  <a:pt x="3309" y="26089"/>
                </a:moveTo>
                <a:cubicBezTo>
                  <a:pt x="2931" y="26089"/>
                  <a:pt x="2553" y="26467"/>
                  <a:pt x="2553" y="26845"/>
                </a:cubicBezTo>
                <a:cubicBezTo>
                  <a:pt x="2553" y="27129"/>
                  <a:pt x="2742" y="27507"/>
                  <a:pt x="3309" y="27507"/>
                </a:cubicBezTo>
                <a:cubicBezTo>
                  <a:pt x="3593" y="27507"/>
                  <a:pt x="3971" y="27129"/>
                  <a:pt x="3971" y="26845"/>
                </a:cubicBezTo>
                <a:cubicBezTo>
                  <a:pt x="3876" y="26373"/>
                  <a:pt x="3593" y="26089"/>
                  <a:pt x="3309" y="26089"/>
                </a:cubicBezTo>
                <a:close/>
                <a:moveTo>
                  <a:pt x="10209" y="26089"/>
                </a:moveTo>
                <a:cubicBezTo>
                  <a:pt x="9831" y="26089"/>
                  <a:pt x="9548" y="26467"/>
                  <a:pt x="9548" y="26845"/>
                </a:cubicBezTo>
                <a:cubicBezTo>
                  <a:pt x="9548" y="27129"/>
                  <a:pt x="9737" y="27507"/>
                  <a:pt x="10209" y="27507"/>
                </a:cubicBezTo>
                <a:cubicBezTo>
                  <a:pt x="10587" y="27507"/>
                  <a:pt x="10966" y="27129"/>
                  <a:pt x="10966" y="26845"/>
                </a:cubicBezTo>
                <a:cubicBezTo>
                  <a:pt x="10871" y="26373"/>
                  <a:pt x="10587" y="26089"/>
                  <a:pt x="10209" y="26089"/>
                </a:cubicBezTo>
                <a:close/>
                <a:moveTo>
                  <a:pt x="17204" y="26089"/>
                </a:moveTo>
                <a:cubicBezTo>
                  <a:pt x="16826" y="26089"/>
                  <a:pt x="16543" y="26467"/>
                  <a:pt x="16543" y="26845"/>
                </a:cubicBezTo>
                <a:cubicBezTo>
                  <a:pt x="16543" y="27129"/>
                  <a:pt x="16732" y="27507"/>
                  <a:pt x="17204" y="27507"/>
                </a:cubicBezTo>
                <a:cubicBezTo>
                  <a:pt x="17582" y="27507"/>
                  <a:pt x="17960" y="27129"/>
                  <a:pt x="17960" y="26845"/>
                </a:cubicBezTo>
                <a:cubicBezTo>
                  <a:pt x="17771" y="26373"/>
                  <a:pt x="17582" y="26089"/>
                  <a:pt x="17204" y="26089"/>
                </a:cubicBezTo>
                <a:close/>
                <a:moveTo>
                  <a:pt x="24199" y="26089"/>
                </a:moveTo>
                <a:cubicBezTo>
                  <a:pt x="23821" y="26089"/>
                  <a:pt x="23443" y="26467"/>
                  <a:pt x="23443" y="26845"/>
                </a:cubicBezTo>
                <a:cubicBezTo>
                  <a:pt x="23443" y="27129"/>
                  <a:pt x="23726" y="27507"/>
                  <a:pt x="24199" y="27507"/>
                </a:cubicBezTo>
                <a:cubicBezTo>
                  <a:pt x="24577" y="27507"/>
                  <a:pt x="24861" y="27129"/>
                  <a:pt x="24861" y="26845"/>
                </a:cubicBezTo>
                <a:cubicBezTo>
                  <a:pt x="24766" y="26373"/>
                  <a:pt x="24577" y="26089"/>
                  <a:pt x="24199" y="26089"/>
                </a:cubicBezTo>
                <a:close/>
                <a:moveTo>
                  <a:pt x="31099" y="26089"/>
                </a:moveTo>
                <a:cubicBezTo>
                  <a:pt x="30816" y="26089"/>
                  <a:pt x="30438" y="26467"/>
                  <a:pt x="30438" y="26845"/>
                </a:cubicBezTo>
                <a:cubicBezTo>
                  <a:pt x="30438" y="27129"/>
                  <a:pt x="30627" y="27507"/>
                  <a:pt x="31099" y="27507"/>
                </a:cubicBezTo>
                <a:cubicBezTo>
                  <a:pt x="31478" y="27507"/>
                  <a:pt x="31856" y="27129"/>
                  <a:pt x="31856" y="26845"/>
                </a:cubicBezTo>
                <a:cubicBezTo>
                  <a:pt x="31761" y="26373"/>
                  <a:pt x="31478" y="26089"/>
                  <a:pt x="31099" y="26089"/>
                </a:cubicBezTo>
                <a:close/>
                <a:moveTo>
                  <a:pt x="38094" y="26089"/>
                </a:moveTo>
                <a:cubicBezTo>
                  <a:pt x="37811" y="26089"/>
                  <a:pt x="37433" y="26467"/>
                  <a:pt x="37433" y="26845"/>
                </a:cubicBezTo>
                <a:cubicBezTo>
                  <a:pt x="37433" y="27129"/>
                  <a:pt x="37622" y="27507"/>
                  <a:pt x="38094" y="27507"/>
                </a:cubicBezTo>
                <a:cubicBezTo>
                  <a:pt x="38472" y="27507"/>
                  <a:pt x="38851" y="27129"/>
                  <a:pt x="38851" y="26845"/>
                </a:cubicBezTo>
                <a:cubicBezTo>
                  <a:pt x="38851" y="26373"/>
                  <a:pt x="38472" y="26089"/>
                  <a:pt x="38094" y="26089"/>
                </a:cubicBezTo>
                <a:close/>
                <a:moveTo>
                  <a:pt x="45089" y="26089"/>
                </a:moveTo>
                <a:cubicBezTo>
                  <a:pt x="44711" y="26089"/>
                  <a:pt x="44333" y="26467"/>
                  <a:pt x="44333" y="26845"/>
                </a:cubicBezTo>
                <a:cubicBezTo>
                  <a:pt x="44333" y="27129"/>
                  <a:pt x="44617" y="27507"/>
                  <a:pt x="45089" y="27507"/>
                </a:cubicBezTo>
                <a:cubicBezTo>
                  <a:pt x="45467" y="27507"/>
                  <a:pt x="45845" y="27129"/>
                  <a:pt x="45845" y="26845"/>
                </a:cubicBezTo>
                <a:cubicBezTo>
                  <a:pt x="45845" y="26373"/>
                  <a:pt x="45467" y="26089"/>
                  <a:pt x="45089" y="26089"/>
                </a:cubicBezTo>
                <a:close/>
                <a:moveTo>
                  <a:pt x="52084" y="26089"/>
                </a:moveTo>
                <a:cubicBezTo>
                  <a:pt x="51706" y="26089"/>
                  <a:pt x="51328" y="26467"/>
                  <a:pt x="51328" y="26845"/>
                </a:cubicBezTo>
                <a:cubicBezTo>
                  <a:pt x="51328" y="27129"/>
                  <a:pt x="51611" y="27507"/>
                  <a:pt x="52084" y="27507"/>
                </a:cubicBezTo>
                <a:cubicBezTo>
                  <a:pt x="52462" y="27507"/>
                  <a:pt x="52746" y="27129"/>
                  <a:pt x="52746" y="26845"/>
                </a:cubicBezTo>
                <a:cubicBezTo>
                  <a:pt x="52746" y="26373"/>
                  <a:pt x="52368" y="26089"/>
                  <a:pt x="52084" y="26089"/>
                </a:cubicBezTo>
                <a:close/>
                <a:moveTo>
                  <a:pt x="59079" y="26089"/>
                </a:moveTo>
                <a:cubicBezTo>
                  <a:pt x="58701" y="26089"/>
                  <a:pt x="58323" y="26467"/>
                  <a:pt x="58323" y="26845"/>
                </a:cubicBezTo>
                <a:cubicBezTo>
                  <a:pt x="58323" y="27129"/>
                  <a:pt x="58512" y="27507"/>
                  <a:pt x="59079" y="27507"/>
                </a:cubicBezTo>
                <a:cubicBezTo>
                  <a:pt x="59363" y="27507"/>
                  <a:pt x="59741" y="27129"/>
                  <a:pt x="59741" y="26845"/>
                </a:cubicBezTo>
                <a:cubicBezTo>
                  <a:pt x="59741" y="26373"/>
                  <a:pt x="59363" y="26089"/>
                  <a:pt x="59079" y="26089"/>
                </a:cubicBezTo>
                <a:close/>
                <a:moveTo>
                  <a:pt x="65979" y="26089"/>
                </a:moveTo>
                <a:cubicBezTo>
                  <a:pt x="65601" y="26089"/>
                  <a:pt x="65318" y="26467"/>
                  <a:pt x="65318" y="26845"/>
                </a:cubicBezTo>
                <a:cubicBezTo>
                  <a:pt x="65318" y="27129"/>
                  <a:pt x="65507" y="27507"/>
                  <a:pt x="65979" y="27507"/>
                </a:cubicBezTo>
                <a:cubicBezTo>
                  <a:pt x="66357" y="27507"/>
                  <a:pt x="66735" y="27129"/>
                  <a:pt x="66735" y="26845"/>
                </a:cubicBezTo>
                <a:cubicBezTo>
                  <a:pt x="66735" y="26373"/>
                  <a:pt x="66357" y="26089"/>
                  <a:pt x="65979" y="26089"/>
                </a:cubicBezTo>
                <a:close/>
                <a:moveTo>
                  <a:pt x="6712" y="27885"/>
                </a:moveTo>
                <a:cubicBezTo>
                  <a:pt x="6334" y="27885"/>
                  <a:pt x="5956" y="28169"/>
                  <a:pt x="5956" y="28547"/>
                </a:cubicBezTo>
                <a:cubicBezTo>
                  <a:pt x="5956" y="28925"/>
                  <a:pt x="6239" y="29303"/>
                  <a:pt x="6712" y="29303"/>
                </a:cubicBezTo>
                <a:cubicBezTo>
                  <a:pt x="7090" y="29303"/>
                  <a:pt x="7374" y="28925"/>
                  <a:pt x="7374" y="28547"/>
                </a:cubicBezTo>
                <a:cubicBezTo>
                  <a:pt x="7374" y="28074"/>
                  <a:pt x="7090" y="27885"/>
                  <a:pt x="6712" y="27885"/>
                </a:cubicBezTo>
                <a:close/>
                <a:moveTo>
                  <a:pt x="13707" y="27885"/>
                </a:moveTo>
                <a:cubicBezTo>
                  <a:pt x="13329" y="27885"/>
                  <a:pt x="12951" y="28169"/>
                  <a:pt x="12951" y="28547"/>
                </a:cubicBezTo>
                <a:cubicBezTo>
                  <a:pt x="12951" y="28925"/>
                  <a:pt x="13234" y="29303"/>
                  <a:pt x="13707" y="29303"/>
                </a:cubicBezTo>
                <a:cubicBezTo>
                  <a:pt x="13990" y="29303"/>
                  <a:pt x="14368" y="28925"/>
                  <a:pt x="14368" y="28547"/>
                </a:cubicBezTo>
                <a:cubicBezTo>
                  <a:pt x="14368" y="28074"/>
                  <a:pt x="13990" y="27885"/>
                  <a:pt x="13707" y="27885"/>
                </a:cubicBezTo>
                <a:close/>
                <a:moveTo>
                  <a:pt x="20607" y="27885"/>
                </a:moveTo>
                <a:cubicBezTo>
                  <a:pt x="20324" y="27885"/>
                  <a:pt x="19945" y="28169"/>
                  <a:pt x="19945" y="28547"/>
                </a:cubicBezTo>
                <a:cubicBezTo>
                  <a:pt x="19945" y="28925"/>
                  <a:pt x="20135" y="29303"/>
                  <a:pt x="20607" y="29303"/>
                </a:cubicBezTo>
                <a:cubicBezTo>
                  <a:pt x="20985" y="29303"/>
                  <a:pt x="21363" y="28925"/>
                  <a:pt x="21363" y="28547"/>
                </a:cubicBezTo>
                <a:cubicBezTo>
                  <a:pt x="21363" y="28074"/>
                  <a:pt x="21080" y="27885"/>
                  <a:pt x="20607" y="27885"/>
                </a:cubicBezTo>
                <a:close/>
                <a:moveTo>
                  <a:pt x="27602" y="27885"/>
                </a:moveTo>
                <a:cubicBezTo>
                  <a:pt x="27224" y="27885"/>
                  <a:pt x="26846" y="28169"/>
                  <a:pt x="26846" y="28547"/>
                </a:cubicBezTo>
                <a:cubicBezTo>
                  <a:pt x="26846" y="28925"/>
                  <a:pt x="27129" y="29303"/>
                  <a:pt x="27602" y="29303"/>
                </a:cubicBezTo>
                <a:cubicBezTo>
                  <a:pt x="27980" y="29303"/>
                  <a:pt x="28358" y="28925"/>
                  <a:pt x="28358" y="28547"/>
                </a:cubicBezTo>
                <a:cubicBezTo>
                  <a:pt x="28358" y="28074"/>
                  <a:pt x="28075" y="27885"/>
                  <a:pt x="27602" y="27885"/>
                </a:cubicBezTo>
                <a:close/>
                <a:moveTo>
                  <a:pt x="34691" y="27885"/>
                </a:moveTo>
                <a:cubicBezTo>
                  <a:pt x="34313" y="27885"/>
                  <a:pt x="33935" y="28169"/>
                  <a:pt x="33935" y="28547"/>
                </a:cubicBezTo>
                <a:cubicBezTo>
                  <a:pt x="33935" y="28925"/>
                  <a:pt x="34219" y="29303"/>
                  <a:pt x="34691" y="29303"/>
                </a:cubicBezTo>
                <a:cubicBezTo>
                  <a:pt x="35070" y="29303"/>
                  <a:pt x="35448" y="28925"/>
                  <a:pt x="35448" y="28547"/>
                </a:cubicBezTo>
                <a:cubicBezTo>
                  <a:pt x="35259" y="28074"/>
                  <a:pt x="35070" y="27885"/>
                  <a:pt x="34691" y="27885"/>
                </a:cubicBezTo>
                <a:close/>
                <a:moveTo>
                  <a:pt x="41686" y="27885"/>
                </a:moveTo>
                <a:cubicBezTo>
                  <a:pt x="41308" y="27885"/>
                  <a:pt x="40930" y="28169"/>
                  <a:pt x="40930" y="28547"/>
                </a:cubicBezTo>
                <a:cubicBezTo>
                  <a:pt x="40930" y="28925"/>
                  <a:pt x="41214" y="29303"/>
                  <a:pt x="41686" y="29303"/>
                </a:cubicBezTo>
                <a:cubicBezTo>
                  <a:pt x="42064" y="29303"/>
                  <a:pt x="42348" y="28925"/>
                  <a:pt x="42348" y="28547"/>
                </a:cubicBezTo>
                <a:cubicBezTo>
                  <a:pt x="42253" y="28074"/>
                  <a:pt x="42064" y="27885"/>
                  <a:pt x="41686" y="27885"/>
                </a:cubicBezTo>
                <a:close/>
                <a:moveTo>
                  <a:pt x="48681" y="27885"/>
                </a:moveTo>
                <a:cubicBezTo>
                  <a:pt x="48303" y="27885"/>
                  <a:pt x="47925" y="28169"/>
                  <a:pt x="47925" y="28547"/>
                </a:cubicBezTo>
                <a:cubicBezTo>
                  <a:pt x="47925" y="28925"/>
                  <a:pt x="48114" y="29303"/>
                  <a:pt x="48681" y="29303"/>
                </a:cubicBezTo>
                <a:cubicBezTo>
                  <a:pt x="48965" y="29303"/>
                  <a:pt x="49343" y="28925"/>
                  <a:pt x="49343" y="28547"/>
                </a:cubicBezTo>
                <a:cubicBezTo>
                  <a:pt x="49248" y="28074"/>
                  <a:pt x="48965" y="27885"/>
                  <a:pt x="48681" y="27885"/>
                </a:cubicBezTo>
                <a:close/>
                <a:moveTo>
                  <a:pt x="55581" y="27885"/>
                </a:moveTo>
                <a:cubicBezTo>
                  <a:pt x="55298" y="27885"/>
                  <a:pt x="54920" y="28169"/>
                  <a:pt x="54920" y="28547"/>
                </a:cubicBezTo>
                <a:cubicBezTo>
                  <a:pt x="54920" y="28925"/>
                  <a:pt x="55109" y="29303"/>
                  <a:pt x="55581" y="29303"/>
                </a:cubicBezTo>
                <a:cubicBezTo>
                  <a:pt x="55960" y="29303"/>
                  <a:pt x="56338" y="28925"/>
                  <a:pt x="56338" y="28547"/>
                </a:cubicBezTo>
                <a:cubicBezTo>
                  <a:pt x="56243" y="28074"/>
                  <a:pt x="55960" y="27885"/>
                  <a:pt x="55581" y="27885"/>
                </a:cubicBezTo>
                <a:close/>
                <a:moveTo>
                  <a:pt x="62576" y="27885"/>
                </a:moveTo>
                <a:cubicBezTo>
                  <a:pt x="62198" y="27885"/>
                  <a:pt x="61820" y="28169"/>
                  <a:pt x="61820" y="28547"/>
                </a:cubicBezTo>
                <a:cubicBezTo>
                  <a:pt x="61820" y="28925"/>
                  <a:pt x="62104" y="29303"/>
                  <a:pt x="62576" y="29303"/>
                </a:cubicBezTo>
                <a:cubicBezTo>
                  <a:pt x="62954" y="29303"/>
                  <a:pt x="63333" y="28925"/>
                  <a:pt x="63333" y="28547"/>
                </a:cubicBezTo>
                <a:cubicBezTo>
                  <a:pt x="63144" y="28074"/>
                  <a:pt x="62954" y="27885"/>
                  <a:pt x="62576" y="27885"/>
                </a:cubicBezTo>
                <a:close/>
                <a:moveTo>
                  <a:pt x="69571" y="27885"/>
                </a:moveTo>
                <a:cubicBezTo>
                  <a:pt x="69193" y="27885"/>
                  <a:pt x="68815" y="28169"/>
                  <a:pt x="68815" y="28547"/>
                </a:cubicBezTo>
                <a:cubicBezTo>
                  <a:pt x="68815" y="28925"/>
                  <a:pt x="69099" y="29303"/>
                  <a:pt x="69571" y="29303"/>
                </a:cubicBezTo>
                <a:cubicBezTo>
                  <a:pt x="69949" y="29303"/>
                  <a:pt x="70233" y="28925"/>
                  <a:pt x="70233" y="28547"/>
                </a:cubicBezTo>
                <a:cubicBezTo>
                  <a:pt x="70138" y="28074"/>
                  <a:pt x="69949" y="27885"/>
                  <a:pt x="69571" y="27885"/>
                </a:cubicBezTo>
                <a:close/>
                <a:moveTo>
                  <a:pt x="3309" y="29492"/>
                </a:moveTo>
                <a:cubicBezTo>
                  <a:pt x="2931" y="29492"/>
                  <a:pt x="2553" y="29870"/>
                  <a:pt x="2553" y="30248"/>
                </a:cubicBezTo>
                <a:cubicBezTo>
                  <a:pt x="2553" y="30626"/>
                  <a:pt x="2742" y="30910"/>
                  <a:pt x="3309" y="30910"/>
                </a:cubicBezTo>
                <a:cubicBezTo>
                  <a:pt x="3593" y="30910"/>
                  <a:pt x="3971" y="30626"/>
                  <a:pt x="3971" y="30248"/>
                </a:cubicBezTo>
                <a:cubicBezTo>
                  <a:pt x="3876" y="29870"/>
                  <a:pt x="3593" y="29492"/>
                  <a:pt x="3309" y="29492"/>
                </a:cubicBezTo>
                <a:close/>
                <a:moveTo>
                  <a:pt x="10209" y="29492"/>
                </a:moveTo>
                <a:cubicBezTo>
                  <a:pt x="9831" y="29492"/>
                  <a:pt x="9548" y="29870"/>
                  <a:pt x="9548" y="30248"/>
                </a:cubicBezTo>
                <a:cubicBezTo>
                  <a:pt x="9548" y="30626"/>
                  <a:pt x="9737" y="30910"/>
                  <a:pt x="10209" y="30910"/>
                </a:cubicBezTo>
                <a:cubicBezTo>
                  <a:pt x="10587" y="30910"/>
                  <a:pt x="10966" y="30626"/>
                  <a:pt x="10966" y="30248"/>
                </a:cubicBezTo>
                <a:cubicBezTo>
                  <a:pt x="10871" y="29870"/>
                  <a:pt x="10587" y="29492"/>
                  <a:pt x="10209" y="29492"/>
                </a:cubicBezTo>
                <a:close/>
                <a:moveTo>
                  <a:pt x="17204" y="29492"/>
                </a:moveTo>
                <a:cubicBezTo>
                  <a:pt x="16826" y="29492"/>
                  <a:pt x="16543" y="29870"/>
                  <a:pt x="16543" y="30248"/>
                </a:cubicBezTo>
                <a:cubicBezTo>
                  <a:pt x="16543" y="30626"/>
                  <a:pt x="16732" y="30910"/>
                  <a:pt x="17204" y="30910"/>
                </a:cubicBezTo>
                <a:cubicBezTo>
                  <a:pt x="17582" y="30910"/>
                  <a:pt x="17960" y="30626"/>
                  <a:pt x="17960" y="30248"/>
                </a:cubicBezTo>
                <a:cubicBezTo>
                  <a:pt x="17771" y="29870"/>
                  <a:pt x="17582" y="29492"/>
                  <a:pt x="17204" y="29492"/>
                </a:cubicBezTo>
                <a:close/>
                <a:moveTo>
                  <a:pt x="24199" y="29492"/>
                </a:moveTo>
                <a:cubicBezTo>
                  <a:pt x="23821" y="29492"/>
                  <a:pt x="23443" y="29870"/>
                  <a:pt x="23443" y="30248"/>
                </a:cubicBezTo>
                <a:cubicBezTo>
                  <a:pt x="23443" y="30626"/>
                  <a:pt x="23726" y="30910"/>
                  <a:pt x="24199" y="30910"/>
                </a:cubicBezTo>
                <a:cubicBezTo>
                  <a:pt x="24577" y="30910"/>
                  <a:pt x="24861" y="30626"/>
                  <a:pt x="24861" y="30248"/>
                </a:cubicBezTo>
                <a:cubicBezTo>
                  <a:pt x="24766" y="29870"/>
                  <a:pt x="24577" y="29492"/>
                  <a:pt x="24199" y="29492"/>
                </a:cubicBezTo>
                <a:close/>
                <a:moveTo>
                  <a:pt x="31099" y="29492"/>
                </a:moveTo>
                <a:cubicBezTo>
                  <a:pt x="30816" y="29492"/>
                  <a:pt x="30438" y="29870"/>
                  <a:pt x="30438" y="30248"/>
                </a:cubicBezTo>
                <a:cubicBezTo>
                  <a:pt x="30438" y="30626"/>
                  <a:pt x="30627" y="30910"/>
                  <a:pt x="31099" y="30910"/>
                </a:cubicBezTo>
                <a:cubicBezTo>
                  <a:pt x="31478" y="30910"/>
                  <a:pt x="31856" y="30626"/>
                  <a:pt x="31856" y="30248"/>
                </a:cubicBezTo>
                <a:cubicBezTo>
                  <a:pt x="31761" y="29870"/>
                  <a:pt x="31478" y="29492"/>
                  <a:pt x="31099" y="29492"/>
                </a:cubicBezTo>
                <a:close/>
                <a:moveTo>
                  <a:pt x="38094" y="29492"/>
                </a:moveTo>
                <a:cubicBezTo>
                  <a:pt x="37811" y="29492"/>
                  <a:pt x="37433" y="29870"/>
                  <a:pt x="37433" y="30248"/>
                </a:cubicBezTo>
                <a:cubicBezTo>
                  <a:pt x="37433" y="30626"/>
                  <a:pt x="37622" y="30910"/>
                  <a:pt x="38094" y="30910"/>
                </a:cubicBezTo>
                <a:cubicBezTo>
                  <a:pt x="38472" y="30910"/>
                  <a:pt x="38851" y="30626"/>
                  <a:pt x="38851" y="30248"/>
                </a:cubicBezTo>
                <a:cubicBezTo>
                  <a:pt x="38851" y="29870"/>
                  <a:pt x="38472" y="29492"/>
                  <a:pt x="38094" y="29492"/>
                </a:cubicBezTo>
                <a:close/>
                <a:moveTo>
                  <a:pt x="45089" y="29492"/>
                </a:moveTo>
                <a:cubicBezTo>
                  <a:pt x="44711" y="29492"/>
                  <a:pt x="44333" y="29870"/>
                  <a:pt x="44333" y="30248"/>
                </a:cubicBezTo>
                <a:cubicBezTo>
                  <a:pt x="44333" y="30626"/>
                  <a:pt x="44617" y="30910"/>
                  <a:pt x="45089" y="30910"/>
                </a:cubicBezTo>
                <a:cubicBezTo>
                  <a:pt x="45467" y="30910"/>
                  <a:pt x="45845" y="30626"/>
                  <a:pt x="45845" y="30248"/>
                </a:cubicBezTo>
                <a:cubicBezTo>
                  <a:pt x="45845" y="29870"/>
                  <a:pt x="45467" y="29492"/>
                  <a:pt x="45089" y="29492"/>
                </a:cubicBezTo>
                <a:close/>
                <a:moveTo>
                  <a:pt x="52084" y="29492"/>
                </a:moveTo>
                <a:cubicBezTo>
                  <a:pt x="51706" y="29492"/>
                  <a:pt x="51328" y="29870"/>
                  <a:pt x="51328" y="30248"/>
                </a:cubicBezTo>
                <a:cubicBezTo>
                  <a:pt x="51328" y="30626"/>
                  <a:pt x="51611" y="30910"/>
                  <a:pt x="52084" y="30910"/>
                </a:cubicBezTo>
                <a:cubicBezTo>
                  <a:pt x="52462" y="30910"/>
                  <a:pt x="52746" y="30626"/>
                  <a:pt x="52746" y="30248"/>
                </a:cubicBezTo>
                <a:cubicBezTo>
                  <a:pt x="52746" y="29870"/>
                  <a:pt x="52368" y="29492"/>
                  <a:pt x="52084" y="29492"/>
                </a:cubicBezTo>
                <a:close/>
                <a:moveTo>
                  <a:pt x="59079" y="29492"/>
                </a:moveTo>
                <a:cubicBezTo>
                  <a:pt x="58701" y="29492"/>
                  <a:pt x="58323" y="29870"/>
                  <a:pt x="58323" y="30248"/>
                </a:cubicBezTo>
                <a:cubicBezTo>
                  <a:pt x="58323" y="30626"/>
                  <a:pt x="58512" y="30910"/>
                  <a:pt x="59079" y="30910"/>
                </a:cubicBezTo>
                <a:cubicBezTo>
                  <a:pt x="59363" y="30910"/>
                  <a:pt x="59741" y="30626"/>
                  <a:pt x="59741" y="30248"/>
                </a:cubicBezTo>
                <a:cubicBezTo>
                  <a:pt x="59741" y="29870"/>
                  <a:pt x="59363" y="29492"/>
                  <a:pt x="59079" y="29492"/>
                </a:cubicBezTo>
                <a:close/>
                <a:moveTo>
                  <a:pt x="65979" y="29492"/>
                </a:moveTo>
                <a:cubicBezTo>
                  <a:pt x="65601" y="29492"/>
                  <a:pt x="65318" y="29870"/>
                  <a:pt x="65318" y="30248"/>
                </a:cubicBezTo>
                <a:cubicBezTo>
                  <a:pt x="65318" y="30626"/>
                  <a:pt x="65507" y="30910"/>
                  <a:pt x="65979" y="30910"/>
                </a:cubicBezTo>
                <a:cubicBezTo>
                  <a:pt x="66357" y="30910"/>
                  <a:pt x="66735" y="30626"/>
                  <a:pt x="66735" y="30248"/>
                </a:cubicBezTo>
                <a:cubicBezTo>
                  <a:pt x="66735" y="29870"/>
                  <a:pt x="66357" y="29492"/>
                  <a:pt x="65979" y="29492"/>
                </a:cubicBezTo>
                <a:close/>
                <a:moveTo>
                  <a:pt x="72974" y="29492"/>
                </a:moveTo>
                <a:cubicBezTo>
                  <a:pt x="72596" y="29492"/>
                  <a:pt x="72312" y="29870"/>
                  <a:pt x="72312" y="30248"/>
                </a:cubicBezTo>
                <a:cubicBezTo>
                  <a:pt x="72407" y="30626"/>
                  <a:pt x="72596" y="30910"/>
                  <a:pt x="72974" y="30910"/>
                </a:cubicBezTo>
                <a:cubicBezTo>
                  <a:pt x="73352" y="30910"/>
                  <a:pt x="73730" y="30626"/>
                  <a:pt x="73730" y="30248"/>
                </a:cubicBezTo>
                <a:cubicBezTo>
                  <a:pt x="73730" y="29870"/>
                  <a:pt x="73447" y="29492"/>
                  <a:pt x="72974" y="29492"/>
                </a:cubicBezTo>
                <a:close/>
                <a:moveTo>
                  <a:pt x="284" y="31761"/>
                </a:moveTo>
                <a:lnTo>
                  <a:pt x="284" y="31950"/>
                </a:lnTo>
                <a:cubicBezTo>
                  <a:pt x="284" y="32139"/>
                  <a:pt x="284" y="32328"/>
                  <a:pt x="190" y="32422"/>
                </a:cubicBezTo>
                <a:cubicBezTo>
                  <a:pt x="284" y="32328"/>
                  <a:pt x="379" y="32233"/>
                  <a:pt x="379" y="31950"/>
                </a:cubicBezTo>
                <a:cubicBezTo>
                  <a:pt x="379" y="31855"/>
                  <a:pt x="284" y="31855"/>
                  <a:pt x="284" y="31761"/>
                </a:cubicBezTo>
                <a:close/>
                <a:moveTo>
                  <a:pt x="6712" y="31288"/>
                </a:moveTo>
                <a:cubicBezTo>
                  <a:pt x="6334" y="31288"/>
                  <a:pt x="5956" y="31666"/>
                  <a:pt x="5956" y="32044"/>
                </a:cubicBezTo>
                <a:cubicBezTo>
                  <a:pt x="5956" y="32328"/>
                  <a:pt x="6239" y="32706"/>
                  <a:pt x="6712" y="32706"/>
                </a:cubicBezTo>
                <a:cubicBezTo>
                  <a:pt x="7090" y="32706"/>
                  <a:pt x="7374" y="32328"/>
                  <a:pt x="7374" y="32044"/>
                </a:cubicBezTo>
                <a:cubicBezTo>
                  <a:pt x="7374" y="31666"/>
                  <a:pt x="7090" y="31288"/>
                  <a:pt x="6712" y="31288"/>
                </a:cubicBezTo>
                <a:close/>
                <a:moveTo>
                  <a:pt x="13707" y="31288"/>
                </a:moveTo>
                <a:cubicBezTo>
                  <a:pt x="13329" y="31288"/>
                  <a:pt x="12951" y="31666"/>
                  <a:pt x="12951" y="32044"/>
                </a:cubicBezTo>
                <a:cubicBezTo>
                  <a:pt x="12951" y="32328"/>
                  <a:pt x="13234" y="32706"/>
                  <a:pt x="13707" y="32706"/>
                </a:cubicBezTo>
                <a:cubicBezTo>
                  <a:pt x="13990" y="32706"/>
                  <a:pt x="14368" y="32328"/>
                  <a:pt x="14368" y="32044"/>
                </a:cubicBezTo>
                <a:cubicBezTo>
                  <a:pt x="14368" y="31666"/>
                  <a:pt x="13990" y="31288"/>
                  <a:pt x="13707" y="31288"/>
                </a:cubicBezTo>
                <a:close/>
                <a:moveTo>
                  <a:pt x="20607" y="31288"/>
                </a:moveTo>
                <a:cubicBezTo>
                  <a:pt x="20324" y="31288"/>
                  <a:pt x="19945" y="31666"/>
                  <a:pt x="19945" y="32044"/>
                </a:cubicBezTo>
                <a:cubicBezTo>
                  <a:pt x="19945" y="32328"/>
                  <a:pt x="20135" y="32706"/>
                  <a:pt x="20607" y="32706"/>
                </a:cubicBezTo>
                <a:cubicBezTo>
                  <a:pt x="20985" y="32706"/>
                  <a:pt x="21363" y="32328"/>
                  <a:pt x="21363" y="32044"/>
                </a:cubicBezTo>
                <a:cubicBezTo>
                  <a:pt x="21363" y="31666"/>
                  <a:pt x="21080" y="31288"/>
                  <a:pt x="20607" y="31288"/>
                </a:cubicBezTo>
                <a:close/>
                <a:moveTo>
                  <a:pt x="27602" y="31288"/>
                </a:moveTo>
                <a:cubicBezTo>
                  <a:pt x="27224" y="31288"/>
                  <a:pt x="26846" y="31666"/>
                  <a:pt x="26846" y="32044"/>
                </a:cubicBezTo>
                <a:cubicBezTo>
                  <a:pt x="26846" y="32328"/>
                  <a:pt x="27129" y="32706"/>
                  <a:pt x="27602" y="32706"/>
                </a:cubicBezTo>
                <a:cubicBezTo>
                  <a:pt x="27980" y="32706"/>
                  <a:pt x="28358" y="32328"/>
                  <a:pt x="28358" y="32044"/>
                </a:cubicBezTo>
                <a:cubicBezTo>
                  <a:pt x="28358" y="31666"/>
                  <a:pt x="28075" y="31288"/>
                  <a:pt x="27602" y="31288"/>
                </a:cubicBezTo>
                <a:close/>
                <a:moveTo>
                  <a:pt x="34691" y="31288"/>
                </a:moveTo>
                <a:cubicBezTo>
                  <a:pt x="34313" y="31288"/>
                  <a:pt x="33935" y="31666"/>
                  <a:pt x="33935" y="32044"/>
                </a:cubicBezTo>
                <a:cubicBezTo>
                  <a:pt x="33935" y="32328"/>
                  <a:pt x="34219" y="32706"/>
                  <a:pt x="34691" y="32706"/>
                </a:cubicBezTo>
                <a:cubicBezTo>
                  <a:pt x="35070" y="32706"/>
                  <a:pt x="35448" y="32328"/>
                  <a:pt x="35448" y="32044"/>
                </a:cubicBezTo>
                <a:cubicBezTo>
                  <a:pt x="35259" y="31666"/>
                  <a:pt x="35070" y="31288"/>
                  <a:pt x="34691" y="31288"/>
                </a:cubicBezTo>
                <a:close/>
                <a:moveTo>
                  <a:pt x="41686" y="31288"/>
                </a:moveTo>
                <a:cubicBezTo>
                  <a:pt x="41308" y="31288"/>
                  <a:pt x="40930" y="31666"/>
                  <a:pt x="40930" y="32044"/>
                </a:cubicBezTo>
                <a:cubicBezTo>
                  <a:pt x="40930" y="32328"/>
                  <a:pt x="41214" y="32706"/>
                  <a:pt x="41686" y="32706"/>
                </a:cubicBezTo>
                <a:cubicBezTo>
                  <a:pt x="42064" y="32706"/>
                  <a:pt x="42348" y="32328"/>
                  <a:pt x="42348" y="32044"/>
                </a:cubicBezTo>
                <a:cubicBezTo>
                  <a:pt x="42253" y="31666"/>
                  <a:pt x="42064" y="31288"/>
                  <a:pt x="41686" y="31288"/>
                </a:cubicBezTo>
                <a:close/>
                <a:moveTo>
                  <a:pt x="48681" y="31288"/>
                </a:moveTo>
                <a:cubicBezTo>
                  <a:pt x="48303" y="31288"/>
                  <a:pt x="47925" y="31666"/>
                  <a:pt x="47925" y="32044"/>
                </a:cubicBezTo>
                <a:cubicBezTo>
                  <a:pt x="47925" y="32328"/>
                  <a:pt x="48114" y="32706"/>
                  <a:pt x="48681" y="32706"/>
                </a:cubicBezTo>
                <a:cubicBezTo>
                  <a:pt x="48965" y="32706"/>
                  <a:pt x="49343" y="32328"/>
                  <a:pt x="49343" y="32044"/>
                </a:cubicBezTo>
                <a:cubicBezTo>
                  <a:pt x="49248" y="31666"/>
                  <a:pt x="48965" y="31288"/>
                  <a:pt x="48681" y="31288"/>
                </a:cubicBezTo>
                <a:close/>
                <a:moveTo>
                  <a:pt x="55581" y="31288"/>
                </a:moveTo>
                <a:cubicBezTo>
                  <a:pt x="55298" y="31288"/>
                  <a:pt x="54920" y="31666"/>
                  <a:pt x="54920" y="32044"/>
                </a:cubicBezTo>
                <a:cubicBezTo>
                  <a:pt x="54920" y="32328"/>
                  <a:pt x="55109" y="32706"/>
                  <a:pt x="55581" y="32706"/>
                </a:cubicBezTo>
                <a:cubicBezTo>
                  <a:pt x="55960" y="32706"/>
                  <a:pt x="56338" y="32328"/>
                  <a:pt x="56338" y="32044"/>
                </a:cubicBezTo>
                <a:cubicBezTo>
                  <a:pt x="56243" y="31666"/>
                  <a:pt x="55960" y="31288"/>
                  <a:pt x="55581" y="31288"/>
                </a:cubicBezTo>
                <a:close/>
                <a:moveTo>
                  <a:pt x="62576" y="31288"/>
                </a:moveTo>
                <a:cubicBezTo>
                  <a:pt x="62198" y="31288"/>
                  <a:pt x="61820" y="31666"/>
                  <a:pt x="61820" y="32044"/>
                </a:cubicBezTo>
                <a:cubicBezTo>
                  <a:pt x="61820" y="32328"/>
                  <a:pt x="62104" y="32706"/>
                  <a:pt x="62576" y="32706"/>
                </a:cubicBezTo>
                <a:cubicBezTo>
                  <a:pt x="62954" y="32706"/>
                  <a:pt x="63333" y="32328"/>
                  <a:pt x="63333" y="32044"/>
                </a:cubicBezTo>
                <a:cubicBezTo>
                  <a:pt x="63144" y="31666"/>
                  <a:pt x="62954" y="31288"/>
                  <a:pt x="62576" y="31288"/>
                </a:cubicBezTo>
                <a:close/>
                <a:moveTo>
                  <a:pt x="69571" y="31288"/>
                </a:moveTo>
                <a:cubicBezTo>
                  <a:pt x="69193" y="31288"/>
                  <a:pt x="68815" y="31666"/>
                  <a:pt x="68815" y="32044"/>
                </a:cubicBezTo>
                <a:cubicBezTo>
                  <a:pt x="68815" y="32328"/>
                  <a:pt x="69099" y="32706"/>
                  <a:pt x="69571" y="32706"/>
                </a:cubicBezTo>
                <a:cubicBezTo>
                  <a:pt x="69949" y="32706"/>
                  <a:pt x="70233" y="32328"/>
                  <a:pt x="70233" y="32044"/>
                </a:cubicBezTo>
                <a:cubicBezTo>
                  <a:pt x="70138" y="31666"/>
                  <a:pt x="69949" y="31288"/>
                  <a:pt x="69571" y="31288"/>
                </a:cubicBezTo>
                <a:close/>
                <a:moveTo>
                  <a:pt x="3309" y="33084"/>
                </a:moveTo>
                <a:cubicBezTo>
                  <a:pt x="2931" y="33084"/>
                  <a:pt x="2553" y="33462"/>
                  <a:pt x="2553" y="33746"/>
                </a:cubicBezTo>
                <a:cubicBezTo>
                  <a:pt x="2553" y="34124"/>
                  <a:pt x="2742" y="34502"/>
                  <a:pt x="3309" y="34502"/>
                </a:cubicBezTo>
                <a:cubicBezTo>
                  <a:pt x="3593" y="34502"/>
                  <a:pt x="3971" y="34124"/>
                  <a:pt x="3971" y="33746"/>
                </a:cubicBezTo>
                <a:cubicBezTo>
                  <a:pt x="3876" y="33273"/>
                  <a:pt x="3593" y="33084"/>
                  <a:pt x="3309" y="33084"/>
                </a:cubicBezTo>
                <a:close/>
                <a:moveTo>
                  <a:pt x="10209" y="33084"/>
                </a:moveTo>
                <a:cubicBezTo>
                  <a:pt x="9831" y="33084"/>
                  <a:pt x="9548" y="33462"/>
                  <a:pt x="9548" y="33746"/>
                </a:cubicBezTo>
                <a:cubicBezTo>
                  <a:pt x="9548" y="34124"/>
                  <a:pt x="9737" y="34502"/>
                  <a:pt x="10209" y="34502"/>
                </a:cubicBezTo>
                <a:cubicBezTo>
                  <a:pt x="10587" y="34502"/>
                  <a:pt x="10966" y="34124"/>
                  <a:pt x="10966" y="33746"/>
                </a:cubicBezTo>
                <a:cubicBezTo>
                  <a:pt x="10871" y="33273"/>
                  <a:pt x="10587" y="33084"/>
                  <a:pt x="10209" y="33084"/>
                </a:cubicBezTo>
                <a:close/>
                <a:moveTo>
                  <a:pt x="17204" y="33084"/>
                </a:moveTo>
                <a:cubicBezTo>
                  <a:pt x="16826" y="33084"/>
                  <a:pt x="16543" y="33462"/>
                  <a:pt x="16543" y="33746"/>
                </a:cubicBezTo>
                <a:cubicBezTo>
                  <a:pt x="16543" y="34124"/>
                  <a:pt x="16732" y="34502"/>
                  <a:pt x="17204" y="34502"/>
                </a:cubicBezTo>
                <a:cubicBezTo>
                  <a:pt x="17582" y="34502"/>
                  <a:pt x="17960" y="34124"/>
                  <a:pt x="17960" y="33746"/>
                </a:cubicBezTo>
                <a:cubicBezTo>
                  <a:pt x="17771" y="33273"/>
                  <a:pt x="17582" y="33084"/>
                  <a:pt x="17204" y="33084"/>
                </a:cubicBezTo>
                <a:close/>
                <a:moveTo>
                  <a:pt x="24199" y="33084"/>
                </a:moveTo>
                <a:cubicBezTo>
                  <a:pt x="23821" y="33084"/>
                  <a:pt x="23443" y="33462"/>
                  <a:pt x="23443" y="33746"/>
                </a:cubicBezTo>
                <a:cubicBezTo>
                  <a:pt x="23443" y="34124"/>
                  <a:pt x="23726" y="34502"/>
                  <a:pt x="24199" y="34502"/>
                </a:cubicBezTo>
                <a:cubicBezTo>
                  <a:pt x="24577" y="34502"/>
                  <a:pt x="24861" y="34124"/>
                  <a:pt x="24861" y="33746"/>
                </a:cubicBezTo>
                <a:cubicBezTo>
                  <a:pt x="24766" y="33273"/>
                  <a:pt x="24577" y="33084"/>
                  <a:pt x="24199" y="33084"/>
                </a:cubicBezTo>
                <a:close/>
                <a:moveTo>
                  <a:pt x="31099" y="33084"/>
                </a:moveTo>
                <a:cubicBezTo>
                  <a:pt x="30816" y="33084"/>
                  <a:pt x="30438" y="33462"/>
                  <a:pt x="30438" y="33746"/>
                </a:cubicBezTo>
                <a:cubicBezTo>
                  <a:pt x="30438" y="34124"/>
                  <a:pt x="30627" y="34502"/>
                  <a:pt x="31099" y="34502"/>
                </a:cubicBezTo>
                <a:cubicBezTo>
                  <a:pt x="31478" y="34502"/>
                  <a:pt x="31856" y="34124"/>
                  <a:pt x="31856" y="33746"/>
                </a:cubicBezTo>
                <a:cubicBezTo>
                  <a:pt x="31761" y="33273"/>
                  <a:pt x="31478" y="33084"/>
                  <a:pt x="31099" y="33084"/>
                </a:cubicBezTo>
                <a:close/>
                <a:moveTo>
                  <a:pt x="38094" y="33084"/>
                </a:moveTo>
                <a:cubicBezTo>
                  <a:pt x="37811" y="33084"/>
                  <a:pt x="37433" y="33462"/>
                  <a:pt x="37433" y="33746"/>
                </a:cubicBezTo>
                <a:cubicBezTo>
                  <a:pt x="37433" y="34124"/>
                  <a:pt x="37622" y="34502"/>
                  <a:pt x="38094" y="34502"/>
                </a:cubicBezTo>
                <a:cubicBezTo>
                  <a:pt x="38472" y="34502"/>
                  <a:pt x="38851" y="34124"/>
                  <a:pt x="38851" y="33746"/>
                </a:cubicBezTo>
                <a:cubicBezTo>
                  <a:pt x="38851" y="33273"/>
                  <a:pt x="38472" y="33084"/>
                  <a:pt x="38094" y="33084"/>
                </a:cubicBezTo>
                <a:close/>
                <a:moveTo>
                  <a:pt x="45089" y="33084"/>
                </a:moveTo>
                <a:cubicBezTo>
                  <a:pt x="44711" y="33084"/>
                  <a:pt x="44333" y="33462"/>
                  <a:pt x="44333" y="33746"/>
                </a:cubicBezTo>
                <a:cubicBezTo>
                  <a:pt x="44333" y="34124"/>
                  <a:pt x="44617" y="34502"/>
                  <a:pt x="45089" y="34502"/>
                </a:cubicBezTo>
                <a:cubicBezTo>
                  <a:pt x="45467" y="34502"/>
                  <a:pt x="45845" y="34124"/>
                  <a:pt x="45845" y="33746"/>
                </a:cubicBezTo>
                <a:cubicBezTo>
                  <a:pt x="45845" y="33273"/>
                  <a:pt x="45467" y="33084"/>
                  <a:pt x="45089" y="33084"/>
                </a:cubicBezTo>
                <a:close/>
                <a:moveTo>
                  <a:pt x="52084" y="33084"/>
                </a:moveTo>
                <a:cubicBezTo>
                  <a:pt x="51706" y="33084"/>
                  <a:pt x="51328" y="33462"/>
                  <a:pt x="51328" y="33746"/>
                </a:cubicBezTo>
                <a:cubicBezTo>
                  <a:pt x="51328" y="34124"/>
                  <a:pt x="51611" y="34502"/>
                  <a:pt x="52084" y="34502"/>
                </a:cubicBezTo>
                <a:cubicBezTo>
                  <a:pt x="52462" y="34502"/>
                  <a:pt x="52746" y="34124"/>
                  <a:pt x="52746" y="33746"/>
                </a:cubicBezTo>
                <a:cubicBezTo>
                  <a:pt x="52746" y="33273"/>
                  <a:pt x="52368" y="33084"/>
                  <a:pt x="52084" y="33084"/>
                </a:cubicBezTo>
                <a:close/>
                <a:moveTo>
                  <a:pt x="59079" y="33084"/>
                </a:moveTo>
                <a:cubicBezTo>
                  <a:pt x="58701" y="33084"/>
                  <a:pt x="58323" y="33462"/>
                  <a:pt x="58323" y="33746"/>
                </a:cubicBezTo>
                <a:cubicBezTo>
                  <a:pt x="58323" y="34124"/>
                  <a:pt x="58512" y="34502"/>
                  <a:pt x="59079" y="34502"/>
                </a:cubicBezTo>
                <a:cubicBezTo>
                  <a:pt x="59363" y="34502"/>
                  <a:pt x="59741" y="34124"/>
                  <a:pt x="59741" y="33746"/>
                </a:cubicBezTo>
                <a:cubicBezTo>
                  <a:pt x="59741" y="33273"/>
                  <a:pt x="59363" y="33084"/>
                  <a:pt x="59079" y="33084"/>
                </a:cubicBezTo>
                <a:close/>
                <a:moveTo>
                  <a:pt x="65979" y="33084"/>
                </a:moveTo>
                <a:cubicBezTo>
                  <a:pt x="65601" y="33084"/>
                  <a:pt x="65318" y="33462"/>
                  <a:pt x="65318" y="33746"/>
                </a:cubicBezTo>
                <a:cubicBezTo>
                  <a:pt x="65318" y="34124"/>
                  <a:pt x="65507" y="34502"/>
                  <a:pt x="65979" y="34502"/>
                </a:cubicBezTo>
                <a:cubicBezTo>
                  <a:pt x="66357" y="34502"/>
                  <a:pt x="66735" y="34124"/>
                  <a:pt x="66735" y="33746"/>
                </a:cubicBezTo>
                <a:cubicBezTo>
                  <a:pt x="66735" y="33273"/>
                  <a:pt x="66357" y="33084"/>
                  <a:pt x="65979" y="33084"/>
                </a:cubicBezTo>
                <a:close/>
                <a:moveTo>
                  <a:pt x="72974" y="33084"/>
                </a:moveTo>
                <a:cubicBezTo>
                  <a:pt x="72596" y="33084"/>
                  <a:pt x="72312" y="33462"/>
                  <a:pt x="72312" y="33746"/>
                </a:cubicBezTo>
                <a:cubicBezTo>
                  <a:pt x="72312" y="34124"/>
                  <a:pt x="72502" y="34502"/>
                  <a:pt x="72974" y="34502"/>
                </a:cubicBezTo>
                <a:cubicBezTo>
                  <a:pt x="73352" y="34502"/>
                  <a:pt x="73730" y="34124"/>
                  <a:pt x="73730" y="33746"/>
                </a:cubicBezTo>
                <a:cubicBezTo>
                  <a:pt x="73730" y="33273"/>
                  <a:pt x="73352" y="33084"/>
                  <a:pt x="72974" y="33084"/>
                </a:cubicBezTo>
                <a:close/>
                <a:moveTo>
                  <a:pt x="1" y="34975"/>
                </a:moveTo>
                <a:lnTo>
                  <a:pt x="1" y="36109"/>
                </a:lnTo>
                <a:cubicBezTo>
                  <a:pt x="190" y="36014"/>
                  <a:pt x="379" y="35825"/>
                  <a:pt x="379" y="35542"/>
                </a:cubicBezTo>
                <a:cubicBezTo>
                  <a:pt x="379" y="35164"/>
                  <a:pt x="190" y="34975"/>
                  <a:pt x="1" y="34975"/>
                </a:cubicBezTo>
                <a:close/>
                <a:moveTo>
                  <a:pt x="6712" y="34880"/>
                </a:moveTo>
                <a:cubicBezTo>
                  <a:pt x="6334" y="34880"/>
                  <a:pt x="5956" y="35164"/>
                  <a:pt x="5956" y="35542"/>
                </a:cubicBezTo>
                <a:cubicBezTo>
                  <a:pt x="5956" y="35920"/>
                  <a:pt x="6239" y="36298"/>
                  <a:pt x="6712" y="36298"/>
                </a:cubicBezTo>
                <a:cubicBezTo>
                  <a:pt x="7090" y="36298"/>
                  <a:pt x="7374" y="35920"/>
                  <a:pt x="7374" y="35542"/>
                </a:cubicBezTo>
                <a:cubicBezTo>
                  <a:pt x="7374" y="35069"/>
                  <a:pt x="7090" y="34880"/>
                  <a:pt x="6712" y="34880"/>
                </a:cubicBezTo>
                <a:close/>
                <a:moveTo>
                  <a:pt x="13707" y="34880"/>
                </a:moveTo>
                <a:cubicBezTo>
                  <a:pt x="13329" y="34880"/>
                  <a:pt x="12951" y="35164"/>
                  <a:pt x="12951" y="35542"/>
                </a:cubicBezTo>
                <a:cubicBezTo>
                  <a:pt x="12951" y="35920"/>
                  <a:pt x="13234" y="36298"/>
                  <a:pt x="13707" y="36298"/>
                </a:cubicBezTo>
                <a:cubicBezTo>
                  <a:pt x="13990" y="36298"/>
                  <a:pt x="14368" y="35920"/>
                  <a:pt x="14368" y="35542"/>
                </a:cubicBezTo>
                <a:cubicBezTo>
                  <a:pt x="14368" y="35069"/>
                  <a:pt x="13990" y="34880"/>
                  <a:pt x="13707" y="34880"/>
                </a:cubicBezTo>
                <a:close/>
                <a:moveTo>
                  <a:pt x="20607" y="34880"/>
                </a:moveTo>
                <a:cubicBezTo>
                  <a:pt x="20324" y="34880"/>
                  <a:pt x="19945" y="35164"/>
                  <a:pt x="19945" y="35542"/>
                </a:cubicBezTo>
                <a:cubicBezTo>
                  <a:pt x="19945" y="35920"/>
                  <a:pt x="20135" y="36298"/>
                  <a:pt x="20607" y="36298"/>
                </a:cubicBezTo>
                <a:cubicBezTo>
                  <a:pt x="20985" y="36298"/>
                  <a:pt x="21363" y="35920"/>
                  <a:pt x="21363" y="35542"/>
                </a:cubicBezTo>
                <a:cubicBezTo>
                  <a:pt x="21363" y="35069"/>
                  <a:pt x="21080" y="34880"/>
                  <a:pt x="20607" y="34880"/>
                </a:cubicBezTo>
                <a:close/>
                <a:moveTo>
                  <a:pt x="27602" y="34880"/>
                </a:moveTo>
                <a:cubicBezTo>
                  <a:pt x="27224" y="34880"/>
                  <a:pt x="26846" y="35164"/>
                  <a:pt x="26846" y="35542"/>
                </a:cubicBezTo>
                <a:cubicBezTo>
                  <a:pt x="26846" y="35920"/>
                  <a:pt x="27129" y="36298"/>
                  <a:pt x="27602" y="36298"/>
                </a:cubicBezTo>
                <a:cubicBezTo>
                  <a:pt x="27980" y="36298"/>
                  <a:pt x="28358" y="35920"/>
                  <a:pt x="28358" y="35542"/>
                </a:cubicBezTo>
                <a:cubicBezTo>
                  <a:pt x="28358" y="35069"/>
                  <a:pt x="28075" y="34880"/>
                  <a:pt x="27602" y="34880"/>
                </a:cubicBezTo>
                <a:close/>
                <a:moveTo>
                  <a:pt x="34691" y="34880"/>
                </a:moveTo>
                <a:cubicBezTo>
                  <a:pt x="34313" y="34880"/>
                  <a:pt x="33935" y="35164"/>
                  <a:pt x="33935" y="35542"/>
                </a:cubicBezTo>
                <a:cubicBezTo>
                  <a:pt x="33935" y="35920"/>
                  <a:pt x="34219" y="36298"/>
                  <a:pt x="34691" y="36298"/>
                </a:cubicBezTo>
                <a:cubicBezTo>
                  <a:pt x="35070" y="36298"/>
                  <a:pt x="35448" y="35920"/>
                  <a:pt x="35448" y="35542"/>
                </a:cubicBezTo>
                <a:cubicBezTo>
                  <a:pt x="35259" y="35069"/>
                  <a:pt x="35070" y="34880"/>
                  <a:pt x="34691" y="34880"/>
                </a:cubicBezTo>
                <a:close/>
                <a:moveTo>
                  <a:pt x="41686" y="34880"/>
                </a:moveTo>
                <a:cubicBezTo>
                  <a:pt x="41308" y="34880"/>
                  <a:pt x="40930" y="35164"/>
                  <a:pt x="40930" y="35542"/>
                </a:cubicBezTo>
                <a:cubicBezTo>
                  <a:pt x="40930" y="35920"/>
                  <a:pt x="41214" y="36298"/>
                  <a:pt x="41686" y="36298"/>
                </a:cubicBezTo>
                <a:cubicBezTo>
                  <a:pt x="42064" y="36298"/>
                  <a:pt x="42348" y="35920"/>
                  <a:pt x="42348" y="35542"/>
                </a:cubicBezTo>
                <a:cubicBezTo>
                  <a:pt x="42253" y="35069"/>
                  <a:pt x="42064" y="34880"/>
                  <a:pt x="41686" y="34880"/>
                </a:cubicBezTo>
                <a:close/>
                <a:moveTo>
                  <a:pt x="48681" y="34880"/>
                </a:moveTo>
                <a:cubicBezTo>
                  <a:pt x="48303" y="34880"/>
                  <a:pt x="47925" y="35164"/>
                  <a:pt x="47925" y="35542"/>
                </a:cubicBezTo>
                <a:cubicBezTo>
                  <a:pt x="47925" y="35920"/>
                  <a:pt x="48114" y="36298"/>
                  <a:pt x="48681" y="36298"/>
                </a:cubicBezTo>
                <a:cubicBezTo>
                  <a:pt x="48965" y="36298"/>
                  <a:pt x="49343" y="35920"/>
                  <a:pt x="49343" y="35542"/>
                </a:cubicBezTo>
                <a:cubicBezTo>
                  <a:pt x="49248" y="35069"/>
                  <a:pt x="48965" y="34880"/>
                  <a:pt x="48681" y="34880"/>
                </a:cubicBezTo>
                <a:close/>
                <a:moveTo>
                  <a:pt x="55581" y="34880"/>
                </a:moveTo>
                <a:cubicBezTo>
                  <a:pt x="55298" y="34880"/>
                  <a:pt x="54920" y="35164"/>
                  <a:pt x="54920" y="35542"/>
                </a:cubicBezTo>
                <a:cubicBezTo>
                  <a:pt x="54920" y="35920"/>
                  <a:pt x="55109" y="36298"/>
                  <a:pt x="55581" y="36298"/>
                </a:cubicBezTo>
                <a:cubicBezTo>
                  <a:pt x="55960" y="36298"/>
                  <a:pt x="56338" y="35920"/>
                  <a:pt x="56338" y="35542"/>
                </a:cubicBezTo>
                <a:cubicBezTo>
                  <a:pt x="56243" y="35069"/>
                  <a:pt x="55960" y="34880"/>
                  <a:pt x="55581" y="34880"/>
                </a:cubicBezTo>
                <a:close/>
                <a:moveTo>
                  <a:pt x="62576" y="34880"/>
                </a:moveTo>
                <a:cubicBezTo>
                  <a:pt x="62198" y="34880"/>
                  <a:pt x="61820" y="35164"/>
                  <a:pt x="61820" y="35542"/>
                </a:cubicBezTo>
                <a:cubicBezTo>
                  <a:pt x="61820" y="35920"/>
                  <a:pt x="62104" y="36298"/>
                  <a:pt x="62576" y="36298"/>
                </a:cubicBezTo>
                <a:cubicBezTo>
                  <a:pt x="62954" y="36298"/>
                  <a:pt x="63333" y="35920"/>
                  <a:pt x="63333" y="35542"/>
                </a:cubicBezTo>
                <a:cubicBezTo>
                  <a:pt x="63144" y="35069"/>
                  <a:pt x="62954" y="34880"/>
                  <a:pt x="62576" y="34880"/>
                </a:cubicBezTo>
                <a:close/>
                <a:moveTo>
                  <a:pt x="69571" y="34880"/>
                </a:moveTo>
                <a:cubicBezTo>
                  <a:pt x="69193" y="34880"/>
                  <a:pt x="68815" y="35164"/>
                  <a:pt x="68815" y="35542"/>
                </a:cubicBezTo>
                <a:cubicBezTo>
                  <a:pt x="68815" y="35920"/>
                  <a:pt x="69099" y="36298"/>
                  <a:pt x="69571" y="36298"/>
                </a:cubicBezTo>
                <a:cubicBezTo>
                  <a:pt x="69949" y="36298"/>
                  <a:pt x="70233" y="35920"/>
                  <a:pt x="70233" y="35542"/>
                </a:cubicBezTo>
                <a:cubicBezTo>
                  <a:pt x="70138" y="35069"/>
                  <a:pt x="69949" y="34880"/>
                  <a:pt x="69571" y="34880"/>
                </a:cubicBezTo>
                <a:close/>
                <a:moveTo>
                  <a:pt x="3309" y="36487"/>
                </a:moveTo>
                <a:cubicBezTo>
                  <a:pt x="2931" y="36487"/>
                  <a:pt x="2553" y="36865"/>
                  <a:pt x="2553" y="37243"/>
                </a:cubicBezTo>
                <a:cubicBezTo>
                  <a:pt x="2553" y="37527"/>
                  <a:pt x="2742" y="37905"/>
                  <a:pt x="3309" y="37905"/>
                </a:cubicBezTo>
                <a:cubicBezTo>
                  <a:pt x="3593" y="37905"/>
                  <a:pt x="3971" y="37527"/>
                  <a:pt x="3971" y="37243"/>
                </a:cubicBezTo>
                <a:cubicBezTo>
                  <a:pt x="3876" y="36865"/>
                  <a:pt x="3593" y="36487"/>
                  <a:pt x="3309" y="36487"/>
                </a:cubicBezTo>
                <a:close/>
                <a:moveTo>
                  <a:pt x="10209" y="36487"/>
                </a:moveTo>
                <a:cubicBezTo>
                  <a:pt x="9831" y="36487"/>
                  <a:pt x="9548" y="36865"/>
                  <a:pt x="9548" y="37243"/>
                </a:cubicBezTo>
                <a:cubicBezTo>
                  <a:pt x="9548" y="37527"/>
                  <a:pt x="9737" y="37905"/>
                  <a:pt x="10209" y="37905"/>
                </a:cubicBezTo>
                <a:cubicBezTo>
                  <a:pt x="10587" y="37905"/>
                  <a:pt x="10966" y="37527"/>
                  <a:pt x="10966" y="37243"/>
                </a:cubicBezTo>
                <a:cubicBezTo>
                  <a:pt x="10871" y="36865"/>
                  <a:pt x="10587" y="36487"/>
                  <a:pt x="10209" y="36487"/>
                </a:cubicBezTo>
                <a:close/>
                <a:moveTo>
                  <a:pt x="17204" y="36487"/>
                </a:moveTo>
                <a:cubicBezTo>
                  <a:pt x="16826" y="36487"/>
                  <a:pt x="16543" y="36865"/>
                  <a:pt x="16543" y="37243"/>
                </a:cubicBezTo>
                <a:cubicBezTo>
                  <a:pt x="16543" y="37527"/>
                  <a:pt x="16732" y="37905"/>
                  <a:pt x="17204" y="37905"/>
                </a:cubicBezTo>
                <a:cubicBezTo>
                  <a:pt x="17582" y="37905"/>
                  <a:pt x="17960" y="37527"/>
                  <a:pt x="17960" y="37243"/>
                </a:cubicBezTo>
                <a:cubicBezTo>
                  <a:pt x="17771" y="36865"/>
                  <a:pt x="17582" y="36487"/>
                  <a:pt x="17204" y="36487"/>
                </a:cubicBezTo>
                <a:close/>
                <a:moveTo>
                  <a:pt x="24199" y="36487"/>
                </a:moveTo>
                <a:cubicBezTo>
                  <a:pt x="23821" y="36487"/>
                  <a:pt x="23443" y="36865"/>
                  <a:pt x="23443" y="37243"/>
                </a:cubicBezTo>
                <a:cubicBezTo>
                  <a:pt x="23443" y="37527"/>
                  <a:pt x="23726" y="37905"/>
                  <a:pt x="24199" y="37905"/>
                </a:cubicBezTo>
                <a:cubicBezTo>
                  <a:pt x="24577" y="37905"/>
                  <a:pt x="24861" y="37527"/>
                  <a:pt x="24861" y="37243"/>
                </a:cubicBezTo>
                <a:cubicBezTo>
                  <a:pt x="24766" y="36865"/>
                  <a:pt x="24577" y="36487"/>
                  <a:pt x="24199" y="36487"/>
                </a:cubicBezTo>
                <a:close/>
                <a:moveTo>
                  <a:pt x="31099" y="36487"/>
                </a:moveTo>
                <a:cubicBezTo>
                  <a:pt x="30816" y="36487"/>
                  <a:pt x="30438" y="36865"/>
                  <a:pt x="30438" y="37243"/>
                </a:cubicBezTo>
                <a:cubicBezTo>
                  <a:pt x="30438" y="37527"/>
                  <a:pt x="30627" y="37905"/>
                  <a:pt x="31099" y="37905"/>
                </a:cubicBezTo>
                <a:cubicBezTo>
                  <a:pt x="31478" y="37905"/>
                  <a:pt x="31856" y="37527"/>
                  <a:pt x="31856" y="37243"/>
                </a:cubicBezTo>
                <a:cubicBezTo>
                  <a:pt x="31761" y="36865"/>
                  <a:pt x="31478" y="36487"/>
                  <a:pt x="31099" y="36487"/>
                </a:cubicBezTo>
                <a:close/>
                <a:moveTo>
                  <a:pt x="38094" y="36487"/>
                </a:moveTo>
                <a:cubicBezTo>
                  <a:pt x="37811" y="36487"/>
                  <a:pt x="37433" y="36865"/>
                  <a:pt x="37433" y="37243"/>
                </a:cubicBezTo>
                <a:cubicBezTo>
                  <a:pt x="37433" y="37527"/>
                  <a:pt x="37622" y="37905"/>
                  <a:pt x="38094" y="37905"/>
                </a:cubicBezTo>
                <a:cubicBezTo>
                  <a:pt x="38472" y="37905"/>
                  <a:pt x="38851" y="37527"/>
                  <a:pt x="38851" y="37243"/>
                </a:cubicBezTo>
                <a:cubicBezTo>
                  <a:pt x="38851" y="36865"/>
                  <a:pt x="38472" y="36487"/>
                  <a:pt x="38094" y="36487"/>
                </a:cubicBezTo>
                <a:close/>
                <a:moveTo>
                  <a:pt x="45089" y="36487"/>
                </a:moveTo>
                <a:cubicBezTo>
                  <a:pt x="44711" y="36487"/>
                  <a:pt x="44333" y="36865"/>
                  <a:pt x="44333" y="37243"/>
                </a:cubicBezTo>
                <a:cubicBezTo>
                  <a:pt x="44333" y="37527"/>
                  <a:pt x="44617" y="37905"/>
                  <a:pt x="45089" y="37905"/>
                </a:cubicBezTo>
                <a:cubicBezTo>
                  <a:pt x="45467" y="37905"/>
                  <a:pt x="45845" y="37527"/>
                  <a:pt x="45845" y="37243"/>
                </a:cubicBezTo>
                <a:cubicBezTo>
                  <a:pt x="45845" y="36865"/>
                  <a:pt x="45467" y="36487"/>
                  <a:pt x="45089" y="36487"/>
                </a:cubicBezTo>
                <a:close/>
                <a:moveTo>
                  <a:pt x="52084" y="36487"/>
                </a:moveTo>
                <a:cubicBezTo>
                  <a:pt x="51706" y="36487"/>
                  <a:pt x="51328" y="36865"/>
                  <a:pt x="51328" y="37243"/>
                </a:cubicBezTo>
                <a:cubicBezTo>
                  <a:pt x="51328" y="37527"/>
                  <a:pt x="51611" y="37905"/>
                  <a:pt x="52084" y="37905"/>
                </a:cubicBezTo>
                <a:cubicBezTo>
                  <a:pt x="52462" y="37905"/>
                  <a:pt x="52746" y="37527"/>
                  <a:pt x="52746" y="37243"/>
                </a:cubicBezTo>
                <a:cubicBezTo>
                  <a:pt x="52746" y="36865"/>
                  <a:pt x="52368" y="36487"/>
                  <a:pt x="52084" y="36487"/>
                </a:cubicBezTo>
                <a:close/>
                <a:moveTo>
                  <a:pt x="59079" y="36487"/>
                </a:moveTo>
                <a:cubicBezTo>
                  <a:pt x="58701" y="36487"/>
                  <a:pt x="58323" y="36865"/>
                  <a:pt x="58323" y="37243"/>
                </a:cubicBezTo>
                <a:cubicBezTo>
                  <a:pt x="58323" y="37527"/>
                  <a:pt x="58512" y="37905"/>
                  <a:pt x="59079" y="37905"/>
                </a:cubicBezTo>
                <a:cubicBezTo>
                  <a:pt x="59363" y="37905"/>
                  <a:pt x="59741" y="37527"/>
                  <a:pt x="59741" y="37243"/>
                </a:cubicBezTo>
                <a:cubicBezTo>
                  <a:pt x="59741" y="36865"/>
                  <a:pt x="59363" y="36487"/>
                  <a:pt x="59079" y="36487"/>
                </a:cubicBezTo>
                <a:close/>
                <a:moveTo>
                  <a:pt x="65979" y="36487"/>
                </a:moveTo>
                <a:cubicBezTo>
                  <a:pt x="65601" y="36487"/>
                  <a:pt x="65318" y="36865"/>
                  <a:pt x="65318" y="37243"/>
                </a:cubicBezTo>
                <a:cubicBezTo>
                  <a:pt x="65318" y="37527"/>
                  <a:pt x="65507" y="37905"/>
                  <a:pt x="65979" y="37905"/>
                </a:cubicBezTo>
                <a:cubicBezTo>
                  <a:pt x="66357" y="37905"/>
                  <a:pt x="66735" y="37527"/>
                  <a:pt x="66735" y="37243"/>
                </a:cubicBezTo>
                <a:cubicBezTo>
                  <a:pt x="66735" y="36865"/>
                  <a:pt x="66357" y="36487"/>
                  <a:pt x="65979" y="36487"/>
                </a:cubicBezTo>
                <a:close/>
                <a:moveTo>
                  <a:pt x="72974" y="36487"/>
                </a:moveTo>
                <a:cubicBezTo>
                  <a:pt x="72596" y="36487"/>
                  <a:pt x="72218" y="36865"/>
                  <a:pt x="72218" y="37243"/>
                </a:cubicBezTo>
                <a:cubicBezTo>
                  <a:pt x="72407" y="37527"/>
                  <a:pt x="72596" y="37905"/>
                  <a:pt x="72974" y="37905"/>
                </a:cubicBezTo>
                <a:cubicBezTo>
                  <a:pt x="73352" y="37905"/>
                  <a:pt x="73730" y="37527"/>
                  <a:pt x="73730" y="37243"/>
                </a:cubicBezTo>
                <a:cubicBezTo>
                  <a:pt x="73730" y="36865"/>
                  <a:pt x="73352" y="36487"/>
                  <a:pt x="72974" y="36487"/>
                </a:cubicBezTo>
                <a:close/>
                <a:moveTo>
                  <a:pt x="1" y="38378"/>
                </a:moveTo>
                <a:lnTo>
                  <a:pt x="1" y="38945"/>
                </a:lnTo>
                <a:lnTo>
                  <a:pt x="1" y="39606"/>
                </a:lnTo>
                <a:cubicBezTo>
                  <a:pt x="190" y="39417"/>
                  <a:pt x="284" y="39323"/>
                  <a:pt x="284" y="38945"/>
                </a:cubicBezTo>
                <a:cubicBezTo>
                  <a:pt x="379" y="38661"/>
                  <a:pt x="190" y="38472"/>
                  <a:pt x="1" y="38378"/>
                </a:cubicBezTo>
                <a:close/>
                <a:moveTo>
                  <a:pt x="6712" y="38283"/>
                </a:moveTo>
                <a:cubicBezTo>
                  <a:pt x="6334" y="38283"/>
                  <a:pt x="5956" y="38661"/>
                  <a:pt x="5956" y="38945"/>
                </a:cubicBezTo>
                <a:cubicBezTo>
                  <a:pt x="5956" y="39323"/>
                  <a:pt x="6239" y="39701"/>
                  <a:pt x="6712" y="39701"/>
                </a:cubicBezTo>
                <a:cubicBezTo>
                  <a:pt x="7090" y="39701"/>
                  <a:pt x="7374" y="39323"/>
                  <a:pt x="7374" y="38945"/>
                </a:cubicBezTo>
                <a:cubicBezTo>
                  <a:pt x="7374" y="38661"/>
                  <a:pt x="7090" y="38283"/>
                  <a:pt x="6712" y="38283"/>
                </a:cubicBezTo>
                <a:close/>
                <a:moveTo>
                  <a:pt x="13707" y="38283"/>
                </a:moveTo>
                <a:cubicBezTo>
                  <a:pt x="13329" y="38283"/>
                  <a:pt x="12951" y="38661"/>
                  <a:pt x="12951" y="38945"/>
                </a:cubicBezTo>
                <a:cubicBezTo>
                  <a:pt x="12951" y="39323"/>
                  <a:pt x="13234" y="39701"/>
                  <a:pt x="13707" y="39701"/>
                </a:cubicBezTo>
                <a:cubicBezTo>
                  <a:pt x="13990" y="39701"/>
                  <a:pt x="14368" y="39323"/>
                  <a:pt x="14368" y="38945"/>
                </a:cubicBezTo>
                <a:cubicBezTo>
                  <a:pt x="14368" y="38661"/>
                  <a:pt x="13990" y="38283"/>
                  <a:pt x="13707" y="38283"/>
                </a:cubicBezTo>
                <a:close/>
                <a:moveTo>
                  <a:pt x="20607" y="38283"/>
                </a:moveTo>
                <a:cubicBezTo>
                  <a:pt x="20324" y="38283"/>
                  <a:pt x="19945" y="38661"/>
                  <a:pt x="19945" y="38945"/>
                </a:cubicBezTo>
                <a:cubicBezTo>
                  <a:pt x="19945" y="39323"/>
                  <a:pt x="20135" y="39701"/>
                  <a:pt x="20607" y="39701"/>
                </a:cubicBezTo>
                <a:cubicBezTo>
                  <a:pt x="20985" y="39701"/>
                  <a:pt x="21363" y="39323"/>
                  <a:pt x="21363" y="38945"/>
                </a:cubicBezTo>
                <a:cubicBezTo>
                  <a:pt x="21363" y="38661"/>
                  <a:pt x="21080" y="38283"/>
                  <a:pt x="20607" y="38283"/>
                </a:cubicBezTo>
                <a:close/>
                <a:moveTo>
                  <a:pt x="27602" y="38283"/>
                </a:moveTo>
                <a:cubicBezTo>
                  <a:pt x="27224" y="38283"/>
                  <a:pt x="26846" y="38661"/>
                  <a:pt x="26846" y="38945"/>
                </a:cubicBezTo>
                <a:cubicBezTo>
                  <a:pt x="26846" y="39323"/>
                  <a:pt x="27129" y="39701"/>
                  <a:pt x="27602" y="39701"/>
                </a:cubicBezTo>
                <a:cubicBezTo>
                  <a:pt x="27980" y="39701"/>
                  <a:pt x="28358" y="39323"/>
                  <a:pt x="28358" y="38945"/>
                </a:cubicBezTo>
                <a:cubicBezTo>
                  <a:pt x="28358" y="38661"/>
                  <a:pt x="28075" y="38283"/>
                  <a:pt x="27602" y="38283"/>
                </a:cubicBezTo>
                <a:close/>
                <a:moveTo>
                  <a:pt x="34691" y="38283"/>
                </a:moveTo>
                <a:cubicBezTo>
                  <a:pt x="34313" y="38283"/>
                  <a:pt x="33935" y="38661"/>
                  <a:pt x="33935" y="38945"/>
                </a:cubicBezTo>
                <a:cubicBezTo>
                  <a:pt x="33935" y="39323"/>
                  <a:pt x="34219" y="39701"/>
                  <a:pt x="34691" y="39701"/>
                </a:cubicBezTo>
                <a:cubicBezTo>
                  <a:pt x="35070" y="39701"/>
                  <a:pt x="35448" y="39323"/>
                  <a:pt x="35448" y="38945"/>
                </a:cubicBezTo>
                <a:cubicBezTo>
                  <a:pt x="35259" y="38661"/>
                  <a:pt x="35070" y="38283"/>
                  <a:pt x="34691" y="38283"/>
                </a:cubicBezTo>
                <a:close/>
                <a:moveTo>
                  <a:pt x="41686" y="38283"/>
                </a:moveTo>
                <a:cubicBezTo>
                  <a:pt x="41308" y="38283"/>
                  <a:pt x="40930" y="38661"/>
                  <a:pt x="40930" y="38945"/>
                </a:cubicBezTo>
                <a:cubicBezTo>
                  <a:pt x="40930" y="39323"/>
                  <a:pt x="41214" y="39701"/>
                  <a:pt x="41686" y="39701"/>
                </a:cubicBezTo>
                <a:cubicBezTo>
                  <a:pt x="42064" y="39701"/>
                  <a:pt x="42348" y="39323"/>
                  <a:pt x="42348" y="38945"/>
                </a:cubicBezTo>
                <a:cubicBezTo>
                  <a:pt x="42253" y="38661"/>
                  <a:pt x="42064" y="38283"/>
                  <a:pt x="41686" y="38283"/>
                </a:cubicBezTo>
                <a:close/>
                <a:moveTo>
                  <a:pt x="48681" y="38283"/>
                </a:moveTo>
                <a:cubicBezTo>
                  <a:pt x="48303" y="38283"/>
                  <a:pt x="47925" y="38661"/>
                  <a:pt x="47925" y="38945"/>
                </a:cubicBezTo>
                <a:cubicBezTo>
                  <a:pt x="47925" y="39323"/>
                  <a:pt x="48114" y="39701"/>
                  <a:pt x="48681" y="39701"/>
                </a:cubicBezTo>
                <a:cubicBezTo>
                  <a:pt x="48965" y="39701"/>
                  <a:pt x="49343" y="39323"/>
                  <a:pt x="49343" y="38945"/>
                </a:cubicBezTo>
                <a:cubicBezTo>
                  <a:pt x="49248" y="38661"/>
                  <a:pt x="48965" y="38283"/>
                  <a:pt x="48681" y="38283"/>
                </a:cubicBezTo>
                <a:close/>
                <a:moveTo>
                  <a:pt x="55581" y="38283"/>
                </a:moveTo>
                <a:cubicBezTo>
                  <a:pt x="55298" y="38283"/>
                  <a:pt x="54920" y="38661"/>
                  <a:pt x="54920" y="38945"/>
                </a:cubicBezTo>
                <a:cubicBezTo>
                  <a:pt x="54920" y="39323"/>
                  <a:pt x="55109" y="39701"/>
                  <a:pt x="55581" y="39701"/>
                </a:cubicBezTo>
                <a:cubicBezTo>
                  <a:pt x="55960" y="39701"/>
                  <a:pt x="56338" y="39323"/>
                  <a:pt x="56338" y="38945"/>
                </a:cubicBezTo>
                <a:cubicBezTo>
                  <a:pt x="56243" y="38661"/>
                  <a:pt x="55960" y="38283"/>
                  <a:pt x="55581" y="38283"/>
                </a:cubicBezTo>
                <a:close/>
                <a:moveTo>
                  <a:pt x="62576" y="38283"/>
                </a:moveTo>
                <a:cubicBezTo>
                  <a:pt x="62198" y="38283"/>
                  <a:pt x="61820" y="38661"/>
                  <a:pt x="61820" y="38945"/>
                </a:cubicBezTo>
                <a:cubicBezTo>
                  <a:pt x="61820" y="39323"/>
                  <a:pt x="62104" y="39701"/>
                  <a:pt x="62576" y="39701"/>
                </a:cubicBezTo>
                <a:cubicBezTo>
                  <a:pt x="62954" y="39701"/>
                  <a:pt x="63333" y="39323"/>
                  <a:pt x="63333" y="38945"/>
                </a:cubicBezTo>
                <a:cubicBezTo>
                  <a:pt x="63144" y="38661"/>
                  <a:pt x="62954" y="38283"/>
                  <a:pt x="62576" y="38283"/>
                </a:cubicBezTo>
                <a:close/>
                <a:moveTo>
                  <a:pt x="69571" y="38283"/>
                </a:moveTo>
                <a:cubicBezTo>
                  <a:pt x="69193" y="38283"/>
                  <a:pt x="68815" y="38661"/>
                  <a:pt x="68815" y="38945"/>
                </a:cubicBezTo>
                <a:cubicBezTo>
                  <a:pt x="68815" y="39323"/>
                  <a:pt x="69099" y="39701"/>
                  <a:pt x="69571" y="39701"/>
                </a:cubicBezTo>
                <a:cubicBezTo>
                  <a:pt x="69949" y="39701"/>
                  <a:pt x="70233" y="39323"/>
                  <a:pt x="70233" y="38945"/>
                </a:cubicBezTo>
                <a:cubicBezTo>
                  <a:pt x="70138" y="38661"/>
                  <a:pt x="69949" y="38283"/>
                  <a:pt x="69571" y="38283"/>
                </a:cubicBezTo>
                <a:close/>
                <a:moveTo>
                  <a:pt x="3309" y="40079"/>
                </a:moveTo>
                <a:cubicBezTo>
                  <a:pt x="2931" y="40079"/>
                  <a:pt x="2553" y="40363"/>
                  <a:pt x="2553" y="40741"/>
                </a:cubicBezTo>
                <a:cubicBezTo>
                  <a:pt x="2553" y="41119"/>
                  <a:pt x="2742" y="41497"/>
                  <a:pt x="3309" y="41497"/>
                </a:cubicBezTo>
                <a:cubicBezTo>
                  <a:pt x="3593" y="41497"/>
                  <a:pt x="3971" y="41119"/>
                  <a:pt x="3971" y="40741"/>
                </a:cubicBezTo>
                <a:cubicBezTo>
                  <a:pt x="3876" y="40268"/>
                  <a:pt x="3593" y="40079"/>
                  <a:pt x="3309" y="40079"/>
                </a:cubicBezTo>
                <a:close/>
                <a:moveTo>
                  <a:pt x="10209" y="40079"/>
                </a:moveTo>
                <a:cubicBezTo>
                  <a:pt x="9831" y="40079"/>
                  <a:pt x="9548" y="40363"/>
                  <a:pt x="9548" y="40741"/>
                </a:cubicBezTo>
                <a:cubicBezTo>
                  <a:pt x="9548" y="41119"/>
                  <a:pt x="9737" y="41497"/>
                  <a:pt x="10209" y="41497"/>
                </a:cubicBezTo>
                <a:cubicBezTo>
                  <a:pt x="10587" y="41497"/>
                  <a:pt x="10966" y="41119"/>
                  <a:pt x="10966" y="40741"/>
                </a:cubicBezTo>
                <a:cubicBezTo>
                  <a:pt x="10871" y="40268"/>
                  <a:pt x="10587" y="40079"/>
                  <a:pt x="10209" y="40079"/>
                </a:cubicBezTo>
                <a:close/>
                <a:moveTo>
                  <a:pt x="17204" y="40079"/>
                </a:moveTo>
                <a:cubicBezTo>
                  <a:pt x="16826" y="40079"/>
                  <a:pt x="16543" y="40363"/>
                  <a:pt x="16543" y="40741"/>
                </a:cubicBezTo>
                <a:cubicBezTo>
                  <a:pt x="16543" y="41119"/>
                  <a:pt x="16732" y="41497"/>
                  <a:pt x="17204" y="41497"/>
                </a:cubicBezTo>
                <a:cubicBezTo>
                  <a:pt x="17582" y="41497"/>
                  <a:pt x="17960" y="41119"/>
                  <a:pt x="17960" y="40741"/>
                </a:cubicBezTo>
                <a:cubicBezTo>
                  <a:pt x="17771" y="40268"/>
                  <a:pt x="17582" y="40079"/>
                  <a:pt x="17204" y="40079"/>
                </a:cubicBezTo>
                <a:close/>
                <a:moveTo>
                  <a:pt x="24199" y="40079"/>
                </a:moveTo>
                <a:cubicBezTo>
                  <a:pt x="23821" y="40079"/>
                  <a:pt x="23443" y="40363"/>
                  <a:pt x="23443" y="40741"/>
                </a:cubicBezTo>
                <a:cubicBezTo>
                  <a:pt x="23443" y="41119"/>
                  <a:pt x="23726" y="41497"/>
                  <a:pt x="24199" y="41497"/>
                </a:cubicBezTo>
                <a:cubicBezTo>
                  <a:pt x="24577" y="41497"/>
                  <a:pt x="24861" y="41119"/>
                  <a:pt x="24861" y="40741"/>
                </a:cubicBezTo>
                <a:cubicBezTo>
                  <a:pt x="24766" y="40268"/>
                  <a:pt x="24577" y="40079"/>
                  <a:pt x="24199" y="40079"/>
                </a:cubicBezTo>
                <a:close/>
                <a:moveTo>
                  <a:pt x="31099" y="40079"/>
                </a:moveTo>
                <a:cubicBezTo>
                  <a:pt x="30816" y="40079"/>
                  <a:pt x="30438" y="40363"/>
                  <a:pt x="30438" y="40741"/>
                </a:cubicBezTo>
                <a:cubicBezTo>
                  <a:pt x="30438" y="41119"/>
                  <a:pt x="30627" y="41497"/>
                  <a:pt x="31099" y="41497"/>
                </a:cubicBezTo>
                <a:cubicBezTo>
                  <a:pt x="31478" y="41497"/>
                  <a:pt x="31856" y="41119"/>
                  <a:pt x="31856" y="40741"/>
                </a:cubicBezTo>
                <a:cubicBezTo>
                  <a:pt x="31761" y="40268"/>
                  <a:pt x="31478" y="40079"/>
                  <a:pt x="31099" y="40079"/>
                </a:cubicBezTo>
                <a:close/>
                <a:moveTo>
                  <a:pt x="38094" y="40079"/>
                </a:moveTo>
                <a:cubicBezTo>
                  <a:pt x="37811" y="40079"/>
                  <a:pt x="37433" y="40363"/>
                  <a:pt x="37433" y="40741"/>
                </a:cubicBezTo>
                <a:cubicBezTo>
                  <a:pt x="37433" y="41119"/>
                  <a:pt x="37622" y="41497"/>
                  <a:pt x="38094" y="41497"/>
                </a:cubicBezTo>
                <a:cubicBezTo>
                  <a:pt x="38472" y="41497"/>
                  <a:pt x="38851" y="41119"/>
                  <a:pt x="38851" y="40741"/>
                </a:cubicBezTo>
                <a:cubicBezTo>
                  <a:pt x="38851" y="40268"/>
                  <a:pt x="38472" y="40079"/>
                  <a:pt x="38094" y="40079"/>
                </a:cubicBezTo>
                <a:close/>
                <a:moveTo>
                  <a:pt x="45089" y="40079"/>
                </a:moveTo>
                <a:cubicBezTo>
                  <a:pt x="44711" y="40079"/>
                  <a:pt x="44333" y="40363"/>
                  <a:pt x="44333" y="40741"/>
                </a:cubicBezTo>
                <a:cubicBezTo>
                  <a:pt x="44333" y="41119"/>
                  <a:pt x="44617" y="41497"/>
                  <a:pt x="45089" y="41497"/>
                </a:cubicBezTo>
                <a:cubicBezTo>
                  <a:pt x="45467" y="41497"/>
                  <a:pt x="45845" y="41119"/>
                  <a:pt x="45845" y="40741"/>
                </a:cubicBezTo>
                <a:cubicBezTo>
                  <a:pt x="45845" y="40268"/>
                  <a:pt x="45467" y="40079"/>
                  <a:pt x="45089" y="40079"/>
                </a:cubicBezTo>
                <a:close/>
                <a:moveTo>
                  <a:pt x="52084" y="40079"/>
                </a:moveTo>
                <a:cubicBezTo>
                  <a:pt x="51706" y="40079"/>
                  <a:pt x="51328" y="40363"/>
                  <a:pt x="51328" y="40741"/>
                </a:cubicBezTo>
                <a:cubicBezTo>
                  <a:pt x="51328" y="41119"/>
                  <a:pt x="51611" y="41497"/>
                  <a:pt x="52084" y="41497"/>
                </a:cubicBezTo>
                <a:cubicBezTo>
                  <a:pt x="52462" y="41497"/>
                  <a:pt x="52746" y="41119"/>
                  <a:pt x="52746" y="40741"/>
                </a:cubicBezTo>
                <a:cubicBezTo>
                  <a:pt x="52746" y="40268"/>
                  <a:pt x="52368" y="40079"/>
                  <a:pt x="52084" y="40079"/>
                </a:cubicBezTo>
                <a:close/>
                <a:moveTo>
                  <a:pt x="59079" y="40079"/>
                </a:moveTo>
                <a:cubicBezTo>
                  <a:pt x="58701" y="40079"/>
                  <a:pt x="58323" y="40363"/>
                  <a:pt x="58323" y="40741"/>
                </a:cubicBezTo>
                <a:cubicBezTo>
                  <a:pt x="58323" y="41119"/>
                  <a:pt x="58512" y="41497"/>
                  <a:pt x="59079" y="41497"/>
                </a:cubicBezTo>
                <a:cubicBezTo>
                  <a:pt x="59363" y="41497"/>
                  <a:pt x="59741" y="41119"/>
                  <a:pt x="59741" y="40741"/>
                </a:cubicBezTo>
                <a:cubicBezTo>
                  <a:pt x="59741" y="40268"/>
                  <a:pt x="59363" y="40079"/>
                  <a:pt x="59079" y="40079"/>
                </a:cubicBezTo>
                <a:close/>
                <a:moveTo>
                  <a:pt x="65979" y="40079"/>
                </a:moveTo>
                <a:cubicBezTo>
                  <a:pt x="65601" y="40079"/>
                  <a:pt x="65318" y="40363"/>
                  <a:pt x="65318" y="40741"/>
                </a:cubicBezTo>
                <a:cubicBezTo>
                  <a:pt x="65318" y="41119"/>
                  <a:pt x="65507" y="41497"/>
                  <a:pt x="65979" y="41497"/>
                </a:cubicBezTo>
                <a:cubicBezTo>
                  <a:pt x="66357" y="41497"/>
                  <a:pt x="66735" y="41119"/>
                  <a:pt x="66735" y="40741"/>
                </a:cubicBezTo>
                <a:cubicBezTo>
                  <a:pt x="66735" y="40268"/>
                  <a:pt x="66357" y="40079"/>
                  <a:pt x="65979" y="40079"/>
                </a:cubicBezTo>
                <a:close/>
                <a:moveTo>
                  <a:pt x="72974" y="40079"/>
                </a:moveTo>
                <a:cubicBezTo>
                  <a:pt x="72596" y="40079"/>
                  <a:pt x="72312" y="40363"/>
                  <a:pt x="72312" y="40741"/>
                </a:cubicBezTo>
                <a:cubicBezTo>
                  <a:pt x="72312" y="41119"/>
                  <a:pt x="72502" y="41497"/>
                  <a:pt x="72974" y="41497"/>
                </a:cubicBezTo>
                <a:cubicBezTo>
                  <a:pt x="73352" y="41497"/>
                  <a:pt x="73730" y="41119"/>
                  <a:pt x="73730" y="40741"/>
                </a:cubicBezTo>
                <a:cubicBezTo>
                  <a:pt x="73730" y="40268"/>
                  <a:pt x="73352" y="40079"/>
                  <a:pt x="72974" y="40079"/>
                </a:cubicBezTo>
                <a:close/>
                <a:moveTo>
                  <a:pt x="6712" y="41780"/>
                </a:moveTo>
                <a:cubicBezTo>
                  <a:pt x="6334" y="41780"/>
                  <a:pt x="5956" y="42159"/>
                  <a:pt x="5956" y="42537"/>
                </a:cubicBezTo>
                <a:cubicBezTo>
                  <a:pt x="5956" y="42915"/>
                  <a:pt x="6239" y="43198"/>
                  <a:pt x="6712" y="43198"/>
                </a:cubicBezTo>
                <a:cubicBezTo>
                  <a:pt x="7090" y="43198"/>
                  <a:pt x="7374" y="42915"/>
                  <a:pt x="7374" y="42537"/>
                </a:cubicBezTo>
                <a:cubicBezTo>
                  <a:pt x="7374" y="42064"/>
                  <a:pt x="7090" y="41780"/>
                  <a:pt x="6712" y="41780"/>
                </a:cubicBezTo>
                <a:close/>
                <a:moveTo>
                  <a:pt x="13707" y="41780"/>
                </a:moveTo>
                <a:cubicBezTo>
                  <a:pt x="13329" y="41780"/>
                  <a:pt x="12951" y="42159"/>
                  <a:pt x="12951" y="42537"/>
                </a:cubicBezTo>
                <a:cubicBezTo>
                  <a:pt x="12951" y="42915"/>
                  <a:pt x="13234" y="43198"/>
                  <a:pt x="13707" y="43198"/>
                </a:cubicBezTo>
                <a:cubicBezTo>
                  <a:pt x="13990" y="43198"/>
                  <a:pt x="14368" y="42915"/>
                  <a:pt x="14368" y="42537"/>
                </a:cubicBezTo>
                <a:cubicBezTo>
                  <a:pt x="14368" y="42064"/>
                  <a:pt x="13990" y="41780"/>
                  <a:pt x="13707" y="41780"/>
                </a:cubicBezTo>
                <a:close/>
                <a:moveTo>
                  <a:pt x="20607" y="41780"/>
                </a:moveTo>
                <a:cubicBezTo>
                  <a:pt x="20324" y="41780"/>
                  <a:pt x="19945" y="42159"/>
                  <a:pt x="19945" y="42537"/>
                </a:cubicBezTo>
                <a:cubicBezTo>
                  <a:pt x="19945" y="42915"/>
                  <a:pt x="20135" y="43198"/>
                  <a:pt x="20607" y="43198"/>
                </a:cubicBezTo>
                <a:cubicBezTo>
                  <a:pt x="20985" y="43198"/>
                  <a:pt x="21363" y="42915"/>
                  <a:pt x="21363" y="42537"/>
                </a:cubicBezTo>
                <a:cubicBezTo>
                  <a:pt x="21363" y="42064"/>
                  <a:pt x="21080" y="41780"/>
                  <a:pt x="20607" y="41780"/>
                </a:cubicBezTo>
                <a:close/>
                <a:moveTo>
                  <a:pt x="27602" y="41780"/>
                </a:moveTo>
                <a:cubicBezTo>
                  <a:pt x="27224" y="41780"/>
                  <a:pt x="26846" y="42159"/>
                  <a:pt x="26846" y="42537"/>
                </a:cubicBezTo>
                <a:cubicBezTo>
                  <a:pt x="26846" y="42915"/>
                  <a:pt x="27129" y="43198"/>
                  <a:pt x="27602" y="43198"/>
                </a:cubicBezTo>
                <a:cubicBezTo>
                  <a:pt x="27980" y="43198"/>
                  <a:pt x="28358" y="42915"/>
                  <a:pt x="28358" y="42537"/>
                </a:cubicBezTo>
                <a:cubicBezTo>
                  <a:pt x="28358" y="42064"/>
                  <a:pt x="28075" y="41780"/>
                  <a:pt x="27602" y="41780"/>
                </a:cubicBezTo>
                <a:close/>
                <a:moveTo>
                  <a:pt x="34691" y="41780"/>
                </a:moveTo>
                <a:cubicBezTo>
                  <a:pt x="34313" y="41780"/>
                  <a:pt x="33935" y="42159"/>
                  <a:pt x="33935" y="42537"/>
                </a:cubicBezTo>
                <a:cubicBezTo>
                  <a:pt x="33935" y="42915"/>
                  <a:pt x="34219" y="43198"/>
                  <a:pt x="34691" y="43198"/>
                </a:cubicBezTo>
                <a:cubicBezTo>
                  <a:pt x="35070" y="43198"/>
                  <a:pt x="35448" y="42915"/>
                  <a:pt x="35448" y="42537"/>
                </a:cubicBezTo>
                <a:cubicBezTo>
                  <a:pt x="35259" y="42064"/>
                  <a:pt x="35070" y="41780"/>
                  <a:pt x="34691" y="41780"/>
                </a:cubicBezTo>
                <a:close/>
                <a:moveTo>
                  <a:pt x="41686" y="41780"/>
                </a:moveTo>
                <a:cubicBezTo>
                  <a:pt x="41308" y="41780"/>
                  <a:pt x="40930" y="42159"/>
                  <a:pt x="40930" y="42537"/>
                </a:cubicBezTo>
                <a:cubicBezTo>
                  <a:pt x="40930" y="42915"/>
                  <a:pt x="41214" y="43198"/>
                  <a:pt x="41686" y="43198"/>
                </a:cubicBezTo>
                <a:cubicBezTo>
                  <a:pt x="42064" y="43198"/>
                  <a:pt x="42348" y="42915"/>
                  <a:pt x="42348" y="42537"/>
                </a:cubicBezTo>
                <a:cubicBezTo>
                  <a:pt x="42253" y="42064"/>
                  <a:pt x="42064" y="41780"/>
                  <a:pt x="41686" y="41780"/>
                </a:cubicBezTo>
                <a:close/>
                <a:moveTo>
                  <a:pt x="48681" y="41780"/>
                </a:moveTo>
                <a:cubicBezTo>
                  <a:pt x="48303" y="41780"/>
                  <a:pt x="47925" y="42159"/>
                  <a:pt x="47925" y="42537"/>
                </a:cubicBezTo>
                <a:cubicBezTo>
                  <a:pt x="47925" y="42915"/>
                  <a:pt x="48114" y="43198"/>
                  <a:pt x="48681" y="43198"/>
                </a:cubicBezTo>
                <a:cubicBezTo>
                  <a:pt x="48965" y="43198"/>
                  <a:pt x="49343" y="42915"/>
                  <a:pt x="49343" y="42537"/>
                </a:cubicBezTo>
                <a:cubicBezTo>
                  <a:pt x="49248" y="42064"/>
                  <a:pt x="48965" y="41780"/>
                  <a:pt x="48681" y="41780"/>
                </a:cubicBezTo>
                <a:close/>
                <a:moveTo>
                  <a:pt x="55581" y="41780"/>
                </a:moveTo>
                <a:cubicBezTo>
                  <a:pt x="55298" y="41780"/>
                  <a:pt x="54920" y="42159"/>
                  <a:pt x="54920" y="42537"/>
                </a:cubicBezTo>
                <a:cubicBezTo>
                  <a:pt x="54920" y="42915"/>
                  <a:pt x="55109" y="43198"/>
                  <a:pt x="55581" y="43198"/>
                </a:cubicBezTo>
                <a:cubicBezTo>
                  <a:pt x="55960" y="43198"/>
                  <a:pt x="56338" y="42915"/>
                  <a:pt x="56338" y="42537"/>
                </a:cubicBezTo>
                <a:cubicBezTo>
                  <a:pt x="56243" y="42064"/>
                  <a:pt x="55960" y="41780"/>
                  <a:pt x="55581" y="41780"/>
                </a:cubicBezTo>
                <a:close/>
                <a:moveTo>
                  <a:pt x="62576" y="41780"/>
                </a:moveTo>
                <a:cubicBezTo>
                  <a:pt x="62198" y="41780"/>
                  <a:pt x="61820" y="42159"/>
                  <a:pt x="61820" y="42537"/>
                </a:cubicBezTo>
                <a:cubicBezTo>
                  <a:pt x="61820" y="42915"/>
                  <a:pt x="62104" y="43198"/>
                  <a:pt x="62576" y="43198"/>
                </a:cubicBezTo>
                <a:cubicBezTo>
                  <a:pt x="62954" y="43198"/>
                  <a:pt x="63333" y="42915"/>
                  <a:pt x="63333" y="42537"/>
                </a:cubicBezTo>
                <a:cubicBezTo>
                  <a:pt x="63144" y="42064"/>
                  <a:pt x="62954" y="41780"/>
                  <a:pt x="62576" y="41780"/>
                </a:cubicBezTo>
                <a:close/>
                <a:moveTo>
                  <a:pt x="69571" y="41780"/>
                </a:moveTo>
                <a:cubicBezTo>
                  <a:pt x="69193" y="41780"/>
                  <a:pt x="68815" y="42159"/>
                  <a:pt x="68815" y="42537"/>
                </a:cubicBezTo>
                <a:cubicBezTo>
                  <a:pt x="68815" y="42915"/>
                  <a:pt x="69099" y="43198"/>
                  <a:pt x="69571" y="43198"/>
                </a:cubicBezTo>
                <a:cubicBezTo>
                  <a:pt x="69949" y="43198"/>
                  <a:pt x="70233" y="42915"/>
                  <a:pt x="70233" y="42537"/>
                </a:cubicBezTo>
                <a:cubicBezTo>
                  <a:pt x="70138" y="42064"/>
                  <a:pt x="69949" y="41780"/>
                  <a:pt x="69571" y="41780"/>
                </a:cubicBezTo>
                <a:close/>
                <a:moveTo>
                  <a:pt x="3309" y="43482"/>
                </a:moveTo>
                <a:cubicBezTo>
                  <a:pt x="2931" y="43482"/>
                  <a:pt x="2553" y="43765"/>
                  <a:pt x="2553" y="44144"/>
                </a:cubicBezTo>
                <a:cubicBezTo>
                  <a:pt x="2553" y="44522"/>
                  <a:pt x="2742" y="44900"/>
                  <a:pt x="3309" y="44900"/>
                </a:cubicBezTo>
                <a:cubicBezTo>
                  <a:pt x="3593" y="44900"/>
                  <a:pt x="3971" y="44522"/>
                  <a:pt x="3971" y="44144"/>
                </a:cubicBezTo>
                <a:cubicBezTo>
                  <a:pt x="3876" y="43765"/>
                  <a:pt x="3593" y="43482"/>
                  <a:pt x="3309" y="43482"/>
                </a:cubicBezTo>
                <a:close/>
                <a:moveTo>
                  <a:pt x="10209" y="43482"/>
                </a:moveTo>
                <a:cubicBezTo>
                  <a:pt x="9831" y="43482"/>
                  <a:pt x="9548" y="43765"/>
                  <a:pt x="9548" y="44144"/>
                </a:cubicBezTo>
                <a:cubicBezTo>
                  <a:pt x="9548" y="44522"/>
                  <a:pt x="9737" y="44900"/>
                  <a:pt x="10209" y="44900"/>
                </a:cubicBezTo>
                <a:cubicBezTo>
                  <a:pt x="10587" y="44900"/>
                  <a:pt x="10966" y="44522"/>
                  <a:pt x="10966" y="44144"/>
                </a:cubicBezTo>
                <a:cubicBezTo>
                  <a:pt x="10871" y="43765"/>
                  <a:pt x="10587" y="43482"/>
                  <a:pt x="10209" y="43482"/>
                </a:cubicBezTo>
                <a:close/>
                <a:moveTo>
                  <a:pt x="17204" y="43482"/>
                </a:moveTo>
                <a:cubicBezTo>
                  <a:pt x="16826" y="43482"/>
                  <a:pt x="16543" y="43765"/>
                  <a:pt x="16543" y="44144"/>
                </a:cubicBezTo>
                <a:cubicBezTo>
                  <a:pt x="16543" y="44522"/>
                  <a:pt x="16732" y="44900"/>
                  <a:pt x="17204" y="44900"/>
                </a:cubicBezTo>
                <a:cubicBezTo>
                  <a:pt x="17582" y="44900"/>
                  <a:pt x="17960" y="44522"/>
                  <a:pt x="17960" y="44144"/>
                </a:cubicBezTo>
                <a:cubicBezTo>
                  <a:pt x="17771" y="43765"/>
                  <a:pt x="17582" y="43482"/>
                  <a:pt x="17204" y="43482"/>
                </a:cubicBezTo>
                <a:close/>
                <a:moveTo>
                  <a:pt x="24199" y="43482"/>
                </a:moveTo>
                <a:cubicBezTo>
                  <a:pt x="23821" y="43482"/>
                  <a:pt x="23443" y="43765"/>
                  <a:pt x="23443" y="44144"/>
                </a:cubicBezTo>
                <a:cubicBezTo>
                  <a:pt x="23443" y="44522"/>
                  <a:pt x="23726" y="44900"/>
                  <a:pt x="24199" y="44900"/>
                </a:cubicBezTo>
                <a:cubicBezTo>
                  <a:pt x="24577" y="44900"/>
                  <a:pt x="24861" y="44522"/>
                  <a:pt x="24861" y="44144"/>
                </a:cubicBezTo>
                <a:cubicBezTo>
                  <a:pt x="24766" y="43765"/>
                  <a:pt x="24577" y="43482"/>
                  <a:pt x="24199" y="43482"/>
                </a:cubicBezTo>
                <a:close/>
                <a:moveTo>
                  <a:pt x="31099" y="43482"/>
                </a:moveTo>
                <a:cubicBezTo>
                  <a:pt x="30816" y="43482"/>
                  <a:pt x="30438" y="43765"/>
                  <a:pt x="30438" y="44144"/>
                </a:cubicBezTo>
                <a:cubicBezTo>
                  <a:pt x="30438" y="44522"/>
                  <a:pt x="30627" y="44900"/>
                  <a:pt x="31099" y="44900"/>
                </a:cubicBezTo>
                <a:cubicBezTo>
                  <a:pt x="31478" y="44900"/>
                  <a:pt x="31856" y="44522"/>
                  <a:pt x="31856" y="44144"/>
                </a:cubicBezTo>
                <a:cubicBezTo>
                  <a:pt x="31761" y="43765"/>
                  <a:pt x="31478" y="43482"/>
                  <a:pt x="31099" y="43482"/>
                </a:cubicBezTo>
                <a:close/>
                <a:moveTo>
                  <a:pt x="38094" y="43482"/>
                </a:moveTo>
                <a:cubicBezTo>
                  <a:pt x="37811" y="43482"/>
                  <a:pt x="37433" y="43765"/>
                  <a:pt x="37433" y="44144"/>
                </a:cubicBezTo>
                <a:cubicBezTo>
                  <a:pt x="37433" y="44522"/>
                  <a:pt x="37622" y="44900"/>
                  <a:pt x="38094" y="44900"/>
                </a:cubicBezTo>
                <a:cubicBezTo>
                  <a:pt x="38472" y="44900"/>
                  <a:pt x="38851" y="44522"/>
                  <a:pt x="38851" y="44144"/>
                </a:cubicBezTo>
                <a:cubicBezTo>
                  <a:pt x="38851" y="43765"/>
                  <a:pt x="38472" y="43482"/>
                  <a:pt x="38094" y="43482"/>
                </a:cubicBezTo>
                <a:close/>
                <a:moveTo>
                  <a:pt x="45089" y="43482"/>
                </a:moveTo>
                <a:cubicBezTo>
                  <a:pt x="44711" y="43482"/>
                  <a:pt x="44333" y="43765"/>
                  <a:pt x="44333" y="44144"/>
                </a:cubicBezTo>
                <a:cubicBezTo>
                  <a:pt x="44333" y="44522"/>
                  <a:pt x="44617" y="44900"/>
                  <a:pt x="45089" y="44900"/>
                </a:cubicBezTo>
                <a:cubicBezTo>
                  <a:pt x="45467" y="44900"/>
                  <a:pt x="45845" y="44522"/>
                  <a:pt x="45845" y="44144"/>
                </a:cubicBezTo>
                <a:cubicBezTo>
                  <a:pt x="45845" y="43765"/>
                  <a:pt x="45467" y="43482"/>
                  <a:pt x="45089" y="43482"/>
                </a:cubicBezTo>
                <a:close/>
                <a:moveTo>
                  <a:pt x="52084" y="43482"/>
                </a:moveTo>
                <a:cubicBezTo>
                  <a:pt x="51706" y="43482"/>
                  <a:pt x="51328" y="43765"/>
                  <a:pt x="51328" y="44144"/>
                </a:cubicBezTo>
                <a:cubicBezTo>
                  <a:pt x="51328" y="44522"/>
                  <a:pt x="51611" y="44900"/>
                  <a:pt x="52084" y="44900"/>
                </a:cubicBezTo>
                <a:cubicBezTo>
                  <a:pt x="52462" y="44900"/>
                  <a:pt x="52746" y="44522"/>
                  <a:pt x="52746" y="44144"/>
                </a:cubicBezTo>
                <a:cubicBezTo>
                  <a:pt x="52746" y="43765"/>
                  <a:pt x="52368" y="43482"/>
                  <a:pt x="52084" y="43482"/>
                </a:cubicBezTo>
                <a:close/>
                <a:moveTo>
                  <a:pt x="59079" y="43482"/>
                </a:moveTo>
                <a:cubicBezTo>
                  <a:pt x="58701" y="43482"/>
                  <a:pt x="58323" y="43765"/>
                  <a:pt x="58323" y="44144"/>
                </a:cubicBezTo>
                <a:cubicBezTo>
                  <a:pt x="58323" y="44522"/>
                  <a:pt x="58512" y="44900"/>
                  <a:pt x="59079" y="44900"/>
                </a:cubicBezTo>
                <a:cubicBezTo>
                  <a:pt x="59363" y="44900"/>
                  <a:pt x="59741" y="44522"/>
                  <a:pt x="59741" y="44144"/>
                </a:cubicBezTo>
                <a:cubicBezTo>
                  <a:pt x="59741" y="43765"/>
                  <a:pt x="59363" y="43482"/>
                  <a:pt x="59079" y="43482"/>
                </a:cubicBezTo>
                <a:close/>
                <a:moveTo>
                  <a:pt x="65979" y="43482"/>
                </a:moveTo>
                <a:cubicBezTo>
                  <a:pt x="65601" y="43482"/>
                  <a:pt x="65318" y="43765"/>
                  <a:pt x="65318" y="44144"/>
                </a:cubicBezTo>
                <a:cubicBezTo>
                  <a:pt x="65318" y="44522"/>
                  <a:pt x="65507" y="44900"/>
                  <a:pt x="65979" y="44900"/>
                </a:cubicBezTo>
                <a:cubicBezTo>
                  <a:pt x="66357" y="44900"/>
                  <a:pt x="66735" y="44522"/>
                  <a:pt x="66735" y="44144"/>
                </a:cubicBezTo>
                <a:cubicBezTo>
                  <a:pt x="66735" y="43765"/>
                  <a:pt x="66357" y="43482"/>
                  <a:pt x="65979" y="43482"/>
                </a:cubicBezTo>
                <a:close/>
                <a:moveTo>
                  <a:pt x="72974" y="43482"/>
                </a:moveTo>
                <a:cubicBezTo>
                  <a:pt x="72596" y="43482"/>
                  <a:pt x="72312" y="43765"/>
                  <a:pt x="72312" y="44144"/>
                </a:cubicBezTo>
                <a:cubicBezTo>
                  <a:pt x="72312" y="44522"/>
                  <a:pt x="72502" y="44900"/>
                  <a:pt x="72974" y="44900"/>
                </a:cubicBezTo>
                <a:cubicBezTo>
                  <a:pt x="73352" y="44900"/>
                  <a:pt x="73730" y="44522"/>
                  <a:pt x="73730" y="44144"/>
                </a:cubicBezTo>
                <a:cubicBezTo>
                  <a:pt x="73730" y="43765"/>
                  <a:pt x="73352" y="43482"/>
                  <a:pt x="72974" y="43482"/>
                </a:cubicBezTo>
                <a:close/>
                <a:moveTo>
                  <a:pt x="6712" y="45278"/>
                </a:moveTo>
                <a:cubicBezTo>
                  <a:pt x="6334" y="45278"/>
                  <a:pt x="5956" y="45561"/>
                  <a:pt x="5956" y="45939"/>
                </a:cubicBezTo>
                <a:cubicBezTo>
                  <a:pt x="5956" y="46318"/>
                  <a:pt x="6239" y="46696"/>
                  <a:pt x="6712" y="46696"/>
                </a:cubicBezTo>
                <a:cubicBezTo>
                  <a:pt x="7090" y="46696"/>
                  <a:pt x="7374" y="46318"/>
                  <a:pt x="7374" y="45939"/>
                </a:cubicBezTo>
                <a:cubicBezTo>
                  <a:pt x="7374" y="45561"/>
                  <a:pt x="7090" y="45278"/>
                  <a:pt x="6712" y="45278"/>
                </a:cubicBezTo>
                <a:close/>
                <a:moveTo>
                  <a:pt x="13707" y="45278"/>
                </a:moveTo>
                <a:cubicBezTo>
                  <a:pt x="13329" y="45278"/>
                  <a:pt x="12951" y="45561"/>
                  <a:pt x="12951" y="45939"/>
                </a:cubicBezTo>
                <a:cubicBezTo>
                  <a:pt x="12951" y="46318"/>
                  <a:pt x="13234" y="46696"/>
                  <a:pt x="13707" y="46696"/>
                </a:cubicBezTo>
                <a:cubicBezTo>
                  <a:pt x="13990" y="46696"/>
                  <a:pt x="14368" y="46318"/>
                  <a:pt x="14368" y="45939"/>
                </a:cubicBezTo>
                <a:cubicBezTo>
                  <a:pt x="14368" y="45561"/>
                  <a:pt x="13990" y="45278"/>
                  <a:pt x="13707" y="45278"/>
                </a:cubicBezTo>
                <a:close/>
                <a:moveTo>
                  <a:pt x="20607" y="45278"/>
                </a:moveTo>
                <a:cubicBezTo>
                  <a:pt x="20324" y="45278"/>
                  <a:pt x="19945" y="45561"/>
                  <a:pt x="19945" y="45939"/>
                </a:cubicBezTo>
                <a:cubicBezTo>
                  <a:pt x="19945" y="46318"/>
                  <a:pt x="20135" y="46696"/>
                  <a:pt x="20607" y="46696"/>
                </a:cubicBezTo>
                <a:cubicBezTo>
                  <a:pt x="20985" y="46696"/>
                  <a:pt x="21363" y="46318"/>
                  <a:pt x="21363" y="45939"/>
                </a:cubicBezTo>
                <a:cubicBezTo>
                  <a:pt x="21363" y="45561"/>
                  <a:pt x="21080" y="45278"/>
                  <a:pt x="20607" y="45278"/>
                </a:cubicBezTo>
                <a:close/>
                <a:moveTo>
                  <a:pt x="27602" y="45278"/>
                </a:moveTo>
                <a:cubicBezTo>
                  <a:pt x="27224" y="45278"/>
                  <a:pt x="26846" y="45561"/>
                  <a:pt x="26846" y="45939"/>
                </a:cubicBezTo>
                <a:cubicBezTo>
                  <a:pt x="26846" y="46318"/>
                  <a:pt x="27129" y="46696"/>
                  <a:pt x="27602" y="46696"/>
                </a:cubicBezTo>
                <a:cubicBezTo>
                  <a:pt x="27980" y="46696"/>
                  <a:pt x="28358" y="46318"/>
                  <a:pt x="28358" y="45939"/>
                </a:cubicBezTo>
                <a:cubicBezTo>
                  <a:pt x="28358" y="45561"/>
                  <a:pt x="28075" y="45278"/>
                  <a:pt x="27602" y="45278"/>
                </a:cubicBezTo>
                <a:close/>
                <a:moveTo>
                  <a:pt x="34691" y="45278"/>
                </a:moveTo>
                <a:cubicBezTo>
                  <a:pt x="34313" y="45278"/>
                  <a:pt x="33935" y="45561"/>
                  <a:pt x="33935" y="45939"/>
                </a:cubicBezTo>
                <a:cubicBezTo>
                  <a:pt x="33935" y="46318"/>
                  <a:pt x="34219" y="46696"/>
                  <a:pt x="34691" y="46696"/>
                </a:cubicBezTo>
                <a:cubicBezTo>
                  <a:pt x="35070" y="46696"/>
                  <a:pt x="35448" y="46318"/>
                  <a:pt x="35448" y="45939"/>
                </a:cubicBezTo>
                <a:cubicBezTo>
                  <a:pt x="35259" y="45561"/>
                  <a:pt x="35070" y="45278"/>
                  <a:pt x="34691" y="45278"/>
                </a:cubicBezTo>
                <a:close/>
                <a:moveTo>
                  <a:pt x="41686" y="45278"/>
                </a:moveTo>
                <a:cubicBezTo>
                  <a:pt x="41308" y="45278"/>
                  <a:pt x="40930" y="45561"/>
                  <a:pt x="40930" y="45939"/>
                </a:cubicBezTo>
                <a:cubicBezTo>
                  <a:pt x="40930" y="46318"/>
                  <a:pt x="41214" y="46696"/>
                  <a:pt x="41686" y="46696"/>
                </a:cubicBezTo>
                <a:cubicBezTo>
                  <a:pt x="42064" y="46696"/>
                  <a:pt x="42348" y="46318"/>
                  <a:pt x="42348" y="45939"/>
                </a:cubicBezTo>
                <a:cubicBezTo>
                  <a:pt x="42253" y="45561"/>
                  <a:pt x="42064" y="45278"/>
                  <a:pt x="41686" y="45278"/>
                </a:cubicBezTo>
                <a:close/>
                <a:moveTo>
                  <a:pt x="48681" y="45278"/>
                </a:moveTo>
                <a:cubicBezTo>
                  <a:pt x="48303" y="45278"/>
                  <a:pt x="47925" y="45561"/>
                  <a:pt x="47925" y="45939"/>
                </a:cubicBezTo>
                <a:cubicBezTo>
                  <a:pt x="47925" y="46318"/>
                  <a:pt x="48114" y="46696"/>
                  <a:pt x="48681" y="46696"/>
                </a:cubicBezTo>
                <a:cubicBezTo>
                  <a:pt x="48965" y="46696"/>
                  <a:pt x="49343" y="46318"/>
                  <a:pt x="49343" y="45939"/>
                </a:cubicBezTo>
                <a:cubicBezTo>
                  <a:pt x="49248" y="45561"/>
                  <a:pt x="48965" y="45278"/>
                  <a:pt x="48681" y="45278"/>
                </a:cubicBezTo>
                <a:close/>
                <a:moveTo>
                  <a:pt x="55581" y="45278"/>
                </a:moveTo>
                <a:cubicBezTo>
                  <a:pt x="55298" y="45278"/>
                  <a:pt x="54920" y="45561"/>
                  <a:pt x="54920" y="45939"/>
                </a:cubicBezTo>
                <a:cubicBezTo>
                  <a:pt x="54920" y="46318"/>
                  <a:pt x="55109" y="46696"/>
                  <a:pt x="55581" y="46696"/>
                </a:cubicBezTo>
                <a:cubicBezTo>
                  <a:pt x="55960" y="46696"/>
                  <a:pt x="56338" y="46318"/>
                  <a:pt x="56338" y="45939"/>
                </a:cubicBezTo>
                <a:cubicBezTo>
                  <a:pt x="56243" y="45561"/>
                  <a:pt x="55960" y="45278"/>
                  <a:pt x="55581" y="45278"/>
                </a:cubicBezTo>
                <a:close/>
                <a:moveTo>
                  <a:pt x="62576" y="45278"/>
                </a:moveTo>
                <a:cubicBezTo>
                  <a:pt x="62198" y="45278"/>
                  <a:pt x="61820" y="45561"/>
                  <a:pt x="61820" y="45939"/>
                </a:cubicBezTo>
                <a:cubicBezTo>
                  <a:pt x="61820" y="46318"/>
                  <a:pt x="62104" y="46696"/>
                  <a:pt x="62576" y="46696"/>
                </a:cubicBezTo>
                <a:cubicBezTo>
                  <a:pt x="62954" y="46696"/>
                  <a:pt x="63333" y="46318"/>
                  <a:pt x="63333" y="45939"/>
                </a:cubicBezTo>
                <a:cubicBezTo>
                  <a:pt x="63144" y="45561"/>
                  <a:pt x="62954" y="45278"/>
                  <a:pt x="62576" y="45278"/>
                </a:cubicBezTo>
                <a:close/>
                <a:moveTo>
                  <a:pt x="69571" y="45278"/>
                </a:moveTo>
                <a:cubicBezTo>
                  <a:pt x="69193" y="45278"/>
                  <a:pt x="68815" y="45561"/>
                  <a:pt x="68815" y="45939"/>
                </a:cubicBezTo>
                <a:cubicBezTo>
                  <a:pt x="68815" y="46318"/>
                  <a:pt x="69099" y="46696"/>
                  <a:pt x="69571" y="46696"/>
                </a:cubicBezTo>
                <a:cubicBezTo>
                  <a:pt x="69949" y="46696"/>
                  <a:pt x="70233" y="46318"/>
                  <a:pt x="70233" y="45939"/>
                </a:cubicBezTo>
                <a:cubicBezTo>
                  <a:pt x="70138" y="45561"/>
                  <a:pt x="69949" y="45278"/>
                  <a:pt x="69571" y="45278"/>
                </a:cubicBezTo>
                <a:close/>
                <a:moveTo>
                  <a:pt x="72974" y="46979"/>
                </a:moveTo>
                <a:cubicBezTo>
                  <a:pt x="72596" y="46979"/>
                  <a:pt x="72407" y="47263"/>
                  <a:pt x="72407" y="47735"/>
                </a:cubicBezTo>
                <a:cubicBezTo>
                  <a:pt x="72407" y="48114"/>
                  <a:pt x="72596" y="48208"/>
                  <a:pt x="72880" y="48303"/>
                </a:cubicBezTo>
                <a:cubicBezTo>
                  <a:pt x="72880" y="48208"/>
                  <a:pt x="72974" y="47925"/>
                  <a:pt x="72974" y="47830"/>
                </a:cubicBezTo>
                <a:cubicBezTo>
                  <a:pt x="73069" y="47641"/>
                  <a:pt x="73069" y="47357"/>
                  <a:pt x="73258" y="47168"/>
                </a:cubicBezTo>
                <a:cubicBezTo>
                  <a:pt x="73069" y="47168"/>
                  <a:pt x="73069" y="46979"/>
                  <a:pt x="72974" y="46979"/>
                </a:cubicBezTo>
                <a:close/>
                <a:moveTo>
                  <a:pt x="3309" y="46979"/>
                </a:moveTo>
                <a:cubicBezTo>
                  <a:pt x="2931" y="46979"/>
                  <a:pt x="2553" y="47357"/>
                  <a:pt x="2553" y="47735"/>
                </a:cubicBezTo>
                <a:cubicBezTo>
                  <a:pt x="2553" y="48114"/>
                  <a:pt x="2742" y="48397"/>
                  <a:pt x="3309" y="48397"/>
                </a:cubicBezTo>
                <a:cubicBezTo>
                  <a:pt x="3593" y="48397"/>
                  <a:pt x="3971" y="48114"/>
                  <a:pt x="3971" y="47735"/>
                </a:cubicBezTo>
                <a:cubicBezTo>
                  <a:pt x="3876" y="47263"/>
                  <a:pt x="3593" y="46979"/>
                  <a:pt x="3309" y="46979"/>
                </a:cubicBezTo>
                <a:close/>
                <a:moveTo>
                  <a:pt x="10209" y="46979"/>
                </a:moveTo>
                <a:cubicBezTo>
                  <a:pt x="9831" y="46979"/>
                  <a:pt x="9548" y="47357"/>
                  <a:pt x="9548" y="47735"/>
                </a:cubicBezTo>
                <a:cubicBezTo>
                  <a:pt x="9548" y="48114"/>
                  <a:pt x="9737" y="48397"/>
                  <a:pt x="10209" y="48397"/>
                </a:cubicBezTo>
                <a:cubicBezTo>
                  <a:pt x="10587" y="48397"/>
                  <a:pt x="10966" y="48114"/>
                  <a:pt x="10966" y="47735"/>
                </a:cubicBezTo>
                <a:cubicBezTo>
                  <a:pt x="10871" y="47263"/>
                  <a:pt x="10587" y="46979"/>
                  <a:pt x="10209" y="46979"/>
                </a:cubicBezTo>
                <a:close/>
                <a:moveTo>
                  <a:pt x="17204" y="46979"/>
                </a:moveTo>
                <a:cubicBezTo>
                  <a:pt x="16826" y="46979"/>
                  <a:pt x="16543" y="47357"/>
                  <a:pt x="16543" y="47735"/>
                </a:cubicBezTo>
                <a:cubicBezTo>
                  <a:pt x="16543" y="48114"/>
                  <a:pt x="16732" y="48397"/>
                  <a:pt x="17204" y="48397"/>
                </a:cubicBezTo>
                <a:cubicBezTo>
                  <a:pt x="17582" y="48397"/>
                  <a:pt x="17960" y="48114"/>
                  <a:pt x="17960" y="47735"/>
                </a:cubicBezTo>
                <a:cubicBezTo>
                  <a:pt x="17771" y="47263"/>
                  <a:pt x="17582" y="46979"/>
                  <a:pt x="17204" y="46979"/>
                </a:cubicBezTo>
                <a:close/>
                <a:moveTo>
                  <a:pt x="24199" y="46979"/>
                </a:moveTo>
                <a:cubicBezTo>
                  <a:pt x="23821" y="46979"/>
                  <a:pt x="23443" y="47357"/>
                  <a:pt x="23443" y="47735"/>
                </a:cubicBezTo>
                <a:cubicBezTo>
                  <a:pt x="23443" y="48114"/>
                  <a:pt x="23726" y="48397"/>
                  <a:pt x="24199" y="48397"/>
                </a:cubicBezTo>
                <a:cubicBezTo>
                  <a:pt x="24577" y="48397"/>
                  <a:pt x="24861" y="48114"/>
                  <a:pt x="24861" y="47735"/>
                </a:cubicBezTo>
                <a:cubicBezTo>
                  <a:pt x="24766" y="47263"/>
                  <a:pt x="24577" y="46979"/>
                  <a:pt x="24199" y="46979"/>
                </a:cubicBezTo>
                <a:close/>
                <a:moveTo>
                  <a:pt x="31099" y="46979"/>
                </a:moveTo>
                <a:cubicBezTo>
                  <a:pt x="30816" y="46979"/>
                  <a:pt x="30438" y="47357"/>
                  <a:pt x="30438" y="47735"/>
                </a:cubicBezTo>
                <a:cubicBezTo>
                  <a:pt x="30438" y="48114"/>
                  <a:pt x="30627" y="48397"/>
                  <a:pt x="31099" y="48397"/>
                </a:cubicBezTo>
                <a:cubicBezTo>
                  <a:pt x="31478" y="48397"/>
                  <a:pt x="31856" y="48114"/>
                  <a:pt x="31856" y="47735"/>
                </a:cubicBezTo>
                <a:cubicBezTo>
                  <a:pt x="31761" y="47263"/>
                  <a:pt x="31478" y="46979"/>
                  <a:pt x="31099" y="46979"/>
                </a:cubicBezTo>
                <a:close/>
                <a:moveTo>
                  <a:pt x="38094" y="46979"/>
                </a:moveTo>
                <a:cubicBezTo>
                  <a:pt x="37811" y="46979"/>
                  <a:pt x="37433" y="47357"/>
                  <a:pt x="37433" y="47735"/>
                </a:cubicBezTo>
                <a:cubicBezTo>
                  <a:pt x="37433" y="48114"/>
                  <a:pt x="37622" y="48397"/>
                  <a:pt x="38094" y="48397"/>
                </a:cubicBezTo>
                <a:cubicBezTo>
                  <a:pt x="38472" y="48397"/>
                  <a:pt x="38851" y="48114"/>
                  <a:pt x="38851" y="47735"/>
                </a:cubicBezTo>
                <a:cubicBezTo>
                  <a:pt x="38851" y="47263"/>
                  <a:pt x="38472" y="46979"/>
                  <a:pt x="38094" y="46979"/>
                </a:cubicBezTo>
                <a:close/>
                <a:moveTo>
                  <a:pt x="45089" y="46979"/>
                </a:moveTo>
                <a:cubicBezTo>
                  <a:pt x="44711" y="46979"/>
                  <a:pt x="44333" y="47357"/>
                  <a:pt x="44333" y="47735"/>
                </a:cubicBezTo>
                <a:cubicBezTo>
                  <a:pt x="44333" y="48114"/>
                  <a:pt x="44617" y="48397"/>
                  <a:pt x="45089" y="48397"/>
                </a:cubicBezTo>
                <a:cubicBezTo>
                  <a:pt x="45467" y="48397"/>
                  <a:pt x="45845" y="48114"/>
                  <a:pt x="45845" y="47735"/>
                </a:cubicBezTo>
                <a:cubicBezTo>
                  <a:pt x="45845" y="47263"/>
                  <a:pt x="45467" y="46979"/>
                  <a:pt x="45089" y="46979"/>
                </a:cubicBezTo>
                <a:close/>
                <a:moveTo>
                  <a:pt x="52084" y="46979"/>
                </a:moveTo>
                <a:cubicBezTo>
                  <a:pt x="51706" y="46979"/>
                  <a:pt x="51328" y="47357"/>
                  <a:pt x="51328" y="47735"/>
                </a:cubicBezTo>
                <a:cubicBezTo>
                  <a:pt x="51328" y="48114"/>
                  <a:pt x="51611" y="48397"/>
                  <a:pt x="52084" y="48397"/>
                </a:cubicBezTo>
                <a:cubicBezTo>
                  <a:pt x="52462" y="48397"/>
                  <a:pt x="52746" y="48114"/>
                  <a:pt x="52746" y="47735"/>
                </a:cubicBezTo>
                <a:cubicBezTo>
                  <a:pt x="52746" y="47263"/>
                  <a:pt x="52368" y="46979"/>
                  <a:pt x="52084" y="46979"/>
                </a:cubicBezTo>
                <a:close/>
                <a:moveTo>
                  <a:pt x="59079" y="46979"/>
                </a:moveTo>
                <a:cubicBezTo>
                  <a:pt x="58701" y="46979"/>
                  <a:pt x="58323" y="47357"/>
                  <a:pt x="58323" y="47735"/>
                </a:cubicBezTo>
                <a:cubicBezTo>
                  <a:pt x="58323" y="48114"/>
                  <a:pt x="58512" y="48397"/>
                  <a:pt x="59079" y="48397"/>
                </a:cubicBezTo>
                <a:cubicBezTo>
                  <a:pt x="59363" y="48397"/>
                  <a:pt x="59741" y="48114"/>
                  <a:pt x="59741" y="47735"/>
                </a:cubicBezTo>
                <a:cubicBezTo>
                  <a:pt x="59741" y="47263"/>
                  <a:pt x="59363" y="46979"/>
                  <a:pt x="59079" y="46979"/>
                </a:cubicBezTo>
                <a:close/>
                <a:moveTo>
                  <a:pt x="65979" y="46979"/>
                </a:moveTo>
                <a:cubicBezTo>
                  <a:pt x="65601" y="46979"/>
                  <a:pt x="65318" y="47357"/>
                  <a:pt x="65318" y="47735"/>
                </a:cubicBezTo>
                <a:cubicBezTo>
                  <a:pt x="65318" y="48114"/>
                  <a:pt x="65507" y="48397"/>
                  <a:pt x="65979" y="48397"/>
                </a:cubicBezTo>
                <a:cubicBezTo>
                  <a:pt x="66357" y="48397"/>
                  <a:pt x="66735" y="48114"/>
                  <a:pt x="66735" y="47735"/>
                </a:cubicBezTo>
                <a:cubicBezTo>
                  <a:pt x="66735" y="47263"/>
                  <a:pt x="66357" y="46979"/>
                  <a:pt x="65979" y="46979"/>
                </a:cubicBezTo>
                <a:close/>
                <a:moveTo>
                  <a:pt x="6712" y="48775"/>
                </a:moveTo>
                <a:cubicBezTo>
                  <a:pt x="6334" y="48775"/>
                  <a:pt x="5956" y="49153"/>
                  <a:pt x="5956" y="49531"/>
                </a:cubicBezTo>
                <a:cubicBezTo>
                  <a:pt x="5956" y="49815"/>
                  <a:pt x="6239" y="50193"/>
                  <a:pt x="6712" y="50193"/>
                </a:cubicBezTo>
                <a:cubicBezTo>
                  <a:pt x="7090" y="50193"/>
                  <a:pt x="7374" y="49815"/>
                  <a:pt x="7374" y="49531"/>
                </a:cubicBezTo>
                <a:cubicBezTo>
                  <a:pt x="7374" y="49059"/>
                  <a:pt x="7090" y="48775"/>
                  <a:pt x="6712" y="48775"/>
                </a:cubicBezTo>
                <a:close/>
                <a:moveTo>
                  <a:pt x="13707" y="48775"/>
                </a:moveTo>
                <a:cubicBezTo>
                  <a:pt x="13329" y="48775"/>
                  <a:pt x="12951" y="49153"/>
                  <a:pt x="12951" y="49531"/>
                </a:cubicBezTo>
                <a:cubicBezTo>
                  <a:pt x="12951" y="49815"/>
                  <a:pt x="13234" y="50193"/>
                  <a:pt x="13707" y="50193"/>
                </a:cubicBezTo>
                <a:cubicBezTo>
                  <a:pt x="13990" y="50193"/>
                  <a:pt x="14368" y="49815"/>
                  <a:pt x="14368" y="49531"/>
                </a:cubicBezTo>
                <a:cubicBezTo>
                  <a:pt x="14368" y="49059"/>
                  <a:pt x="13990" y="48775"/>
                  <a:pt x="13707" y="48775"/>
                </a:cubicBezTo>
                <a:close/>
                <a:moveTo>
                  <a:pt x="20607" y="48775"/>
                </a:moveTo>
                <a:cubicBezTo>
                  <a:pt x="20324" y="48775"/>
                  <a:pt x="19945" y="49153"/>
                  <a:pt x="19945" y="49531"/>
                </a:cubicBezTo>
                <a:cubicBezTo>
                  <a:pt x="19945" y="49815"/>
                  <a:pt x="20135" y="50193"/>
                  <a:pt x="20607" y="50193"/>
                </a:cubicBezTo>
                <a:cubicBezTo>
                  <a:pt x="20985" y="50193"/>
                  <a:pt x="21363" y="49815"/>
                  <a:pt x="21363" y="49531"/>
                </a:cubicBezTo>
                <a:cubicBezTo>
                  <a:pt x="21363" y="49059"/>
                  <a:pt x="21080" y="48775"/>
                  <a:pt x="20607" y="48775"/>
                </a:cubicBezTo>
                <a:close/>
                <a:moveTo>
                  <a:pt x="27602" y="48775"/>
                </a:moveTo>
                <a:cubicBezTo>
                  <a:pt x="27224" y="48775"/>
                  <a:pt x="26846" y="49153"/>
                  <a:pt x="26846" y="49531"/>
                </a:cubicBezTo>
                <a:cubicBezTo>
                  <a:pt x="26846" y="49815"/>
                  <a:pt x="27129" y="50193"/>
                  <a:pt x="27602" y="50193"/>
                </a:cubicBezTo>
                <a:cubicBezTo>
                  <a:pt x="27980" y="50193"/>
                  <a:pt x="28358" y="49815"/>
                  <a:pt x="28358" y="49531"/>
                </a:cubicBezTo>
                <a:cubicBezTo>
                  <a:pt x="28358" y="49059"/>
                  <a:pt x="28075" y="48775"/>
                  <a:pt x="27602" y="48775"/>
                </a:cubicBezTo>
                <a:close/>
                <a:moveTo>
                  <a:pt x="34691" y="48775"/>
                </a:moveTo>
                <a:cubicBezTo>
                  <a:pt x="34313" y="48775"/>
                  <a:pt x="33935" y="49153"/>
                  <a:pt x="33935" y="49531"/>
                </a:cubicBezTo>
                <a:cubicBezTo>
                  <a:pt x="33935" y="49815"/>
                  <a:pt x="34219" y="50193"/>
                  <a:pt x="34691" y="50193"/>
                </a:cubicBezTo>
                <a:cubicBezTo>
                  <a:pt x="35070" y="50193"/>
                  <a:pt x="35448" y="49815"/>
                  <a:pt x="35448" y="49531"/>
                </a:cubicBezTo>
                <a:cubicBezTo>
                  <a:pt x="35259" y="49059"/>
                  <a:pt x="35070" y="48775"/>
                  <a:pt x="34691" y="48775"/>
                </a:cubicBezTo>
                <a:close/>
                <a:moveTo>
                  <a:pt x="41686" y="48775"/>
                </a:moveTo>
                <a:cubicBezTo>
                  <a:pt x="41308" y="48775"/>
                  <a:pt x="40930" y="49153"/>
                  <a:pt x="40930" y="49531"/>
                </a:cubicBezTo>
                <a:cubicBezTo>
                  <a:pt x="40930" y="49815"/>
                  <a:pt x="41214" y="50193"/>
                  <a:pt x="41686" y="50193"/>
                </a:cubicBezTo>
                <a:cubicBezTo>
                  <a:pt x="42064" y="50193"/>
                  <a:pt x="42348" y="49815"/>
                  <a:pt x="42348" y="49531"/>
                </a:cubicBezTo>
                <a:cubicBezTo>
                  <a:pt x="42253" y="49059"/>
                  <a:pt x="42064" y="48775"/>
                  <a:pt x="41686" y="48775"/>
                </a:cubicBezTo>
                <a:close/>
                <a:moveTo>
                  <a:pt x="48681" y="48775"/>
                </a:moveTo>
                <a:cubicBezTo>
                  <a:pt x="48303" y="48775"/>
                  <a:pt x="47925" y="49153"/>
                  <a:pt x="47925" y="49531"/>
                </a:cubicBezTo>
                <a:cubicBezTo>
                  <a:pt x="47925" y="49815"/>
                  <a:pt x="48114" y="50193"/>
                  <a:pt x="48681" y="50193"/>
                </a:cubicBezTo>
                <a:cubicBezTo>
                  <a:pt x="48965" y="50193"/>
                  <a:pt x="49343" y="49815"/>
                  <a:pt x="49343" y="49531"/>
                </a:cubicBezTo>
                <a:cubicBezTo>
                  <a:pt x="49248" y="49059"/>
                  <a:pt x="48965" y="48775"/>
                  <a:pt x="48681" y="48775"/>
                </a:cubicBezTo>
                <a:close/>
                <a:moveTo>
                  <a:pt x="55581" y="48775"/>
                </a:moveTo>
                <a:cubicBezTo>
                  <a:pt x="55298" y="48775"/>
                  <a:pt x="54920" y="49153"/>
                  <a:pt x="54920" y="49531"/>
                </a:cubicBezTo>
                <a:cubicBezTo>
                  <a:pt x="54920" y="49815"/>
                  <a:pt x="55109" y="50193"/>
                  <a:pt x="55581" y="50193"/>
                </a:cubicBezTo>
                <a:cubicBezTo>
                  <a:pt x="55960" y="50193"/>
                  <a:pt x="56338" y="49815"/>
                  <a:pt x="56338" y="49531"/>
                </a:cubicBezTo>
                <a:cubicBezTo>
                  <a:pt x="56243" y="49059"/>
                  <a:pt x="55960" y="48775"/>
                  <a:pt x="55581" y="48775"/>
                </a:cubicBezTo>
                <a:close/>
                <a:moveTo>
                  <a:pt x="62576" y="48775"/>
                </a:moveTo>
                <a:cubicBezTo>
                  <a:pt x="62198" y="48775"/>
                  <a:pt x="61820" y="49153"/>
                  <a:pt x="61820" y="49531"/>
                </a:cubicBezTo>
                <a:cubicBezTo>
                  <a:pt x="61820" y="49815"/>
                  <a:pt x="62104" y="50193"/>
                  <a:pt x="62576" y="50193"/>
                </a:cubicBezTo>
                <a:cubicBezTo>
                  <a:pt x="62954" y="50193"/>
                  <a:pt x="63333" y="49815"/>
                  <a:pt x="63333" y="49531"/>
                </a:cubicBezTo>
                <a:cubicBezTo>
                  <a:pt x="63144" y="49059"/>
                  <a:pt x="62954" y="48775"/>
                  <a:pt x="62576" y="48775"/>
                </a:cubicBezTo>
                <a:close/>
                <a:moveTo>
                  <a:pt x="69571" y="48775"/>
                </a:moveTo>
                <a:cubicBezTo>
                  <a:pt x="69193" y="48775"/>
                  <a:pt x="68815" y="49153"/>
                  <a:pt x="68815" y="49531"/>
                </a:cubicBezTo>
                <a:cubicBezTo>
                  <a:pt x="68815" y="49815"/>
                  <a:pt x="69099" y="50193"/>
                  <a:pt x="69571" y="50193"/>
                </a:cubicBezTo>
                <a:cubicBezTo>
                  <a:pt x="69949" y="50193"/>
                  <a:pt x="70233" y="49815"/>
                  <a:pt x="70233" y="49531"/>
                </a:cubicBezTo>
                <a:cubicBezTo>
                  <a:pt x="70138" y="49059"/>
                  <a:pt x="69949" y="48775"/>
                  <a:pt x="69571" y="48775"/>
                </a:cubicBezTo>
                <a:close/>
                <a:moveTo>
                  <a:pt x="3309" y="50477"/>
                </a:moveTo>
                <a:cubicBezTo>
                  <a:pt x="3025" y="50477"/>
                  <a:pt x="2836" y="50666"/>
                  <a:pt x="2647" y="50855"/>
                </a:cubicBezTo>
                <a:lnTo>
                  <a:pt x="3025" y="51611"/>
                </a:lnTo>
                <a:cubicBezTo>
                  <a:pt x="3120" y="51611"/>
                  <a:pt x="3120" y="51706"/>
                  <a:pt x="3309" y="51706"/>
                </a:cubicBezTo>
                <a:cubicBezTo>
                  <a:pt x="3593" y="51706"/>
                  <a:pt x="3971" y="51422"/>
                  <a:pt x="3971" y="51044"/>
                </a:cubicBezTo>
                <a:cubicBezTo>
                  <a:pt x="3876" y="50760"/>
                  <a:pt x="3593" y="50477"/>
                  <a:pt x="3309" y="50477"/>
                </a:cubicBezTo>
                <a:close/>
                <a:moveTo>
                  <a:pt x="10209" y="50477"/>
                </a:moveTo>
                <a:cubicBezTo>
                  <a:pt x="9831" y="50477"/>
                  <a:pt x="9548" y="50760"/>
                  <a:pt x="9548" y="51138"/>
                </a:cubicBezTo>
                <a:cubicBezTo>
                  <a:pt x="9548" y="51516"/>
                  <a:pt x="9737" y="51895"/>
                  <a:pt x="10209" y="51895"/>
                </a:cubicBezTo>
                <a:cubicBezTo>
                  <a:pt x="10587" y="51895"/>
                  <a:pt x="10966" y="51516"/>
                  <a:pt x="10966" y="51138"/>
                </a:cubicBezTo>
                <a:cubicBezTo>
                  <a:pt x="10871" y="50760"/>
                  <a:pt x="10587" y="50477"/>
                  <a:pt x="10209" y="50477"/>
                </a:cubicBezTo>
                <a:close/>
                <a:moveTo>
                  <a:pt x="17204" y="50477"/>
                </a:moveTo>
                <a:cubicBezTo>
                  <a:pt x="16826" y="50477"/>
                  <a:pt x="16543" y="50760"/>
                  <a:pt x="16543" y="51138"/>
                </a:cubicBezTo>
                <a:cubicBezTo>
                  <a:pt x="16543" y="51516"/>
                  <a:pt x="16732" y="51895"/>
                  <a:pt x="17204" y="51895"/>
                </a:cubicBezTo>
                <a:cubicBezTo>
                  <a:pt x="17582" y="51895"/>
                  <a:pt x="17960" y="51516"/>
                  <a:pt x="17960" y="51138"/>
                </a:cubicBezTo>
                <a:cubicBezTo>
                  <a:pt x="17771" y="50760"/>
                  <a:pt x="17582" y="50477"/>
                  <a:pt x="17204" y="50477"/>
                </a:cubicBezTo>
                <a:close/>
                <a:moveTo>
                  <a:pt x="24199" y="50477"/>
                </a:moveTo>
                <a:cubicBezTo>
                  <a:pt x="23821" y="50477"/>
                  <a:pt x="23443" y="50760"/>
                  <a:pt x="23443" y="51138"/>
                </a:cubicBezTo>
                <a:cubicBezTo>
                  <a:pt x="23443" y="51516"/>
                  <a:pt x="23726" y="51895"/>
                  <a:pt x="24199" y="51895"/>
                </a:cubicBezTo>
                <a:cubicBezTo>
                  <a:pt x="24577" y="51895"/>
                  <a:pt x="24861" y="51516"/>
                  <a:pt x="24861" y="51138"/>
                </a:cubicBezTo>
                <a:cubicBezTo>
                  <a:pt x="24766" y="50760"/>
                  <a:pt x="24577" y="50477"/>
                  <a:pt x="24199" y="50477"/>
                </a:cubicBezTo>
                <a:close/>
                <a:moveTo>
                  <a:pt x="31099" y="50477"/>
                </a:moveTo>
                <a:cubicBezTo>
                  <a:pt x="30816" y="50477"/>
                  <a:pt x="30438" y="50760"/>
                  <a:pt x="30438" y="51138"/>
                </a:cubicBezTo>
                <a:cubicBezTo>
                  <a:pt x="30438" y="51516"/>
                  <a:pt x="30627" y="51895"/>
                  <a:pt x="31099" y="51895"/>
                </a:cubicBezTo>
                <a:cubicBezTo>
                  <a:pt x="31478" y="51895"/>
                  <a:pt x="31856" y="51516"/>
                  <a:pt x="31856" y="51138"/>
                </a:cubicBezTo>
                <a:cubicBezTo>
                  <a:pt x="31761" y="50760"/>
                  <a:pt x="31478" y="50477"/>
                  <a:pt x="31099" y="50477"/>
                </a:cubicBezTo>
                <a:close/>
                <a:moveTo>
                  <a:pt x="38094" y="50477"/>
                </a:moveTo>
                <a:cubicBezTo>
                  <a:pt x="37811" y="50477"/>
                  <a:pt x="37433" y="50760"/>
                  <a:pt x="37433" y="51138"/>
                </a:cubicBezTo>
                <a:cubicBezTo>
                  <a:pt x="37433" y="51516"/>
                  <a:pt x="37622" y="51895"/>
                  <a:pt x="38094" y="51895"/>
                </a:cubicBezTo>
                <a:cubicBezTo>
                  <a:pt x="38472" y="51895"/>
                  <a:pt x="38851" y="51516"/>
                  <a:pt x="38851" y="51138"/>
                </a:cubicBezTo>
                <a:cubicBezTo>
                  <a:pt x="38851" y="50760"/>
                  <a:pt x="38472" y="50477"/>
                  <a:pt x="38094" y="50477"/>
                </a:cubicBezTo>
                <a:close/>
                <a:moveTo>
                  <a:pt x="45089" y="50477"/>
                </a:moveTo>
                <a:cubicBezTo>
                  <a:pt x="44711" y="50477"/>
                  <a:pt x="44333" y="50760"/>
                  <a:pt x="44333" y="51138"/>
                </a:cubicBezTo>
                <a:cubicBezTo>
                  <a:pt x="44333" y="51516"/>
                  <a:pt x="44617" y="51895"/>
                  <a:pt x="45089" y="51895"/>
                </a:cubicBezTo>
                <a:cubicBezTo>
                  <a:pt x="45467" y="51895"/>
                  <a:pt x="45845" y="51516"/>
                  <a:pt x="45845" y="51138"/>
                </a:cubicBezTo>
                <a:cubicBezTo>
                  <a:pt x="45845" y="50760"/>
                  <a:pt x="45467" y="50477"/>
                  <a:pt x="45089" y="50477"/>
                </a:cubicBezTo>
                <a:close/>
                <a:moveTo>
                  <a:pt x="52084" y="50477"/>
                </a:moveTo>
                <a:cubicBezTo>
                  <a:pt x="51706" y="50477"/>
                  <a:pt x="51328" y="50760"/>
                  <a:pt x="51328" y="51138"/>
                </a:cubicBezTo>
                <a:cubicBezTo>
                  <a:pt x="51328" y="51516"/>
                  <a:pt x="51611" y="51895"/>
                  <a:pt x="52084" y="51895"/>
                </a:cubicBezTo>
                <a:cubicBezTo>
                  <a:pt x="52462" y="51895"/>
                  <a:pt x="52746" y="51516"/>
                  <a:pt x="52746" y="51138"/>
                </a:cubicBezTo>
                <a:cubicBezTo>
                  <a:pt x="52746" y="50760"/>
                  <a:pt x="52368" y="50477"/>
                  <a:pt x="52084" y="50477"/>
                </a:cubicBezTo>
                <a:close/>
                <a:moveTo>
                  <a:pt x="59079" y="50477"/>
                </a:moveTo>
                <a:cubicBezTo>
                  <a:pt x="58701" y="50477"/>
                  <a:pt x="58323" y="50760"/>
                  <a:pt x="58323" y="51138"/>
                </a:cubicBezTo>
                <a:cubicBezTo>
                  <a:pt x="58323" y="51516"/>
                  <a:pt x="58512" y="51895"/>
                  <a:pt x="59079" y="51895"/>
                </a:cubicBezTo>
                <a:cubicBezTo>
                  <a:pt x="59363" y="51895"/>
                  <a:pt x="59741" y="51516"/>
                  <a:pt x="59741" y="51138"/>
                </a:cubicBezTo>
                <a:cubicBezTo>
                  <a:pt x="59741" y="50760"/>
                  <a:pt x="59363" y="50477"/>
                  <a:pt x="59079" y="50477"/>
                </a:cubicBezTo>
                <a:close/>
                <a:moveTo>
                  <a:pt x="65979" y="50477"/>
                </a:moveTo>
                <a:cubicBezTo>
                  <a:pt x="65601" y="50477"/>
                  <a:pt x="65318" y="50760"/>
                  <a:pt x="65318" y="51138"/>
                </a:cubicBezTo>
                <a:cubicBezTo>
                  <a:pt x="65318" y="51516"/>
                  <a:pt x="65507" y="51895"/>
                  <a:pt x="65979" y="51895"/>
                </a:cubicBezTo>
                <a:cubicBezTo>
                  <a:pt x="66357" y="51895"/>
                  <a:pt x="66735" y="51516"/>
                  <a:pt x="66735" y="51138"/>
                </a:cubicBezTo>
                <a:cubicBezTo>
                  <a:pt x="66735" y="50760"/>
                  <a:pt x="66357" y="50477"/>
                  <a:pt x="65979" y="50477"/>
                </a:cubicBezTo>
                <a:close/>
                <a:moveTo>
                  <a:pt x="6712" y="52178"/>
                </a:moveTo>
                <a:cubicBezTo>
                  <a:pt x="6334" y="52178"/>
                  <a:pt x="5956" y="52556"/>
                  <a:pt x="5956" y="52934"/>
                </a:cubicBezTo>
                <a:cubicBezTo>
                  <a:pt x="5956" y="53218"/>
                  <a:pt x="6239" y="53596"/>
                  <a:pt x="6712" y="53596"/>
                </a:cubicBezTo>
                <a:cubicBezTo>
                  <a:pt x="7090" y="53596"/>
                  <a:pt x="7374" y="53312"/>
                  <a:pt x="7374" y="52934"/>
                </a:cubicBezTo>
                <a:cubicBezTo>
                  <a:pt x="7374" y="52556"/>
                  <a:pt x="7090" y="52178"/>
                  <a:pt x="6712" y="52178"/>
                </a:cubicBezTo>
                <a:close/>
                <a:moveTo>
                  <a:pt x="13707" y="52178"/>
                </a:moveTo>
                <a:cubicBezTo>
                  <a:pt x="13329" y="52178"/>
                  <a:pt x="12951" y="52556"/>
                  <a:pt x="12951" y="52934"/>
                </a:cubicBezTo>
                <a:cubicBezTo>
                  <a:pt x="12951" y="53218"/>
                  <a:pt x="13234" y="53596"/>
                  <a:pt x="13707" y="53596"/>
                </a:cubicBezTo>
                <a:cubicBezTo>
                  <a:pt x="13990" y="53596"/>
                  <a:pt x="14368" y="53312"/>
                  <a:pt x="14368" y="52934"/>
                </a:cubicBezTo>
                <a:cubicBezTo>
                  <a:pt x="14368" y="52556"/>
                  <a:pt x="13990" y="52178"/>
                  <a:pt x="13707" y="52178"/>
                </a:cubicBezTo>
                <a:close/>
                <a:moveTo>
                  <a:pt x="20607" y="52178"/>
                </a:moveTo>
                <a:cubicBezTo>
                  <a:pt x="20324" y="52178"/>
                  <a:pt x="19945" y="52556"/>
                  <a:pt x="19945" y="52934"/>
                </a:cubicBezTo>
                <a:cubicBezTo>
                  <a:pt x="19945" y="53218"/>
                  <a:pt x="20135" y="53596"/>
                  <a:pt x="20607" y="53596"/>
                </a:cubicBezTo>
                <a:cubicBezTo>
                  <a:pt x="20985" y="53596"/>
                  <a:pt x="21363" y="53312"/>
                  <a:pt x="21363" y="52934"/>
                </a:cubicBezTo>
                <a:cubicBezTo>
                  <a:pt x="21363" y="52556"/>
                  <a:pt x="21080" y="52178"/>
                  <a:pt x="20607" y="52178"/>
                </a:cubicBezTo>
                <a:close/>
                <a:moveTo>
                  <a:pt x="27602" y="52178"/>
                </a:moveTo>
                <a:cubicBezTo>
                  <a:pt x="27224" y="52178"/>
                  <a:pt x="26846" y="52556"/>
                  <a:pt x="26846" y="52934"/>
                </a:cubicBezTo>
                <a:cubicBezTo>
                  <a:pt x="26846" y="53218"/>
                  <a:pt x="27129" y="53596"/>
                  <a:pt x="27602" y="53596"/>
                </a:cubicBezTo>
                <a:cubicBezTo>
                  <a:pt x="27980" y="53596"/>
                  <a:pt x="28358" y="53312"/>
                  <a:pt x="28358" y="52934"/>
                </a:cubicBezTo>
                <a:cubicBezTo>
                  <a:pt x="28358" y="52556"/>
                  <a:pt x="28075" y="52178"/>
                  <a:pt x="27602" y="52178"/>
                </a:cubicBezTo>
                <a:close/>
                <a:moveTo>
                  <a:pt x="34691" y="52178"/>
                </a:moveTo>
                <a:cubicBezTo>
                  <a:pt x="34313" y="52178"/>
                  <a:pt x="33935" y="52556"/>
                  <a:pt x="33935" y="52934"/>
                </a:cubicBezTo>
                <a:cubicBezTo>
                  <a:pt x="33935" y="53218"/>
                  <a:pt x="34219" y="53596"/>
                  <a:pt x="34691" y="53596"/>
                </a:cubicBezTo>
                <a:cubicBezTo>
                  <a:pt x="35070" y="53596"/>
                  <a:pt x="35448" y="53312"/>
                  <a:pt x="35448" y="52934"/>
                </a:cubicBezTo>
                <a:cubicBezTo>
                  <a:pt x="35259" y="52556"/>
                  <a:pt x="35070" y="52178"/>
                  <a:pt x="34691" y="52178"/>
                </a:cubicBezTo>
                <a:close/>
                <a:moveTo>
                  <a:pt x="41686" y="52178"/>
                </a:moveTo>
                <a:cubicBezTo>
                  <a:pt x="41308" y="52178"/>
                  <a:pt x="40930" y="52556"/>
                  <a:pt x="40930" y="52934"/>
                </a:cubicBezTo>
                <a:cubicBezTo>
                  <a:pt x="40930" y="53218"/>
                  <a:pt x="41214" y="53596"/>
                  <a:pt x="41686" y="53596"/>
                </a:cubicBezTo>
                <a:cubicBezTo>
                  <a:pt x="42064" y="53596"/>
                  <a:pt x="42348" y="53312"/>
                  <a:pt x="42348" y="52934"/>
                </a:cubicBezTo>
                <a:cubicBezTo>
                  <a:pt x="42253" y="52556"/>
                  <a:pt x="42064" y="52178"/>
                  <a:pt x="41686" y="52178"/>
                </a:cubicBezTo>
                <a:close/>
                <a:moveTo>
                  <a:pt x="48681" y="52178"/>
                </a:moveTo>
                <a:cubicBezTo>
                  <a:pt x="48303" y="52178"/>
                  <a:pt x="47925" y="52556"/>
                  <a:pt x="47925" y="52934"/>
                </a:cubicBezTo>
                <a:cubicBezTo>
                  <a:pt x="47925" y="53218"/>
                  <a:pt x="48114" y="53596"/>
                  <a:pt x="48681" y="53596"/>
                </a:cubicBezTo>
                <a:cubicBezTo>
                  <a:pt x="48965" y="53596"/>
                  <a:pt x="49343" y="53312"/>
                  <a:pt x="49343" y="52934"/>
                </a:cubicBezTo>
                <a:cubicBezTo>
                  <a:pt x="49248" y="52556"/>
                  <a:pt x="48965" y="52178"/>
                  <a:pt x="48681" y="52178"/>
                </a:cubicBezTo>
                <a:close/>
                <a:moveTo>
                  <a:pt x="55581" y="52178"/>
                </a:moveTo>
                <a:cubicBezTo>
                  <a:pt x="55298" y="52178"/>
                  <a:pt x="54920" y="52556"/>
                  <a:pt x="54920" y="52934"/>
                </a:cubicBezTo>
                <a:cubicBezTo>
                  <a:pt x="54920" y="53218"/>
                  <a:pt x="55109" y="53596"/>
                  <a:pt x="55581" y="53596"/>
                </a:cubicBezTo>
                <a:cubicBezTo>
                  <a:pt x="55960" y="53596"/>
                  <a:pt x="56338" y="53312"/>
                  <a:pt x="56338" y="52934"/>
                </a:cubicBezTo>
                <a:cubicBezTo>
                  <a:pt x="56243" y="52556"/>
                  <a:pt x="55960" y="52178"/>
                  <a:pt x="55581" y="52178"/>
                </a:cubicBezTo>
                <a:close/>
                <a:moveTo>
                  <a:pt x="62576" y="52178"/>
                </a:moveTo>
                <a:cubicBezTo>
                  <a:pt x="62198" y="52178"/>
                  <a:pt x="61820" y="52556"/>
                  <a:pt x="61820" y="52934"/>
                </a:cubicBezTo>
                <a:cubicBezTo>
                  <a:pt x="61820" y="53218"/>
                  <a:pt x="62104" y="53596"/>
                  <a:pt x="62576" y="53596"/>
                </a:cubicBezTo>
                <a:cubicBezTo>
                  <a:pt x="62954" y="53596"/>
                  <a:pt x="63333" y="53312"/>
                  <a:pt x="63333" y="52934"/>
                </a:cubicBezTo>
                <a:cubicBezTo>
                  <a:pt x="63144" y="52556"/>
                  <a:pt x="62954" y="52178"/>
                  <a:pt x="62576" y="52178"/>
                </a:cubicBezTo>
                <a:close/>
                <a:moveTo>
                  <a:pt x="69571" y="52178"/>
                </a:moveTo>
                <a:cubicBezTo>
                  <a:pt x="69193" y="52178"/>
                  <a:pt x="68815" y="52556"/>
                  <a:pt x="68815" y="52934"/>
                </a:cubicBezTo>
                <a:cubicBezTo>
                  <a:pt x="68815" y="53218"/>
                  <a:pt x="69099" y="53596"/>
                  <a:pt x="69571" y="53596"/>
                </a:cubicBezTo>
                <a:cubicBezTo>
                  <a:pt x="69949" y="53596"/>
                  <a:pt x="70233" y="53312"/>
                  <a:pt x="70233" y="52934"/>
                </a:cubicBezTo>
                <a:cubicBezTo>
                  <a:pt x="70138" y="52556"/>
                  <a:pt x="69949" y="52178"/>
                  <a:pt x="69571" y="52178"/>
                </a:cubicBezTo>
                <a:close/>
                <a:moveTo>
                  <a:pt x="10209" y="53974"/>
                </a:moveTo>
                <a:cubicBezTo>
                  <a:pt x="9831" y="53974"/>
                  <a:pt x="9548" y="54352"/>
                  <a:pt x="9548" y="54730"/>
                </a:cubicBezTo>
                <a:cubicBezTo>
                  <a:pt x="9548" y="55014"/>
                  <a:pt x="9737" y="55392"/>
                  <a:pt x="10209" y="55392"/>
                </a:cubicBezTo>
                <a:cubicBezTo>
                  <a:pt x="10587" y="55392"/>
                  <a:pt x="10966" y="55014"/>
                  <a:pt x="10966" y="54730"/>
                </a:cubicBezTo>
                <a:cubicBezTo>
                  <a:pt x="10871" y="54258"/>
                  <a:pt x="10587" y="53974"/>
                  <a:pt x="10209" y="53974"/>
                </a:cubicBezTo>
                <a:close/>
                <a:moveTo>
                  <a:pt x="17204" y="53974"/>
                </a:moveTo>
                <a:cubicBezTo>
                  <a:pt x="16826" y="53974"/>
                  <a:pt x="16543" y="54352"/>
                  <a:pt x="16543" y="54730"/>
                </a:cubicBezTo>
                <a:cubicBezTo>
                  <a:pt x="16543" y="55014"/>
                  <a:pt x="16732" y="55392"/>
                  <a:pt x="17204" y="55392"/>
                </a:cubicBezTo>
                <a:cubicBezTo>
                  <a:pt x="17582" y="55392"/>
                  <a:pt x="17960" y="55014"/>
                  <a:pt x="17960" y="54730"/>
                </a:cubicBezTo>
                <a:cubicBezTo>
                  <a:pt x="17771" y="54258"/>
                  <a:pt x="17582" y="53974"/>
                  <a:pt x="17204" y="53974"/>
                </a:cubicBezTo>
                <a:close/>
                <a:moveTo>
                  <a:pt x="24199" y="53974"/>
                </a:moveTo>
                <a:cubicBezTo>
                  <a:pt x="23821" y="53974"/>
                  <a:pt x="23443" y="54352"/>
                  <a:pt x="23443" y="54730"/>
                </a:cubicBezTo>
                <a:cubicBezTo>
                  <a:pt x="23443" y="55014"/>
                  <a:pt x="23726" y="55392"/>
                  <a:pt x="24199" y="55392"/>
                </a:cubicBezTo>
                <a:cubicBezTo>
                  <a:pt x="24577" y="55392"/>
                  <a:pt x="24861" y="55014"/>
                  <a:pt x="24861" y="54730"/>
                </a:cubicBezTo>
                <a:cubicBezTo>
                  <a:pt x="24766" y="54258"/>
                  <a:pt x="24577" y="53974"/>
                  <a:pt x="24199" y="53974"/>
                </a:cubicBezTo>
                <a:close/>
                <a:moveTo>
                  <a:pt x="31099" y="53974"/>
                </a:moveTo>
                <a:cubicBezTo>
                  <a:pt x="30816" y="53974"/>
                  <a:pt x="30438" y="54352"/>
                  <a:pt x="30438" y="54730"/>
                </a:cubicBezTo>
                <a:cubicBezTo>
                  <a:pt x="30438" y="55014"/>
                  <a:pt x="30627" y="55392"/>
                  <a:pt x="31099" y="55392"/>
                </a:cubicBezTo>
                <a:cubicBezTo>
                  <a:pt x="31478" y="55392"/>
                  <a:pt x="31856" y="55014"/>
                  <a:pt x="31856" y="54730"/>
                </a:cubicBezTo>
                <a:cubicBezTo>
                  <a:pt x="31761" y="54258"/>
                  <a:pt x="31478" y="53974"/>
                  <a:pt x="31099" y="53974"/>
                </a:cubicBezTo>
                <a:close/>
                <a:moveTo>
                  <a:pt x="38094" y="53974"/>
                </a:moveTo>
                <a:cubicBezTo>
                  <a:pt x="37811" y="53974"/>
                  <a:pt x="37433" y="54352"/>
                  <a:pt x="37433" y="54730"/>
                </a:cubicBezTo>
                <a:cubicBezTo>
                  <a:pt x="37433" y="55014"/>
                  <a:pt x="37622" y="55392"/>
                  <a:pt x="38094" y="55392"/>
                </a:cubicBezTo>
                <a:cubicBezTo>
                  <a:pt x="38472" y="55392"/>
                  <a:pt x="38851" y="55014"/>
                  <a:pt x="38851" y="54730"/>
                </a:cubicBezTo>
                <a:cubicBezTo>
                  <a:pt x="38851" y="54258"/>
                  <a:pt x="38472" y="53974"/>
                  <a:pt x="38094" y="53974"/>
                </a:cubicBezTo>
                <a:close/>
                <a:moveTo>
                  <a:pt x="45089" y="53974"/>
                </a:moveTo>
                <a:cubicBezTo>
                  <a:pt x="44711" y="53974"/>
                  <a:pt x="44333" y="54352"/>
                  <a:pt x="44333" y="54730"/>
                </a:cubicBezTo>
                <a:cubicBezTo>
                  <a:pt x="44333" y="55014"/>
                  <a:pt x="44617" y="55392"/>
                  <a:pt x="45089" y="55392"/>
                </a:cubicBezTo>
                <a:cubicBezTo>
                  <a:pt x="45467" y="55392"/>
                  <a:pt x="45845" y="55014"/>
                  <a:pt x="45845" y="54730"/>
                </a:cubicBezTo>
                <a:cubicBezTo>
                  <a:pt x="45845" y="54258"/>
                  <a:pt x="45467" y="53974"/>
                  <a:pt x="45089" y="53974"/>
                </a:cubicBezTo>
                <a:close/>
                <a:moveTo>
                  <a:pt x="52084" y="53974"/>
                </a:moveTo>
                <a:cubicBezTo>
                  <a:pt x="51706" y="53974"/>
                  <a:pt x="51328" y="54352"/>
                  <a:pt x="51328" y="54730"/>
                </a:cubicBezTo>
                <a:cubicBezTo>
                  <a:pt x="51328" y="55014"/>
                  <a:pt x="51611" y="55392"/>
                  <a:pt x="52084" y="55392"/>
                </a:cubicBezTo>
                <a:cubicBezTo>
                  <a:pt x="52462" y="55392"/>
                  <a:pt x="52746" y="55014"/>
                  <a:pt x="52746" y="54730"/>
                </a:cubicBezTo>
                <a:cubicBezTo>
                  <a:pt x="52746" y="54258"/>
                  <a:pt x="52368" y="53974"/>
                  <a:pt x="52084" y="53974"/>
                </a:cubicBezTo>
                <a:close/>
                <a:moveTo>
                  <a:pt x="59079" y="53974"/>
                </a:moveTo>
                <a:cubicBezTo>
                  <a:pt x="58701" y="53974"/>
                  <a:pt x="58323" y="54352"/>
                  <a:pt x="58323" y="54730"/>
                </a:cubicBezTo>
                <a:cubicBezTo>
                  <a:pt x="58323" y="55014"/>
                  <a:pt x="58512" y="55392"/>
                  <a:pt x="59079" y="55392"/>
                </a:cubicBezTo>
                <a:cubicBezTo>
                  <a:pt x="59363" y="55392"/>
                  <a:pt x="59741" y="55014"/>
                  <a:pt x="59741" y="54730"/>
                </a:cubicBezTo>
                <a:cubicBezTo>
                  <a:pt x="59741" y="54258"/>
                  <a:pt x="59363" y="53974"/>
                  <a:pt x="59079" y="53974"/>
                </a:cubicBezTo>
                <a:close/>
                <a:moveTo>
                  <a:pt x="65979" y="53974"/>
                </a:moveTo>
                <a:cubicBezTo>
                  <a:pt x="65601" y="53974"/>
                  <a:pt x="65318" y="54352"/>
                  <a:pt x="65318" y="54730"/>
                </a:cubicBezTo>
                <a:cubicBezTo>
                  <a:pt x="65318" y="55014"/>
                  <a:pt x="65507" y="55392"/>
                  <a:pt x="65979" y="55392"/>
                </a:cubicBezTo>
                <a:cubicBezTo>
                  <a:pt x="66357" y="55392"/>
                  <a:pt x="66735" y="55014"/>
                  <a:pt x="66735" y="54730"/>
                </a:cubicBezTo>
                <a:cubicBezTo>
                  <a:pt x="66735" y="54258"/>
                  <a:pt x="66357" y="53974"/>
                  <a:pt x="65979" y="53974"/>
                </a:cubicBezTo>
                <a:close/>
                <a:moveTo>
                  <a:pt x="69571" y="55676"/>
                </a:moveTo>
                <a:lnTo>
                  <a:pt x="69571" y="55676"/>
                </a:lnTo>
                <a:cubicBezTo>
                  <a:pt x="69193" y="55770"/>
                  <a:pt x="68815" y="55959"/>
                  <a:pt x="68815" y="56337"/>
                </a:cubicBezTo>
                <a:cubicBezTo>
                  <a:pt x="68815" y="56432"/>
                  <a:pt x="69004" y="56432"/>
                  <a:pt x="69004" y="56621"/>
                </a:cubicBezTo>
                <a:cubicBezTo>
                  <a:pt x="69193" y="56243"/>
                  <a:pt x="69288" y="55959"/>
                  <a:pt x="69571" y="55676"/>
                </a:cubicBezTo>
                <a:close/>
                <a:moveTo>
                  <a:pt x="6712" y="55770"/>
                </a:moveTo>
                <a:cubicBezTo>
                  <a:pt x="6334" y="55770"/>
                  <a:pt x="5956" y="56054"/>
                  <a:pt x="5956" y="56432"/>
                </a:cubicBezTo>
                <a:cubicBezTo>
                  <a:pt x="5956" y="56810"/>
                  <a:pt x="6239" y="57188"/>
                  <a:pt x="6712" y="57188"/>
                </a:cubicBezTo>
                <a:cubicBezTo>
                  <a:pt x="7090" y="57188"/>
                  <a:pt x="7374" y="56810"/>
                  <a:pt x="7374" y="56432"/>
                </a:cubicBezTo>
                <a:cubicBezTo>
                  <a:pt x="7374" y="55959"/>
                  <a:pt x="7090" y="55770"/>
                  <a:pt x="6712" y="55770"/>
                </a:cubicBezTo>
                <a:close/>
                <a:moveTo>
                  <a:pt x="13707" y="55770"/>
                </a:moveTo>
                <a:cubicBezTo>
                  <a:pt x="13329" y="55770"/>
                  <a:pt x="12951" y="56054"/>
                  <a:pt x="12951" y="56432"/>
                </a:cubicBezTo>
                <a:cubicBezTo>
                  <a:pt x="12951" y="56810"/>
                  <a:pt x="13234" y="57188"/>
                  <a:pt x="13707" y="57188"/>
                </a:cubicBezTo>
                <a:cubicBezTo>
                  <a:pt x="13990" y="57188"/>
                  <a:pt x="14368" y="56810"/>
                  <a:pt x="14368" y="56432"/>
                </a:cubicBezTo>
                <a:cubicBezTo>
                  <a:pt x="14368" y="55959"/>
                  <a:pt x="13990" y="55770"/>
                  <a:pt x="13707" y="55770"/>
                </a:cubicBezTo>
                <a:close/>
                <a:moveTo>
                  <a:pt x="20607" y="55770"/>
                </a:moveTo>
                <a:cubicBezTo>
                  <a:pt x="20324" y="55770"/>
                  <a:pt x="19945" y="56054"/>
                  <a:pt x="19945" y="56432"/>
                </a:cubicBezTo>
                <a:cubicBezTo>
                  <a:pt x="19945" y="56810"/>
                  <a:pt x="20135" y="57188"/>
                  <a:pt x="20607" y="57188"/>
                </a:cubicBezTo>
                <a:cubicBezTo>
                  <a:pt x="20985" y="57188"/>
                  <a:pt x="21363" y="56810"/>
                  <a:pt x="21363" y="56432"/>
                </a:cubicBezTo>
                <a:cubicBezTo>
                  <a:pt x="21363" y="55959"/>
                  <a:pt x="21080" y="55770"/>
                  <a:pt x="20607" y="55770"/>
                </a:cubicBezTo>
                <a:close/>
                <a:moveTo>
                  <a:pt x="27602" y="55770"/>
                </a:moveTo>
                <a:cubicBezTo>
                  <a:pt x="27224" y="55770"/>
                  <a:pt x="26846" y="56054"/>
                  <a:pt x="26846" y="56432"/>
                </a:cubicBezTo>
                <a:cubicBezTo>
                  <a:pt x="26846" y="56810"/>
                  <a:pt x="27129" y="57188"/>
                  <a:pt x="27602" y="57188"/>
                </a:cubicBezTo>
                <a:cubicBezTo>
                  <a:pt x="27980" y="57188"/>
                  <a:pt x="28358" y="56810"/>
                  <a:pt x="28358" y="56432"/>
                </a:cubicBezTo>
                <a:cubicBezTo>
                  <a:pt x="28358" y="55959"/>
                  <a:pt x="28075" y="55770"/>
                  <a:pt x="27602" y="55770"/>
                </a:cubicBezTo>
                <a:close/>
                <a:moveTo>
                  <a:pt x="34691" y="55770"/>
                </a:moveTo>
                <a:cubicBezTo>
                  <a:pt x="34313" y="55770"/>
                  <a:pt x="33935" y="56054"/>
                  <a:pt x="33935" y="56432"/>
                </a:cubicBezTo>
                <a:cubicBezTo>
                  <a:pt x="33935" y="56810"/>
                  <a:pt x="34219" y="57188"/>
                  <a:pt x="34691" y="57188"/>
                </a:cubicBezTo>
                <a:cubicBezTo>
                  <a:pt x="35070" y="57188"/>
                  <a:pt x="35448" y="56810"/>
                  <a:pt x="35448" y="56432"/>
                </a:cubicBezTo>
                <a:cubicBezTo>
                  <a:pt x="35259" y="55959"/>
                  <a:pt x="35070" y="55770"/>
                  <a:pt x="34691" y="55770"/>
                </a:cubicBezTo>
                <a:close/>
                <a:moveTo>
                  <a:pt x="41686" y="55770"/>
                </a:moveTo>
                <a:cubicBezTo>
                  <a:pt x="41308" y="55770"/>
                  <a:pt x="40930" y="56054"/>
                  <a:pt x="40930" y="56432"/>
                </a:cubicBezTo>
                <a:cubicBezTo>
                  <a:pt x="40930" y="56810"/>
                  <a:pt x="41214" y="57188"/>
                  <a:pt x="41686" y="57188"/>
                </a:cubicBezTo>
                <a:cubicBezTo>
                  <a:pt x="42064" y="57188"/>
                  <a:pt x="42348" y="56810"/>
                  <a:pt x="42348" y="56432"/>
                </a:cubicBezTo>
                <a:cubicBezTo>
                  <a:pt x="42253" y="55959"/>
                  <a:pt x="42064" y="55770"/>
                  <a:pt x="41686" y="55770"/>
                </a:cubicBezTo>
                <a:close/>
                <a:moveTo>
                  <a:pt x="48681" y="55770"/>
                </a:moveTo>
                <a:cubicBezTo>
                  <a:pt x="48303" y="55770"/>
                  <a:pt x="47925" y="56054"/>
                  <a:pt x="47925" y="56432"/>
                </a:cubicBezTo>
                <a:cubicBezTo>
                  <a:pt x="47925" y="56810"/>
                  <a:pt x="48114" y="57188"/>
                  <a:pt x="48681" y="57188"/>
                </a:cubicBezTo>
                <a:cubicBezTo>
                  <a:pt x="48965" y="57188"/>
                  <a:pt x="49343" y="56810"/>
                  <a:pt x="49343" y="56432"/>
                </a:cubicBezTo>
                <a:cubicBezTo>
                  <a:pt x="49248" y="55959"/>
                  <a:pt x="48965" y="55770"/>
                  <a:pt x="48681" y="55770"/>
                </a:cubicBezTo>
                <a:close/>
                <a:moveTo>
                  <a:pt x="55581" y="55770"/>
                </a:moveTo>
                <a:cubicBezTo>
                  <a:pt x="55298" y="55770"/>
                  <a:pt x="54920" y="56054"/>
                  <a:pt x="54920" y="56432"/>
                </a:cubicBezTo>
                <a:cubicBezTo>
                  <a:pt x="54920" y="56810"/>
                  <a:pt x="55109" y="57188"/>
                  <a:pt x="55581" y="57188"/>
                </a:cubicBezTo>
                <a:cubicBezTo>
                  <a:pt x="55960" y="57188"/>
                  <a:pt x="56338" y="56810"/>
                  <a:pt x="56338" y="56432"/>
                </a:cubicBezTo>
                <a:cubicBezTo>
                  <a:pt x="56243" y="55959"/>
                  <a:pt x="55960" y="55770"/>
                  <a:pt x="55581" y="55770"/>
                </a:cubicBezTo>
                <a:close/>
                <a:moveTo>
                  <a:pt x="62576" y="55770"/>
                </a:moveTo>
                <a:cubicBezTo>
                  <a:pt x="62198" y="55770"/>
                  <a:pt x="61820" y="56054"/>
                  <a:pt x="61820" y="56432"/>
                </a:cubicBezTo>
                <a:cubicBezTo>
                  <a:pt x="61820" y="56810"/>
                  <a:pt x="62104" y="57188"/>
                  <a:pt x="62576" y="57188"/>
                </a:cubicBezTo>
                <a:cubicBezTo>
                  <a:pt x="62954" y="57188"/>
                  <a:pt x="63333" y="56810"/>
                  <a:pt x="63333" y="56432"/>
                </a:cubicBezTo>
                <a:cubicBezTo>
                  <a:pt x="63144" y="55959"/>
                  <a:pt x="62954" y="55770"/>
                  <a:pt x="62576" y="55770"/>
                </a:cubicBezTo>
                <a:close/>
                <a:moveTo>
                  <a:pt x="10209" y="57377"/>
                </a:moveTo>
                <a:cubicBezTo>
                  <a:pt x="9831" y="57377"/>
                  <a:pt x="9548" y="57755"/>
                  <a:pt x="9548" y="58133"/>
                </a:cubicBezTo>
                <a:cubicBezTo>
                  <a:pt x="9548" y="58417"/>
                  <a:pt x="9737" y="58795"/>
                  <a:pt x="10209" y="58795"/>
                </a:cubicBezTo>
                <a:cubicBezTo>
                  <a:pt x="10587" y="58795"/>
                  <a:pt x="10966" y="58511"/>
                  <a:pt x="10966" y="58133"/>
                </a:cubicBezTo>
                <a:cubicBezTo>
                  <a:pt x="10871" y="57755"/>
                  <a:pt x="10587" y="57377"/>
                  <a:pt x="10209" y="57377"/>
                </a:cubicBezTo>
                <a:close/>
                <a:moveTo>
                  <a:pt x="17204" y="57377"/>
                </a:moveTo>
                <a:cubicBezTo>
                  <a:pt x="16826" y="57377"/>
                  <a:pt x="16543" y="57755"/>
                  <a:pt x="16543" y="58133"/>
                </a:cubicBezTo>
                <a:cubicBezTo>
                  <a:pt x="16543" y="58417"/>
                  <a:pt x="16732" y="58795"/>
                  <a:pt x="17204" y="58795"/>
                </a:cubicBezTo>
                <a:cubicBezTo>
                  <a:pt x="17582" y="58795"/>
                  <a:pt x="17960" y="58511"/>
                  <a:pt x="17960" y="58133"/>
                </a:cubicBezTo>
                <a:cubicBezTo>
                  <a:pt x="17771" y="57755"/>
                  <a:pt x="17582" y="57377"/>
                  <a:pt x="17204" y="57377"/>
                </a:cubicBezTo>
                <a:close/>
                <a:moveTo>
                  <a:pt x="24199" y="57377"/>
                </a:moveTo>
                <a:cubicBezTo>
                  <a:pt x="23821" y="57377"/>
                  <a:pt x="23443" y="57755"/>
                  <a:pt x="23443" y="58133"/>
                </a:cubicBezTo>
                <a:cubicBezTo>
                  <a:pt x="23443" y="58417"/>
                  <a:pt x="23726" y="58795"/>
                  <a:pt x="24199" y="58795"/>
                </a:cubicBezTo>
                <a:cubicBezTo>
                  <a:pt x="24577" y="58795"/>
                  <a:pt x="24861" y="58511"/>
                  <a:pt x="24861" y="58133"/>
                </a:cubicBezTo>
                <a:cubicBezTo>
                  <a:pt x="24766" y="57755"/>
                  <a:pt x="24577" y="57377"/>
                  <a:pt x="24199" y="57377"/>
                </a:cubicBezTo>
                <a:close/>
                <a:moveTo>
                  <a:pt x="31099" y="57377"/>
                </a:moveTo>
                <a:cubicBezTo>
                  <a:pt x="30816" y="57377"/>
                  <a:pt x="30438" y="57755"/>
                  <a:pt x="30438" y="58133"/>
                </a:cubicBezTo>
                <a:cubicBezTo>
                  <a:pt x="30438" y="58417"/>
                  <a:pt x="30627" y="58795"/>
                  <a:pt x="31099" y="58795"/>
                </a:cubicBezTo>
                <a:cubicBezTo>
                  <a:pt x="31478" y="58795"/>
                  <a:pt x="31856" y="58511"/>
                  <a:pt x="31856" y="58133"/>
                </a:cubicBezTo>
                <a:cubicBezTo>
                  <a:pt x="31761" y="57755"/>
                  <a:pt x="31478" y="57377"/>
                  <a:pt x="31099" y="57377"/>
                </a:cubicBezTo>
                <a:close/>
                <a:moveTo>
                  <a:pt x="38094" y="57377"/>
                </a:moveTo>
                <a:cubicBezTo>
                  <a:pt x="37811" y="57377"/>
                  <a:pt x="37433" y="57755"/>
                  <a:pt x="37433" y="58133"/>
                </a:cubicBezTo>
                <a:cubicBezTo>
                  <a:pt x="37433" y="58417"/>
                  <a:pt x="37622" y="58795"/>
                  <a:pt x="38094" y="58795"/>
                </a:cubicBezTo>
                <a:cubicBezTo>
                  <a:pt x="38472" y="58795"/>
                  <a:pt x="38851" y="58511"/>
                  <a:pt x="38851" y="58133"/>
                </a:cubicBezTo>
                <a:cubicBezTo>
                  <a:pt x="38851" y="57755"/>
                  <a:pt x="38472" y="57377"/>
                  <a:pt x="38094" y="57377"/>
                </a:cubicBezTo>
                <a:close/>
                <a:moveTo>
                  <a:pt x="45089" y="57377"/>
                </a:moveTo>
                <a:cubicBezTo>
                  <a:pt x="44711" y="57377"/>
                  <a:pt x="44333" y="57755"/>
                  <a:pt x="44333" y="58133"/>
                </a:cubicBezTo>
                <a:cubicBezTo>
                  <a:pt x="44333" y="58417"/>
                  <a:pt x="44617" y="58795"/>
                  <a:pt x="45089" y="58795"/>
                </a:cubicBezTo>
                <a:cubicBezTo>
                  <a:pt x="45467" y="58795"/>
                  <a:pt x="45845" y="58511"/>
                  <a:pt x="45845" y="58133"/>
                </a:cubicBezTo>
                <a:cubicBezTo>
                  <a:pt x="45845" y="57755"/>
                  <a:pt x="45467" y="57377"/>
                  <a:pt x="45089" y="57377"/>
                </a:cubicBezTo>
                <a:close/>
                <a:moveTo>
                  <a:pt x="52084" y="57377"/>
                </a:moveTo>
                <a:cubicBezTo>
                  <a:pt x="51706" y="57377"/>
                  <a:pt x="51328" y="57755"/>
                  <a:pt x="51328" y="58133"/>
                </a:cubicBezTo>
                <a:cubicBezTo>
                  <a:pt x="51328" y="58417"/>
                  <a:pt x="51611" y="58795"/>
                  <a:pt x="52084" y="58795"/>
                </a:cubicBezTo>
                <a:cubicBezTo>
                  <a:pt x="52462" y="58795"/>
                  <a:pt x="52746" y="58511"/>
                  <a:pt x="52746" y="58133"/>
                </a:cubicBezTo>
                <a:cubicBezTo>
                  <a:pt x="52746" y="57755"/>
                  <a:pt x="52368" y="57377"/>
                  <a:pt x="52084" y="57377"/>
                </a:cubicBezTo>
                <a:close/>
                <a:moveTo>
                  <a:pt x="59079" y="57377"/>
                </a:moveTo>
                <a:cubicBezTo>
                  <a:pt x="58701" y="57377"/>
                  <a:pt x="58323" y="57755"/>
                  <a:pt x="58323" y="58133"/>
                </a:cubicBezTo>
                <a:cubicBezTo>
                  <a:pt x="58323" y="58417"/>
                  <a:pt x="58512" y="58795"/>
                  <a:pt x="59079" y="58795"/>
                </a:cubicBezTo>
                <a:cubicBezTo>
                  <a:pt x="59363" y="58795"/>
                  <a:pt x="59741" y="58511"/>
                  <a:pt x="59741" y="58133"/>
                </a:cubicBezTo>
                <a:cubicBezTo>
                  <a:pt x="59741" y="57755"/>
                  <a:pt x="59363" y="57377"/>
                  <a:pt x="59079" y="57377"/>
                </a:cubicBezTo>
                <a:close/>
                <a:moveTo>
                  <a:pt x="65979" y="57377"/>
                </a:moveTo>
                <a:cubicBezTo>
                  <a:pt x="65601" y="57377"/>
                  <a:pt x="65318" y="57755"/>
                  <a:pt x="65318" y="58133"/>
                </a:cubicBezTo>
                <a:cubicBezTo>
                  <a:pt x="65318" y="58417"/>
                  <a:pt x="65507" y="58795"/>
                  <a:pt x="65979" y="58795"/>
                </a:cubicBezTo>
                <a:cubicBezTo>
                  <a:pt x="66357" y="58795"/>
                  <a:pt x="66735" y="58511"/>
                  <a:pt x="66735" y="58133"/>
                </a:cubicBezTo>
                <a:cubicBezTo>
                  <a:pt x="66735" y="57755"/>
                  <a:pt x="66357" y="57377"/>
                  <a:pt x="65979" y="57377"/>
                </a:cubicBezTo>
                <a:close/>
                <a:moveTo>
                  <a:pt x="13707" y="59173"/>
                </a:moveTo>
                <a:cubicBezTo>
                  <a:pt x="13329" y="59173"/>
                  <a:pt x="12951" y="59551"/>
                  <a:pt x="12951" y="59929"/>
                </a:cubicBezTo>
                <a:cubicBezTo>
                  <a:pt x="12951" y="60213"/>
                  <a:pt x="13234" y="60591"/>
                  <a:pt x="13707" y="60591"/>
                </a:cubicBezTo>
                <a:cubicBezTo>
                  <a:pt x="13990" y="60591"/>
                  <a:pt x="14368" y="60213"/>
                  <a:pt x="14368" y="59929"/>
                </a:cubicBezTo>
                <a:cubicBezTo>
                  <a:pt x="14368" y="59551"/>
                  <a:pt x="13990" y="59173"/>
                  <a:pt x="13707" y="59173"/>
                </a:cubicBezTo>
                <a:close/>
                <a:moveTo>
                  <a:pt x="20607" y="59173"/>
                </a:moveTo>
                <a:cubicBezTo>
                  <a:pt x="20324" y="59173"/>
                  <a:pt x="19945" y="59551"/>
                  <a:pt x="19945" y="59929"/>
                </a:cubicBezTo>
                <a:cubicBezTo>
                  <a:pt x="19945" y="60213"/>
                  <a:pt x="20135" y="60591"/>
                  <a:pt x="20607" y="60591"/>
                </a:cubicBezTo>
                <a:cubicBezTo>
                  <a:pt x="20985" y="60591"/>
                  <a:pt x="21363" y="60213"/>
                  <a:pt x="21363" y="59929"/>
                </a:cubicBezTo>
                <a:cubicBezTo>
                  <a:pt x="21363" y="59551"/>
                  <a:pt x="21080" y="59173"/>
                  <a:pt x="20607" y="59173"/>
                </a:cubicBezTo>
                <a:close/>
                <a:moveTo>
                  <a:pt x="27602" y="59173"/>
                </a:moveTo>
                <a:cubicBezTo>
                  <a:pt x="27224" y="59173"/>
                  <a:pt x="26846" y="59551"/>
                  <a:pt x="26846" y="59929"/>
                </a:cubicBezTo>
                <a:cubicBezTo>
                  <a:pt x="26846" y="60213"/>
                  <a:pt x="27129" y="60591"/>
                  <a:pt x="27602" y="60591"/>
                </a:cubicBezTo>
                <a:cubicBezTo>
                  <a:pt x="27980" y="60591"/>
                  <a:pt x="28358" y="60213"/>
                  <a:pt x="28358" y="59929"/>
                </a:cubicBezTo>
                <a:cubicBezTo>
                  <a:pt x="28358" y="59551"/>
                  <a:pt x="28075" y="59173"/>
                  <a:pt x="27602" y="59173"/>
                </a:cubicBezTo>
                <a:close/>
                <a:moveTo>
                  <a:pt x="34691" y="59173"/>
                </a:moveTo>
                <a:cubicBezTo>
                  <a:pt x="34313" y="59173"/>
                  <a:pt x="33935" y="59551"/>
                  <a:pt x="33935" y="59929"/>
                </a:cubicBezTo>
                <a:cubicBezTo>
                  <a:pt x="33935" y="60213"/>
                  <a:pt x="34219" y="60591"/>
                  <a:pt x="34691" y="60591"/>
                </a:cubicBezTo>
                <a:cubicBezTo>
                  <a:pt x="35070" y="60591"/>
                  <a:pt x="35448" y="60213"/>
                  <a:pt x="35448" y="59929"/>
                </a:cubicBezTo>
                <a:cubicBezTo>
                  <a:pt x="35259" y="59551"/>
                  <a:pt x="35070" y="59173"/>
                  <a:pt x="34691" y="59173"/>
                </a:cubicBezTo>
                <a:close/>
                <a:moveTo>
                  <a:pt x="41686" y="59173"/>
                </a:moveTo>
                <a:cubicBezTo>
                  <a:pt x="41308" y="59173"/>
                  <a:pt x="40930" y="59551"/>
                  <a:pt x="40930" y="59929"/>
                </a:cubicBezTo>
                <a:cubicBezTo>
                  <a:pt x="40930" y="60213"/>
                  <a:pt x="41214" y="60591"/>
                  <a:pt x="41686" y="60591"/>
                </a:cubicBezTo>
                <a:cubicBezTo>
                  <a:pt x="42064" y="60591"/>
                  <a:pt x="42348" y="60213"/>
                  <a:pt x="42348" y="59929"/>
                </a:cubicBezTo>
                <a:cubicBezTo>
                  <a:pt x="42253" y="59551"/>
                  <a:pt x="42064" y="59173"/>
                  <a:pt x="41686" y="59173"/>
                </a:cubicBezTo>
                <a:close/>
                <a:moveTo>
                  <a:pt x="48681" y="59173"/>
                </a:moveTo>
                <a:cubicBezTo>
                  <a:pt x="48303" y="59173"/>
                  <a:pt x="47925" y="59551"/>
                  <a:pt x="47925" y="59929"/>
                </a:cubicBezTo>
                <a:cubicBezTo>
                  <a:pt x="47925" y="60213"/>
                  <a:pt x="48114" y="60591"/>
                  <a:pt x="48681" y="60591"/>
                </a:cubicBezTo>
                <a:cubicBezTo>
                  <a:pt x="48965" y="60591"/>
                  <a:pt x="49343" y="60213"/>
                  <a:pt x="49343" y="59929"/>
                </a:cubicBezTo>
                <a:cubicBezTo>
                  <a:pt x="49248" y="59551"/>
                  <a:pt x="48965" y="59173"/>
                  <a:pt x="48681" y="59173"/>
                </a:cubicBezTo>
                <a:close/>
                <a:moveTo>
                  <a:pt x="55581" y="59173"/>
                </a:moveTo>
                <a:cubicBezTo>
                  <a:pt x="55298" y="59173"/>
                  <a:pt x="54920" y="59551"/>
                  <a:pt x="54920" y="59929"/>
                </a:cubicBezTo>
                <a:cubicBezTo>
                  <a:pt x="54920" y="60213"/>
                  <a:pt x="55109" y="60591"/>
                  <a:pt x="55581" y="60591"/>
                </a:cubicBezTo>
                <a:cubicBezTo>
                  <a:pt x="55960" y="60591"/>
                  <a:pt x="56338" y="60213"/>
                  <a:pt x="56338" y="59929"/>
                </a:cubicBezTo>
                <a:cubicBezTo>
                  <a:pt x="56243" y="59551"/>
                  <a:pt x="55960" y="59173"/>
                  <a:pt x="55581" y="59173"/>
                </a:cubicBezTo>
                <a:close/>
                <a:moveTo>
                  <a:pt x="62576" y="59173"/>
                </a:moveTo>
                <a:cubicBezTo>
                  <a:pt x="62198" y="59173"/>
                  <a:pt x="61820" y="59551"/>
                  <a:pt x="61820" y="59929"/>
                </a:cubicBezTo>
                <a:cubicBezTo>
                  <a:pt x="61820" y="60213"/>
                  <a:pt x="62104" y="60591"/>
                  <a:pt x="62576" y="60591"/>
                </a:cubicBezTo>
                <a:cubicBezTo>
                  <a:pt x="62954" y="60591"/>
                  <a:pt x="63333" y="60213"/>
                  <a:pt x="63333" y="59929"/>
                </a:cubicBezTo>
                <a:cubicBezTo>
                  <a:pt x="63144" y="59551"/>
                  <a:pt x="62954" y="59173"/>
                  <a:pt x="62576" y="59173"/>
                </a:cubicBezTo>
                <a:close/>
                <a:moveTo>
                  <a:pt x="10209" y="60969"/>
                </a:moveTo>
                <a:cubicBezTo>
                  <a:pt x="9831" y="60969"/>
                  <a:pt x="9548" y="61253"/>
                  <a:pt x="9548" y="61631"/>
                </a:cubicBezTo>
                <a:cubicBezTo>
                  <a:pt x="9548" y="62009"/>
                  <a:pt x="9737" y="62387"/>
                  <a:pt x="10209" y="62387"/>
                </a:cubicBezTo>
                <a:cubicBezTo>
                  <a:pt x="10587" y="62387"/>
                  <a:pt x="10966" y="62009"/>
                  <a:pt x="10966" y="61631"/>
                </a:cubicBezTo>
                <a:cubicBezTo>
                  <a:pt x="10871" y="61158"/>
                  <a:pt x="10587" y="60969"/>
                  <a:pt x="10209" y="60969"/>
                </a:cubicBezTo>
                <a:close/>
                <a:moveTo>
                  <a:pt x="17204" y="60969"/>
                </a:moveTo>
                <a:cubicBezTo>
                  <a:pt x="16826" y="60969"/>
                  <a:pt x="16543" y="61253"/>
                  <a:pt x="16543" y="61631"/>
                </a:cubicBezTo>
                <a:cubicBezTo>
                  <a:pt x="16543" y="62009"/>
                  <a:pt x="16732" y="62387"/>
                  <a:pt x="17204" y="62387"/>
                </a:cubicBezTo>
                <a:cubicBezTo>
                  <a:pt x="17582" y="62387"/>
                  <a:pt x="17960" y="62009"/>
                  <a:pt x="17960" y="61631"/>
                </a:cubicBezTo>
                <a:cubicBezTo>
                  <a:pt x="17771" y="61158"/>
                  <a:pt x="17582" y="60969"/>
                  <a:pt x="17204" y="60969"/>
                </a:cubicBezTo>
                <a:close/>
                <a:moveTo>
                  <a:pt x="24199" y="60969"/>
                </a:moveTo>
                <a:cubicBezTo>
                  <a:pt x="23821" y="60969"/>
                  <a:pt x="23443" y="61253"/>
                  <a:pt x="23443" y="61631"/>
                </a:cubicBezTo>
                <a:cubicBezTo>
                  <a:pt x="23443" y="62009"/>
                  <a:pt x="23726" y="62387"/>
                  <a:pt x="24199" y="62387"/>
                </a:cubicBezTo>
                <a:cubicBezTo>
                  <a:pt x="24577" y="62387"/>
                  <a:pt x="24861" y="62009"/>
                  <a:pt x="24861" y="61631"/>
                </a:cubicBezTo>
                <a:cubicBezTo>
                  <a:pt x="24766" y="61158"/>
                  <a:pt x="24577" y="60969"/>
                  <a:pt x="24199" y="60969"/>
                </a:cubicBezTo>
                <a:close/>
                <a:moveTo>
                  <a:pt x="31099" y="60969"/>
                </a:moveTo>
                <a:cubicBezTo>
                  <a:pt x="30816" y="60969"/>
                  <a:pt x="30438" y="61253"/>
                  <a:pt x="30438" y="61631"/>
                </a:cubicBezTo>
                <a:cubicBezTo>
                  <a:pt x="30438" y="62009"/>
                  <a:pt x="30627" y="62387"/>
                  <a:pt x="31099" y="62387"/>
                </a:cubicBezTo>
                <a:cubicBezTo>
                  <a:pt x="31478" y="62387"/>
                  <a:pt x="31856" y="62009"/>
                  <a:pt x="31856" y="61631"/>
                </a:cubicBezTo>
                <a:cubicBezTo>
                  <a:pt x="31761" y="61158"/>
                  <a:pt x="31478" y="60969"/>
                  <a:pt x="31099" y="60969"/>
                </a:cubicBezTo>
                <a:close/>
                <a:moveTo>
                  <a:pt x="38094" y="60969"/>
                </a:moveTo>
                <a:cubicBezTo>
                  <a:pt x="37811" y="60969"/>
                  <a:pt x="37433" y="61253"/>
                  <a:pt x="37433" y="61631"/>
                </a:cubicBezTo>
                <a:cubicBezTo>
                  <a:pt x="37433" y="62009"/>
                  <a:pt x="37622" y="62387"/>
                  <a:pt x="38094" y="62387"/>
                </a:cubicBezTo>
                <a:cubicBezTo>
                  <a:pt x="38472" y="62387"/>
                  <a:pt x="38851" y="62009"/>
                  <a:pt x="38851" y="61631"/>
                </a:cubicBezTo>
                <a:cubicBezTo>
                  <a:pt x="38851" y="61158"/>
                  <a:pt x="38472" y="60969"/>
                  <a:pt x="38094" y="60969"/>
                </a:cubicBezTo>
                <a:close/>
                <a:moveTo>
                  <a:pt x="45089" y="60969"/>
                </a:moveTo>
                <a:cubicBezTo>
                  <a:pt x="44711" y="60969"/>
                  <a:pt x="44333" y="61253"/>
                  <a:pt x="44333" y="61631"/>
                </a:cubicBezTo>
                <a:cubicBezTo>
                  <a:pt x="44333" y="62009"/>
                  <a:pt x="44617" y="62387"/>
                  <a:pt x="45089" y="62387"/>
                </a:cubicBezTo>
                <a:cubicBezTo>
                  <a:pt x="45467" y="62387"/>
                  <a:pt x="45845" y="62009"/>
                  <a:pt x="45845" y="61631"/>
                </a:cubicBezTo>
                <a:cubicBezTo>
                  <a:pt x="45845" y="61158"/>
                  <a:pt x="45467" y="60969"/>
                  <a:pt x="45089" y="60969"/>
                </a:cubicBezTo>
                <a:close/>
                <a:moveTo>
                  <a:pt x="52084" y="60969"/>
                </a:moveTo>
                <a:cubicBezTo>
                  <a:pt x="51706" y="60969"/>
                  <a:pt x="51328" y="61253"/>
                  <a:pt x="51328" y="61631"/>
                </a:cubicBezTo>
                <a:cubicBezTo>
                  <a:pt x="51328" y="62009"/>
                  <a:pt x="51611" y="62387"/>
                  <a:pt x="52084" y="62387"/>
                </a:cubicBezTo>
                <a:cubicBezTo>
                  <a:pt x="52462" y="62387"/>
                  <a:pt x="52746" y="62009"/>
                  <a:pt x="52746" y="61631"/>
                </a:cubicBezTo>
                <a:cubicBezTo>
                  <a:pt x="52746" y="61158"/>
                  <a:pt x="52368" y="60969"/>
                  <a:pt x="52084" y="60969"/>
                </a:cubicBezTo>
                <a:close/>
                <a:moveTo>
                  <a:pt x="59079" y="60969"/>
                </a:moveTo>
                <a:cubicBezTo>
                  <a:pt x="58701" y="60969"/>
                  <a:pt x="58323" y="61253"/>
                  <a:pt x="58323" y="61631"/>
                </a:cubicBezTo>
                <a:cubicBezTo>
                  <a:pt x="58323" y="62009"/>
                  <a:pt x="58512" y="62387"/>
                  <a:pt x="59079" y="62387"/>
                </a:cubicBezTo>
                <a:cubicBezTo>
                  <a:pt x="59363" y="62387"/>
                  <a:pt x="59741" y="62009"/>
                  <a:pt x="59741" y="61631"/>
                </a:cubicBezTo>
                <a:cubicBezTo>
                  <a:pt x="59741" y="61158"/>
                  <a:pt x="59363" y="60969"/>
                  <a:pt x="59079" y="60969"/>
                </a:cubicBezTo>
                <a:close/>
                <a:moveTo>
                  <a:pt x="13707" y="62670"/>
                </a:moveTo>
                <a:cubicBezTo>
                  <a:pt x="13329" y="62670"/>
                  <a:pt x="12951" y="63049"/>
                  <a:pt x="12951" y="63427"/>
                </a:cubicBezTo>
                <a:cubicBezTo>
                  <a:pt x="12951" y="63805"/>
                  <a:pt x="13234" y="64183"/>
                  <a:pt x="13707" y="64183"/>
                </a:cubicBezTo>
                <a:cubicBezTo>
                  <a:pt x="13990" y="64183"/>
                  <a:pt x="14368" y="63805"/>
                  <a:pt x="14368" y="63427"/>
                </a:cubicBezTo>
                <a:cubicBezTo>
                  <a:pt x="14368" y="62954"/>
                  <a:pt x="13990" y="62670"/>
                  <a:pt x="13707" y="62670"/>
                </a:cubicBezTo>
                <a:close/>
                <a:moveTo>
                  <a:pt x="20607" y="62670"/>
                </a:moveTo>
                <a:cubicBezTo>
                  <a:pt x="20324" y="62670"/>
                  <a:pt x="19945" y="63049"/>
                  <a:pt x="19945" y="63427"/>
                </a:cubicBezTo>
                <a:cubicBezTo>
                  <a:pt x="19945" y="63805"/>
                  <a:pt x="20135" y="64183"/>
                  <a:pt x="20607" y="64183"/>
                </a:cubicBezTo>
                <a:cubicBezTo>
                  <a:pt x="20985" y="64183"/>
                  <a:pt x="21363" y="63805"/>
                  <a:pt x="21363" y="63427"/>
                </a:cubicBezTo>
                <a:cubicBezTo>
                  <a:pt x="21363" y="62954"/>
                  <a:pt x="21080" y="62670"/>
                  <a:pt x="20607" y="62670"/>
                </a:cubicBezTo>
                <a:close/>
                <a:moveTo>
                  <a:pt x="27602" y="62670"/>
                </a:moveTo>
                <a:cubicBezTo>
                  <a:pt x="27224" y="62670"/>
                  <a:pt x="26846" y="63049"/>
                  <a:pt x="26846" y="63427"/>
                </a:cubicBezTo>
                <a:cubicBezTo>
                  <a:pt x="26846" y="63805"/>
                  <a:pt x="27129" y="64183"/>
                  <a:pt x="27602" y="64183"/>
                </a:cubicBezTo>
                <a:cubicBezTo>
                  <a:pt x="27980" y="64183"/>
                  <a:pt x="28358" y="63805"/>
                  <a:pt x="28358" y="63427"/>
                </a:cubicBezTo>
                <a:cubicBezTo>
                  <a:pt x="28358" y="62954"/>
                  <a:pt x="28075" y="62670"/>
                  <a:pt x="27602" y="62670"/>
                </a:cubicBezTo>
                <a:close/>
                <a:moveTo>
                  <a:pt x="34691" y="62670"/>
                </a:moveTo>
                <a:cubicBezTo>
                  <a:pt x="34313" y="62670"/>
                  <a:pt x="33935" y="63049"/>
                  <a:pt x="33935" y="63427"/>
                </a:cubicBezTo>
                <a:cubicBezTo>
                  <a:pt x="33935" y="63805"/>
                  <a:pt x="34219" y="64183"/>
                  <a:pt x="34691" y="64183"/>
                </a:cubicBezTo>
                <a:cubicBezTo>
                  <a:pt x="35070" y="64183"/>
                  <a:pt x="35448" y="63805"/>
                  <a:pt x="35448" y="63427"/>
                </a:cubicBezTo>
                <a:cubicBezTo>
                  <a:pt x="35259" y="62954"/>
                  <a:pt x="35070" y="62670"/>
                  <a:pt x="34691" y="62670"/>
                </a:cubicBezTo>
                <a:close/>
                <a:moveTo>
                  <a:pt x="41686" y="62670"/>
                </a:moveTo>
                <a:cubicBezTo>
                  <a:pt x="41308" y="62670"/>
                  <a:pt x="40930" y="63049"/>
                  <a:pt x="40930" y="63427"/>
                </a:cubicBezTo>
                <a:cubicBezTo>
                  <a:pt x="40930" y="63805"/>
                  <a:pt x="41214" y="64183"/>
                  <a:pt x="41686" y="64183"/>
                </a:cubicBezTo>
                <a:cubicBezTo>
                  <a:pt x="42064" y="64183"/>
                  <a:pt x="42348" y="63805"/>
                  <a:pt x="42348" y="63427"/>
                </a:cubicBezTo>
                <a:cubicBezTo>
                  <a:pt x="42253" y="62954"/>
                  <a:pt x="42064" y="62670"/>
                  <a:pt x="41686" y="62670"/>
                </a:cubicBezTo>
                <a:close/>
                <a:moveTo>
                  <a:pt x="48681" y="62670"/>
                </a:moveTo>
                <a:cubicBezTo>
                  <a:pt x="48303" y="62670"/>
                  <a:pt x="47925" y="63049"/>
                  <a:pt x="47925" y="63427"/>
                </a:cubicBezTo>
                <a:cubicBezTo>
                  <a:pt x="47925" y="63805"/>
                  <a:pt x="48114" y="64183"/>
                  <a:pt x="48681" y="64183"/>
                </a:cubicBezTo>
                <a:cubicBezTo>
                  <a:pt x="48965" y="64183"/>
                  <a:pt x="49343" y="63805"/>
                  <a:pt x="49343" y="63427"/>
                </a:cubicBezTo>
                <a:cubicBezTo>
                  <a:pt x="49248" y="62954"/>
                  <a:pt x="48965" y="62670"/>
                  <a:pt x="48681" y="62670"/>
                </a:cubicBezTo>
                <a:close/>
                <a:moveTo>
                  <a:pt x="55581" y="62670"/>
                </a:moveTo>
                <a:cubicBezTo>
                  <a:pt x="55298" y="62670"/>
                  <a:pt x="54920" y="63049"/>
                  <a:pt x="54920" y="63427"/>
                </a:cubicBezTo>
                <a:cubicBezTo>
                  <a:pt x="54920" y="63805"/>
                  <a:pt x="55109" y="64183"/>
                  <a:pt x="55581" y="64183"/>
                </a:cubicBezTo>
                <a:cubicBezTo>
                  <a:pt x="55960" y="64183"/>
                  <a:pt x="56338" y="63805"/>
                  <a:pt x="56338" y="63427"/>
                </a:cubicBezTo>
                <a:cubicBezTo>
                  <a:pt x="56243" y="62954"/>
                  <a:pt x="55960" y="62670"/>
                  <a:pt x="55581" y="62670"/>
                </a:cubicBezTo>
                <a:close/>
                <a:moveTo>
                  <a:pt x="62576" y="62670"/>
                </a:moveTo>
                <a:cubicBezTo>
                  <a:pt x="62198" y="62670"/>
                  <a:pt x="61820" y="63049"/>
                  <a:pt x="61820" y="63427"/>
                </a:cubicBezTo>
                <a:cubicBezTo>
                  <a:pt x="61820" y="63805"/>
                  <a:pt x="62104" y="64183"/>
                  <a:pt x="62576" y="64183"/>
                </a:cubicBezTo>
                <a:cubicBezTo>
                  <a:pt x="62954" y="64183"/>
                  <a:pt x="63333" y="63805"/>
                  <a:pt x="63333" y="63427"/>
                </a:cubicBezTo>
                <a:cubicBezTo>
                  <a:pt x="63144" y="62954"/>
                  <a:pt x="62954" y="62670"/>
                  <a:pt x="62576" y="62670"/>
                </a:cubicBezTo>
                <a:close/>
                <a:moveTo>
                  <a:pt x="17204" y="64372"/>
                </a:moveTo>
                <a:cubicBezTo>
                  <a:pt x="16826" y="64372"/>
                  <a:pt x="16543" y="64750"/>
                  <a:pt x="16543" y="65128"/>
                </a:cubicBezTo>
                <a:cubicBezTo>
                  <a:pt x="16543" y="65412"/>
                  <a:pt x="16732" y="65790"/>
                  <a:pt x="17204" y="65790"/>
                </a:cubicBezTo>
                <a:cubicBezTo>
                  <a:pt x="17582" y="65790"/>
                  <a:pt x="17960" y="65412"/>
                  <a:pt x="17960" y="65128"/>
                </a:cubicBezTo>
                <a:cubicBezTo>
                  <a:pt x="17771" y="64750"/>
                  <a:pt x="17582" y="64372"/>
                  <a:pt x="17204" y="64372"/>
                </a:cubicBezTo>
                <a:close/>
                <a:moveTo>
                  <a:pt x="24199" y="64372"/>
                </a:moveTo>
                <a:cubicBezTo>
                  <a:pt x="23821" y="64372"/>
                  <a:pt x="23443" y="64750"/>
                  <a:pt x="23443" y="65128"/>
                </a:cubicBezTo>
                <a:cubicBezTo>
                  <a:pt x="23443" y="65412"/>
                  <a:pt x="23726" y="65790"/>
                  <a:pt x="24199" y="65790"/>
                </a:cubicBezTo>
                <a:cubicBezTo>
                  <a:pt x="24577" y="65790"/>
                  <a:pt x="24861" y="65412"/>
                  <a:pt x="24861" y="65128"/>
                </a:cubicBezTo>
                <a:cubicBezTo>
                  <a:pt x="24766" y="64750"/>
                  <a:pt x="24577" y="64372"/>
                  <a:pt x="24199" y="64372"/>
                </a:cubicBezTo>
                <a:close/>
                <a:moveTo>
                  <a:pt x="31099" y="64372"/>
                </a:moveTo>
                <a:cubicBezTo>
                  <a:pt x="30816" y="64372"/>
                  <a:pt x="30438" y="64750"/>
                  <a:pt x="30438" y="65128"/>
                </a:cubicBezTo>
                <a:cubicBezTo>
                  <a:pt x="30438" y="65412"/>
                  <a:pt x="30627" y="65790"/>
                  <a:pt x="31099" y="65790"/>
                </a:cubicBezTo>
                <a:cubicBezTo>
                  <a:pt x="31478" y="65790"/>
                  <a:pt x="31856" y="65412"/>
                  <a:pt x="31856" y="65128"/>
                </a:cubicBezTo>
                <a:cubicBezTo>
                  <a:pt x="31761" y="64750"/>
                  <a:pt x="31478" y="64372"/>
                  <a:pt x="31099" y="64372"/>
                </a:cubicBezTo>
                <a:close/>
                <a:moveTo>
                  <a:pt x="38094" y="64372"/>
                </a:moveTo>
                <a:cubicBezTo>
                  <a:pt x="37811" y="64372"/>
                  <a:pt x="37433" y="64750"/>
                  <a:pt x="37433" y="65128"/>
                </a:cubicBezTo>
                <a:cubicBezTo>
                  <a:pt x="37433" y="65412"/>
                  <a:pt x="37622" y="65790"/>
                  <a:pt x="38094" y="65790"/>
                </a:cubicBezTo>
                <a:cubicBezTo>
                  <a:pt x="38472" y="65790"/>
                  <a:pt x="38851" y="65412"/>
                  <a:pt x="38851" y="65128"/>
                </a:cubicBezTo>
                <a:cubicBezTo>
                  <a:pt x="38851" y="64750"/>
                  <a:pt x="38472" y="64372"/>
                  <a:pt x="38094" y="64372"/>
                </a:cubicBezTo>
                <a:close/>
                <a:moveTo>
                  <a:pt x="45089" y="64372"/>
                </a:moveTo>
                <a:cubicBezTo>
                  <a:pt x="44711" y="64372"/>
                  <a:pt x="44333" y="64750"/>
                  <a:pt x="44333" y="65128"/>
                </a:cubicBezTo>
                <a:cubicBezTo>
                  <a:pt x="44333" y="65412"/>
                  <a:pt x="44617" y="65790"/>
                  <a:pt x="45089" y="65790"/>
                </a:cubicBezTo>
                <a:cubicBezTo>
                  <a:pt x="45467" y="65790"/>
                  <a:pt x="45845" y="65412"/>
                  <a:pt x="45845" y="65128"/>
                </a:cubicBezTo>
                <a:cubicBezTo>
                  <a:pt x="45845" y="64750"/>
                  <a:pt x="45467" y="64372"/>
                  <a:pt x="45089" y="64372"/>
                </a:cubicBezTo>
                <a:close/>
                <a:moveTo>
                  <a:pt x="52084" y="64372"/>
                </a:moveTo>
                <a:cubicBezTo>
                  <a:pt x="51706" y="64372"/>
                  <a:pt x="51328" y="64750"/>
                  <a:pt x="51328" y="65128"/>
                </a:cubicBezTo>
                <a:cubicBezTo>
                  <a:pt x="51328" y="65412"/>
                  <a:pt x="51611" y="65790"/>
                  <a:pt x="52084" y="65790"/>
                </a:cubicBezTo>
                <a:cubicBezTo>
                  <a:pt x="52462" y="65790"/>
                  <a:pt x="52746" y="65412"/>
                  <a:pt x="52746" y="65128"/>
                </a:cubicBezTo>
                <a:cubicBezTo>
                  <a:pt x="52746" y="64750"/>
                  <a:pt x="52368" y="64372"/>
                  <a:pt x="52084" y="64372"/>
                </a:cubicBezTo>
                <a:close/>
                <a:moveTo>
                  <a:pt x="59079" y="64372"/>
                </a:moveTo>
                <a:cubicBezTo>
                  <a:pt x="58701" y="64372"/>
                  <a:pt x="58323" y="64750"/>
                  <a:pt x="58323" y="65128"/>
                </a:cubicBezTo>
                <a:cubicBezTo>
                  <a:pt x="58323" y="65412"/>
                  <a:pt x="58512" y="65790"/>
                  <a:pt x="59079" y="65790"/>
                </a:cubicBezTo>
                <a:cubicBezTo>
                  <a:pt x="59363" y="65790"/>
                  <a:pt x="59741" y="65412"/>
                  <a:pt x="59741" y="65128"/>
                </a:cubicBezTo>
                <a:cubicBezTo>
                  <a:pt x="59741" y="64750"/>
                  <a:pt x="59363" y="64372"/>
                  <a:pt x="59079" y="64372"/>
                </a:cubicBezTo>
                <a:close/>
                <a:moveTo>
                  <a:pt x="20607" y="66168"/>
                </a:moveTo>
                <a:cubicBezTo>
                  <a:pt x="20324" y="66168"/>
                  <a:pt x="19945" y="66546"/>
                  <a:pt x="19945" y="66830"/>
                </a:cubicBezTo>
                <a:cubicBezTo>
                  <a:pt x="19945" y="67208"/>
                  <a:pt x="20135" y="67586"/>
                  <a:pt x="20607" y="67586"/>
                </a:cubicBezTo>
                <a:cubicBezTo>
                  <a:pt x="20985" y="67586"/>
                  <a:pt x="21363" y="67208"/>
                  <a:pt x="21363" y="66830"/>
                </a:cubicBezTo>
                <a:cubicBezTo>
                  <a:pt x="21363" y="66546"/>
                  <a:pt x="21080" y="66168"/>
                  <a:pt x="20607" y="66168"/>
                </a:cubicBezTo>
                <a:close/>
                <a:moveTo>
                  <a:pt x="27602" y="66168"/>
                </a:moveTo>
                <a:cubicBezTo>
                  <a:pt x="27224" y="66168"/>
                  <a:pt x="26846" y="66546"/>
                  <a:pt x="26846" y="66830"/>
                </a:cubicBezTo>
                <a:cubicBezTo>
                  <a:pt x="26846" y="67208"/>
                  <a:pt x="27129" y="67586"/>
                  <a:pt x="27602" y="67586"/>
                </a:cubicBezTo>
                <a:cubicBezTo>
                  <a:pt x="27980" y="67586"/>
                  <a:pt x="28358" y="67208"/>
                  <a:pt x="28358" y="66830"/>
                </a:cubicBezTo>
                <a:cubicBezTo>
                  <a:pt x="28358" y="66546"/>
                  <a:pt x="28075" y="66168"/>
                  <a:pt x="27602" y="66168"/>
                </a:cubicBezTo>
                <a:close/>
                <a:moveTo>
                  <a:pt x="34691" y="66168"/>
                </a:moveTo>
                <a:cubicBezTo>
                  <a:pt x="34313" y="66168"/>
                  <a:pt x="33935" y="66546"/>
                  <a:pt x="33935" y="66830"/>
                </a:cubicBezTo>
                <a:cubicBezTo>
                  <a:pt x="33935" y="67208"/>
                  <a:pt x="34219" y="67586"/>
                  <a:pt x="34691" y="67586"/>
                </a:cubicBezTo>
                <a:cubicBezTo>
                  <a:pt x="35070" y="67586"/>
                  <a:pt x="35448" y="67208"/>
                  <a:pt x="35448" y="66830"/>
                </a:cubicBezTo>
                <a:cubicBezTo>
                  <a:pt x="35259" y="66546"/>
                  <a:pt x="35070" y="66168"/>
                  <a:pt x="34691" y="66168"/>
                </a:cubicBezTo>
                <a:close/>
                <a:moveTo>
                  <a:pt x="41686" y="66168"/>
                </a:moveTo>
                <a:cubicBezTo>
                  <a:pt x="41308" y="66168"/>
                  <a:pt x="40930" y="66546"/>
                  <a:pt x="40930" y="66830"/>
                </a:cubicBezTo>
                <a:cubicBezTo>
                  <a:pt x="40930" y="67208"/>
                  <a:pt x="41214" y="67586"/>
                  <a:pt x="41686" y="67586"/>
                </a:cubicBezTo>
                <a:cubicBezTo>
                  <a:pt x="42064" y="67586"/>
                  <a:pt x="42348" y="67208"/>
                  <a:pt x="42348" y="66830"/>
                </a:cubicBezTo>
                <a:cubicBezTo>
                  <a:pt x="42253" y="66546"/>
                  <a:pt x="42064" y="66168"/>
                  <a:pt x="41686" y="66168"/>
                </a:cubicBezTo>
                <a:close/>
                <a:moveTo>
                  <a:pt x="48681" y="66168"/>
                </a:moveTo>
                <a:cubicBezTo>
                  <a:pt x="48303" y="66168"/>
                  <a:pt x="47925" y="66546"/>
                  <a:pt x="47925" y="66830"/>
                </a:cubicBezTo>
                <a:cubicBezTo>
                  <a:pt x="47925" y="67208"/>
                  <a:pt x="48114" y="67586"/>
                  <a:pt x="48681" y="67586"/>
                </a:cubicBezTo>
                <a:cubicBezTo>
                  <a:pt x="48965" y="67586"/>
                  <a:pt x="49343" y="67208"/>
                  <a:pt x="49343" y="66830"/>
                </a:cubicBezTo>
                <a:cubicBezTo>
                  <a:pt x="49248" y="66546"/>
                  <a:pt x="48965" y="66168"/>
                  <a:pt x="48681" y="66168"/>
                </a:cubicBezTo>
                <a:close/>
                <a:moveTo>
                  <a:pt x="55581" y="66168"/>
                </a:moveTo>
                <a:cubicBezTo>
                  <a:pt x="55298" y="66168"/>
                  <a:pt x="54920" y="66546"/>
                  <a:pt x="54920" y="66830"/>
                </a:cubicBezTo>
                <a:cubicBezTo>
                  <a:pt x="54920" y="67208"/>
                  <a:pt x="55109" y="67586"/>
                  <a:pt x="55581" y="67586"/>
                </a:cubicBezTo>
                <a:cubicBezTo>
                  <a:pt x="55960" y="67586"/>
                  <a:pt x="56338" y="67208"/>
                  <a:pt x="56338" y="66830"/>
                </a:cubicBezTo>
                <a:cubicBezTo>
                  <a:pt x="56243" y="66546"/>
                  <a:pt x="55960" y="66168"/>
                  <a:pt x="55581" y="66168"/>
                </a:cubicBezTo>
                <a:close/>
                <a:moveTo>
                  <a:pt x="17204" y="67964"/>
                </a:moveTo>
                <a:cubicBezTo>
                  <a:pt x="17110" y="67964"/>
                  <a:pt x="16826" y="68058"/>
                  <a:pt x="16732" y="68153"/>
                </a:cubicBezTo>
                <a:cubicBezTo>
                  <a:pt x="16826" y="68247"/>
                  <a:pt x="17110" y="68436"/>
                  <a:pt x="17204" y="68436"/>
                </a:cubicBezTo>
                <a:cubicBezTo>
                  <a:pt x="17488" y="68531"/>
                  <a:pt x="17582" y="68625"/>
                  <a:pt x="17771" y="68720"/>
                </a:cubicBezTo>
                <a:cubicBezTo>
                  <a:pt x="17771" y="68625"/>
                  <a:pt x="17960" y="68625"/>
                  <a:pt x="17960" y="68625"/>
                </a:cubicBezTo>
                <a:cubicBezTo>
                  <a:pt x="17771" y="68247"/>
                  <a:pt x="17582" y="67964"/>
                  <a:pt x="17204" y="67964"/>
                </a:cubicBezTo>
                <a:close/>
                <a:moveTo>
                  <a:pt x="24199" y="67964"/>
                </a:moveTo>
                <a:cubicBezTo>
                  <a:pt x="23821" y="67964"/>
                  <a:pt x="23443" y="68247"/>
                  <a:pt x="23443" y="68625"/>
                </a:cubicBezTo>
                <a:cubicBezTo>
                  <a:pt x="23443" y="69004"/>
                  <a:pt x="23726" y="69382"/>
                  <a:pt x="24199" y="69382"/>
                </a:cubicBezTo>
                <a:cubicBezTo>
                  <a:pt x="24577" y="69382"/>
                  <a:pt x="24861" y="69004"/>
                  <a:pt x="24861" y="68625"/>
                </a:cubicBezTo>
                <a:cubicBezTo>
                  <a:pt x="24766" y="68247"/>
                  <a:pt x="24577" y="67964"/>
                  <a:pt x="24199" y="67964"/>
                </a:cubicBezTo>
                <a:close/>
                <a:moveTo>
                  <a:pt x="31099" y="67964"/>
                </a:moveTo>
                <a:cubicBezTo>
                  <a:pt x="30816" y="67964"/>
                  <a:pt x="30438" y="68247"/>
                  <a:pt x="30438" y="68625"/>
                </a:cubicBezTo>
                <a:cubicBezTo>
                  <a:pt x="30438" y="69004"/>
                  <a:pt x="30627" y="69382"/>
                  <a:pt x="31099" y="69382"/>
                </a:cubicBezTo>
                <a:cubicBezTo>
                  <a:pt x="31478" y="69382"/>
                  <a:pt x="31856" y="69004"/>
                  <a:pt x="31856" y="68625"/>
                </a:cubicBezTo>
                <a:cubicBezTo>
                  <a:pt x="31761" y="68247"/>
                  <a:pt x="31478" y="67964"/>
                  <a:pt x="31099" y="67964"/>
                </a:cubicBezTo>
                <a:close/>
                <a:moveTo>
                  <a:pt x="38094" y="67964"/>
                </a:moveTo>
                <a:cubicBezTo>
                  <a:pt x="37811" y="67964"/>
                  <a:pt x="37433" y="68247"/>
                  <a:pt x="37433" y="68625"/>
                </a:cubicBezTo>
                <a:cubicBezTo>
                  <a:pt x="37433" y="69004"/>
                  <a:pt x="37622" y="69382"/>
                  <a:pt x="38094" y="69382"/>
                </a:cubicBezTo>
                <a:cubicBezTo>
                  <a:pt x="38472" y="69382"/>
                  <a:pt x="38851" y="69004"/>
                  <a:pt x="38851" y="68625"/>
                </a:cubicBezTo>
                <a:cubicBezTo>
                  <a:pt x="38851" y="68247"/>
                  <a:pt x="38472" y="67964"/>
                  <a:pt x="38094" y="67964"/>
                </a:cubicBezTo>
                <a:close/>
                <a:moveTo>
                  <a:pt x="45089" y="67964"/>
                </a:moveTo>
                <a:cubicBezTo>
                  <a:pt x="44711" y="67964"/>
                  <a:pt x="44333" y="68247"/>
                  <a:pt x="44333" y="68625"/>
                </a:cubicBezTo>
                <a:cubicBezTo>
                  <a:pt x="44333" y="69004"/>
                  <a:pt x="44617" y="69382"/>
                  <a:pt x="45089" y="69382"/>
                </a:cubicBezTo>
                <a:cubicBezTo>
                  <a:pt x="45467" y="69382"/>
                  <a:pt x="45845" y="69004"/>
                  <a:pt x="45845" y="68625"/>
                </a:cubicBezTo>
                <a:cubicBezTo>
                  <a:pt x="45845" y="68247"/>
                  <a:pt x="45467" y="67964"/>
                  <a:pt x="45089" y="67964"/>
                </a:cubicBezTo>
                <a:close/>
                <a:moveTo>
                  <a:pt x="52084" y="67964"/>
                </a:moveTo>
                <a:cubicBezTo>
                  <a:pt x="51706" y="67964"/>
                  <a:pt x="51328" y="68247"/>
                  <a:pt x="51328" y="68625"/>
                </a:cubicBezTo>
                <a:cubicBezTo>
                  <a:pt x="51328" y="69004"/>
                  <a:pt x="51611" y="69382"/>
                  <a:pt x="52084" y="69382"/>
                </a:cubicBezTo>
                <a:cubicBezTo>
                  <a:pt x="52462" y="69382"/>
                  <a:pt x="52746" y="69004"/>
                  <a:pt x="52746" y="68625"/>
                </a:cubicBezTo>
                <a:cubicBezTo>
                  <a:pt x="52746" y="68247"/>
                  <a:pt x="52368" y="67964"/>
                  <a:pt x="52084" y="67964"/>
                </a:cubicBezTo>
                <a:close/>
                <a:moveTo>
                  <a:pt x="20607" y="69665"/>
                </a:moveTo>
                <a:cubicBezTo>
                  <a:pt x="20418" y="69665"/>
                  <a:pt x="20135" y="69949"/>
                  <a:pt x="20040" y="70138"/>
                </a:cubicBezTo>
                <a:cubicBezTo>
                  <a:pt x="20418" y="70421"/>
                  <a:pt x="20796" y="70516"/>
                  <a:pt x="21080" y="70611"/>
                </a:cubicBezTo>
                <a:cubicBezTo>
                  <a:pt x="21080" y="70516"/>
                  <a:pt x="21269" y="70421"/>
                  <a:pt x="21269" y="70327"/>
                </a:cubicBezTo>
                <a:cubicBezTo>
                  <a:pt x="21363" y="69949"/>
                  <a:pt x="21080" y="69665"/>
                  <a:pt x="20607" y="69665"/>
                </a:cubicBezTo>
                <a:close/>
                <a:moveTo>
                  <a:pt x="27602" y="69665"/>
                </a:moveTo>
                <a:cubicBezTo>
                  <a:pt x="27224" y="69665"/>
                  <a:pt x="26846" y="70043"/>
                  <a:pt x="26846" y="70421"/>
                </a:cubicBezTo>
                <a:cubicBezTo>
                  <a:pt x="26846" y="70800"/>
                  <a:pt x="27129" y="71083"/>
                  <a:pt x="27602" y="71083"/>
                </a:cubicBezTo>
                <a:cubicBezTo>
                  <a:pt x="27980" y="71083"/>
                  <a:pt x="28358" y="70800"/>
                  <a:pt x="28358" y="70421"/>
                </a:cubicBezTo>
                <a:cubicBezTo>
                  <a:pt x="28358" y="69949"/>
                  <a:pt x="28075" y="69665"/>
                  <a:pt x="27602" y="69665"/>
                </a:cubicBezTo>
                <a:close/>
                <a:moveTo>
                  <a:pt x="34691" y="69665"/>
                </a:moveTo>
                <a:cubicBezTo>
                  <a:pt x="34313" y="69665"/>
                  <a:pt x="33935" y="70043"/>
                  <a:pt x="33935" y="70421"/>
                </a:cubicBezTo>
                <a:cubicBezTo>
                  <a:pt x="33935" y="70800"/>
                  <a:pt x="34219" y="71083"/>
                  <a:pt x="34691" y="71083"/>
                </a:cubicBezTo>
                <a:cubicBezTo>
                  <a:pt x="35070" y="71083"/>
                  <a:pt x="35448" y="70800"/>
                  <a:pt x="35448" y="70421"/>
                </a:cubicBezTo>
                <a:cubicBezTo>
                  <a:pt x="35259" y="69949"/>
                  <a:pt x="35070" y="69665"/>
                  <a:pt x="34691" y="69665"/>
                </a:cubicBezTo>
                <a:close/>
                <a:moveTo>
                  <a:pt x="41686" y="69665"/>
                </a:moveTo>
                <a:cubicBezTo>
                  <a:pt x="41308" y="69665"/>
                  <a:pt x="40930" y="70043"/>
                  <a:pt x="40930" y="70421"/>
                </a:cubicBezTo>
                <a:cubicBezTo>
                  <a:pt x="40930" y="70800"/>
                  <a:pt x="41214" y="71083"/>
                  <a:pt x="41686" y="71083"/>
                </a:cubicBezTo>
                <a:cubicBezTo>
                  <a:pt x="42064" y="71083"/>
                  <a:pt x="42348" y="70800"/>
                  <a:pt x="42348" y="70421"/>
                </a:cubicBezTo>
                <a:cubicBezTo>
                  <a:pt x="42253" y="69949"/>
                  <a:pt x="42064" y="69665"/>
                  <a:pt x="41686" y="69665"/>
                </a:cubicBezTo>
                <a:close/>
                <a:moveTo>
                  <a:pt x="48681" y="69665"/>
                </a:moveTo>
                <a:cubicBezTo>
                  <a:pt x="48303" y="69665"/>
                  <a:pt x="47925" y="70043"/>
                  <a:pt x="47925" y="70421"/>
                </a:cubicBezTo>
                <a:cubicBezTo>
                  <a:pt x="47925" y="70800"/>
                  <a:pt x="48114" y="71083"/>
                  <a:pt x="48681" y="71083"/>
                </a:cubicBezTo>
                <a:cubicBezTo>
                  <a:pt x="48965" y="71083"/>
                  <a:pt x="49343" y="70800"/>
                  <a:pt x="49343" y="70421"/>
                </a:cubicBezTo>
                <a:cubicBezTo>
                  <a:pt x="49248" y="69949"/>
                  <a:pt x="48965" y="69665"/>
                  <a:pt x="48681" y="69665"/>
                </a:cubicBezTo>
                <a:close/>
                <a:moveTo>
                  <a:pt x="24199" y="71367"/>
                </a:moveTo>
                <a:cubicBezTo>
                  <a:pt x="23916" y="71367"/>
                  <a:pt x="23821" y="71461"/>
                  <a:pt x="23726" y="71556"/>
                </a:cubicBezTo>
                <a:cubicBezTo>
                  <a:pt x="23821" y="71745"/>
                  <a:pt x="24105" y="71745"/>
                  <a:pt x="24199" y="71839"/>
                </a:cubicBezTo>
                <a:cubicBezTo>
                  <a:pt x="24388" y="71934"/>
                  <a:pt x="24672" y="71934"/>
                  <a:pt x="24766" y="72028"/>
                </a:cubicBezTo>
                <a:cubicBezTo>
                  <a:pt x="24766" y="71745"/>
                  <a:pt x="24577" y="71367"/>
                  <a:pt x="24199" y="71367"/>
                </a:cubicBezTo>
                <a:close/>
                <a:moveTo>
                  <a:pt x="31099" y="71367"/>
                </a:moveTo>
                <a:cubicBezTo>
                  <a:pt x="30816" y="71367"/>
                  <a:pt x="30438" y="71745"/>
                  <a:pt x="30438" y="72028"/>
                </a:cubicBezTo>
                <a:cubicBezTo>
                  <a:pt x="30438" y="72406"/>
                  <a:pt x="30627" y="72785"/>
                  <a:pt x="31099" y="72785"/>
                </a:cubicBezTo>
                <a:cubicBezTo>
                  <a:pt x="31478" y="72785"/>
                  <a:pt x="31856" y="72406"/>
                  <a:pt x="31856" y="72028"/>
                </a:cubicBezTo>
                <a:cubicBezTo>
                  <a:pt x="31761" y="71745"/>
                  <a:pt x="31478" y="71367"/>
                  <a:pt x="31099" y="71367"/>
                </a:cubicBezTo>
                <a:close/>
                <a:moveTo>
                  <a:pt x="38094" y="71367"/>
                </a:moveTo>
                <a:cubicBezTo>
                  <a:pt x="37811" y="71367"/>
                  <a:pt x="37433" y="71745"/>
                  <a:pt x="37433" y="72028"/>
                </a:cubicBezTo>
                <a:cubicBezTo>
                  <a:pt x="37433" y="72406"/>
                  <a:pt x="37622" y="72785"/>
                  <a:pt x="38094" y="72785"/>
                </a:cubicBezTo>
                <a:cubicBezTo>
                  <a:pt x="38472" y="72785"/>
                  <a:pt x="38851" y="72406"/>
                  <a:pt x="38851" y="72028"/>
                </a:cubicBezTo>
                <a:cubicBezTo>
                  <a:pt x="38851" y="71745"/>
                  <a:pt x="38472" y="71367"/>
                  <a:pt x="38094" y="71367"/>
                </a:cubicBezTo>
                <a:close/>
                <a:moveTo>
                  <a:pt x="45089" y="71367"/>
                </a:moveTo>
                <a:cubicBezTo>
                  <a:pt x="44711" y="71367"/>
                  <a:pt x="44333" y="71745"/>
                  <a:pt x="44333" y="72028"/>
                </a:cubicBezTo>
                <a:cubicBezTo>
                  <a:pt x="44333" y="72406"/>
                  <a:pt x="44617" y="72785"/>
                  <a:pt x="45089" y="72785"/>
                </a:cubicBezTo>
                <a:cubicBezTo>
                  <a:pt x="45467" y="72785"/>
                  <a:pt x="45845" y="72406"/>
                  <a:pt x="45845" y="72028"/>
                </a:cubicBezTo>
                <a:cubicBezTo>
                  <a:pt x="45845" y="71745"/>
                  <a:pt x="45467" y="71367"/>
                  <a:pt x="45089" y="71367"/>
                </a:cubicBezTo>
                <a:close/>
                <a:moveTo>
                  <a:pt x="41686" y="73163"/>
                </a:moveTo>
                <a:cubicBezTo>
                  <a:pt x="41308" y="73163"/>
                  <a:pt x="40930" y="73446"/>
                  <a:pt x="40930" y="73824"/>
                </a:cubicBezTo>
                <a:cubicBezTo>
                  <a:pt x="40930" y="73919"/>
                  <a:pt x="41119" y="74108"/>
                  <a:pt x="41119" y="74108"/>
                </a:cubicBezTo>
                <a:cubicBezTo>
                  <a:pt x="41403" y="74108"/>
                  <a:pt x="41875" y="73919"/>
                  <a:pt x="42253" y="73919"/>
                </a:cubicBezTo>
                <a:lnTo>
                  <a:pt x="42253" y="73824"/>
                </a:lnTo>
                <a:cubicBezTo>
                  <a:pt x="42253" y="73446"/>
                  <a:pt x="42064" y="73163"/>
                  <a:pt x="41686" y="73163"/>
                </a:cubicBezTo>
                <a:close/>
                <a:moveTo>
                  <a:pt x="34691" y="73163"/>
                </a:moveTo>
                <a:cubicBezTo>
                  <a:pt x="34313" y="73163"/>
                  <a:pt x="33935" y="73446"/>
                  <a:pt x="33935" y="73824"/>
                </a:cubicBezTo>
                <a:cubicBezTo>
                  <a:pt x="33935" y="73919"/>
                  <a:pt x="34124" y="74108"/>
                  <a:pt x="34124" y="74202"/>
                </a:cubicBezTo>
                <a:lnTo>
                  <a:pt x="35164" y="74202"/>
                </a:lnTo>
                <a:cubicBezTo>
                  <a:pt x="35259" y="74108"/>
                  <a:pt x="35259" y="73919"/>
                  <a:pt x="35259" y="73824"/>
                </a:cubicBezTo>
                <a:cubicBezTo>
                  <a:pt x="35259" y="73446"/>
                  <a:pt x="35070" y="73163"/>
                  <a:pt x="34691" y="7316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4650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67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67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08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122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49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75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70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522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169100" y="1309421"/>
            <a:ext cx="6641200" cy="28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5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337869" y="5192417"/>
            <a:ext cx="5783600" cy="6300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1169100" y="4285379"/>
            <a:ext cx="6641200" cy="5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 i="1">
                <a:solidFill>
                  <a:schemeClr val="dk2"/>
                </a:solidFill>
                <a:latin typeface="Oxanium"/>
                <a:ea typeface="Oxanium"/>
                <a:cs typeface="Oxanium"/>
                <a:sym typeface="Oxan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rot="10422236">
            <a:off x="-1906635" y="-1525622"/>
            <a:ext cx="4668644" cy="4181860"/>
          </a:xfrm>
          <a:custGeom>
            <a:avLst/>
            <a:gdLst/>
            <a:ahLst/>
            <a:cxnLst/>
            <a:rect l="l" t="t" r="r" b="b"/>
            <a:pathLst>
              <a:path w="68296" h="61175" extrusionOk="0">
                <a:moveTo>
                  <a:pt x="44601" y="0"/>
                </a:moveTo>
                <a:cubicBezTo>
                  <a:pt x="41724" y="0"/>
                  <a:pt x="39185" y="678"/>
                  <a:pt x="37156" y="2019"/>
                </a:cubicBezTo>
                <a:cubicBezTo>
                  <a:pt x="33334" y="4566"/>
                  <a:pt x="32536" y="8521"/>
                  <a:pt x="31694" y="12709"/>
                </a:cubicBezTo>
                <a:cubicBezTo>
                  <a:pt x="30930" y="16519"/>
                  <a:pt x="30143" y="20463"/>
                  <a:pt x="26931" y="23454"/>
                </a:cubicBezTo>
                <a:cubicBezTo>
                  <a:pt x="25247" y="25022"/>
                  <a:pt x="23392" y="25490"/>
                  <a:pt x="21426" y="25490"/>
                </a:cubicBezTo>
                <a:cubicBezTo>
                  <a:pt x="20003" y="25490"/>
                  <a:pt x="18522" y="25245"/>
                  <a:pt x="17005" y="24994"/>
                </a:cubicBezTo>
                <a:cubicBezTo>
                  <a:pt x="15435" y="24737"/>
                  <a:pt x="13843" y="24476"/>
                  <a:pt x="12257" y="24476"/>
                </a:cubicBezTo>
                <a:cubicBezTo>
                  <a:pt x="10217" y="24476"/>
                  <a:pt x="8185" y="24907"/>
                  <a:pt x="6216" y="26334"/>
                </a:cubicBezTo>
                <a:cubicBezTo>
                  <a:pt x="2493" y="29026"/>
                  <a:pt x="1" y="34155"/>
                  <a:pt x="411" y="38265"/>
                </a:cubicBezTo>
                <a:cubicBezTo>
                  <a:pt x="710" y="41267"/>
                  <a:pt x="2593" y="44601"/>
                  <a:pt x="5839" y="47925"/>
                </a:cubicBezTo>
                <a:cubicBezTo>
                  <a:pt x="9040" y="51192"/>
                  <a:pt x="13272" y="54150"/>
                  <a:pt x="18091" y="56465"/>
                </a:cubicBezTo>
                <a:cubicBezTo>
                  <a:pt x="24592" y="59605"/>
                  <a:pt x="31183" y="61175"/>
                  <a:pt x="37312" y="61175"/>
                </a:cubicBezTo>
                <a:cubicBezTo>
                  <a:pt x="43381" y="61175"/>
                  <a:pt x="48998" y="59635"/>
                  <a:pt x="53628" y="56554"/>
                </a:cubicBezTo>
                <a:cubicBezTo>
                  <a:pt x="60386" y="52068"/>
                  <a:pt x="65349" y="44147"/>
                  <a:pt x="67232" y="34820"/>
                </a:cubicBezTo>
                <a:cubicBezTo>
                  <a:pt x="68240" y="29868"/>
                  <a:pt x="68295" y="24894"/>
                  <a:pt x="67475" y="20430"/>
                </a:cubicBezTo>
                <a:cubicBezTo>
                  <a:pt x="66833" y="16918"/>
                  <a:pt x="65648" y="13706"/>
                  <a:pt x="63964" y="11047"/>
                </a:cubicBezTo>
                <a:cubicBezTo>
                  <a:pt x="60042" y="4866"/>
                  <a:pt x="55157" y="2284"/>
                  <a:pt x="51756" y="1210"/>
                </a:cubicBezTo>
                <a:cubicBezTo>
                  <a:pt x="49224" y="401"/>
                  <a:pt x="46812" y="0"/>
                  <a:pt x="446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rot="-947736">
            <a:off x="8509561" y="3564501"/>
            <a:ext cx="4654611" cy="4288327"/>
          </a:xfrm>
          <a:custGeom>
            <a:avLst/>
            <a:gdLst/>
            <a:ahLst/>
            <a:cxnLst/>
            <a:rect l="l" t="t" r="r" b="b"/>
            <a:pathLst>
              <a:path w="67287" h="61992" extrusionOk="0">
                <a:moveTo>
                  <a:pt x="42675" y="1"/>
                </a:moveTo>
                <a:cubicBezTo>
                  <a:pt x="38812" y="1"/>
                  <a:pt x="35539" y="1020"/>
                  <a:pt x="33201" y="3003"/>
                </a:cubicBezTo>
                <a:cubicBezTo>
                  <a:pt x="29689" y="5972"/>
                  <a:pt x="29368" y="9993"/>
                  <a:pt x="29013" y="14247"/>
                </a:cubicBezTo>
                <a:cubicBezTo>
                  <a:pt x="28692" y="18124"/>
                  <a:pt x="28360" y="22134"/>
                  <a:pt x="25524" y="25480"/>
                </a:cubicBezTo>
                <a:cubicBezTo>
                  <a:pt x="23541" y="27804"/>
                  <a:pt x="21031" y="28237"/>
                  <a:pt x="18309" y="28237"/>
                </a:cubicBezTo>
                <a:cubicBezTo>
                  <a:pt x="17503" y="28237"/>
                  <a:pt x="16677" y="28199"/>
                  <a:pt x="15842" y="28161"/>
                </a:cubicBezTo>
                <a:cubicBezTo>
                  <a:pt x="14973" y="28118"/>
                  <a:pt x="14098" y="28076"/>
                  <a:pt x="13226" y="28076"/>
                </a:cubicBezTo>
                <a:cubicBezTo>
                  <a:pt x="10450" y="28076"/>
                  <a:pt x="7701" y="28505"/>
                  <a:pt x="5274" y="30731"/>
                </a:cubicBezTo>
                <a:cubicBezTo>
                  <a:pt x="1884" y="33843"/>
                  <a:pt x="1" y="39227"/>
                  <a:pt x="887" y="43259"/>
                </a:cubicBezTo>
                <a:cubicBezTo>
                  <a:pt x="1540" y="46206"/>
                  <a:pt x="3789" y="49297"/>
                  <a:pt x="7401" y="52221"/>
                </a:cubicBezTo>
                <a:cubicBezTo>
                  <a:pt x="10956" y="55090"/>
                  <a:pt x="15509" y="57539"/>
                  <a:pt x="20550" y="59289"/>
                </a:cubicBezTo>
                <a:cubicBezTo>
                  <a:pt x="25775" y="61100"/>
                  <a:pt x="30944" y="61992"/>
                  <a:pt x="35814" y="61992"/>
                </a:cubicBezTo>
                <a:cubicBezTo>
                  <a:pt x="43601" y="61992"/>
                  <a:pt x="50622" y="59712"/>
                  <a:pt x="55877" y="55268"/>
                </a:cubicBezTo>
                <a:cubicBezTo>
                  <a:pt x="62058" y="50039"/>
                  <a:pt x="66068" y="41587"/>
                  <a:pt x="66866" y="32104"/>
                </a:cubicBezTo>
                <a:cubicBezTo>
                  <a:pt x="67287" y="27064"/>
                  <a:pt x="66766" y="22123"/>
                  <a:pt x="65437" y="17770"/>
                </a:cubicBezTo>
                <a:cubicBezTo>
                  <a:pt x="64395" y="14358"/>
                  <a:pt x="62845" y="11311"/>
                  <a:pt x="60862" y="8863"/>
                </a:cubicBezTo>
                <a:cubicBezTo>
                  <a:pt x="56253" y="3180"/>
                  <a:pt x="51102" y="1186"/>
                  <a:pt x="47602" y="500"/>
                </a:cubicBezTo>
                <a:cubicBezTo>
                  <a:pt x="45879" y="166"/>
                  <a:pt x="44229" y="1"/>
                  <a:pt x="4267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-845695" y="4921114"/>
            <a:ext cx="1429152" cy="1438301"/>
          </a:xfrm>
          <a:custGeom>
            <a:avLst/>
            <a:gdLst/>
            <a:ahLst/>
            <a:cxnLst/>
            <a:rect l="l" t="t" r="r" b="b"/>
            <a:pathLst>
              <a:path w="73731" h="74203" extrusionOk="0">
                <a:moveTo>
                  <a:pt x="28358" y="662"/>
                </a:moveTo>
                <a:cubicBezTo>
                  <a:pt x="27980" y="851"/>
                  <a:pt x="27602" y="946"/>
                  <a:pt x="27129" y="946"/>
                </a:cubicBezTo>
                <a:cubicBezTo>
                  <a:pt x="27224" y="1040"/>
                  <a:pt x="27413" y="1135"/>
                  <a:pt x="27602" y="1135"/>
                </a:cubicBezTo>
                <a:cubicBezTo>
                  <a:pt x="27667" y="1151"/>
                  <a:pt x="27726" y="1159"/>
                  <a:pt x="27781" y="1159"/>
                </a:cubicBezTo>
                <a:cubicBezTo>
                  <a:pt x="28045" y="1159"/>
                  <a:pt x="28202" y="975"/>
                  <a:pt x="28358" y="662"/>
                </a:cubicBezTo>
                <a:close/>
                <a:moveTo>
                  <a:pt x="34691" y="0"/>
                </a:moveTo>
                <a:cubicBezTo>
                  <a:pt x="34313" y="0"/>
                  <a:pt x="33935" y="378"/>
                  <a:pt x="33935" y="662"/>
                </a:cubicBezTo>
                <a:cubicBezTo>
                  <a:pt x="33935" y="1040"/>
                  <a:pt x="34219" y="1418"/>
                  <a:pt x="34691" y="1418"/>
                </a:cubicBezTo>
                <a:cubicBezTo>
                  <a:pt x="35070" y="1418"/>
                  <a:pt x="35448" y="1040"/>
                  <a:pt x="35448" y="662"/>
                </a:cubicBezTo>
                <a:cubicBezTo>
                  <a:pt x="35259" y="189"/>
                  <a:pt x="35070" y="0"/>
                  <a:pt x="34691" y="0"/>
                </a:cubicBezTo>
                <a:close/>
                <a:moveTo>
                  <a:pt x="41686" y="0"/>
                </a:moveTo>
                <a:cubicBezTo>
                  <a:pt x="41308" y="0"/>
                  <a:pt x="40930" y="378"/>
                  <a:pt x="40930" y="662"/>
                </a:cubicBezTo>
                <a:cubicBezTo>
                  <a:pt x="40930" y="1040"/>
                  <a:pt x="41214" y="1418"/>
                  <a:pt x="41686" y="1418"/>
                </a:cubicBezTo>
                <a:cubicBezTo>
                  <a:pt x="42064" y="1418"/>
                  <a:pt x="42348" y="1040"/>
                  <a:pt x="42348" y="662"/>
                </a:cubicBezTo>
                <a:cubicBezTo>
                  <a:pt x="42253" y="189"/>
                  <a:pt x="42064" y="0"/>
                  <a:pt x="41686" y="0"/>
                </a:cubicBezTo>
                <a:close/>
                <a:moveTo>
                  <a:pt x="24577" y="1891"/>
                </a:moveTo>
                <a:cubicBezTo>
                  <a:pt x="24388" y="1891"/>
                  <a:pt x="24294" y="1891"/>
                  <a:pt x="24199" y="1985"/>
                </a:cubicBezTo>
                <a:cubicBezTo>
                  <a:pt x="23916" y="2080"/>
                  <a:pt x="23821" y="2080"/>
                  <a:pt x="23632" y="2269"/>
                </a:cubicBezTo>
                <a:lnTo>
                  <a:pt x="23443" y="2363"/>
                </a:lnTo>
                <a:cubicBezTo>
                  <a:pt x="23443" y="2742"/>
                  <a:pt x="23726" y="3025"/>
                  <a:pt x="24199" y="3025"/>
                </a:cubicBezTo>
                <a:cubicBezTo>
                  <a:pt x="24577" y="3025"/>
                  <a:pt x="24861" y="2742"/>
                  <a:pt x="24861" y="2363"/>
                </a:cubicBezTo>
                <a:cubicBezTo>
                  <a:pt x="24861" y="2080"/>
                  <a:pt x="24766" y="1985"/>
                  <a:pt x="24577" y="1891"/>
                </a:cubicBezTo>
                <a:close/>
                <a:moveTo>
                  <a:pt x="31099" y="1607"/>
                </a:moveTo>
                <a:cubicBezTo>
                  <a:pt x="30816" y="1607"/>
                  <a:pt x="30438" y="1985"/>
                  <a:pt x="30438" y="2363"/>
                </a:cubicBezTo>
                <a:cubicBezTo>
                  <a:pt x="30438" y="2742"/>
                  <a:pt x="30627" y="3025"/>
                  <a:pt x="31099" y="3025"/>
                </a:cubicBezTo>
                <a:cubicBezTo>
                  <a:pt x="31478" y="3025"/>
                  <a:pt x="31856" y="2742"/>
                  <a:pt x="31856" y="2363"/>
                </a:cubicBezTo>
                <a:cubicBezTo>
                  <a:pt x="31761" y="1985"/>
                  <a:pt x="31478" y="1607"/>
                  <a:pt x="31099" y="1607"/>
                </a:cubicBezTo>
                <a:close/>
                <a:moveTo>
                  <a:pt x="38094" y="1607"/>
                </a:moveTo>
                <a:cubicBezTo>
                  <a:pt x="37811" y="1607"/>
                  <a:pt x="37433" y="1985"/>
                  <a:pt x="37433" y="2363"/>
                </a:cubicBezTo>
                <a:cubicBezTo>
                  <a:pt x="37433" y="2742"/>
                  <a:pt x="37622" y="3025"/>
                  <a:pt x="38094" y="3025"/>
                </a:cubicBezTo>
                <a:cubicBezTo>
                  <a:pt x="38472" y="3025"/>
                  <a:pt x="38851" y="2742"/>
                  <a:pt x="38851" y="2363"/>
                </a:cubicBezTo>
                <a:cubicBezTo>
                  <a:pt x="38851" y="1985"/>
                  <a:pt x="38472" y="1607"/>
                  <a:pt x="38094" y="1607"/>
                </a:cubicBezTo>
                <a:close/>
                <a:moveTo>
                  <a:pt x="45089" y="1607"/>
                </a:moveTo>
                <a:cubicBezTo>
                  <a:pt x="44711" y="1607"/>
                  <a:pt x="44333" y="1985"/>
                  <a:pt x="44333" y="2363"/>
                </a:cubicBezTo>
                <a:cubicBezTo>
                  <a:pt x="44333" y="2742"/>
                  <a:pt x="44617" y="3025"/>
                  <a:pt x="45089" y="3025"/>
                </a:cubicBezTo>
                <a:cubicBezTo>
                  <a:pt x="45467" y="3025"/>
                  <a:pt x="45845" y="2742"/>
                  <a:pt x="45845" y="2363"/>
                </a:cubicBezTo>
                <a:cubicBezTo>
                  <a:pt x="45845" y="1985"/>
                  <a:pt x="45467" y="1607"/>
                  <a:pt x="45089" y="1607"/>
                </a:cubicBezTo>
                <a:close/>
                <a:moveTo>
                  <a:pt x="51328" y="2363"/>
                </a:moveTo>
                <a:cubicBezTo>
                  <a:pt x="51517" y="2742"/>
                  <a:pt x="51706" y="3025"/>
                  <a:pt x="52084" y="3025"/>
                </a:cubicBezTo>
                <a:cubicBezTo>
                  <a:pt x="52179" y="3025"/>
                  <a:pt x="52462" y="2931"/>
                  <a:pt x="52557" y="2836"/>
                </a:cubicBezTo>
                <a:cubicBezTo>
                  <a:pt x="52368" y="2647"/>
                  <a:pt x="52273" y="2647"/>
                  <a:pt x="52084" y="2553"/>
                </a:cubicBezTo>
                <a:cubicBezTo>
                  <a:pt x="51800" y="2458"/>
                  <a:pt x="51611" y="2363"/>
                  <a:pt x="51328" y="2363"/>
                </a:cubicBezTo>
                <a:close/>
                <a:moveTo>
                  <a:pt x="20796" y="3403"/>
                </a:moveTo>
                <a:cubicBezTo>
                  <a:pt x="20513" y="3498"/>
                  <a:pt x="20418" y="3687"/>
                  <a:pt x="20135" y="3687"/>
                </a:cubicBezTo>
                <a:cubicBezTo>
                  <a:pt x="20040" y="3781"/>
                  <a:pt x="20040" y="3876"/>
                  <a:pt x="20040" y="3970"/>
                </a:cubicBezTo>
                <a:cubicBezTo>
                  <a:pt x="20040" y="4349"/>
                  <a:pt x="20324" y="4727"/>
                  <a:pt x="20796" y="4727"/>
                </a:cubicBezTo>
                <a:cubicBezTo>
                  <a:pt x="21080" y="4727"/>
                  <a:pt x="21458" y="4349"/>
                  <a:pt x="21458" y="3970"/>
                </a:cubicBezTo>
                <a:cubicBezTo>
                  <a:pt x="21363" y="3781"/>
                  <a:pt x="21080" y="3498"/>
                  <a:pt x="20796" y="3403"/>
                </a:cubicBezTo>
                <a:close/>
                <a:moveTo>
                  <a:pt x="54920" y="3970"/>
                </a:moveTo>
                <a:lnTo>
                  <a:pt x="54920" y="4159"/>
                </a:lnTo>
                <a:cubicBezTo>
                  <a:pt x="54920" y="4443"/>
                  <a:pt x="55298" y="4727"/>
                  <a:pt x="55581" y="4727"/>
                </a:cubicBezTo>
                <a:cubicBezTo>
                  <a:pt x="55771" y="4727"/>
                  <a:pt x="55865" y="4632"/>
                  <a:pt x="55960" y="4632"/>
                </a:cubicBezTo>
                <a:cubicBezTo>
                  <a:pt x="55771" y="4443"/>
                  <a:pt x="55392" y="4254"/>
                  <a:pt x="55109" y="4159"/>
                </a:cubicBezTo>
                <a:cubicBezTo>
                  <a:pt x="55109" y="4159"/>
                  <a:pt x="55014" y="4159"/>
                  <a:pt x="54920" y="3970"/>
                </a:cubicBezTo>
                <a:close/>
                <a:moveTo>
                  <a:pt x="27602" y="3403"/>
                </a:moveTo>
                <a:cubicBezTo>
                  <a:pt x="27224" y="3403"/>
                  <a:pt x="26846" y="3781"/>
                  <a:pt x="26846" y="4159"/>
                </a:cubicBezTo>
                <a:cubicBezTo>
                  <a:pt x="26846" y="4443"/>
                  <a:pt x="27129" y="4821"/>
                  <a:pt x="27602" y="4821"/>
                </a:cubicBezTo>
                <a:cubicBezTo>
                  <a:pt x="27980" y="4821"/>
                  <a:pt x="28358" y="4443"/>
                  <a:pt x="28358" y="4159"/>
                </a:cubicBezTo>
                <a:cubicBezTo>
                  <a:pt x="28358" y="3781"/>
                  <a:pt x="28075" y="3403"/>
                  <a:pt x="27602" y="3403"/>
                </a:cubicBezTo>
                <a:close/>
                <a:moveTo>
                  <a:pt x="34691" y="3403"/>
                </a:moveTo>
                <a:cubicBezTo>
                  <a:pt x="34313" y="3403"/>
                  <a:pt x="33935" y="3781"/>
                  <a:pt x="33935" y="4159"/>
                </a:cubicBezTo>
                <a:cubicBezTo>
                  <a:pt x="33935" y="4443"/>
                  <a:pt x="34219" y="4821"/>
                  <a:pt x="34691" y="4821"/>
                </a:cubicBezTo>
                <a:cubicBezTo>
                  <a:pt x="35070" y="4821"/>
                  <a:pt x="35448" y="4443"/>
                  <a:pt x="35448" y="4159"/>
                </a:cubicBezTo>
                <a:cubicBezTo>
                  <a:pt x="35259" y="3781"/>
                  <a:pt x="35070" y="3403"/>
                  <a:pt x="34691" y="3403"/>
                </a:cubicBezTo>
                <a:close/>
                <a:moveTo>
                  <a:pt x="41686" y="3403"/>
                </a:moveTo>
                <a:cubicBezTo>
                  <a:pt x="41308" y="3403"/>
                  <a:pt x="40930" y="3781"/>
                  <a:pt x="40930" y="4159"/>
                </a:cubicBezTo>
                <a:cubicBezTo>
                  <a:pt x="40930" y="4443"/>
                  <a:pt x="41214" y="4821"/>
                  <a:pt x="41686" y="4821"/>
                </a:cubicBezTo>
                <a:cubicBezTo>
                  <a:pt x="42064" y="4821"/>
                  <a:pt x="42348" y="4443"/>
                  <a:pt x="42348" y="4159"/>
                </a:cubicBezTo>
                <a:cubicBezTo>
                  <a:pt x="42253" y="3781"/>
                  <a:pt x="42064" y="3403"/>
                  <a:pt x="41686" y="3403"/>
                </a:cubicBezTo>
                <a:close/>
                <a:moveTo>
                  <a:pt x="48681" y="3403"/>
                </a:moveTo>
                <a:cubicBezTo>
                  <a:pt x="48303" y="3403"/>
                  <a:pt x="47925" y="3781"/>
                  <a:pt x="47925" y="4159"/>
                </a:cubicBezTo>
                <a:cubicBezTo>
                  <a:pt x="47925" y="4443"/>
                  <a:pt x="48114" y="4821"/>
                  <a:pt x="48681" y="4821"/>
                </a:cubicBezTo>
                <a:cubicBezTo>
                  <a:pt x="48965" y="4821"/>
                  <a:pt x="49343" y="4443"/>
                  <a:pt x="49343" y="4159"/>
                </a:cubicBezTo>
                <a:cubicBezTo>
                  <a:pt x="49248" y="3781"/>
                  <a:pt x="48965" y="3403"/>
                  <a:pt x="48681" y="3403"/>
                </a:cubicBezTo>
                <a:close/>
                <a:moveTo>
                  <a:pt x="17488" y="5294"/>
                </a:moveTo>
                <a:cubicBezTo>
                  <a:pt x="17299" y="5294"/>
                  <a:pt x="17204" y="5388"/>
                  <a:pt x="17204" y="5388"/>
                </a:cubicBezTo>
                <a:lnTo>
                  <a:pt x="16543" y="5766"/>
                </a:lnTo>
                <a:cubicBezTo>
                  <a:pt x="16543" y="6144"/>
                  <a:pt x="16732" y="6523"/>
                  <a:pt x="17204" y="6523"/>
                </a:cubicBezTo>
                <a:cubicBezTo>
                  <a:pt x="17582" y="6523"/>
                  <a:pt x="17960" y="6144"/>
                  <a:pt x="17960" y="5766"/>
                </a:cubicBezTo>
                <a:cubicBezTo>
                  <a:pt x="17771" y="5577"/>
                  <a:pt x="17677" y="5388"/>
                  <a:pt x="17488" y="5294"/>
                </a:cubicBezTo>
                <a:close/>
                <a:moveTo>
                  <a:pt x="24199" y="5199"/>
                </a:moveTo>
                <a:cubicBezTo>
                  <a:pt x="23821" y="5199"/>
                  <a:pt x="23443" y="5577"/>
                  <a:pt x="23443" y="5861"/>
                </a:cubicBezTo>
                <a:cubicBezTo>
                  <a:pt x="23443" y="6239"/>
                  <a:pt x="23726" y="6617"/>
                  <a:pt x="24199" y="6617"/>
                </a:cubicBezTo>
                <a:cubicBezTo>
                  <a:pt x="24577" y="6617"/>
                  <a:pt x="24861" y="6239"/>
                  <a:pt x="24861" y="5861"/>
                </a:cubicBezTo>
                <a:cubicBezTo>
                  <a:pt x="24766" y="5388"/>
                  <a:pt x="24577" y="5199"/>
                  <a:pt x="24199" y="5199"/>
                </a:cubicBezTo>
                <a:close/>
                <a:moveTo>
                  <a:pt x="31099" y="5199"/>
                </a:moveTo>
                <a:cubicBezTo>
                  <a:pt x="30816" y="5199"/>
                  <a:pt x="30438" y="5577"/>
                  <a:pt x="30438" y="5861"/>
                </a:cubicBezTo>
                <a:cubicBezTo>
                  <a:pt x="30438" y="6239"/>
                  <a:pt x="30627" y="6617"/>
                  <a:pt x="31099" y="6617"/>
                </a:cubicBezTo>
                <a:cubicBezTo>
                  <a:pt x="31478" y="6617"/>
                  <a:pt x="31856" y="6239"/>
                  <a:pt x="31856" y="5861"/>
                </a:cubicBezTo>
                <a:cubicBezTo>
                  <a:pt x="31761" y="5388"/>
                  <a:pt x="31478" y="5199"/>
                  <a:pt x="31099" y="5199"/>
                </a:cubicBezTo>
                <a:close/>
                <a:moveTo>
                  <a:pt x="38094" y="5199"/>
                </a:moveTo>
                <a:cubicBezTo>
                  <a:pt x="37811" y="5199"/>
                  <a:pt x="37433" y="5577"/>
                  <a:pt x="37433" y="5861"/>
                </a:cubicBezTo>
                <a:cubicBezTo>
                  <a:pt x="37433" y="6239"/>
                  <a:pt x="37622" y="6617"/>
                  <a:pt x="38094" y="6617"/>
                </a:cubicBezTo>
                <a:cubicBezTo>
                  <a:pt x="38472" y="6617"/>
                  <a:pt x="38851" y="6239"/>
                  <a:pt x="38851" y="5861"/>
                </a:cubicBezTo>
                <a:cubicBezTo>
                  <a:pt x="38851" y="5388"/>
                  <a:pt x="38472" y="5199"/>
                  <a:pt x="38094" y="5199"/>
                </a:cubicBezTo>
                <a:close/>
                <a:moveTo>
                  <a:pt x="45089" y="5199"/>
                </a:moveTo>
                <a:cubicBezTo>
                  <a:pt x="44711" y="5199"/>
                  <a:pt x="44333" y="5577"/>
                  <a:pt x="44333" y="5861"/>
                </a:cubicBezTo>
                <a:cubicBezTo>
                  <a:pt x="44333" y="6239"/>
                  <a:pt x="44617" y="6617"/>
                  <a:pt x="45089" y="6617"/>
                </a:cubicBezTo>
                <a:cubicBezTo>
                  <a:pt x="45467" y="6617"/>
                  <a:pt x="45845" y="6239"/>
                  <a:pt x="45845" y="5861"/>
                </a:cubicBezTo>
                <a:cubicBezTo>
                  <a:pt x="45845" y="5388"/>
                  <a:pt x="45467" y="5199"/>
                  <a:pt x="45089" y="5199"/>
                </a:cubicBezTo>
                <a:close/>
                <a:moveTo>
                  <a:pt x="52084" y="5199"/>
                </a:moveTo>
                <a:cubicBezTo>
                  <a:pt x="51706" y="5199"/>
                  <a:pt x="51328" y="5577"/>
                  <a:pt x="51328" y="5861"/>
                </a:cubicBezTo>
                <a:cubicBezTo>
                  <a:pt x="51328" y="6239"/>
                  <a:pt x="51611" y="6617"/>
                  <a:pt x="52084" y="6617"/>
                </a:cubicBezTo>
                <a:cubicBezTo>
                  <a:pt x="52462" y="6617"/>
                  <a:pt x="52746" y="6239"/>
                  <a:pt x="52746" y="5861"/>
                </a:cubicBezTo>
                <a:cubicBezTo>
                  <a:pt x="52746" y="5388"/>
                  <a:pt x="52368" y="5199"/>
                  <a:pt x="52084" y="5199"/>
                </a:cubicBezTo>
                <a:close/>
                <a:moveTo>
                  <a:pt x="14368" y="7468"/>
                </a:moveTo>
                <a:cubicBezTo>
                  <a:pt x="13990" y="7657"/>
                  <a:pt x="13801" y="7940"/>
                  <a:pt x="13423" y="8130"/>
                </a:cubicBezTo>
                <a:cubicBezTo>
                  <a:pt x="13518" y="8130"/>
                  <a:pt x="13518" y="8224"/>
                  <a:pt x="13612" y="8224"/>
                </a:cubicBezTo>
                <a:cubicBezTo>
                  <a:pt x="13990" y="8224"/>
                  <a:pt x="14368" y="7940"/>
                  <a:pt x="14368" y="7562"/>
                </a:cubicBezTo>
                <a:lnTo>
                  <a:pt x="14368" y="7468"/>
                </a:lnTo>
                <a:close/>
                <a:moveTo>
                  <a:pt x="20607" y="6995"/>
                </a:moveTo>
                <a:cubicBezTo>
                  <a:pt x="20324" y="6995"/>
                  <a:pt x="19945" y="7279"/>
                  <a:pt x="19945" y="7657"/>
                </a:cubicBezTo>
                <a:cubicBezTo>
                  <a:pt x="19945" y="8035"/>
                  <a:pt x="20135" y="8413"/>
                  <a:pt x="20607" y="8413"/>
                </a:cubicBezTo>
                <a:cubicBezTo>
                  <a:pt x="20985" y="8413"/>
                  <a:pt x="21363" y="8035"/>
                  <a:pt x="21363" y="7657"/>
                </a:cubicBezTo>
                <a:cubicBezTo>
                  <a:pt x="21363" y="7184"/>
                  <a:pt x="21080" y="6995"/>
                  <a:pt x="20607" y="6995"/>
                </a:cubicBezTo>
                <a:close/>
                <a:moveTo>
                  <a:pt x="27602" y="6995"/>
                </a:moveTo>
                <a:cubicBezTo>
                  <a:pt x="27224" y="6995"/>
                  <a:pt x="26846" y="7279"/>
                  <a:pt x="26846" y="7657"/>
                </a:cubicBezTo>
                <a:cubicBezTo>
                  <a:pt x="26846" y="8035"/>
                  <a:pt x="27129" y="8413"/>
                  <a:pt x="27602" y="8413"/>
                </a:cubicBezTo>
                <a:cubicBezTo>
                  <a:pt x="27980" y="8413"/>
                  <a:pt x="28358" y="8035"/>
                  <a:pt x="28358" y="7657"/>
                </a:cubicBezTo>
                <a:cubicBezTo>
                  <a:pt x="28358" y="7184"/>
                  <a:pt x="28075" y="6995"/>
                  <a:pt x="27602" y="6995"/>
                </a:cubicBezTo>
                <a:close/>
                <a:moveTo>
                  <a:pt x="34691" y="6995"/>
                </a:moveTo>
                <a:cubicBezTo>
                  <a:pt x="34313" y="6995"/>
                  <a:pt x="33935" y="7279"/>
                  <a:pt x="33935" y="7657"/>
                </a:cubicBezTo>
                <a:cubicBezTo>
                  <a:pt x="33935" y="8035"/>
                  <a:pt x="34219" y="8413"/>
                  <a:pt x="34691" y="8413"/>
                </a:cubicBezTo>
                <a:cubicBezTo>
                  <a:pt x="35070" y="8413"/>
                  <a:pt x="35448" y="8035"/>
                  <a:pt x="35448" y="7657"/>
                </a:cubicBezTo>
                <a:cubicBezTo>
                  <a:pt x="35259" y="7184"/>
                  <a:pt x="35070" y="6995"/>
                  <a:pt x="34691" y="6995"/>
                </a:cubicBezTo>
                <a:close/>
                <a:moveTo>
                  <a:pt x="41686" y="6995"/>
                </a:moveTo>
                <a:cubicBezTo>
                  <a:pt x="41308" y="6995"/>
                  <a:pt x="40930" y="7279"/>
                  <a:pt x="40930" y="7657"/>
                </a:cubicBezTo>
                <a:cubicBezTo>
                  <a:pt x="40930" y="8035"/>
                  <a:pt x="41214" y="8413"/>
                  <a:pt x="41686" y="8413"/>
                </a:cubicBezTo>
                <a:cubicBezTo>
                  <a:pt x="42064" y="8413"/>
                  <a:pt x="42348" y="8035"/>
                  <a:pt x="42348" y="7657"/>
                </a:cubicBezTo>
                <a:cubicBezTo>
                  <a:pt x="42253" y="7184"/>
                  <a:pt x="42064" y="6995"/>
                  <a:pt x="41686" y="6995"/>
                </a:cubicBezTo>
                <a:close/>
                <a:moveTo>
                  <a:pt x="48681" y="6995"/>
                </a:moveTo>
                <a:cubicBezTo>
                  <a:pt x="48303" y="6995"/>
                  <a:pt x="47925" y="7279"/>
                  <a:pt x="47925" y="7657"/>
                </a:cubicBezTo>
                <a:cubicBezTo>
                  <a:pt x="47925" y="8035"/>
                  <a:pt x="48114" y="8413"/>
                  <a:pt x="48681" y="8413"/>
                </a:cubicBezTo>
                <a:cubicBezTo>
                  <a:pt x="48965" y="8413"/>
                  <a:pt x="49343" y="8035"/>
                  <a:pt x="49343" y="7657"/>
                </a:cubicBezTo>
                <a:cubicBezTo>
                  <a:pt x="49248" y="7184"/>
                  <a:pt x="48965" y="6995"/>
                  <a:pt x="48681" y="6995"/>
                </a:cubicBezTo>
                <a:close/>
                <a:moveTo>
                  <a:pt x="55581" y="6995"/>
                </a:moveTo>
                <a:cubicBezTo>
                  <a:pt x="55298" y="6995"/>
                  <a:pt x="54920" y="7279"/>
                  <a:pt x="54920" y="7657"/>
                </a:cubicBezTo>
                <a:cubicBezTo>
                  <a:pt x="54920" y="8035"/>
                  <a:pt x="55109" y="8413"/>
                  <a:pt x="55581" y="8413"/>
                </a:cubicBezTo>
                <a:cubicBezTo>
                  <a:pt x="55960" y="8413"/>
                  <a:pt x="56338" y="8035"/>
                  <a:pt x="56338" y="7657"/>
                </a:cubicBezTo>
                <a:cubicBezTo>
                  <a:pt x="56243" y="7184"/>
                  <a:pt x="55960" y="6995"/>
                  <a:pt x="55581" y="6995"/>
                </a:cubicBezTo>
                <a:close/>
                <a:moveTo>
                  <a:pt x="17204" y="8602"/>
                </a:moveTo>
                <a:cubicBezTo>
                  <a:pt x="16826" y="8602"/>
                  <a:pt x="16543" y="8980"/>
                  <a:pt x="16543" y="9358"/>
                </a:cubicBezTo>
                <a:cubicBezTo>
                  <a:pt x="16543" y="9642"/>
                  <a:pt x="16732" y="10020"/>
                  <a:pt x="17204" y="10020"/>
                </a:cubicBezTo>
                <a:cubicBezTo>
                  <a:pt x="17582" y="10020"/>
                  <a:pt x="17960" y="9642"/>
                  <a:pt x="17960" y="9358"/>
                </a:cubicBezTo>
                <a:cubicBezTo>
                  <a:pt x="17771" y="8980"/>
                  <a:pt x="17582" y="8602"/>
                  <a:pt x="17204" y="8602"/>
                </a:cubicBezTo>
                <a:close/>
                <a:moveTo>
                  <a:pt x="24199" y="8602"/>
                </a:moveTo>
                <a:cubicBezTo>
                  <a:pt x="23821" y="8602"/>
                  <a:pt x="23443" y="8980"/>
                  <a:pt x="23443" y="9358"/>
                </a:cubicBezTo>
                <a:cubicBezTo>
                  <a:pt x="23443" y="9642"/>
                  <a:pt x="23726" y="10020"/>
                  <a:pt x="24199" y="10020"/>
                </a:cubicBezTo>
                <a:cubicBezTo>
                  <a:pt x="24577" y="10020"/>
                  <a:pt x="24861" y="9642"/>
                  <a:pt x="24861" y="9358"/>
                </a:cubicBezTo>
                <a:cubicBezTo>
                  <a:pt x="24766" y="8980"/>
                  <a:pt x="24577" y="8602"/>
                  <a:pt x="24199" y="8602"/>
                </a:cubicBezTo>
                <a:close/>
                <a:moveTo>
                  <a:pt x="31099" y="8602"/>
                </a:moveTo>
                <a:cubicBezTo>
                  <a:pt x="30816" y="8602"/>
                  <a:pt x="30438" y="8980"/>
                  <a:pt x="30438" y="9358"/>
                </a:cubicBezTo>
                <a:cubicBezTo>
                  <a:pt x="30438" y="9642"/>
                  <a:pt x="30627" y="10020"/>
                  <a:pt x="31099" y="10020"/>
                </a:cubicBezTo>
                <a:cubicBezTo>
                  <a:pt x="31478" y="10020"/>
                  <a:pt x="31856" y="9642"/>
                  <a:pt x="31856" y="9358"/>
                </a:cubicBezTo>
                <a:cubicBezTo>
                  <a:pt x="31761" y="8980"/>
                  <a:pt x="31478" y="8602"/>
                  <a:pt x="31099" y="8602"/>
                </a:cubicBezTo>
                <a:close/>
                <a:moveTo>
                  <a:pt x="38094" y="8602"/>
                </a:moveTo>
                <a:cubicBezTo>
                  <a:pt x="37811" y="8602"/>
                  <a:pt x="37433" y="8980"/>
                  <a:pt x="37433" y="9358"/>
                </a:cubicBezTo>
                <a:cubicBezTo>
                  <a:pt x="37433" y="9642"/>
                  <a:pt x="37622" y="10020"/>
                  <a:pt x="38094" y="10020"/>
                </a:cubicBezTo>
                <a:cubicBezTo>
                  <a:pt x="38472" y="10020"/>
                  <a:pt x="38851" y="9642"/>
                  <a:pt x="38851" y="9358"/>
                </a:cubicBezTo>
                <a:cubicBezTo>
                  <a:pt x="38851" y="8980"/>
                  <a:pt x="38472" y="8602"/>
                  <a:pt x="38094" y="8602"/>
                </a:cubicBezTo>
                <a:close/>
                <a:moveTo>
                  <a:pt x="45089" y="8602"/>
                </a:moveTo>
                <a:cubicBezTo>
                  <a:pt x="44711" y="8602"/>
                  <a:pt x="44333" y="8980"/>
                  <a:pt x="44333" y="9358"/>
                </a:cubicBezTo>
                <a:cubicBezTo>
                  <a:pt x="44333" y="9642"/>
                  <a:pt x="44617" y="10020"/>
                  <a:pt x="45089" y="10020"/>
                </a:cubicBezTo>
                <a:cubicBezTo>
                  <a:pt x="45467" y="10020"/>
                  <a:pt x="45845" y="9642"/>
                  <a:pt x="45845" y="9358"/>
                </a:cubicBezTo>
                <a:cubicBezTo>
                  <a:pt x="45845" y="8980"/>
                  <a:pt x="45467" y="8602"/>
                  <a:pt x="45089" y="8602"/>
                </a:cubicBezTo>
                <a:close/>
                <a:moveTo>
                  <a:pt x="52084" y="8602"/>
                </a:moveTo>
                <a:cubicBezTo>
                  <a:pt x="51706" y="8602"/>
                  <a:pt x="51328" y="8980"/>
                  <a:pt x="51328" y="9358"/>
                </a:cubicBezTo>
                <a:cubicBezTo>
                  <a:pt x="51328" y="9642"/>
                  <a:pt x="51611" y="10020"/>
                  <a:pt x="52084" y="10020"/>
                </a:cubicBezTo>
                <a:cubicBezTo>
                  <a:pt x="52462" y="10020"/>
                  <a:pt x="52746" y="9642"/>
                  <a:pt x="52746" y="9358"/>
                </a:cubicBezTo>
                <a:cubicBezTo>
                  <a:pt x="52746" y="8980"/>
                  <a:pt x="52368" y="8602"/>
                  <a:pt x="52084" y="8602"/>
                </a:cubicBezTo>
                <a:close/>
                <a:moveTo>
                  <a:pt x="59079" y="8602"/>
                </a:moveTo>
                <a:cubicBezTo>
                  <a:pt x="58701" y="8602"/>
                  <a:pt x="58323" y="8980"/>
                  <a:pt x="58323" y="9358"/>
                </a:cubicBezTo>
                <a:cubicBezTo>
                  <a:pt x="58323" y="9642"/>
                  <a:pt x="58512" y="10020"/>
                  <a:pt x="59079" y="10020"/>
                </a:cubicBezTo>
                <a:cubicBezTo>
                  <a:pt x="59363" y="10020"/>
                  <a:pt x="59741" y="9642"/>
                  <a:pt x="59741" y="9358"/>
                </a:cubicBezTo>
                <a:cubicBezTo>
                  <a:pt x="59741" y="8980"/>
                  <a:pt x="59363" y="8602"/>
                  <a:pt x="59079" y="8602"/>
                </a:cubicBezTo>
                <a:close/>
                <a:moveTo>
                  <a:pt x="13707" y="10398"/>
                </a:moveTo>
                <a:cubicBezTo>
                  <a:pt x="13329" y="10398"/>
                  <a:pt x="12951" y="10682"/>
                  <a:pt x="12951" y="11060"/>
                </a:cubicBezTo>
                <a:cubicBezTo>
                  <a:pt x="12951" y="11438"/>
                  <a:pt x="13234" y="11816"/>
                  <a:pt x="13707" y="11816"/>
                </a:cubicBezTo>
                <a:cubicBezTo>
                  <a:pt x="13990" y="11816"/>
                  <a:pt x="14368" y="11438"/>
                  <a:pt x="14368" y="11060"/>
                </a:cubicBezTo>
                <a:cubicBezTo>
                  <a:pt x="14368" y="10682"/>
                  <a:pt x="13990" y="10398"/>
                  <a:pt x="13707" y="10398"/>
                </a:cubicBezTo>
                <a:close/>
                <a:moveTo>
                  <a:pt x="20607" y="10398"/>
                </a:moveTo>
                <a:cubicBezTo>
                  <a:pt x="20324" y="10398"/>
                  <a:pt x="19945" y="10682"/>
                  <a:pt x="19945" y="11060"/>
                </a:cubicBezTo>
                <a:cubicBezTo>
                  <a:pt x="19945" y="11438"/>
                  <a:pt x="20135" y="11816"/>
                  <a:pt x="20607" y="11816"/>
                </a:cubicBezTo>
                <a:cubicBezTo>
                  <a:pt x="20985" y="11816"/>
                  <a:pt x="21363" y="11438"/>
                  <a:pt x="21363" y="11060"/>
                </a:cubicBezTo>
                <a:cubicBezTo>
                  <a:pt x="21363" y="10682"/>
                  <a:pt x="21080" y="10398"/>
                  <a:pt x="20607" y="10398"/>
                </a:cubicBezTo>
                <a:close/>
                <a:moveTo>
                  <a:pt x="27602" y="10398"/>
                </a:moveTo>
                <a:cubicBezTo>
                  <a:pt x="27224" y="10398"/>
                  <a:pt x="26846" y="10682"/>
                  <a:pt x="26846" y="11060"/>
                </a:cubicBezTo>
                <a:cubicBezTo>
                  <a:pt x="26846" y="11438"/>
                  <a:pt x="27129" y="11816"/>
                  <a:pt x="27602" y="11816"/>
                </a:cubicBezTo>
                <a:cubicBezTo>
                  <a:pt x="27980" y="11816"/>
                  <a:pt x="28358" y="11438"/>
                  <a:pt x="28358" y="11060"/>
                </a:cubicBezTo>
                <a:cubicBezTo>
                  <a:pt x="28358" y="10682"/>
                  <a:pt x="28075" y="10398"/>
                  <a:pt x="27602" y="10398"/>
                </a:cubicBezTo>
                <a:close/>
                <a:moveTo>
                  <a:pt x="34691" y="10398"/>
                </a:moveTo>
                <a:cubicBezTo>
                  <a:pt x="34313" y="10398"/>
                  <a:pt x="33935" y="10682"/>
                  <a:pt x="33935" y="11060"/>
                </a:cubicBezTo>
                <a:cubicBezTo>
                  <a:pt x="33935" y="11438"/>
                  <a:pt x="34219" y="11816"/>
                  <a:pt x="34691" y="11816"/>
                </a:cubicBezTo>
                <a:cubicBezTo>
                  <a:pt x="35070" y="11816"/>
                  <a:pt x="35448" y="11438"/>
                  <a:pt x="35448" y="11060"/>
                </a:cubicBezTo>
                <a:cubicBezTo>
                  <a:pt x="35259" y="10682"/>
                  <a:pt x="35070" y="10398"/>
                  <a:pt x="34691" y="10398"/>
                </a:cubicBezTo>
                <a:close/>
                <a:moveTo>
                  <a:pt x="41686" y="10398"/>
                </a:moveTo>
                <a:cubicBezTo>
                  <a:pt x="41308" y="10398"/>
                  <a:pt x="40930" y="10682"/>
                  <a:pt x="40930" y="11060"/>
                </a:cubicBezTo>
                <a:cubicBezTo>
                  <a:pt x="40930" y="11438"/>
                  <a:pt x="41214" y="11816"/>
                  <a:pt x="41686" y="11816"/>
                </a:cubicBezTo>
                <a:cubicBezTo>
                  <a:pt x="42064" y="11816"/>
                  <a:pt x="42348" y="11438"/>
                  <a:pt x="42348" y="11060"/>
                </a:cubicBezTo>
                <a:cubicBezTo>
                  <a:pt x="42253" y="10682"/>
                  <a:pt x="42064" y="10398"/>
                  <a:pt x="41686" y="10398"/>
                </a:cubicBezTo>
                <a:close/>
                <a:moveTo>
                  <a:pt x="48681" y="10398"/>
                </a:moveTo>
                <a:cubicBezTo>
                  <a:pt x="48303" y="10398"/>
                  <a:pt x="47925" y="10682"/>
                  <a:pt x="47925" y="11060"/>
                </a:cubicBezTo>
                <a:cubicBezTo>
                  <a:pt x="47925" y="11438"/>
                  <a:pt x="48114" y="11816"/>
                  <a:pt x="48681" y="11816"/>
                </a:cubicBezTo>
                <a:cubicBezTo>
                  <a:pt x="48965" y="11816"/>
                  <a:pt x="49343" y="11438"/>
                  <a:pt x="49343" y="11060"/>
                </a:cubicBezTo>
                <a:cubicBezTo>
                  <a:pt x="49248" y="10682"/>
                  <a:pt x="48965" y="10398"/>
                  <a:pt x="48681" y="10398"/>
                </a:cubicBezTo>
                <a:close/>
                <a:moveTo>
                  <a:pt x="55581" y="10398"/>
                </a:moveTo>
                <a:cubicBezTo>
                  <a:pt x="55298" y="10398"/>
                  <a:pt x="54920" y="10682"/>
                  <a:pt x="54920" y="11060"/>
                </a:cubicBezTo>
                <a:cubicBezTo>
                  <a:pt x="54920" y="11438"/>
                  <a:pt x="55109" y="11816"/>
                  <a:pt x="55581" y="11816"/>
                </a:cubicBezTo>
                <a:cubicBezTo>
                  <a:pt x="55960" y="11816"/>
                  <a:pt x="56338" y="11438"/>
                  <a:pt x="56338" y="11060"/>
                </a:cubicBezTo>
                <a:cubicBezTo>
                  <a:pt x="56243" y="10682"/>
                  <a:pt x="55960" y="10398"/>
                  <a:pt x="55581" y="10398"/>
                </a:cubicBezTo>
                <a:close/>
                <a:moveTo>
                  <a:pt x="62576" y="10398"/>
                </a:moveTo>
                <a:cubicBezTo>
                  <a:pt x="62198" y="10398"/>
                  <a:pt x="61820" y="10682"/>
                  <a:pt x="61820" y="11060"/>
                </a:cubicBezTo>
                <a:cubicBezTo>
                  <a:pt x="61820" y="11438"/>
                  <a:pt x="62104" y="11816"/>
                  <a:pt x="62576" y="11816"/>
                </a:cubicBezTo>
                <a:cubicBezTo>
                  <a:pt x="62954" y="11816"/>
                  <a:pt x="63333" y="11438"/>
                  <a:pt x="63333" y="11060"/>
                </a:cubicBezTo>
                <a:cubicBezTo>
                  <a:pt x="63144" y="10682"/>
                  <a:pt x="62954" y="10398"/>
                  <a:pt x="62576" y="10398"/>
                </a:cubicBezTo>
                <a:close/>
                <a:moveTo>
                  <a:pt x="65412" y="12478"/>
                </a:moveTo>
                <a:cubicBezTo>
                  <a:pt x="65318" y="12667"/>
                  <a:pt x="65318" y="12761"/>
                  <a:pt x="65318" y="12856"/>
                </a:cubicBezTo>
                <a:cubicBezTo>
                  <a:pt x="65412" y="13045"/>
                  <a:pt x="65696" y="13423"/>
                  <a:pt x="65979" y="13423"/>
                </a:cubicBezTo>
                <a:cubicBezTo>
                  <a:pt x="66168" y="13423"/>
                  <a:pt x="66168" y="13328"/>
                  <a:pt x="66263" y="13328"/>
                </a:cubicBezTo>
                <a:cubicBezTo>
                  <a:pt x="66074" y="13234"/>
                  <a:pt x="66074" y="13045"/>
                  <a:pt x="65979" y="13045"/>
                </a:cubicBezTo>
                <a:cubicBezTo>
                  <a:pt x="65885" y="12856"/>
                  <a:pt x="65601" y="12761"/>
                  <a:pt x="65412" y="12478"/>
                </a:cubicBezTo>
                <a:close/>
                <a:moveTo>
                  <a:pt x="10209" y="12194"/>
                </a:moveTo>
                <a:cubicBezTo>
                  <a:pt x="9831" y="12194"/>
                  <a:pt x="9548" y="12478"/>
                  <a:pt x="9548" y="12856"/>
                </a:cubicBezTo>
                <a:cubicBezTo>
                  <a:pt x="9548" y="13234"/>
                  <a:pt x="9737" y="13612"/>
                  <a:pt x="10209" y="13612"/>
                </a:cubicBezTo>
                <a:cubicBezTo>
                  <a:pt x="10587" y="13612"/>
                  <a:pt x="10966" y="13234"/>
                  <a:pt x="10966" y="12856"/>
                </a:cubicBezTo>
                <a:cubicBezTo>
                  <a:pt x="10871" y="12383"/>
                  <a:pt x="10587" y="12194"/>
                  <a:pt x="10209" y="12194"/>
                </a:cubicBezTo>
                <a:close/>
                <a:moveTo>
                  <a:pt x="17204" y="12194"/>
                </a:moveTo>
                <a:cubicBezTo>
                  <a:pt x="16826" y="12194"/>
                  <a:pt x="16543" y="12478"/>
                  <a:pt x="16543" y="12856"/>
                </a:cubicBezTo>
                <a:cubicBezTo>
                  <a:pt x="16543" y="13234"/>
                  <a:pt x="16732" y="13612"/>
                  <a:pt x="17204" y="13612"/>
                </a:cubicBezTo>
                <a:cubicBezTo>
                  <a:pt x="17582" y="13612"/>
                  <a:pt x="17960" y="13234"/>
                  <a:pt x="17960" y="12856"/>
                </a:cubicBezTo>
                <a:cubicBezTo>
                  <a:pt x="17771" y="12383"/>
                  <a:pt x="17582" y="12194"/>
                  <a:pt x="17204" y="12194"/>
                </a:cubicBezTo>
                <a:close/>
                <a:moveTo>
                  <a:pt x="24199" y="12194"/>
                </a:moveTo>
                <a:cubicBezTo>
                  <a:pt x="23821" y="12194"/>
                  <a:pt x="23443" y="12478"/>
                  <a:pt x="23443" y="12856"/>
                </a:cubicBezTo>
                <a:cubicBezTo>
                  <a:pt x="23443" y="13234"/>
                  <a:pt x="23726" y="13612"/>
                  <a:pt x="24199" y="13612"/>
                </a:cubicBezTo>
                <a:cubicBezTo>
                  <a:pt x="24577" y="13612"/>
                  <a:pt x="24861" y="13234"/>
                  <a:pt x="24861" y="12856"/>
                </a:cubicBezTo>
                <a:cubicBezTo>
                  <a:pt x="24766" y="12383"/>
                  <a:pt x="24577" y="12194"/>
                  <a:pt x="24199" y="12194"/>
                </a:cubicBezTo>
                <a:close/>
                <a:moveTo>
                  <a:pt x="31099" y="12194"/>
                </a:moveTo>
                <a:cubicBezTo>
                  <a:pt x="30816" y="12194"/>
                  <a:pt x="30438" y="12478"/>
                  <a:pt x="30438" y="12856"/>
                </a:cubicBezTo>
                <a:cubicBezTo>
                  <a:pt x="30438" y="13234"/>
                  <a:pt x="30627" y="13612"/>
                  <a:pt x="31099" y="13612"/>
                </a:cubicBezTo>
                <a:cubicBezTo>
                  <a:pt x="31478" y="13612"/>
                  <a:pt x="31856" y="13234"/>
                  <a:pt x="31856" y="12856"/>
                </a:cubicBezTo>
                <a:cubicBezTo>
                  <a:pt x="31761" y="12383"/>
                  <a:pt x="31478" y="12194"/>
                  <a:pt x="31099" y="12194"/>
                </a:cubicBezTo>
                <a:close/>
                <a:moveTo>
                  <a:pt x="38094" y="12194"/>
                </a:moveTo>
                <a:cubicBezTo>
                  <a:pt x="37811" y="12194"/>
                  <a:pt x="37433" y="12478"/>
                  <a:pt x="37433" y="12856"/>
                </a:cubicBezTo>
                <a:cubicBezTo>
                  <a:pt x="37433" y="13234"/>
                  <a:pt x="37622" y="13612"/>
                  <a:pt x="38094" y="13612"/>
                </a:cubicBezTo>
                <a:cubicBezTo>
                  <a:pt x="38472" y="13612"/>
                  <a:pt x="38851" y="13234"/>
                  <a:pt x="38851" y="12856"/>
                </a:cubicBezTo>
                <a:cubicBezTo>
                  <a:pt x="38851" y="12383"/>
                  <a:pt x="38472" y="12194"/>
                  <a:pt x="38094" y="12194"/>
                </a:cubicBezTo>
                <a:close/>
                <a:moveTo>
                  <a:pt x="45089" y="12194"/>
                </a:moveTo>
                <a:cubicBezTo>
                  <a:pt x="44711" y="12194"/>
                  <a:pt x="44333" y="12478"/>
                  <a:pt x="44333" y="12856"/>
                </a:cubicBezTo>
                <a:cubicBezTo>
                  <a:pt x="44333" y="13234"/>
                  <a:pt x="44617" y="13612"/>
                  <a:pt x="45089" y="13612"/>
                </a:cubicBezTo>
                <a:cubicBezTo>
                  <a:pt x="45467" y="13612"/>
                  <a:pt x="45845" y="13234"/>
                  <a:pt x="45845" y="12856"/>
                </a:cubicBezTo>
                <a:cubicBezTo>
                  <a:pt x="45845" y="12383"/>
                  <a:pt x="45467" y="12194"/>
                  <a:pt x="45089" y="12194"/>
                </a:cubicBezTo>
                <a:close/>
                <a:moveTo>
                  <a:pt x="52084" y="12194"/>
                </a:moveTo>
                <a:cubicBezTo>
                  <a:pt x="51706" y="12194"/>
                  <a:pt x="51328" y="12478"/>
                  <a:pt x="51328" y="12856"/>
                </a:cubicBezTo>
                <a:cubicBezTo>
                  <a:pt x="51328" y="13234"/>
                  <a:pt x="51611" y="13612"/>
                  <a:pt x="52084" y="13612"/>
                </a:cubicBezTo>
                <a:cubicBezTo>
                  <a:pt x="52462" y="13612"/>
                  <a:pt x="52746" y="13234"/>
                  <a:pt x="52746" y="12856"/>
                </a:cubicBezTo>
                <a:cubicBezTo>
                  <a:pt x="52746" y="12383"/>
                  <a:pt x="52368" y="12194"/>
                  <a:pt x="52084" y="12194"/>
                </a:cubicBezTo>
                <a:close/>
                <a:moveTo>
                  <a:pt x="59079" y="12194"/>
                </a:moveTo>
                <a:cubicBezTo>
                  <a:pt x="58701" y="12194"/>
                  <a:pt x="58323" y="12478"/>
                  <a:pt x="58323" y="12856"/>
                </a:cubicBezTo>
                <a:cubicBezTo>
                  <a:pt x="58323" y="13234"/>
                  <a:pt x="58512" y="13612"/>
                  <a:pt x="59079" y="13612"/>
                </a:cubicBezTo>
                <a:cubicBezTo>
                  <a:pt x="59363" y="13612"/>
                  <a:pt x="59741" y="13234"/>
                  <a:pt x="59741" y="12856"/>
                </a:cubicBezTo>
                <a:cubicBezTo>
                  <a:pt x="59741" y="12383"/>
                  <a:pt x="59363" y="12194"/>
                  <a:pt x="59079" y="12194"/>
                </a:cubicBezTo>
                <a:close/>
                <a:moveTo>
                  <a:pt x="7374" y="14557"/>
                </a:moveTo>
                <a:lnTo>
                  <a:pt x="7374" y="14557"/>
                </a:lnTo>
                <a:cubicBezTo>
                  <a:pt x="7279" y="14652"/>
                  <a:pt x="7185" y="14841"/>
                  <a:pt x="7090" y="15030"/>
                </a:cubicBezTo>
                <a:cubicBezTo>
                  <a:pt x="7185" y="15030"/>
                  <a:pt x="7374" y="14841"/>
                  <a:pt x="7374" y="14557"/>
                </a:cubicBezTo>
                <a:close/>
                <a:moveTo>
                  <a:pt x="13707" y="13896"/>
                </a:moveTo>
                <a:cubicBezTo>
                  <a:pt x="13329" y="13896"/>
                  <a:pt x="12951" y="14274"/>
                  <a:pt x="12951" y="14652"/>
                </a:cubicBezTo>
                <a:cubicBezTo>
                  <a:pt x="12951" y="15030"/>
                  <a:pt x="13234" y="15313"/>
                  <a:pt x="13707" y="15313"/>
                </a:cubicBezTo>
                <a:cubicBezTo>
                  <a:pt x="13990" y="15313"/>
                  <a:pt x="14368" y="15030"/>
                  <a:pt x="14368" y="14652"/>
                </a:cubicBezTo>
                <a:cubicBezTo>
                  <a:pt x="14368" y="14179"/>
                  <a:pt x="13990" y="13896"/>
                  <a:pt x="13707" y="13896"/>
                </a:cubicBezTo>
                <a:close/>
                <a:moveTo>
                  <a:pt x="20607" y="13896"/>
                </a:moveTo>
                <a:cubicBezTo>
                  <a:pt x="20324" y="13896"/>
                  <a:pt x="19945" y="14274"/>
                  <a:pt x="19945" y="14652"/>
                </a:cubicBezTo>
                <a:cubicBezTo>
                  <a:pt x="19945" y="15030"/>
                  <a:pt x="20135" y="15313"/>
                  <a:pt x="20607" y="15313"/>
                </a:cubicBezTo>
                <a:cubicBezTo>
                  <a:pt x="20985" y="15313"/>
                  <a:pt x="21363" y="15030"/>
                  <a:pt x="21363" y="14652"/>
                </a:cubicBezTo>
                <a:cubicBezTo>
                  <a:pt x="21363" y="14179"/>
                  <a:pt x="21080" y="13896"/>
                  <a:pt x="20607" y="13896"/>
                </a:cubicBezTo>
                <a:close/>
                <a:moveTo>
                  <a:pt x="27602" y="13896"/>
                </a:moveTo>
                <a:cubicBezTo>
                  <a:pt x="27224" y="13896"/>
                  <a:pt x="26846" y="14274"/>
                  <a:pt x="26846" y="14652"/>
                </a:cubicBezTo>
                <a:cubicBezTo>
                  <a:pt x="26846" y="15030"/>
                  <a:pt x="27129" y="15313"/>
                  <a:pt x="27602" y="15313"/>
                </a:cubicBezTo>
                <a:cubicBezTo>
                  <a:pt x="27980" y="15313"/>
                  <a:pt x="28358" y="15030"/>
                  <a:pt x="28358" y="14652"/>
                </a:cubicBezTo>
                <a:cubicBezTo>
                  <a:pt x="28358" y="14179"/>
                  <a:pt x="28075" y="13896"/>
                  <a:pt x="27602" y="13896"/>
                </a:cubicBezTo>
                <a:close/>
                <a:moveTo>
                  <a:pt x="34691" y="13896"/>
                </a:moveTo>
                <a:cubicBezTo>
                  <a:pt x="34313" y="13896"/>
                  <a:pt x="33935" y="14274"/>
                  <a:pt x="33935" y="14652"/>
                </a:cubicBezTo>
                <a:cubicBezTo>
                  <a:pt x="33935" y="15030"/>
                  <a:pt x="34219" y="15313"/>
                  <a:pt x="34691" y="15313"/>
                </a:cubicBezTo>
                <a:cubicBezTo>
                  <a:pt x="35070" y="15313"/>
                  <a:pt x="35448" y="15030"/>
                  <a:pt x="35448" y="14652"/>
                </a:cubicBezTo>
                <a:cubicBezTo>
                  <a:pt x="35259" y="14179"/>
                  <a:pt x="35070" y="13896"/>
                  <a:pt x="34691" y="13896"/>
                </a:cubicBezTo>
                <a:close/>
                <a:moveTo>
                  <a:pt x="41686" y="13896"/>
                </a:moveTo>
                <a:cubicBezTo>
                  <a:pt x="41308" y="13896"/>
                  <a:pt x="40930" y="14274"/>
                  <a:pt x="40930" y="14652"/>
                </a:cubicBezTo>
                <a:cubicBezTo>
                  <a:pt x="40930" y="15030"/>
                  <a:pt x="41214" y="15313"/>
                  <a:pt x="41686" y="15313"/>
                </a:cubicBezTo>
                <a:cubicBezTo>
                  <a:pt x="42064" y="15313"/>
                  <a:pt x="42348" y="15030"/>
                  <a:pt x="42348" y="14652"/>
                </a:cubicBezTo>
                <a:cubicBezTo>
                  <a:pt x="42253" y="14179"/>
                  <a:pt x="42064" y="13896"/>
                  <a:pt x="41686" y="13896"/>
                </a:cubicBezTo>
                <a:close/>
                <a:moveTo>
                  <a:pt x="48681" y="13896"/>
                </a:moveTo>
                <a:cubicBezTo>
                  <a:pt x="48303" y="13896"/>
                  <a:pt x="47925" y="14274"/>
                  <a:pt x="47925" y="14652"/>
                </a:cubicBezTo>
                <a:cubicBezTo>
                  <a:pt x="47925" y="15030"/>
                  <a:pt x="48114" y="15313"/>
                  <a:pt x="48681" y="15313"/>
                </a:cubicBezTo>
                <a:cubicBezTo>
                  <a:pt x="48965" y="15313"/>
                  <a:pt x="49343" y="15030"/>
                  <a:pt x="49343" y="14652"/>
                </a:cubicBezTo>
                <a:cubicBezTo>
                  <a:pt x="49248" y="14179"/>
                  <a:pt x="48965" y="13896"/>
                  <a:pt x="48681" y="13896"/>
                </a:cubicBezTo>
                <a:close/>
                <a:moveTo>
                  <a:pt x="55581" y="13896"/>
                </a:moveTo>
                <a:cubicBezTo>
                  <a:pt x="55298" y="13896"/>
                  <a:pt x="54920" y="14274"/>
                  <a:pt x="54920" y="14652"/>
                </a:cubicBezTo>
                <a:cubicBezTo>
                  <a:pt x="54920" y="15030"/>
                  <a:pt x="55109" y="15313"/>
                  <a:pt x="55581" y="15313"/>
                </a:cubicBezTo>
                <a:cubicBezTo>
                  <a:pt x="55960" y="15313"/>
                  <a:pt x="56338" y="15030"/>
                  <a:pt x="56338" y="14652"/>
                </a:cubicBezTo>
                <a:cubicBezTo>
                  <a:pt x="56243" y="14179"/>
                  <a:pt x="55960" y="13896"/>
                  <a:pt x="55581" y="13896"/>
                </a:cubicBezTo>
                <a:close/>
                <a:moveTo>
                  <a:pt x="62576" y="13896"/>
                </a:moveTo>
                <a:cubicBezTo>
                  <a:pt x="62198" y="13896"/>
                  <a:pt x="61820" y="14274"/>
                  <a:pt x="61820" y="14652"/>
                </a:cubicBezTo>
                <a:cubicBezTo>
                  <a:pt x="61820" y="15030"/>
                  <a:pt x="62104" y="15313"/>
                  <a:pt x="62576" y="15313"/>
                </a:cubicBezTo>
                <a:cubicBezTo>
                  <a:pt x="62954" y="15313"/>
                  <a:pt x="63333" y="15030"/>
                  <a:pt x="63333" y="14652"/>
                </a:cubicBezTo>
                <a:cubicBezTo>
                  <a:pt x="63144" y="14179"/>
                  <a:pt x="62954" y="13896"/>
                  <a:pt x="62576" y="13896"/>
                </a:cubicBezTo>
                <a:close/>
                <a:moveTo>
                  <a:pt x="10209" y="15597"/>
                </a:moveTo>
                <a:cubicBezTo>
                  <a:pt x="9831" y="15597"/>
                  <a:pt x="9548" y="15881"/>
                  <a:pt x="9548" y="16259"/>
                </a:cubicBezTo>
                <a:cubicBezTo>
                  <a:pt x="9548" y="16637"/>
                  <a:pt x="9737" y="17015"/>
                  <a:pt x="10209" y="17015"/>
                </a:cubicBezTo>
                <a:cubicBezTo>
                  <a:pt x="10587" y="17015"/>
                  <a:pt x="10966" y="16637"/>
                  <a:pt x="10966" y="16259"/>
                </a:cubicBezTo>
                <a:cubicBezTo>
                  <a:pt x="10871" y="15975"/>
                  <a:pt x="10587" y="15597"/>
                  <a:pt x="10209" y="15597"/>
                </a:cubicBezTo>
                <a:close/>
                <a:moveTo>
                  <a:pt x="17204" y="15597"/>
                </a:moveTo>
                <a:cubicBezTo>
                  <a:pt x="16826" y="15597"/>
                  <a:pt x="16543" y="15881"/>
                  <a:pt x="16543" y="16259"/>
                </a:cubicBezTo>
                <a:cubicBezTo>
                  <a:pt x="16543" y="16637"/>
                  <a:pt x="16732" y="17015"/>
                  <a:pt x="17204" y="17015"/>
                </a:cubicBezTo>
                <a:cubicBezTo>
                  <a:pt x="17582" y="17015"/>
                  <a:pt x="17960" y="16637"/>
                  <a:pt x="17960" y="16259"/>
                </a:cubicBezTo>
                <a:cubicBezTo>
                  <a:pt x="17771" y="15975"/>
                  <a:pt x="17582" y="15597"/>
                  <a:pt x="17204" y="15597"/>
                </a:cubicBezTo>
                <a:close/>
                <a:moveTo>
                  <a:pt x="24199" y="15597"/>
                </a:moveTo>
                <a:cubicBezTo>
                  <a:pt x="23821" y="15597"/>
                  <a:pt x="23443" y="15881"/>
                  <a:pt x="23443" y="16259"/>
                </a:cubicBezTo>
                <a:cubicBezTo>
                  <a:pt x="23443" y="16637"/>
                  <a:pt x="23726" y="17015"/>
                  <a:pt x="24199" y="17015"/>
                </a:cubicBezTo>
                <a:cubicBezTo>
                  <a:pt x="24577" y="17015"/>
                  <a:pt x="24861" y="16637"/>
                  <a:pt x="24861" y="16259"/>
                </a:cubicBezTo>
                <a:cubicBezTo>
                  <a:pt x="24766" y="15975"/>
                  <a:pt x="24577" y="15597"/>
                  <a:pt x="24199" y="15597"/>
                </a:cubicBezTo>
                <a:close/>
                <a:moveTo>
                  <a:pt x="31099" y="15597"/>
                </a:moveTo>
                <a:cubicBezTo>
                  <a:pt x="30816" y="15597"/>
                  <a:pt x="30438" y="15881"/>
                  <a:pt x="30438" y="16259"/>
                </a:cubicBezTo>
                <a:cubicBezTo>
                  <a:pt x="30438" y="16637"/>
                  <a:pt x="30627" y="17015"/>
                  <a:pt x="31099" y="17015"/>
                </a:cubicBezTo>
                <a:cubicBezTo>
                  <a:pt x="31478" y="17015"/>
                  <a:pt x="31856" y="16637"/>
                  <a:pt x="31856" y="16259"/>
                </a:cubicBezTo>
                <a:cubicBezTo>
                  <a:pt x="31761" y="15975"/>
                  <a:pt x="31478" y="15597"/>
                  <a:pt x="31099" y="15597"/>
                </a:cubicBezTo>
                <a:close/>
                <a:moveTo>
                  <a:pt x="38094" y="15597"/>
                </a:moveTo>
                <a:cubicBezTo>
                  <a:pt x="37811" y="15597"/>
                  <a:pt x="37433" y="15881"/>
                  <a:pt x="37433" y="16259"/>
                </a:cubicBezTo>
                <a:cubicBezTo>
                  <a:pt x="37433" y="16637"/>
                  <a:pt x="37622" y="17015"/>
                  <a:pt x="38094" y="17015"/>
                </a:cubicBezTo>
                <a:cubicBezTo>
                  <a:pt x="38472" y="17015"/>
                  <a:pt x="38851" y="16637"/>
                  <a:pt x="38851" y="16259"/>
                </a:cubicBezTo>
                <a:cubicBezTo>
                  <a:pt x="38851" y="15975"/>
                  <a:pt x="38472" y="15597"/>
                  <a:pt x="38094" y="15597"/>
                </a:cubicBezTo>
                <a:close/>
                <a:moveTo>
                  <a:pt x="45089" y="15597"/>
                </a:moveTo>
                <a:cubicBezTo>
                  <a:pt x="44711" y="15597"/>
                  <a:pt x="44333" y="15881"/>
                  <a:pt x="44333" y="16259"/>
                </a:cubicBezTo>
                <a:cubicBezTo>
                  <a:pt x="44333" y="16637"/>
                  <a:pt x="44617" y="17015"/>
                  <a:pt x="45089" y="17015"/>
                </a:cubicBezTo>
                <a:cubicBezTo>
                  <a:pt x="45467" y="17015"/>
                  <a:pt x="45845" y="16637"/>
                  <a:pt x="45845" y="16259"/>
                </a:cubicBezTo>
                <a:cubicBezTo>
                  <a:pt x="45845" y="15975"/>
                  <a:pt x="45467" y="15597"/>
                  <a:pt x="45089" y="15597"/>
                </a:cubicBezTo>
                <a:close/>
                <a:moveTo>
                  <a:pt x="52084" y="15597"/>
                </a:moveTo>
                <a:cubicBezTo>
                  <a:pt x="51706" y="15597"/>
                  <a:pt x="51328" y="15881"/>
                  <a:pt x="51328" y="16259"/>
                </a:cubicBezTo>
                <a:cubicBezTo>
                  <a:pt x="51328" y="16637"/>
                  <a:pt x="51611" y="17015"/>
                  <a:pt x="52084" y="17015"/>
                </a:cubicBezTo>
                <a:cubicBezTo>
                  <a:pt x="52462" y="17015"/>
                  <a:pt x="52746" y="16637"/>
                  <a:pt x="52746" y="16259"/>
                </a:cubicBezTo>
                <a:cubicBezTo>
                  <a:pt x="52746" y="15975"/>
                  <a:pt x="52368" y="15597"/>
                  <a:pt x="52084" y="15597"/>
                </a:cubicBezTo>
                <a:close/>
                <a:moveTo>
                  <a:pt x="59079" y="15597"/>
                </a:moveTo>
                <a:cubicBezTo>
                  <a:pt x="58701" y="15597"/>
                  <a:pt x="58323" y="15881"/>
                  <a:pt x="58323" y="16259"/>
                </a:cubicBezTo>
                <a:cubicBezTo>
                  <a:pt x="58323" y="16637"/>
                  <a:pt x="58512" y="17015"/>
                  <a:pt x="59079" y="17015"/>
                </a:cubicBezTo>
                <a:cubicBezTo>
                  <a:pt x="59363" y="17015"/>
                  <a:pt x="59741" y="16637"/>
                  <a:pt x="59741" y="16259"/>
                </a:cubicBezTo>
                <a:cubicBezTo>
                  <a:pt x="59741" y="15975"/>
                  <a:pt x="59363" y="15597"/>
                  <a:pt x="59079" y="15597"/>
                </a:cubicBezTo>
                <a:close/>
                <a:moveTo>
                  <a:pt x="65979" y="15597"/>
                </a:moveTo>
                <a:cubicBezTo>
                  <a:pt x="65601" y="15597"/>
                  <a:pt x="65318" y="15881"/>
                  <a:pt x="65318" y="16259"/>
                </a:cubicBezTo>
                <a:cubicBezTo>
                  <a:pt x="65318" y="16637"/>
                  <a:pt x="65507" y="17015"/>
                  <a:pt x="65979" y="17015"/>
                </a:cubicBezTo>
                <a:cubicBezTo>
                  <a:pt x="66357" y="17015"/>
                  <a:pt x="66735" y="16637"/>
                  <a:pt x="66735" y="16259"/>
                </a:cubicBezTo>
                <a:cubicBezTo>
                  <a:pt x="66735" y="15975"/>
                  <a:pt x="66357" y="15597"/>
                  <a:pt x="65979" y="15597"/>
                </a:cubicBezTo>
                <a:close/>
                <a:moveTo>
                  <a:pt x="69099" y="17487"/>
                </a:moveTo>
                <a:cubicBezTo>
                  <a:pt x="68910" y="17582"/>
                  <a:pt x="68721" y="17677"/>
                  <a:pt x="68721" y="17960"/>
                </a:cubicBezTo>
                <a:cubicBezTo>
                  <a:pt x="68815" y="18433"/>
                  <a:pt x="69193" y="18622"/>
                  <a:pt x="69571" y="18622"/>
                </a:cubicBezTo>
                <a:cubicBezTo>
                  <a:pt x="69666" y="18622"/>
                  <a:pt x="69760" y="18527"/>
                  <a:pt x="69760" y="18527"/>
                </a:cubicBezTo>
                <a:cubicBezTo>
                  <a:pt x="69666" y="18244"/>
                  <a:pt x="69571" y="18149"/>
                  <a:pt x="69382" y="17960"/>
                </a:cubicBezTo>
                <a:cubicBezTo>
                  <a:pt x="69288" y="17771"/>
                  <a:pt x="69193" y="17582"/>
                  <a:pt x="69099" y="17487"/>
                </a:cubicBezTo>
                <a:close/>
                <a:moveTo>
                  <a:pt x="6712" y="17393"/>
                </a:moveTo>
                <a:cubicBezTo>
                  <a:pt x="6334" y="17393"/>
                  <a:pt x="5956" y="17677"/>
                  <a:pt x="5956" y="18055"/>
                </a:cubicBezTo>
                <a:cubicBezTo>
                  <a:pt x="5956" y="18433"/>
                  <a:pt x="6239" y="18811"/>
                  <a:pt x="6712" y="18811"/>
                </a:cubicBezTo>
                <a:cubicBezTo>
                  <a:pt x="7090" y="18811"/>
                  <a:pt x="7374" y="18433"/>
                  <a:pt x="7374" y="18055"/>
                </a:cubicBezTo>
                <a:cubicBezTo>
                  <a:pt x="7374" y="17677"/>
                  <a:pt x="7090" y="17393"/>
                  <a:pt x="6712" y="17393"/>
                </a:cubicBezTo>
                <a:close/>
                <a:moveTo>
                  <a:pt x="13707" y="17393"/>
                </a:moveTo>
                <a:cubicBezTo>
                  <a:pt x="13329" y="17393"/>
                  <a:pt x="12951" y="17677"/>
                  <a:pt x="12951" y="18055"/>
                </a:cubicBezTo>
                <a:cubicBezTo>
                  <a:pt x="12951" y="18433"/>
                  <a:pt x="13234" y="18811"/>
                  <a:pt x="13707" y="18811"/>
                </a:cubicBezTo>
                <a:cubicBezTo>
                  <a:pt x="13990" y="18811"/>
                  <a:pt x="14368" y="18433"/>
                  <a:pt x="14368" y="18055"/>
                </a:cubicBezTo>
                <a:cubicBezTo>
                  <a:pt x="14368" y="17677"/>
                  <a:pt x="13990" y="17393"/>
                  <a:pt x="13707" y="17393"/>
                </a:cubicBezTo>
                <a:close/>
                <a:moveTo>
                  <a:pt x="20607" y="17393"/>
                </a:moveTo>
                <a:cubicBezTo>
                  <a:pt x="20324" y="17393"/>
                  <a:pt x="19945" y="17677"/>
                  <a:pt x="19945" y="18055"/>
                </a:cubicBezTo>
                <a:cubicBezTo>
                  <a:pt x="19945" y="18433"/>
                  <a:pt x="20135" y="18811"/>
                  <a:pt x="20607" y="18811"/>
                </a:cubicBezTo>
                <a:cubicBezTo>
                  <a:pt x="20985" y="18811"/>
                  <a:pt x="21363" y="18433"/>
                  <a:pt x="21363" y="18055"/>
                </a:cubicBezTo>
                <a:cubicBezTo>
                  <a:pt x="21363" y="17677"/>
                  <a:pt x="21080" y="17393"/>
                  <a:pt x="20607" y="17393"/>
                </a:cubicBezTo>
                <a:close/>
                <a:moveTo>
                  <a:pt x="27602" y="17393"/>
                </a:moveTo>
                <a:cubicBezTo>
                  <a:pt x="27224" y="17393"/>
                  <a:pt x="26846" y="17677"/>
                  <a:pt x="26846" y="18055"/>
                </a:cubicBezTo>
                <a:cubicBezTo>
                  <a:pt x="26846" y="18433"/>
                  <a:pt x="27129" y="18811"/>
                  <a:pt x="27602" y="18811"/>
                </a:cubicBezTo>
                <a:cubicBezTo>
                  <a:pt x="27980" y="18811"/>
                  <a:pt x="28358" y="18433"/>
                  <a:pt x="28358" y="18055"/>
                </a:cubicBezTo>
                <a:cubicBezTo>
                  <a:pt x="28358" y="17677"/>
                  <a:pt x="28075" y="17393"/>
                  <a:pt x="27602" y="17393"/>
                </a:cubicBezTo>
                <a:close/>
                <a:moveTo>
                  <a:pt x="34691" y="17393"/>
                </a:moveTo>
                <a:cubicBezTo>
                  <a:pt x="34313" y="17393"/>
                  <a:pt x="33935" y="17677"/>
                  <a:pt x="33935" y="18055"/>
                </a:cubicBezTo>
                <a:cubicBezTo>
                  <a:pt x="33935" y="18433"/>
                  <a:pt x="34219" y="18811"/>
                  <a:pt x="34691" y="18811"/>
                </a:cubicBezTo>
                <a:cubicBezTo>
                  <a:pt x="35070" y="18811"/>
                  <a:pt x="35448" y="18433"/>
                  <a:pt x="35448" y="18055"/>
                </a:cubicBezTo>
                <a:cubicBezTo>
                  <a:pt x="35259" y="17677"/>
                  <a:pt x="35070" y="17393"/>
                  <a:pt x="34691" y="17393"/>
                </a:cubicBezTo>
                <a:close/>
                <a:moveTo>
                  <a:pt x="41686" y="17393"/>
                </a:moveTo>
                <a:cubicBezTo>
                  <a:pt x="41308" y="17393"/>
                  <a:pt x="40930" y="17677"/>
                  <a:pt x="40930" y="18055"/>
                </a:cubicBezTo>
                <a:cubicBezTo>
                  <a:pt x="40930" y="18433"/>
                  <a:pt x="41214" y="18811"/>
                  <a:pt x="41686" y="18811"/>
                </a:cubicBezTo>
                <a:cubicBezTo>
                  <a:pt x="42064" y="18811"/>
                  <a:pt x="42348" y="18433"/>
                  <a:pt x="42348" y="18055"/>
                </a:cubicBezTo>
                <a:cubicBezTo>
                  <a:pt x="42253" y="17677"/>
                  <a:pt x="42064" y="17393"/>
                  <a:pt x="41686" y="17393"/>
                </a:cubicBezTo>
                <a:close/>
                <a:moveTo>
                  <a:pt x="48681" y="17393"/>
                </a:moveTo>
                <a:cubicBezTo>
                  <a:pt x="48303" y="17393"/>
                  <a:pt x="47925" y="17677"/>
                  <a:pt x="47925" y="18055"/>
                </a:cubicBezTo>
                <a:cubicBezTo>
                  <a:pt x="47925" y="18433"/>
                  <a:pt x="48114" y="18811"/>
                  <a:pt x="48681" y="18811"/>
                </a:cubicBezTo>
                <a:cubicBezTo>
                  <a:pt x="48965" y="18811"/>
                  <a:pt x="49343" y="18433"/>
                  <a:pt x="49343" y="18055"/>
                </a:cubicBezTo>
                <a:cubicBezTo>
                  <a:pt x="49248" y="17677"/>
                  <a:pt x="48965" y="17393"/>
                  <a:pt x="48681" y="17393"/>
                </a:cubicBezTo>
                <a:close/>
                <a:moveTo>
                  <a:pt x="55581" y="17393"/>
                </a:moveTo>
                <a:cubicBezTo>
                  <a:pt x="55298" y="17393"/>
                  <a:pt x="54920" y="17677"/>
                  <a:pt x="54920" y="18055"/>
                </a:cubicBezTo>
                <a:cubicBezTo>
                  <a:pt x="54920" y="18433"/>
                  <a:pt x="55109" y="18811"/>
                  <a:pt x="55581" y="18811"/>
                </a:cubicBezTo>
                <a:cubicBezTo>
                  <a:pt x="55960" y="18811"/>
                  <a:pt x="56338" y="18433"/>
                  <a:pt x="56338" y="18055"/>
                </a:cubicBezTo>
                <a:cubicBezTo>
                  <a:pt x="56243" y="17677"/>
                  <a:pt x="55960" y="17393"/>
                  <a:pt x="55581" y="17393"/>
                </a:cubicBezTo>
                <a:close/>
                <a:moveTo>
                  <a:pt x="62576" y="17393"/>
                </a:moveTo>
                <a:cubicBezTo>
                  <a:pt x="62198" y="17393"/>
                  <a:pt x="61820" y="17677"/>
                  <a:pt x="61820" y="18055"/>
                </a:cubicBezTo>
                <a:cubicBezTo>
                  <a:pt x="61820" y="18433"/>
                  <a:pt x="62104" y="18811"/>
                  <a:pt x="62576" y="18811"/>
                </a:cubicBezTo>
                <a:cubicBezTo>
                  <a:pt x="62954" y="18811"/>
                  <a:pt x="63333" y="18433"/>
                  <a:pt x="63333" y="18055"/>
                </a:cubicBezTo>
                <a:cubicBezTo>
                  <a:pt x="63144" y="17677"/>
                  <a:pt x="62954" y="17393"/>
                  <a:pt x="62576" y="17393"/>
                </a:cubicBezTo>
                <a:close/>
                <a:moveTo>
                  <a:pt x="10209" y="19094"/>
                </a:moveTo>
                <a:cubicBezTo>
                  <a:pt x="9831" y="19094"/>
                  <a:pt x="9548" y="19473"/>
                  <a:pt x="9548" y="19851"/>
                </a:cubicBezTo>
                <a:cubicBezTo>
                  <a:pt x="9548" y="20134"/>
                  <a:pt x="9737" y="20512"/>
                  <a:pt x="10209" y="20512"/>
                </a:cubicBezTo>
                <a:cubicBezTo>
                  <a:pt x="10587" y="20512"/>
                  <a:pt x="10966" y="20229"/>
                  <a:pt x="10966" y="19851"/>
                </a:cubicBezTo>
                <a:cubicBezTo>
                  <a:pt x="10871" y="19378"/>
                  <a:pt x="10587" y="19094"/>
                  <a:pt x="10209" y="19094"/>
                </a:cubicBezTo>
                <a:close/>
                <a:moveTo>
                  <a:pt x="17204" y="19094"/>
                </a:moveTo>
                <a:cubicBezTo>
                  <a:pt x="16826" y="19094"/>
                  <a:pt x="16543" y="19473"/>
                  <a:pt x="16543" y="19851"/>
                </a:cubicBezTo>
                <a:cubicBezTo>
                  <a:pt x="16543" y="20134"/>
                  <a:pt x="16732" y="20512"/>
                  <a:pt x="17204" y="20512"/>
                </a:cubicBezTo>
                <a:cubicBezTo>
                  <a:pt x="17582" y="20512"/>
                  <a:pt x="17960" y="20229"/>
                  <a:pt x="17960" y="19851"/>
                </a:cubicBezTo>
                <a:cubicBezTo>
                  <a:pt x="17771" y="19378"/>
                  <a:pt x="17582" y="19094"/>
                  <a:pt x="17204" y="19094"/>
                </a:cubicBezTo>
                <a:close/>
                <a:moveTo>
                  <a:pt x="24199" y="19094"/>
                </a:moveTo>
                <a:cubicBezTo>
                  <a:pt x="23821" y="19094"/>
                  <a:pt x="23443" y="19473"/>
                  <a:pt x="23443" y="19851"/>
                </a:cubicBezTo>
                <a:cubicBezTo>
                  <a:pt x="23443" y="20134"/>
                  <a:pt x="23726" y="20512"/>
                  <a:pt x="24199" y="20512"/>
                </a:cubicBezTo>
                <a:cubicBezTo>
                  <a:pt x="24577" y="20512"/>
                  <a:pt x="24861" y="20229"/>
                  <a:pt x="24861" y="19851"/>
                </a:cubicBezTo>
                <a:cubicBezTo>
                  <a:pt x="24766" y="19378"/>
                  <a:pt x="24577" y="19094"/>
                  <a:pt x="24199" y="19094"/>
                </a:cubicBezTo>
                <a:close/>
                <a:moveTo>
                  <a:pt x="31099" y="19094"/>
                </a:moveTo>
                <a:cubicBezTo>
                  <a:pt x="30816" y="19094"/>
                  <a:pt x="30438" y="19473"/>
                  <a:pt x="30438" y="19851"/>
                </a:cubicBezTo>
                <a:cubicBezTo>
                  <a:pt x="30438" y="20134"/>
                  <a:pt x="30627" y="20512"/>
                  <a:pt x="31099" y="20512"/>
                </a:cubicBezTo>
                <a:cubicBezTo>
                  <a:pt x="31478" y="20512"/>
                  <a:pt x="31856" y="20229"/>
                  <a:pt x="31856" y="19851"/>
                </a:cubicBezTo>
                <a:cubicBezTo>
                  <a:pt x="31761" y="19378"/>
                  <a:pt x="31478" y="19094"/>
                  <a:pt x="31099" y="19094"/>
                </a:cubicBezTo>
                <a:close/>
                <a:moveTo>
                  <a:pt x="38094" y="19094"/>
                </a:moveTo>
                <a:cubicBezTo>
                  <a:pt x="37811" y="19094"/>
                  <a:pt x="37433" y="19473"/>
                  <a:pt x="37433" y="19851"/>
                </a:cubicBezTo>
                <a:cubicBezTo>
                  <a:pt x="37433" y="20134"/>
                  <a:pt x="37622" y="20512"/>
                  <a:pt x="38094" y="20512"/>
                </a:cubicBezTo>
                <a:cubicBezTo>
                  <a:pt x="38472" y="20512"/>
                  <a:pt x="38851" y="20229"/>
                  <a:pt x="38851" y="19851"/>
                </a:cubicBezTo>
                <a:cubicBezTo>
                  <a:pt x="38851" y="19378"/>
                  <a:pt x="38472" y="19094"/>
                  <a:pt x="38094" y="19094"/>
                </a:cubicBezTo>
                <a:close/>
                <a:moveTo>
                  <a:pt x="45089" y="19094"/>
                </a:moveTo>
                <a:cubicBezTo>
                  <a:pt x="44711" y="19094"/>
                  <a:pt x="44333" y="19473"/>
                  <a:pt x="44333" y="19851"/>
                </a:cubicBezTo>
                <a:cubicBezTo>
                  <a:pt x="44333" y="20134"/>
                  <a:pt x="44617" y="20512"/>
                  <a:pt x="45089" y="20512"/>
                </a:cubicBezTo>
                <a:cubicBezTo>
                  <a:pt x="45467" y="20512"/>
                  <a:pt x="45845" y="20229"/>
                  <a:pt x="45845" y="19851"/>
                </a:cubicBezTo>
                <a:cubicBezTo>
                  <a:pt x="45845" y="19378"/>
                  <a:pt x="45467" y="19094"/>
                  <a:pt x="45089" y="19094"/>
                </a:cubicBezTo>
                <a:close/>
                <a:moveTo>
                  <a:pt x="52084" y="19094"/>
                </a:moveTo>
                <a:cubicBezTo>
                  <a:pt x="51706" y="19094"/>
                  <a:pt x="51328" y="19473"/>
                  <a:pt x="51328" y="19851"/>
                </a:cubicBezTo>
                <a:cubicBezTo>
                  <a:pt x="51328" y="20134"/>
                  <a:pt x="51611" y="20512"/>
                  <a:pt x="52084" y="20512"/>
                </a:cubicBezTo>
                <a:cubicBezTo>
                  <a:pt x="52462" y="20512"/>
                  <a:pt x="52746" y="20229"/>
                  <a:pt x="52746" y="19851"/>
                </a:cubicBezTo>
                <a:cubicBezTo>
                  <a:pt x="52746" y="19378"/>
                  <a:pt x="52368" y="19094"/>
                  <a:pt x="52084" y="19094"/>
                </a:cubicBezTo>
                <a:close/>
                <a:moveTo>
                  <a:pt x="59079" y="19094"/>
                </a:moveTo>
                <a:cubicBezTo>
                  <a:pt x="58701" y="19094"/>
                  <a:pt x="58323" y="19473"/>
                  <a:pt x="58323" y="19851"/>
                </a:cubicBezTo>
                <a:cubicBezTo>
                  <a:pt x="58323" y="20134"/>
                  <a:pt x="58512" y="20512"/>
                  <a:pt x="59079" y="20512"/>
                </a:cubicBezTo>
                <a:cubicBezTo>
                  <a:pt x="59363" y="20512"/>
                  <a:pt x="59741" y="20229"/>
                  <a:pt x="59741" y="19851"/>
                </a:cubicBezTo>
                <a:cubicBezTo>
                  <a:pt x="59741" y="19378"/>
                  <a:pt x="59363" y="19094"/>
                  <a:pt x="59079" y="19094"/>
                </a:cubicBezTo>
                <a:close/>
                <a:moveTo>
                  <a:pt x="65979" y="19094"/>
                </a:moveTo>
                <a:cubicBezTo>
                  <a:pt x="65601" y="19094"/>
                  <a:pt x="65318" y="19473"/>
                  <a:pt x="65318" y="19851"/>
                </a:cubicBezTo>
                <a:cubicBezTo>
                  <a:pt x="65318" y="20134"/>
                  <a:pt x="65507" y="20512"/>
                  <a:pt x="65979" y="20512"/>
                </a:cubicBezTo>
                <a:cubicBezTo>
                  <a:pt x="66357" y="20512"/>
                  <a:pt x="66735" y="20229"/>
                  <a:pt x="66735" y="19851"/>
                </a:cubicBezTo>
                <a:cubicBezTo>
                  <a:pt x="66735" y="19378"/>
                  <a:pt x="66357" y="19094"/>
                  <a:pt x="65979" y="19094"/>
                </a:cubicBezTo>
                <a:close/>
                <a:moveTo>
                  <a:pt x="6712" y="20890"/>
                </a:moveTo>
                <a:cubicBezTo>
                  <a:pt x="6334" y="20890"/>
                  <a:pt x="5956" y="21268"/>
                  <a:pt x="5956" y="21647"/>
                </a:cubicBezTo>
                <a:cubicBezTo>
                  <a:pt x="5956" y="21930"/>
                  <a:pt x="6239" y="22308"/>
                  <a:pt x="6712" y="22308"/>
                </a:cubicBezTo>
                <a:cubicBezTo>
                  <a:pt x="7090" y="22308"/>
                  <a:pt x="7374" y="21930"/>
                  <a:pt x="7374" y="21647"/>
                </a:cubicBezTo>
                <a:cubicBezTo>
                  <a:pt x="7374" y="21174"/>
                  <a:pt x="7090" y="20890"/>
                  <a:pt x="6712" y="20890"/>
                </a:cubicBezTo>
                <a:close/>
                <a:moveTo>
                  <a:pt x="13707" y="20890"/>
                </a:moveTo>
                <a:cubicBezTo>
                  <a:pt x="13329" y="20890"/>
                  <a:pt x="12951" y="21268"/>
                  <a:pt x="12951" y="21647"/>
                </a:cubicBezTo>
                <a:cubicBezTo>
                  <a:pt x="12951" y="21930"/>
                  <a:pt x="13234" y="22308"/>
                  <a:pt x="13707" y="22308"/>
                </a:cubicBezTo>
                <a:cubicBezTo>
                  <a:pt x="13990" y="22308"/>
                  <a:pt x="14368" y="21930"/>
                  <a:pt x="14368" y="21647"/>
                </a:cubicBezTo>
                <a:cubicBezTo>
                  <a:pt x="14368" y="21174"/>
                  <a:pt x="13990" y="20890"/>
                  <a:pt x="13707" y="20890"/>
                </a:cubicBezTo>
                <a:close/>
                <a:moveTo>
                  <a:pt x="20607" y="20890"/>
                </a:moveTo>
                <a:cubicBezTo>
                  <a:pt x="20324" y="20890"/>
                  <a:pt x="19945" y="21268"/>
                  <a:pt x="19945" y="21647"/>
                </a:cubicBezTo>
                <a:cubicBezTo>
                  <a:pt x="19945" y="21930"/>
                  <a:pt x="20135" y="22308"/>
                  <a:pt x="20607" y="22308"/>
                </a:cubicBezTo>
                <a:cubicBezTo>
                  <a:pt x="20985" y="22308"/>
                  <a:pt x="21363" y="21930"/>
                  <a:pt x="21363" y="21647"/>
                </a:cubicBezTo>
                <a:cubicBezTo>
                  <a:pt x="21363" y="21174"/>
                  <a:pt x="21080" y="20890"/>
                  <a:pt x="20607" y="20890"/>
                </a:cubicBezTo>
                <a:close/>
                <a:moveTo>
                  <a:pt x="27602" y="20890"/>
                </a:moveTo>
                <a:cubicBezTo>
                  <a:pt x="27224" y="20890"/>
                  <a:pt x="26846" y="21268"/>
                  <a:pt x="26846" y="21647"/>
                </a:cubicBezTo>
                <a:cubicBezTo>
                  <a:pt x="26846" y="21930"/>
                  <a:pt x="27129" y="22308"/>
                  <a:pt x="27602" y="22308"/>
                </a:cubicBezTo>
                <a:cubicBezTo>
                  <a:pt x="27980" y="22308"/>
                  <a:pt x="28358" y="21930"/>
                  <a:pt x="28358" y="21647"/>
                </a:cubicBezTo>
                <a:cubicBezTo>
                  <a:pt x="28358" y="21174"/>
                  <a:pt x="28075" y="20890"/>
                  <a:pt x="27602" y="20890"/>
                </a:cubicBezTo>
                <a:close/>
                <a:moveTo>
                  <a:pt x="34691" y="20890"/>
                </a:moveTo>
                <a:cubicBezTo>
                  <a:pt x="34313" y="20890"/>
                  <a:pt x="33935" y="21268"/>
                  <a:pt x="33935" y="21647"/>
                </a:cubicBezTo>
                <a:cubicBezTo>
                  <a:pt x="33935" y="21930"/>
                  <a:pt x="34219" y="22308"/>
                  <a:pt x="34691" y="22308"/>
                </a:cubicBezTo>
                <a:cubicBezTo>
                  <a:pt x="35070" y="22308"/>
                  <a:pt x="35448" y="21930"/>
                  <a:pt x="35448" y="21647"/>
                </a:cubicBezTo>
                <a:cubicBezTo>
                  <a:pt x="35259" y="21174"/>
                  <a:pt x="35070" y="20890"/>
                  <a:pt x="34691" y="20890"/>
                </a:cubicBezTo>
                <a:close/>
                <a:moveTo>
                  <a:pt x="41686" y="20890"/>
                </a:moveTo>
                <a:cubicBezTo>
                  <a:pt x="41308" y="20890"/>
                  <a:pt x="40930" y="21268"/>
                  <a:pt x="40930" y="21647"/>
                </a:cubicBezTo>
                <a:cubicBezTo>
                  <a:pt x="40930" y="21930"/>
                  <a:pt x="41214" y="22308"/>
                  <a:pt x="41686" y="22308"/>
                </a:cubicBezTo>
                <a:cubicBezTo>
                  <a:pt x="42064" y="22308"/>
                  <a:pt x="42348" y="21930"/>
                  <a:pt x="42348" y="21647"/>
                </a:cubicBezTo>
                <a:cubicBezTo>
                  <a:pt x="42253" y="21174"/>
                  <a:pt x="42064" y="20890"/>
                  <a:pt x="41686" y="20890"/>
                </a:cubicBezTo>
                <a:close/>
                <a:moveTo>
                  <a:pt x="48681" y="20890"/>
                </a:moveTo>
                <a:cubicBezTo>
                  <a:pt x="48303" y="20890"/>
                  <a:pt x="47925" y="21268"/>
                  <a:pt x="47925" y="21647"/>
                </a:cubicBezTo>
                <a:cubicBezTo>
                  <a:pt x="47925" y="21930"/>
                  <a:pt x="48114" y="22308"/>
                  <a:pt x="48681" y="22308"/>
                </a:cubicBezTo>
                <a:cubicBezTo>
                  <a:pt x="48965" y="22308"/>
                  <a:pt x="49343" y="21930"/>
                  <a:pt x="49343" y="21647"/>
                </a:cubicBezTo>
                <a:cubicBezTo>
                  <a:pt x="49248" y="21174"/>
                  <a:pt x="48965" y="20890"/>
                  <a:pt x="48681" y="20890"/>
                </a:cubicBezTo>
                <a:close/>
                <a:moveTo>
                  <a:pt x="55581" y="20890"/>
                </a:moveTo>
                <a:cubicBezTo>
                  <a:pt x="55298" y="20890"/>
                  <a:pt x="54920" y="21268"/>
                  <a:pt x="54920" y="21647"/>
                </a:cubicBezTo>
                <a:cubicBezTo>
                  <a:pt x="54920" y="21930"/>
                  <a:pt x="55109" y="22308"/>
                  <a:pt x="55581" y="22308"/>
                </a:cubicBezTo>
                <a:cubicBezTo>
                  <a:pt x="55960" y="22308"/>
                  <a:pt x="56338" y="21930"/>
                  <a:pt x="56338" y="21647"/>
                </a:cubicBezTo>
                <a:cubicBezTo>
                  <a:pt x="56243" y="21174"/>
                  <a:pt x="55960" y="20890"/>
                  <a:pt x="55581" y="20890"/>
                </a:cubicBezTo>
                <a:close/>
                <a:moveTo>
                  <a:pt x="62576" y="20890"/>
                </a:moveTo>
                <a:cubicBezTo>
                  <a:pt x="62198" y="20890"/>
                  <a:pt x="61820" y="21268"/>
                  <a:pt x="61820" y="21647"/>
                </a:cubicBezTo>
                <a:cubicBezTo>
                  <a:pt x="61820" y="21930"/>
                  <a:pt x="62104" y="22308"/>
                  <a:pt x="62576" y="22308"/>
                </a:cubicBezTo>
                <a:cubicBezTo>
                  <a:pt x="62954" y="22308"/>
                  <a:pt x="63333" y="21930"/>
                  <a:pt x="63333" y="21647"/>
                </a:cubicBezTo>
                <a:cubicBezTo>
                  <a:pt x="63144" y="21174"/>
                  <a:pt x="62954" y="20890"/>
                  <a:pt x="62576" y="20890"/>
                </a:cubicBezTo>
                <a:close/>
                <a:moveTo>
                  <a:pt x="69571" y="20890"/>
                </a:moveTo>
                <a:cubicBezTo>
                  <a:pt x="69193" y="20890"/>
                  <a:pt x="68815" y="21268"/>
                  <a:pt x="68815" y="21647"/>
                </a:cubicBezTo>
                <a:cubicBezTo>
                  <a:pt x="68815" y="21930"/>
                  <a:pt x="69099" y="22308"/>
                  <a:pt x="69571" y="22308"/>
                </a:cubicBezTo>
                <a:cubicBezTo>
                  <a:pt x="69949" y="22308"/>
                  <a:pt x="70233" y="21930"/>
                  <a:pt x="70233" y="21647"/>
                </a:cubicBezTo>
                <a:cubicBezTo>
                  <a:pt x="70138" y="21174"/>
                  <a:pt x="69949" y="20890"/>
                  <a:pt x="69571" y="20890"/>
                </a:cubicBezTo>
                <a:close/>
                <a:moveTo>
                  <a:pt x="3309" y="22497"/>
                </a:moveTo>
                <a:cubicBezTo>
                  <a:pt x="2931" y="22497"/>
                  <a:pt x="2553" y="22875"/>
                  <a:pt x="2553" y="23254"/>
                </a:cubicBezTo>
                <a:cubicBezTo>
                  <a:pt x="2553" y="23632"/>
                  <a:pt x="2742" y="24010"/>
                  <a:pt x="3309" y="24010"/>
                </a:cubicBezTo>
                <a:cubicBezTo>
                  <a:pt x="3593" y="24010"/>
                  <a:pt x="3971" y="23632"/>
                  <a:pt x="3971" y="23254"/>
                </a:cubicBezTo>
                <a:cubicBezTo>
                  <a:pt x="3876" y="22875"/>
                  <a:pt x="3593" y="22497"/>
                  <a:pt x="3309" y="22497"/>
                </a:cubicBezTo>
                <a:close/>
                <a:moveTo>
                  <a:pt x="10209" y="22497"/>
                </a:moveTo>
                <a:cubicBezTo>
                  <a:pt x="9831" y="22497"/>
                  <a:pt x="9548" y="22875"/>
                  <a:pt x="9548" y="23254"/>
                </a:cubicBezTo>
                <a:cubicBezTo>
                  <a:pt x="9548" y="23632"/>
                  <a:pt x="9737" y="24010"/>
                  <a:pt x="10209" y="24010"/>
                </a:cubicBezTo>
                <a:cubicBezTo>
                  <a:pt x="10587" y="24010"/>
                  <a:pt x="10966" y="23632"/>
                  <a:pt x="10966" y="23254"/>
                </a:cubicBezTo>
                <a:cubicBezTo>
                  <a:pt x="10871" y="22875"/>
                  <a:pt x="10587" y="22497"/>
                  <a:pt x="10209" y="22497"/>
                </a:cubicBezTo>
                <a:close/>
                <a:moveTo>
                  <a:pt x="17204" y="22497"/>
                </a:moveTo>
                <a:cubicBezTo>
                  <a:pt x="16826" y="22497"/>
                  <a:pt x="16543" y="22875"/>
                  <a:pt x="16543" y="23254"/>
                </a:cubicBezTo>
                <a:cubicBezTo>
                  <a:pt x="16543" y="23632"/>
                  <a:pt x="16732" y="24010"/>
                  <a:pt x="17204" y="24010"/>
                </a:cubicBezTo>
                <a:cubicBezTo>
                  <a:pt x="17582" y="24010"/>
                  <a:pt x="17960" y="23632"/>
                  <a:pt x="17960" y="23254"/>
                </a:cubicBezTo>
                <a:cubicBezTo>
                  <a:pt x="17771" y="22875"/>
                  <a:pt x="17582" y="22497"/>
                  <a:pt x="17204" y="22497"/>
                </a:cubicBezTo>
                <a:close/>
                <a:moveTo>
                  <a:pt x="24199" y="22497"/>
                </a:moveTo>
                <a:cubicBezTo>
                  <a:pt x="23821" y="22497"/>
                  <a:pt x="23443" y="22875"/>
                  <a:pt x="23443" y="23254"/>
                </a:cubicBezTo>
                <a:cubicBezTo>
                  <a:pt x="23443" y="23632"/>
                  <a:pt x="23726" y="24010"/>
                  <a:pt x="24199" y="24010"/>
                </a:cubicBezTo>
                <a:cubicBezTo>
                  <a:pt x="24577" y="24010"/>
                  <a:pt x="24861" y="23632"/>
                  <a:pt x="24861" y="23254"/>
                </a:cubicBezTo>
                <a:cubicBezTo>
                  <a:pt x="24766" y="22875"/>
                  <a:pt x="24577" y="22497"/>
                  <a:pt x="24199" y="22497"/>
                </a:cubicBezTo>
                <a:close/>
                <a:moveTo>
                  <a:pt x="31099" y="22497"/>
                </a:moveTo>
                <a:cubicBezTo>
                  <a:pt x="30816" y="22497"/>
                  <a:pt x="30438" y="22875"/>
                  <a:pt x="30438" y="23254"/>
                </a:cubicBezTo>
                <a:cubicBezTo>
                  <a:pt x="30438" y="23632"/>
                  <a:pt x="30627" y="24010"/>
                  <a:pt x="31099" y="24010"/>
                </a:cubicBezTo>
                <a:cubicBezTo>
                  <a:pt x="31478" y="24010"/>
                  <a:pt x="31856" y="23632"/>
                  <a:pt x="31856" y="23254"/>
                </a:cubicBezTo>
                <a:cubicBezTo>
                  <a:pt x="31761" y="22875"/>
                  <a:pt x="31478" y="22497"/>
                  <a:pt x="31099" y="22497"/>
                </a:cubicBezTo>
                <a:close/>
                <a:moveTo>
                  <a:pt x="38094" y="22497"/>
                </a:moveTo>
                <a:cubicBezTo>
                  <a:pt x="37811" y="22497"/>
                  <a:pt x="37433" y="22875"/>
                  <a:pt x="37433" y="23254"/>
                </a:cubicBezTo>
                <a:cubicBezTo>
                  <a:pt x="37433" y="23632"/>
                  <a:pt x="37622" y="24010"/>
                  <a:pt x="38094" y="24010"/>
                </a:cubicBezTo>
                <a:cubicBezTo>
                  <a:pt x="38472" y="24010"/>
                  <a:pt x="38851" y="23632"/>
                  <a:pt x="38851" y="23254"/>
                </a:cubicBezTo>
                <a:cubicBezTo>
                  <a:pt x="38851" y="22875"/>
                  <a:pt x="38472" y="22497"/>
                  <a:pt x="38094" y="22497"/>
                </a:cubicBezTo>
                <a:close/>
                <a:moveTo>
                  <a:pt x="45089" y="22497"/>
                </a:moveTo>
                <a:cubicBezTo>
                  <a:pt x="44711" y="22497"/>
                  <a:pt x="44333" y="22875"/>
                  <a:pt x="44333" y="23254"/>
                </a:cubicBezTo>
                <a:cubicBezTo>
                  <a:pt x="44333" y="23632"/>
                  <a:pt x="44617" y="24010"/>
                  <a:pt x="45089" y="24010"/>
                </a:cubicBezTo>
                <a:cubicBezTo>
                  <a:pt x="45467" y="24010"/>
                  <a:pt x="45845" y="23632"/>
                  <a:pt x="45845" y="23254"/>
                </a:cubicBezTo>
                <a:cubicBezTo>
                  <a:pt x="45845" y="22875"/>
                  <a:pt x="45467" y="22497"/>
                  <a:pt x="45089" y="22497"/>
                </a:cubicBezTo>
                <a:close/>
                <a:moveTo>
                  <a:pt x="52084" y="22497"/>
                </a:moveTo>
                <a:cubicBezTo>
                  <a:pt x="51706" y="22497"/>
                  <a:pt x="51328" y="22875"/>
                  <a:pt x="51328" y="23254"/>
                </a:cubicBezTo>
                <a:cubicBezTo>
                  <a:pt x="51328" y="23632"/>
                  <a:pt x="51611" y="24010"/>
                  <a:pt x="52084" y="24010"/>
                </a:cubicBezTo>
                <a:cubicBezTo>
                  <a:pt x="52462" y="24010"/>
                  <a:pt x="52746" y="23632"/>
                  <a:pt x="52746" y="23254"/>
                </a:cubicBezTo>
                <a:cubicBezTo>
                  <a:pt x="52746" y="22875"/>
                  <a:pt x="52368" y="22497"/>
                  <a:pt x="52084" y="22497"/>
                </a:cubicBezTo>
                <a:close/>
                <a:moveTo>
                  <a:pt x="59079" y="22497"/>
                </a:moveTo>
                <a:cubicBezTo>
                  <a:pt x="58701" y="22497"/>
                  <a:pt x="58323" y="22875"/>
                  <a:pt x="58323" y="23254"/>
                </a:cubicBezTo>
                <a:cubicBezTo>
                  <a:pt x="58323" y="23632"/>
                  <a:pt x="58512" y="24010"/>
                  <a:pt x="59079" y="24010"/>
                </a:cubicBezTo>
                <a:cubicBezTo>
                  <a:pt x="59363" y="24010"/>
                  <a:pt x="59741" y="23632"/>
                  <a:pt x="59741" y="23254"/>
                </a:cubicBezTo>
                <a:cubicBezTo>
                  <a:pt x="59741" y="22875"/>
                  <a:pt x="59363" y="22497"/>
                  <a:pt x="59079" y="22497"/>
                </a:cubicBezTo>
                <a:close/>
                <a:moveTo>
                  <a:pt x="65979" y="22497"/>
                </a:moveTo>
                <a:cubicBezTo>
                  <a:pt x="65601" y="22497"/>
                  <a:pt x="65318" y="22875"/>
                  <a:pt x="65318" y="23254"/>
                </a:cubicBezTo>
                <a:cubicBezTo>
                  <a:pt x="65318" y="23632"/>
                  <a:pt x="65507" y="24010"/>
                  <a:pt x="65979" y="24010"/>
                </a:cubicBezTo>
                <a:cubicBezTo>
                  <a:pt x="66357" y="24010"/>
                  <a:pt x="66735" y="23632"/>
                  <a:pt x="66735" y="23254"/>
                </a:cubicBezTo>
                <a:cubicBezTo>
                  <a:pt x="66735" y="22875"/>
                  <a:pt x="66357" y="22497"/>
                  <a:pt x="65979" y="22497"/>
                </a:cubicBezTo>
                <a:close/>
                <a:moveTo>
                  <a:pt x="6712" y="24293"/>
                </a:moveTo>
                <a:cubicBezTo>
                  <a:pt x="6334" y="24293"/>
                  <a:pt x="5956" y="24671"/>
                  <a:pt x="5956" y="25049"/>
                </a:cubicBezTo>
                <a:cubicBezTo>
                  <a:pt x="5956" y="25333"/>
                  <a:pt x="6239" y="25711"/>
                  <a:pt x="6712" y="25711"/>
                </a:cubicBezTo>
                <a:cubicBezTo>
                  <a:pt x="7090" y="25711"/>
                  <a:pt x="7374" y="25428"/>
                  <a:pt x="7374" y="25049"/>
                </a:cubicBezTo>
                <a:cubicBezTo>
                  <a:pt x="7374" y="24671"/>
                  <a:pt x="7090" y="24293"/>
                  <a:pt x="6712" y="24293"/>
                </a:cubicBezTo>
                <a:close/>
                <a:moveTo>
                  <a:pt x="13707" y="24293"/>
                </a:moveTo>
                <a:cubicBezTo>
                  <a:pt x="13329" y="24293"/>
                  <a:pt x="12951" y="24671"/>
                  <a:pt x="12951" y="25049"/>
                </a:cubicBezTo>
                <a:cubicBezTo>
                  <a:pt x="12951" y="25333"/>
                  <a:pt x="13234" y="25711"/>
                  <a:pt x="13707" y="25711"/>
                </a:cubicBezTo>
                <a:cubicBezTo>
                  <a:pt x="13990" y="25711"/>
                  <a:pt x="14368" y="25428"/>
                  <a:pt x="14368" y="25049"/>
                </a:cubicBezTo>
                <a:cubicBezTo>
                  <a:pt x="14368" y="24671"/>
                  <a:pt x="13990" y="24293"/>
                  <a:pt x="13707" y="24293"/>
                </a:cubicBezTo>
                <a:close/>
                <a:moveTo>
                  <a:pt x="20607" y="24293"/>
                </a:moveTo>
                <a:cubicBezTo>
                  <a:pt x="20324" y="24293"/>
                  <a:pt x="19945" y="24671"/>
                  <a:pt x="19945" y="25049"/>
                </a:cubicBezTo>
                <a:cubicBezTo>
                  <a:pt x="19945" y="25333"/>
                  <a:pt x="20135" y="25711"/>
                  <a:pt x="20607" y="25711"/>
                </a:cubicBezTo>
                <a:cubicBezTo>
                  <a:pt x="20985" y="25711"/>
                  <a:pt x="21363" y="25428"/>
                  <a:pt x="21363" y="25049"/>
                </a:cubicBezTo>
                <a:cubicBezTo>
                  <a:pt x="21363" y="24671"/>
                  <a:pt x="21080" y="24293"/>
                  <a:pt x="20607" y="24293"/>
                </a:cubicBezTo>
                <a:close/>
                <a:moveTo>
                  <a:pt x="27602" y="24293"/>
                </a:moveTo>
                <a:cubicBezTo>
                  <a:pt x="27224" y="24293"/>
                  <a:pt x="26846" y="24671"/>
                  <a:pt x="26846" y="25049"/>
                </a:cubicBezTo>
                <a:cubicBezTo>
                  <a:pt x="26846" y="25333"/>
                  <a:pt x="27129" y="25711"/>
                  <a:pt x="27602" y="25711"/>
                </a:cubicBezTo>
                <a:cubicBezTo>
                  <a:pt x="27980" y="25711"/>
                  <a:pt x="28358" y="25428"/>
                  <a:pt x="28358" y="25049"/>
                </a:cubicBezTo>
                <a:cubicBezTo>
                  <a:pt x="28358" y="24671"/>
                  <a:pt x="28075" y="24293"/>
                  <a:pt x="27602" y="24293"/>
                </a:cubicBezTo>
                <a:close/>
                <a:moveTo>
                  <a:pt x="34691" y="24293"/>
                </a:moveTo>
                <a:cubicBezTo>
                  <a:pt x="34313" y="24293"/>
                  <a:pt x="33935" y="24671"/>
                  <a:pt x="33935" y="25049"/>
                </a:cubicBezTo>
                <a:cubicBezTo>
                  <a:pt x="33935" y="25333"/>
                  <a:pt x="34219" y="25711"/>
                  <a:pt x="34691" y="25711"/>
                </a:cubicBezTo>
                <a:cubicBezTo>
                  <a:pt x="35070" y="25711"/>
                  <a:pt x="35448" y="25428"/>
                  <a:pt x="35448" y="25049"/>
                </a:cubicBezTo>
                <a:cubicBezTo>
                  <a:pt x="35259" y="24671"/>
                  <a:pt x="35070" y="24293"/>
                  <a:pt x="34691" y="24293"/>
                </a:cubicBezTo>
                <a:close/>
                <a:moveTo>
                  <a:pt x="41686" y="24293"/>
                </a:moveTo>
                <a:cubicBezTo>
                  <a:pt x="41308" y="24293"/>
                  <a:pt x="40930" y="24671"/>
                  <a:pt x="40930" y="25049"/>
                </a:cubicBezTo>
                <a:cubicBezTo>
                  <a:pt x="40930" y="25333"/>
                  <a:pt x="41214" y="25711"/>
                  <a:pt x="41686" y="25711"/>
                </a:cubicBezTo>
                <a:cubicBezTo>
                  <a:pt x="42064" y="25711"/>
                  <a:pt x="42348" y="25428"/>
                  <a:pt x="42348" y="25049"/>
                </a:cubicBezTo>
                <a:cubicBezTo>
                  <a:pt x="42253" y="24671"/>
                  <a:pt x="42064" y="24293"/>
                  <a:pt x="41686" y="24293"/>
                </a:cubicBezTo>
                <a:close/>
                <a:moveTo>
                  <a:pt x="48681" y="24293"/>
                </a:moveTo>
                <a:cubicBezTo>
                  <a:pt x="48303" y="24293"/>
                  <a:pt x="47925" y="24671"/>
                  <a:pt x="47925" y="25049"/>
                </a:cubicBezTo>
                <a:cubicBezTo>
                  <a:pt x="47925" y="25333"/>
                  <a:pt x="48114" y="25711"/>
                  <a:pt x="48681" y="25711"/>
                </a:cubicBezTo>
                <a:cubicBezTo>
                  <a:pt x="48965" y="25711"/>
                  <a:pt x="49343" y="25428"/>
                  <a:pt x="49343" y="25049"/>
                </a:cubicBezTo>
                <a:cubicBezTo>
                  <a:pt x="49248" y="24671"/>
                  <a:pt x="48965" y="24293"/>
                  <a:pt x="48681" y="24293"/>
                </a:cubicBezTo>
                <a:close/>
                <a:moveTo>
                  <a:pt x="55581" y="24293"/>
                </a:moveTo>
                <a:cubicBezTo>
                  <a:pt x="55298" y="24293"/>
                  <a:pt x="54920" y="24671"/>
                  <a:pt x="54920" y="25049"/>
                </a:cubicBezTo>
                <a:cubicBezTo>
                  <a:pt x="54920" y="25333"/>
                  <a:pt x="55109" y="25711"/>
                  <a:pt x="55581" y="25711"/>
                </a:cubicBezTo>
                <a:cubicBezTo>
                  <a:pt x="55960" y="25711"/>
                  <a:pt x="56338" y="25428"/>
                  <a:pt x="56338" y="25049"/>
                </a:cubicBezTo>
                <a:cubicBezTo>
                  <a:pt x="56243" y="24671"/>
                  <a:pt x="55960" y="24293"/>
                  <a:pt x="55581" y="24293"/>
                </a:cubicBezTo>
                <a:close/>
                <a:moveTo>
                  <a:pt x="62576" y="24293"/>
                </a:moveTo>
                <a:cubicBezTo>
                  <a:pt x="62198" y="24293"/>
                  <a:pt x="61820" y="24671"/>
                  <a:pt x="61820" y="25049"/>
                </a:cubicBezTo>
                <a:cubicBezTo>
                  <a:pt x="61820" y="25333"/>
                  <a:pt x="62104" y="25711"/>
                  <a:pt x="62576" y="25711"/>
                </a:cubicBezTo>
                <a:cubicBezTo>
                  <a:pt x="62954" y="25711"/>
                  <a:pt x="63333" y="25428"/>
                  <a:pt x="63333" y="25049"/>
                </a:cubicBezTo>
                <a:cubicBezTo>
                  <a:pt x="63144" y="24671"/>
                  <a:pt x="62954" y="24293"/>
                  <a:pt x="62576" y="24293"/>
                </a:cubicBezTo>
                <a:close/>
                <a:moveTo>
                  <a:pt x="69571" y="24293"/>
                </a:moveTo>
                <a:cubicBezTo>
                  <a:pt x="69193" y="24293"/>
                  <a:pt x="68815" y="24671"/>
                  <a:pt x="68815" y="25049"/>
                </a:cubicBezTo>
                <a:cubicBezTo>
                  <a:pt x="68815" y="25333"/>
                  <a:pt x="69099" y="25711"/>
                  <a:pt x="69571" y="25711"/>
                </a:cubicBezTo>
                <a:cubicBezTo>
                  <a:pt x="69949" y="25711"/>
                  <a:pt x="70233" y="25428"/>
                  <a:pt x="70233" y="25049"/>
                </a:cubicBezTo>
                <a:cubicBezTo>
                  <a:pt x="70138" y="24671"/>
                  <a:pt x="69949" y="24293"/>
                  <a:pt x="69571" y="24293"/>
                </a:cubicBezTo>
                <a:close/>
                <a:moveTo>
                  <a:pt x="72974" y="26089"/>
                </a:moveTo>
                <a:cubicBezTo>
                  <a:pt x="72596" y="26089"/>
                  <a:pt x="72312" y="26467"/>
                  <a:pt x="72312" y="26845"/>
                </a:cubicBezTo>
                <a:cubicBezTo>
                  <a:pt x="72407" y="27129"/>
                  <a:pt x="72596" y="27413"/>
                  <a:pt x="72974" y="27413"/>
                </a:cubicBezTo>
                <a:cubicBezTo>
                  <a:pt x="73069" y="27413"/>
                  <a:pt x="73258" y="27224"/>
                  <a:pt x="73352" y="27224"/>
                </a:cubicBezTo>
                <a:cubicBezTo>
                  <a:pt x="73258" y="26940"/>
                  <a:pt x="73069" y="26467"/>
                  <a:pt x="72974" y="26089"/>
                </a:cubicBezTo>
                <a:close/>
                <a:moveTo>
                  <a:pt x="3309" y="26089"/>
                </a:moveTo>
                <a:cubicBezTo>
                  <a:pt x="2931" y="26089"/>
                  <a:pt x="2553" y="26467"/>
                  <a:pt x="2553" y="26845"/>
                </a:cubicBezTo>
                <a:cubicBezTo>
                  <a:pt x="2553" y="27129"/>
                  <a:pt x="2742" y="27507"/>
                  <a:pt x="3309" y="27507"/>
                </a:cubicBezTo>
                <a:cubicBezTo>
                  <a:pt x="3593" y="27507"/>
                  <a:pt x="3971" y="27129"/>
                  <a:pt x="3971" y="26845"/>
                </a:cubicBezTo>
                <a:cubicBezTo>
                  <a:pt x="3876" y="26373"/>
                  <a:pt x="3593" y="26089"/>
                  <a:pt x="3309" y="26089"/>
                </a:cubicBezTo>
                <a:close/>
                <a:moveTo>
                  <a:pt x="10209" y="26089"/>
                </a:moveTo>
                <a:cubicBezTo>
                  <a:pt x="9831" y="26089"/>
                  <a:pt x="9548" y="26467"/>
                  <a:pt x="9548" y="26845"/>
                </a:cubicBezTo>
                <a:cubicBezTo>
                  <a:pt x="9548" y="27129"/>
                  <a:pt x="9737" y="27507"/>
                  <a:pt x="10209" y="27507"/>
                </a:cubicBezTo>
                <a:cubicBezTo>
                  <a:pt x="10587" y="27507"/>
                  <a:pt x="10966" y="27129"/>
                  <a:pt x="10966" y="26845"/>
                </a:cubicBezTo>
                <a:cubicBezTo>
                  <a:pt x="10871" y="26373"/>
                  <a:pt x="10587" y="26089"/>
                  <a:pt x="10209" y="26089"/>
                </a:cubicBezTo>
                <a:close/>
                <a:moveTo>
                  <a:pt x="17204" y="26089"/>
                </a:moveTo>
                <a:cubicBezTo>
                  <a:pt x="16826" y="26089"/>
                  <a:pt x="16543" y="26467"/>
                  <a:pt x="16543" y="26845"/>
                </a:cubicBezTo>
                <a:cubicBezTo>
                  <a:pt x="16543" y="27129"/>
                  <a:pt x="16732" y="27507"/>
                  <a:pt x="17204" y="27507"/>
                </a:cubicBezTo>
                <a:cubicBezTo>
                  <a:pt x="17582" y="27507"/>
                  <a:pt x="17960" y="27129"/>
                  <a:pt x="17960" y="26845"/>
                </a:cubicBezTo>
                <a:cubicBezTo>
                  <a:pt x="17771" y="26373"/>
                  <a:pt x="17582" y="26089"/>
                  <a:pt x="17204" y="26089"/>
                </a:cubicBezTo>
                <a:close/>
                <a:moveTo>
                  <a:pt x="24199" y="26089"/>
                </a:moveTo>
                <a:cubicBezTo>
                  <a:pt x="23821" y="26089"/>
                  <a:pt x="23443" y="26467"/>
                  <a:pt x="23443" y="26845"/>
                </a:cubicBezTo>
                <a:cubicBezTo>
                  <a:pt x="23443" y="27129"/>
                  <a:pt x="23726" y="27507"/>
                  <a:pt x="24199" y="27507"/>
                </a:cubicBezTo>
                <a:cubicBezTo>
                  <a:pt x="24577" y="27507"/>
                  <a:pt x="24861" y="27129"/>
                  <a:pt x="24861" y="26845"/>
                </a:cubicBezTo>
                <a:cubicBezTo>
                  <a:pt x="24766" y="26373"/>
                  <a:pt x="24577" y="26089"/>
                  <a:pt x="24199" y="26089"/>
                </a:cubicBezTo>
                <a:close/>
                <a:moveTo>
                  <a:pt x="31099" y="26089"/>
                </a:moveTo>
                <a:cubicBezTo>
                  <a:pt x="30816" y="26089"/>
                  <a:pt x="30438" y="26467"/>
                  <a:pt x="30438" y="26845"/>
                </a:cubicBezTo>
                <a:cubicBezTo>
                  <a:pt x="30438" y="27129"/>
                  <a:pt x="30627" y="27507"/>
                  <a:pt x="31099" y="27507"/>
                </a:cubicBezTo>
                <a:cubicBezTo>
                  <a:pt x="31478" y="27507"/>
                  <a:pt x="31856" y="27129"/>
                  <a:pt x="31856" y="26845"/>
                </a:cubicBezTo>
                <a:cubicBezTo>
                  <a:pt x="31761" y="26373"/>
                  <a:pt x="31478" y="26089"/>
                  <a:pt x="31099" y="26089"/>
                </a:cubicBezTo>
                <a:close/>
                <a:moveTo>
                  <a:pt x="38094" y="26089"/>
                </a:moveTo>
                <a:cubicBezTo>
                  <a:pt x="37811" y="26089"/>
                  <a:pt x="37433" y="26467"/>
                  <a:pt x="37433" y="26845"/>
                </a:cubicBezTo>
                <a:cubicBezTo>
                  <a:pt x="37433" y="27129"/>
                  <a:pt x="37622" y="27507"/>
                  <a:pt x="38094" y="27507"/>
                </a:cubicBezTo>
                <a:cubicBezTo>
                  <a:pt x="38472" y="27507"/>
                  <a:pt x="38851" y="27129"/>
                  <a:pt x="38851" y="26845"/>
                </a:cubicBezTo>
                <a:cubicBezTo>
                  <a:pt x="38851" y="26373"/>
                  <a:pt x="38472" y="26089"/>
                  <a:pt x="38094" y="26089"/>
                </a:cubicBezTo>
                <a:close/>
                <a:moveTo>
                  <a:pt x="45089" y="26089"/>
                </a:moveTo>
                <a:cubicBezTo>
                  <a:pt x="44711" y="26089"/>
                  <a:pt x="44333" y="26467"/>
                  <a:pt x="44333" y="26845"/>
                </a:cubicBezTo>
                <a:cubicBezTo>
                  <a:pt x="44333" y="27129"/>
                  <a:pt x="44617" y="27507"/>
                  <a:pt x="45089" y="27507"/>
                </a:cubicBezTo>
                <a:cubicBezTo>
                  <a:pt x="45467" y="27507"/>
                  <a:pt x="45845" y="27129"/>
                  <a:pt x="45845" y="26845"/>
                </a:cubicBezTo>
                <a:cubicBezTo>
                  <a:pt x="45845" y="26373"/>
                  <a:pt x="45467" y="26089"/>
                  <a:pt x="45089" y="26089"/>
                </a:cubicBezTo>
                <a:close/>
                <a:moveTo>
                  <a:pt x="52084" y="26089"/>
                </a:moveTo>
                <a:cubicBezTo>
                  <a:pt x="51706" y="26089"/>
                  <a:pt x="51328" y="26467"/>
                  <a:pt x="51328" y="26845"/>
                </a:cubicBezTo>
                <a:cubicBezTo>
                  <a:pt x="51328" y="27129"/>
                  <a:pt x="51611" y="27507"/>
                  <a:pt x="52084" y="27507"/>
                </a:cubicBezTo>
                <a:cubicBezTo>
                  <a:pt x="52462" y="27507"/>
                  <a:pt x="52746" y="27129"/>
                  <a:pt x="52746" y="26845"/>
                </a:cubicBezTo>
                <a:cubicBezTo>
                  <a:pt x="52746" y="26373"/>
                  <a:pt x="52368" y="26089"/>
                  <a:pt x="52084" y="26089"/>
                </a:cubicBezTo>
                <a:close/>
                <a:moveTo>
                  <a:pt x="59079" y="26089"/>
                </a:moveTo>
                <a:cubicBezTo>
                  <a:pt x="58701" y="26089"/>
                  <a:pt x="58323" y="26467"/>
                  <a:pt x="58323" y="26845"/>
                </a:cubicBezTo>
                <a:cubicBezTo>
                  <a:pt x="58323" y="27129"/>
                  <a:pt x="58512" y="27507"/>
                  <a:pt x="59079" y="27507"/>
                </a:cubicBezTo>
                <a:cubicBezTo>
                  <a:pt x="59363" y="27507"/>
                  <a:pt x="59741" y="27129"/>
                  <a:pt x="59741" y="26845"/>
                </a:cubicBezTo>
                <a:cubicBezTo>
                  <a:pt x="59741" y="26373"/>
                  <a:pt x="59363" y="26089"/>
                  <a:pt x="59079" y="26089"/>
                </a:cubicBezTo>
                <a:close/>
                <a:moveTo>
                  <a:pt x="65979" y="26089"/>
                </a:moveTo>
                <a:cubicBezTo>
                  <a:pt x="65601" y="26089"/>
                  <a:pt x="65318" y="26467"/>
                  <a:pt x="65318" y="26845"/>
                </a:cubicBezTo>
                <a:cubicBezTo>
                  <a:pt x="65318" y="27129"/>
                  <a:pt x="65507" y="27507"/>
                  <a:pt x="65979" y="27507"/>
                </a:cubicBezTo>
                <a:cubicBezTo>
                  <a:pt x="66357" y="27507"/>
                  <a:pt x="66735" y="27129"/>
                  <a:pt x="66735" y="26845"/>
                </a:cubicBezTo>
                <a:cubicBezTo>
                  <a:pt x="66735" y="26373"/>
                  <a:pt x="66357" y="26089"/>
                  <a:pt x="65979" y="26089"/>
                </a:cubicBezTo>
                <a:close/>
                <a:moveTo>
                  <a:pt x="6712" y="27885"/>
                </a:moveTo>
                <a:cubicBezTo>
                  <a:pt x="6334" y="27885"/>
                  <a:pt x="5956" y="28169"/>
                  <a:pt x="5956" y="28547"/>
                </a:cubicBezTo>
                <a:cubicBezTo>
                  <a:pt x="5956" y="28925"/>
                  <a:pt x="6239" y="29303"/>
                  <a:pt x="6712" y="29303"/>
                </a:cubicBezTo>
                <a:cubicBezTo>
                  <a:pt x="7090" y="29303"/>
                  <a:pt x="7374" y="28925"/>
                  <a:pt x="7374" y="28547"/>
                </a:cubicBezTo>
                <a:cubicBezTo>
                  <a:pt x="7374" y="28074"/>
                  <a:pt x="7090" y="27885"/>
                  <a:pt x="6712" y="27885"/>
                </a:cubicBezTo>
                <a:close/>
                <a:moveTo>
                  <a:pt x="13707" y="27885"/>
                </a:moveTo>
                <a:cubicBezTo>
                  <a:pt x="13329" y="27885"/>
                  <a:pt x="12951" y="28169"/>
                  <a:pt x="12951" y="28547"/>
                </a:cubicBezTo>
                <a:cubicBezTo>
                  <a:pt x="12951" y="28925"/>
                  <a:pt x="13234" y="29303"/>
                  <a:pt x="13707" y="29303"/>
                </a:cubicBezTo>
                <a:cubicBezTo>
                  <a:pt x="13990" y="29303"/>
                  <a:pt x="14368" y="28925"/>
                  <a:pt x="14368" y="28547"/>
                </a:cubicBezTo>
                <a:cubicBezTo>
                  <a:pt x="14368" y="28074"/>
                  <a:pt x="13990" y="27885"/>
                  <a:pt x="13707" y="27885"/>
                </a:cubicBezTo>
                <a:close/>
                <a:moveTo>
                  <a:pt x="20607" y="27885"/>
                </a:moveTo>
                <a:cubicBezTo>
                  <a:pt x="20324" y="27885"/>
                  <a:pt x="19945" y="28169"/>
                  <a:pt x="19945" y="28547"/>
                </a:cubicBezTo>
                <a:cubicBezTo>
                  <a:pt x="19945" y="28925"/>
                  <a:pt x="20135" y="29303"/>
                  <a:pt x="20607" y="29303"/>
                </a:cubicBezTo>
                <a:cubicBezTo>
                  <a:pt x="20985" y="29303"/>
                  <a:pt x="21363" y="28925"/>
                  <a:pt x="21363" y="28547"/>
                </a:cubicBezTo>
                <a:cubicBezTo>
                  <a:pt x="21363" y="28074"/>
                  <a:pt x="21080" y="27885"/>
                  <a:pt x="20607" y="27885"/>
                </a:cubicBezTo>
                <a:close/>
                <a:moveTo>
                  <a:pt x="27602" y="27885"/>
                </a:moveTo>
                <a:cubicBezTo>
                  <a:pt x="27224" y="27885"/>
                  <a:pt x="26846" y="28169"/>
                  <a:pt x="26846" y="28547"/>
                </a:cubicBezTo>
                <a:cubicBezTo>
                  <a:pt x="26846" y="28925"/>
                  <a:pt x="27129" y="29303"/>
                  <a:pt x="27602" y="29303"/>
                </a:cubicBezTo>
                <a:cubicBezTo>
                  <a:pt x="27980" y="29303"/>
                  <a:pt x="28358" y="28925"/>
                  <a:pt x="28358" y="28547"/>
                </a:cubicBezTo>
                <a:cubicBezTo>
                  <a:pt x="28358" y="28074"/>
                  <a:pt x="28075" y="27885"/>
                  <a:pt x="27602" y="27885"/>
                </a:cubicBezTo>
                <a:close/>
                <a:moveTo>
                  <a:pt x="34691" y="27885"/>
                </a:moveTo>
                <a:cubicBezTo>
                  <a:pt x="34313" y="27885"/>
                  <a:pt x="33935" y="28169"/>
                  <a:pt x="33935" y="28547"/>
                </a:cubicBezTo>
                <a:cubicBezTo>
                  <a:pt x="33935" y="28925"/>
                  <a:pt x="34219" y="29303"/>
                  <a:pt x="34691" y="29303"/>
                </a:cubicBezTo>
                <a:cubicBezTo>
                  <a:pt x="35070" y="29303"/>
                  <a:pt x="35448" y="28925"/>
                  <a:pt x="35448" y="28547"/>
                </a:cubicBezTo>
                <a:cubicBezTo>
                  <a:pt x="35259" y="28074"/>
                  <a:pt x="35070" y="27885"/>
                  <a:pt x="34691" y="27885"/>
                </a:cubicBezTo>
                <a:close/>
                <a:moveTo>
                  <a:pt x="41686" y="27885"/>
                </a:moveTo>
                <a:cubicBezTo>
                  <a:pt x="41308" y="27885"/>
                  <a:pt x="40930" y="28169"/>
                  <a:pt x="40930" y="28547"/>
                </a:cubicBezTo>
                <a:cubicBezTo>
                  <a:pt x="40930" y="28925"/>
                  <a:pt x="41214" y="29303"/>
                  <a:pt x="41686" y="29303"/>
                </a:cubicBezTo>
                <a:cubicBezTo>
                  <a:pt x="42064" y="29303"/>
                  <a:pt x="42348" y="28925"/>
                  <a:pt x="42348" y="28547"/>
                </a:cubicBezTo>
                <a:cubicBezTo>
                  <a:pt x="42253" y="28074"/>
                  <a:pt x="42064" y="27885"/>
                  <a:pt x="41686" y="27885"/>
                </a:cubicBezTo>
                <a:close/>
                <a:moveTo>
                  <a:pt x="48681" y="27885"/>
                </a:moveTo>
                <a:cubicBezTo>
                  <a:pt x="48303" y="27885"/>
                  <a:pt x="47925" y="28169"/>
                  <a:pt x="47925" y="28547"/>
                </a:cubicBezTo>
                <a:cubicBezTo>
                  <a:pt x="47925" y="28925"/>
                  <a:pt x="48114" y="29303"/>
                  <a:pt x="48681" y="29303"/>
                </a:cubicBezTo>
                <a:cubicBezTo>
                  <a:pt x="48965" y="29303"/>
                  <a:pt x="49343" y="28925"/>
                  <a:pt x="49343" y="28547"/>
                </a:cubicBezTo>
                <a:cubicBezTo>
                  <a:pt x="49248" y="28074"/>
                  <a:pt x="48965" y="27885"/>
                  <a:pt x="48681" y="27885"/>
                </a:cubicBezTo>
                <a:close/>
                <a:moveTo>
                  <a:pt x="55581" y="27885"/>
                </a:moveTo>
                <a:cubicBezTo>
                  <a:pt x="55298" y="27885"/>
                  <a:pt x="54920" y="28169"/>
                  <a:pt x="54920" y="28547"/>
                </a:cubicBezTo>
                <a:cubicBezTo>
                  <a:pt x="54920" y="28925"/>
                  <a:pt x="55109" y="29303"/>
                  <a:pt x="55581" y="29303"/>
                </a:cubicBezTo>
                <a:cubicBezTo>
                  <a:pt x="55960" y="29303"/>
                  <a:pt x="56338" y="28925"/>
                  <a:pt x="56338" y="28547"/>
                </a:cubicBezTo>
                <a:cubicBezTo>
                  <a:pt x="56243" y="28074"/>
                  <a:pt x="55960" y="27885"/>
                  <a:pt x="55581" y="27885"/>
                </a:cubicBezTo>
                <a:close/>
                <a:moveTo>
                  <a:pt x="62576" y="27885"/>
                </a:moveTo>
                <a:cubicBezTo>
                  <a:pt x="62198" y="27885"/>
                  <a:pt x="61820" y="28169"/>
                  <a:pt x="61820" y="28547"/>
                </a:cubicBezTo>
                <a:cubicBezTo>
                  <a:pt x="61820" y="28925"/>
                  <a:pt x="62104" y="29303"/>
                  <a:pt x="62576" y="29303"/>
                </a:cubicBezTo>
                <a:cubicBezTo>
                  <a:pt x="62954" y="29303"/>
                  <a:pt x="63333" y="28925"/>
                  <a:pt x="63333" y="28547"/>
                </a:cubicBezTo>
                <a:cubicBezTo>
                  <a:pt x="63144" y="28074"/>
                  <a:pt x="62954" y="27885"/>
                  <a:pt x="62576" y="27885"/>
                </a:cubicBezTo>
                <a:close/>
                <a:moveTo>
                  <a:pt x="69571" y="27885"/>
                </a:moveTo>
                <a:cubicBezTo>
                  <a:pt x="69193" y="27885"/>
                  <a:pt x="68815" y="28169"/>
                  <a:pt x="68815" y="28547"/>
                </a:cubicBezTo>
                <a:cubicBezTo>
                  <a:pt x="68815" y="28925"/>
                  <a:pt x="69099" y="29303"/>
                  <a:pt x="69571" y="29303"/>
                </a:cubicBezTo>
                <a:cubicBezTo>
                  <a:pt x="69949" y="29303"/>
                  <a:pt x="70233" y="28925"/>
                  <a:pt x="70233" y="28547"/>
                </a:cubicBezTo>
                <a:cubicBezTo>
                  <a:pt x="70138" y="28074"/>
                  <a:pt x="69949" y="27885"/>
                  <a:pt x="69571" y="27885"/>
                </a:cubicBezTo>
                <a:close/>
                <a:moveTo>
                  <a:pt x="3309" y="29492"/>
                </a:moveTo>
                <a:cubicBezTo>
                  <a:pt x="2931" y="29492"/>
                  <a:pt x="2553" y="29870"/>
                  <a:pt x="2553" y="30248"/>
                </a:cubicBezTo>
                <a:cubicBezTo>
                  <a:pt x="2553" y="30626"/>
                  <a:pt x="2742" y="30910"/>
                  <a:pt x="3309" y="30910"/>
                </a:cubicBezTo>
                <a:cubicBezTo>
                  <a:pt x="3593" y="30910"/>
                  <a:pt x="3971" y="30626"/>
                  <a:pt x="3971" y="30248"/>
                </a:cubicBezTo>
                <a:cubicBezTo>
                  <a:pt x="3876" y="29870"/>
                  <a:pt x="3593" y="29492"/>
                  <a:pt x="3309" y="29492"/>
                </a:cubicBezTo>
                <a:close/>
                <a:moveTo>
                  <a:pt x="10209" y="29492"/>
                </a:moveTo>
                <a:cubicBezTo>
                  <a:pt x="9831" y="29492"/>
                  <a:pt x="9548" y="29870"/>
                  <a:pt x="9548" y="30248"/>
                </a:cubicBezTo>
                <a:cubicBezTo>
                  <a:pt x="9548" y="30626"/>
                  <a:pt x="9737" y="30910"/>
                  <a:pt x="10209" y="30910"/>
                </a:cubicBezTo>
                <a:cubicBezTo>
                  <a:pt x="10587" y="30910"/>
                  <a:pt x="10966" y="30626"/>
                  <a:pt x="10966" y="30248"/>
                </a:cubicBezTo>
                <a:cubicBezTo>
                  <a:pt x="10871" y="29870"/>
                  <a:pt x="10587" y="29492"/>
                  <a:pt x="10209" y="29492"/>
                </a:cubicBezTo>
                <a:close/>
                <a:moveTo>
                  <a:pt x="17204" y="29492"/>
                </a:moveTo>
                <a:cubicBezTo>
                  <a:pt x="16826" y="29492"/>
                  <a:pt x="16543" y="29870"/>
                  <a:pt x="16543" y="30248"/>
                </a:cubicBezTo>
                <a:cubicBezTo>
                  <a:pt x="16543" y="30626"/>
                  <a:pt x="16732" y="30910"/>
                  <a:pt x="17204" y="30910"/>
                </a:cubicBezTo>
                <a:cubicBezTo>
                  <a:pt x="17582" y="30910"/>
                  <a:pt x="17960" y="30626"/>
                  <a:pt x="17960" y="30248"/>
                </a:cubicBezTo>
                <a:cubicBezTo>
                  <a:pt x="17771" y="29870"/>
                  <a:pt x="17582" y="29492"/>
                  <a:pt x="17204" y="29492"/>
                </a:cubicBezTo>
                <a:close/>
                <a:moveTo>
                  <a:pt x="24199" y="29492"/>
                </a:moveTo>
                <a:cubicBezTo>
                  <a:pt x="23821" y="29492"/>
                  <a:pt x="23443" y="29870"/>
                  <a:pt x="23443" y="30248"/>
                </a:cubicBezTo>
                <a:cubicBezTo>
                  <a:pt x="23443" y="30626"/>
                  <a:pt x="23726" y="30910"/>
                  <a:pt x="24199" y="30910"/>
                </a:cubicBezTo>
                <a:cubicBezTo>
                  <a:pt x="24577" y="30910"/>
                  <a:pt x="24861" y="30626"/>
                  <a:pt x="24861" y="30248"/>
                </a:cubicBezTo>
                <a:cubicBezTo>
                  <a:pt x="24766" y="29870"/>
                  <a:pt x="24577" y="29492"/>
                  <a:pt x="24199" y="29492"/>
                </a:cubicBezTo>
                <a:close/>
                <a:moveTo>
                  <a:pt x="31099" y="29492"/>
                </a:moveTo>
                <a:cubicBezTo>
                  <a:pt x="30816" y="29492"/>
                  <a:pt x="30438" y="29870"/>
                  <a:pt x="30438" y="30248"/>
                </a:cubicBezTo>
                <a:cubicBezTo>
                  <a:pt x="30438" y="30626"/>
                  <a:pt x="30627" y="30910"/>
                  <a:pt x="31099" y="30910"/>
                </a:cubicBezTo>
                <a:cubicBezTo>
                  <a:pt x="31478" y="30910"/>
                  <a:pt x="31856" y="30626"/>
                  <a:pt x="31856" y="30248"/>
                </a:cubicBezTo>
                <a:cubicBezTo>
                  <a:pt x="31761" y="29870"/>
                  <a:pt x="31478" y="29492"/>
                  <a:pt x="31099" y="29492"/>
                </a:cubicBezTo>
                <a:close/>
                <a:moveTo>
                  <a:pt x="38094" y="29492"/>
                </a:moveTo>
                <a:cubicBezTo>
                  <a:pt x="37811" y="29492"/>
                  <a:pt x="37433" y="29870"/>
                  <a:pt x="37433" y="30248"/>
                </a:cubicBezTo>
                <a:cubicBezTo>
                  <a:pt x="37433" y="30626"/>
                  <a:pt x="37622" y="30910"/>
                  <a:pt x="38094" y="30910"/>
                </a:cubicBezTo>
                <a:cubicBezTo>
                  <a:pt x="38472" y="30910"/>
                  <a:pt x="38851" y="30626"/>
                  <a:pt x="38851" y="30248"/>
                </a:cubicBezTo>
                <a:cubicBezTo>
                  <a:pt x="38851" y="29870"/>
                  <a:pt x="38472" y="29492"/>
                  <a:pt x="38094" y="29492"/>
                </a:cubicBezTo>
                <a:close/>
                <a:moveTo>
                  <a:pt x="45089" y="29492"/>
                </a:moveTo>
                <a:cubicBezTo>
                  <a:pt x="44711" y="29492"/>
                  <a:pt x="44333" y="29870"/>
                  <a:pt x="44333" y="30248"/>
                </a:cubicBezTo>
                <a:cubicBezTo>
                  <a:pt x="44333" y="30626"/>
                  <a:pt x="44617" y="30910"/>
                  <a:pt x="45089" y="30910"/>
                </a:cubicBezTo>
                <a:cubicBezTo>
                  <a:pt x="45467" y="30910"/>
                  <a:pt x="45845" y="30626"/>
                  <a:pt x="45845" y="30248"/>
                </a:cubicBezTo>
                <a:cubicBezTo>
                  <a:pt x="45845" y="29870"/>
                  <a:pt x="45467" y="29492"/>
                  <a:pt x="45089" y="29492"/>
                </a:cubicBezTo>
                <a:close/>
                <a:moveTo>
                  <a:pt x="52084" y="29492"/>
                </a:moveTo>
                <a:cubicBezTo>
                  <a:pt x="51706" y="29492"/>
                  <a:pt x="51328" y="29870"/>
                  <a:pt x="51328" y="30248"/>
                </a:cubicBezTo>
                <a:cubicBezTo>
                  <a:pt x="51328" y="30626"/>
                  <a:pt x="51611" y="30910"/>
                  <a:pt x="52084" y="30910"/>
                </a:cubicBezTo>
                <a:cubicBezTo>
                  <a:pt x="52462" y="30910"/>
                  <a:pt x="52746" y="30626"/>
                  <a:pt x="52746" y="30248"/>
                </a:cubicBezTo>
                <a:cubicBezTo>
                  <a:pt x="52746" y="29870"/>
                  <a:pt x="52368" y="29492"/>
                  <a:pt x="52084" y="29492"/>
                </a:cubicBezTo>
                <a:close/>
                <a:moveTo>
                  <a:pt x="59079" y="29492"/>
                </a:moveTo>
                <a:cubicBezTo>
                  <a:pt x="58701" y="29492"/>
                  <a:pt x="58323" y="29870"/>
                  <a:pt x="58323" y="30248"/>
                </a:cubicBezTo>
                <a:cubicBezTo>
                  <a:pt x="58323" y="30626"/>
                  <a:pt x="58512" y="30910"/>
                  <a:pt x="59079" y="30910"/>
                </a:cubicBezTo>
                <a:cubicBezTo>
                  <a:pt x="59363" y="30910"/>
                  <a:pt x="59741" y="30626"/>
                  <a:pt x="59741" y="30248"/>
                </a:cubicBezTo>
                <a:cubicBezTo>
                  <a:pt x="59741" y="29870"/>
                  <a:pt x="59363" y="29492"/>
                  <a:pt x="59079" y="29492"/>
                </a:cubicBezTo>
                <a:close/>
                <a:moveTo>
                  <a:pt x="65979" y="29492"/>
                </a:moveTo>
                <a:cubicBezTo>
                  <a:pt x="65601" y="29492"/>
                  <a:pt x="65318" y="29870"/>
                  <a:pt x="65318" y="30248"/>
                </a:cubicBezTo>
                <a:cubicBezTo>
                  <a:pt x="65318" y="30626"/>
                  <a:pt x="65507" y="30910"/>
                  <a:pt x="65979" y="30910"/>
                </a:cubicBezTo>
                <a:cubicBezTo>
                  <a:pt x="66357" y="30910"/>
                  <a:pt x="66735" y="30626"/>
                  <a:pt x="66735" y="30248"/>
                </a:cubicBezTo>
                <a:cubicBezTo>
                  <a:pt x="66735" y="29870"/>
                  <a:pt x="66357" y="29492"/>
                  <a:pt x="65979" y="29492"/>
                </a:cubicBezTo>
                <a:close/>
                <a:moveTo>
                  <a:pt x="72974" y="29492"/>
                </a:moveTo>
                <a:cubicBezTo>
                  <a:pt x="72596" y="29492"/>
                  <a:pt x="72312" y="29870"/>
                  <a:pt x="72312" y="30248"/>
                </a:cubicBezTo>
                <a:cubicBezTo>
                  <a:pt x="72407" y="30626"/>
                  <a:pt x="72596" y="30910"/>
                  <a:pt x="72974" y="30910"/>
                </a:cubicBezTo>
                <a:cubicBezTo>
                  <a:pt x="73352" y="30910"/>
                  <a:pt x="73730" y="30626"/>
                  <a:pt x="73730" y="30248"/>
                </a:cubicBezTo>
                <a:cubicBezTo>
                  <a:pt x="73730" y="29870"/>
                  <a:pt x="73447" y="29492"/>
                  <a:pt x="72974" y="29492"/>
                </a:cubicBezTo>
                <a:close/>
                <a:moveTo>
                  <a:pt x="284" y="31761"/>
                </a:moveTo>
                <a:lnTo>
                  <a:pt x="284" y="31950"/>
                </a:lnTo>
                <a:cubicBezTo>
                  <a:pt x="284" y="32139"/>
                  <a:pt x="284" y="32328"/>
                  <a:pt x="190" y="32422"/>
                </a:cubicBezTo>
                <a:cubicBezTo>
                  <a:pt x="284" y="32328"/>
                  <a:pt x="379" y="32233"/>
                  <a:pt x="379" y="31950"/>
                </a:cubicBezTo>
                <a:cubicBezTo>
                  <a:pt x="379" y="31855"/>
                  <a:pt x="284" y="31855"/>
                  <a:pt x="284" y="31761"/>
                </a:cubicBezTo>
                <a:close/>
                <a:moveTo>
                  <a:pt x="6712" y="31288"/>
                </a:moveTo>
                <a:cubicBezTo>
                  <a:pt x="6334" y="31288"/>
                  <a:pt x="5956" y="31666"/>
                  <a:pt x="5956" y="32044"/>
                </a:cubicBezTo>
                <a:cubicBezTo>
                  <a:pt x="5956" y="32328"/>
                  <a:pt x="6239" y="32706"/>
                  <a:pt x="6712" y="32706"/>
                </a:cubicBezTo>
                <a:cubicBezTo>
                  <a:pt x="7090" y="32706"/>
                  <a:pt x="7374" y="32328"/>
                  <a:pt x="7374" y="32044"/>
                </a:cubicBezTo>
                <a:cubicBezTo>
                  <a:pt x="7374" y="31666"/>
                  <a:pt x="7090" y="31288"/>
                  <a:pt x="6712" y="31288"/>
                </a:cubicBezTo>
                <a:close/>
                <a:moveTo>
                  <a:pt x="13707" y="31288"/>
                </a:moveTo>
                <a:cubicBezTo>
                  <a:pt x="13329" y="31288"/>
                  <a:pt x="12951" y="31666"/>
                  <a:pt x="12951" y="32044"/>
                </a:cubicBezTo>
                <a:cubicBezTo>
                  <a:pt x="12951" y="32328"/>
                  <a:pt x="13234" y="32706"/>
                  <a:pt x="13707" y="32706"/>
                </a:cubicBezTo>
                <a:cubicBezTo>
                  <a:pt x="13990" y="32706"/>
                  <a:pt x="14368" y="32328"/>
                  <a:pt x="14368" y="32044"/>
                </a:cubicBezTo>
                <a:cubicBezTo>
                  <a:pt x="14368" y="31666"/>
                  <a:pt x="13990" y="31288"/>
                  <a:pt x="13707" y="31288"/>
                </a:cubicBezTo>
                <a:close/>
                <a:moveTo>
                  <a:pt x="20607" y="31288"/>
                </a:moveTo>
                <a:cubicBezTo>
                  <a:pt x="20324" y="31288"/>
                  <a:pt x="19945" y="31666"/>
                  <a:pt x="19945" y="32044"/>
                </a:cubicBezTo>
                <a:cubicBezTo>
                  <a:pt x="19945" y="32328"/>
                  <a:pt x="20135" y="32706"/>
                  <a:pt x="20607" y="32706"/>
                </a:cubicBezTo>
                <a:cubicBezTo>
                  <a:pt x="20985" y="32706"/>
                  <a:pt x="21363" y="32328"/>
                  <a:pt x="21363" y="32044"/>
                </a:cubicBezTo>
                <a:cubicBezTo>
                  <a:pt x="21363" y="31666"/>
                  <a:pt x="21080" y="31288"/>
                  <a:pt x="20607" y="31288"/>
                </a:cubicBezTo>
                <a:close/>
                <a:moveTo>
                  <a:pt x="27602" y="31288"/>
                </a:moveTo>
                <a:cubicBezTo>
                  <a:pt x="27224" y="31288"/>
                  <a:pt x="26846" y="31666"/>
                  <a:pt x="26846" y="32044"/>
                </a:cubicBezTo>
                <a:cubicBezTo>
                  <a:pt x="26846" y="32328"/>
                  <a:pt x="27129" y="32706"/>
                  <a:pt x="27602" y="32706"/>
                </a:cubicBezTo>
                <a:cubicBezTo>
                  <a:pt x="27980" y="32706"/>
                  <a:pt x="28358" y="32328"/>
                  <a:pt x="28358" y="32044"/>
                </a:cubicBezTo>
                <a:cubicBezTo>
                  <a:pt x="28358" y="31666"/>
                  <a:pt x="28075" y="31288"/>
                  <a:pt x="27602" y="31288"/>
                </a:cubicBezTo>
                <a:close/>
                <a:moveTo>
                  <a:pt x="34691" y="31288"/>
                </a:moveTo>
                <a:cubicBezTo>
                  <a:pt x="34313" y="31288"/>
                  <a:pt x="33935" y="31666"/>
                  <a:pt x="33935" y="32044"/>
                </a:cubicBezTo>
                <a:cubicBezTo>
                  <a:pt x="33935" y="32328"/>
                  <a:pt x="34219" y="32706"/>
                  <a:pt x="34691" y="32706"/>
                </a:cubicBezTo>
                <a:cubicBezTo>
                  <a:pt x="35070" y="32706"/>
                  <a:pt x="35448" y="32328"/>
                  <a:pt x="35448" y="32044"/>
                </a:cubicBezTo>
                <a:cubicBezTo>
                  <a:pt x="35259" y="31666"/>
                  <a:pt x="35070" y="31288"/>
                  <a:pt x="34691" y="31288"/>
                </a:cubicBezTo>
                <a:close/>
                <a:moveTo>
                  <a:pt x="41686" y="31288"/>
                </a:moveTo>
                <a:cubicBezTo>
                  <a:pt x="41308" y="31288"/>
                  <a:pt x="40930" y="31666"/>
                  <a:pt x="40930" y="32044"/>
                </a:cubicBezTo>
                <a:cubicBezTo>
                  <a:pt x="40930" y="32328"/>
                  <a:pt x="41214" y="32706"/>
                  <a:pt x="41686" y="32706"/>
                </a:cubicBezTo>
                <a:cubicBezTo>
                  <a:pt x="42064" y="32706"/>
                  <a:pt x="42348" y="32328"/>
                  <a:pt x="42348" y="32044"/>
                </a:cubicBezTo>
                <a:cubicBezTo>
                  <a:pt x="42253" y="31666"/>
                  <a:pt x="42064" y="31288"/>
                  <a:pt x="41686" y="31288"/>
                </a:cubicBezTo>
                <a:close/>
                <a:moveTo>
                  <a:pt x="48681" y="31288"/>
                </a:moveTo>
                <a:cubicBezTo>
                  <a:pt x="48303" y="31288"/>
                  <a:pt x="47925" y="31666"/>
                  <a:pt x="47925" y="32044"/>
                </a:cubicBezTo>
                <a:cubicBezTo>
                  <a:pt x="47925" y="32328"/>
                  <a:pt x="48114" y="32706"/>
                  <a:pt x="48681" y="32706"/>
                </a:cubicBezTo>
                <a:cubicBezTo>
                  <a:pt x="48965" y="32706"/>
                  <a:pt x="49343" y="32328"/>
                  <a:pt x="49343" y="32044"/>
                </a:cubicBezTo>
                <a:cubicBezTo>
                  <a:pt x="49248" y="31666"/>
                  <a:pt x="48965" y="31288"/>
                  <a:pt x="48681" y="31288"/>
                </a:cubicBezTo>
                <a:close/>
                <a:moveTo>
                  <a:pt x="55581" y="31288"/>
                </a:moveTo>
                <a:cubicBezTo>
                  <a:pt x="55298" y="31288"/>
                  <a:pt x="54920" y="31666"/>
                  <a:pt x="54920" y="32044"/>
                </a:cubicBezTo>
                <a:cubicBezTo>
                  <a:pt x="54920" y="32328"/>
                  <a:pt x="55109" y="32706"/>
                  <a:pt x="55581" y="32706"/>
                </a:cubicBezTo>
                <a:cubicBezTo>
                  <a:pt x="55960" y="32706"/>
                  <a:pt x="56338" y="32328"/>
                  <a:pt x="56338" y="32044"/>
                </a:cubicBezTo>
                <a:cubicBezTo>
                  <a:pt x="56243" y="31666"/>
                  <a:pt x="55960" y="31288"/>
                  <a:pt x="55581" y="31288"/>
                </a:cubicBezTo>
                <a:close/>
                <a:moveTo>
                  <a:pt x="62576" y="31288"/>
                </a:moveTo>
                <a:cubicBezTo>
                  <a:pt x="62198" y="31288"/>
                  <a:pt x="61820" y="31666"/>
                  <a:pt x="61820" y="32044"/>
                </a:cubicBezTo>
                <a:cubicBezTo>
                  <a:pt x="61820" y="32328"/>
                  <a:pt x="62104" y="32706"/>
                  <a:pt x="62576" y="32706"/>
                </a:cubicBezTo>
                <a:cubicBezTo>
                  <a:pt x="62954" y="32706"/>
                  <a:pt x="63333" y="32328"/>
                  <a:pt x="63333" y="32044"/>
                </a:cubicBezTo>
                <a:cubicBezTo>
                  <a:pt x="63144" y="31666"/>
                  <a:pt x="62954" y="31288"/>
                  <a:pt x="62576" y="31288"/>
                </a:cubicBezTo>
                <a:close/>
                <a:moveTo>
                  <a:pt x="69571" y="31288"/>
                </a:moveTo>
                <a:cubicBezTo>
                  <a:pt x="69193" y="31288"/>
                  <a:pt x="68815" y="31666"/>
                  <a:pt x="68815" y="32044"/>
                </a:cubicBezTo>
                <a:cubicBezTo>
                  <a:pt x="68815" y="32328"/>
                  <a:pt x="69099" y="32706"/>
                  <a:pt x="69571" y="32706"/>
                </a:cubicBezTo>
                <a:cubicBezTo>
                  <a:pt x="69949" y="32706"/>
                  <a:pt x="70233" y="32328"/>
                  <a:pt x="70233" y="32044"/>
                </a:cubicBezTo>
                <a:cubicBezTo>
                  <a:pt x="70138" y="31666"/>
                  <a:pt x="69949" y="31288"/>
                  <a:pt x="69571" y="31288"/>
                </a:cubicBezTo>
                <a:close/>
                <a:moveTo>
                  <a:pt x="3309" y="33084"/>
                </a:moveTo>
                <a:cubicBezTo>
                  <a:pt x="2931" y="33084"/>
                  <a:pt x="2553" y="33462"/>
                  <a:pt x="2553" y="33746"/>
                </a:cubicBezTo>
                <a:cubicBezTo>
                  <a:pt x="2553" y="34124"/>
                  <a:pt x="2742" y="34502"/>
                  <a:pt x="3309" y="34502"/>
                </a:cubicBezTo>
                <a:cubicBezTo>
                  <a:pt x="3593" y="34502"/>
                  <a:pt x="3971" y="34124"/>
                  <a:pt x="3971" y="33746"/>
                </a:cubicBezTo>
                <a:cubicBezTo>
                  <a:pt x="3876" y="33273"/>
                  <a:pt x="3593" y="33084"/>
                  <a:pt x="3309" y="33084"/>
                </a:cubicBezTo>
                <a:close/>
                <a:moveTo>
                  <a:pt x="10209" y="33084"/>
                </a:moveTo>
                <a:cubicBezTo>
                  <a:pt x="9831" y="33084"/>
                  <a:pt x="9548" y="33462"/>
                  <a:pt x="9548" y="33746"/>
                </a:cubicBezTo>
                <a:cubicBezTo>
                  <a:pt x="9548" y="34124"/>
                  <a:pt x="9737" y="34502"/>
                  <a:pt x="10209" y="34502"/>
                </a:cubicBezTo>
                <a:cubicBezTo>
                  <a:pt x="10587" y="34502"/>
                  <a:pt x="10966" y="34124"/>
                  <a:pt x="10966" y="33746"/>
                </a:cubicBezTo>
                <a:cubicBezTo>
                  <a:pt x="10871" y="33273"/>
                  <a:pt x="10587" y="33084"/>
                  <a:pt x="10209" y="33084"/>
                </a:cubicBezTo>
                <a:close/>
                <a:moveTo>
                  <a:pt x="17204" y="33084"/>
                </a:moveTo>
                <a:cubicBezTo>
                  <a:pt x="16826" y="33084"/>
                  <a:pt x="16543" y="33462"/>
                  <a:pt x="16543" y="33746"/>
                </a:cubicBezTo>
                <a:cubicBezTo>
                  <a:pt x="16543" y="34124"/>
                  <a:pt x="16732" y="34502"/>
                  <a:pt x="17204" y="34502"/>
                </a:cubicBezTo>
                <a:cubicBezTo>
                  <a:pt x="17582" y="34502"/>
                  <a:pt x="17960" y="34124"/>
                  <a:pt x="17960" y="33746"/>
                </a:cubicBezTo>
                <a:cubicBezTo>
                  <a:pt x="17771" y="33273"/>
                  <a:pt x="17582" y="33084"/>
                  <a:pt x="17204" y="33084"/>
                </a:cubicBezTo>
                <a:close/>
                <a:moveTo>
                  <a:pt x="24199" y="33084"/>
                </a:moveTo>
                <a:cubicBezTo>
                  <a:pt x="23821" y="33084"/>
                  <a:pt x="23443" y="33462"/>
                  <a:pt x="23443" y="33746"/>
                </a:cubicBezTo>
                <a:cubicBezTo>
                  <a:pt x="23443" y="34124"/>
                  <a:pt x="23726" y="34502"/>
                  <a:pt x="24199" y="34502"/>
                </a:cubicBezTo>
                <a:cubicBezTo>
                  <a:pt x="24577" y="34502"/>
                  <a:pt x="24861" y="34124"/>
                  <a:pt x="24861" y="33746"/>
                </a:cubicBezTo>
                <a:cubicBezTo>
                  <a:pt x="24766" y="33273"/>
                  <a:pt x="24577" y="33084"/>
                  <a:pt x="24199" y="33084"/>
                </a:cubicBezTo>
                <a:close/>
                <a:moveTo>
                  <a:pt x="31099" y="33084"/>
                </a:moveTo>
                <a:cubicBezTo>
                  <a:pt x="30816" y="33084"/>
                  <a:pt x="30438" y="33462"/>
                  <a:pt x="30438" y="33746"/>
                </a:cubicBezTo>
                <a:cubicBezTo>
                  <a:pt x="30438" y="34124"/>
                  <a:pt x="30627" y="34502"/>
                  <a:pt x="31099" y="34502"/>
                </a:cubicBezTo>
                <a:cubicBezTo>
                  <a:pt x="31478" y="34502"/>
                  <a:pt x="31856" y="34124"/>
                  <a:pt x="31856" y="33746"/>
                </a:cubicBezTo>
                <a:cubicBezTo>
                  <a:pt x="31761" y="33273"/>
                  <a:pt x="31478" y="33084"/>
                  <a:pt x="31099" y="33084"/>
                </a:cubicBezTo>
                <a:close/>
                <a:moveTo>
                  <a:pt x="38094" y="33084"/>
                </a:moveTo>
                <a:cubicBezTo>
                  <a:pt x="37811" y="33084"/>
                  <a:pt x="37433" y="33462"/>
                  <a:pt x="37433" y="33746"/>
                </a:cubicBezTo>
                <a:cubicBezTo>
                  <a:pt x="37433" y="34124"/>
                  <a:pt x="37622" y="34502"/>
                  <a:pt x="38094" y="34502"/>
                </a:cubicBezTo>
                <a:cubicBezTo>
                  <a:pt x="38472" y="34502"/>
                  <a:pt x="38851" y="34124"/>
                  <a:pt x="38851" y="33746"/>
                </a:cubicBezTo>
                <a:cubicBezTo>
                  <a:pt x="38851" y="33273"/>
                  <a:pt x="38472" y="33084"/>
                  <a:pt x="38094" y="33084"/>
                </a:cubicBezTo>
                <a:close/>
                <a:moveTo>
                  <a:pt x="45089" y="33084"/>
                </a:moveTo>
                <a:cubicBezTo>
                  <a:pt x="44711" y="33084"/>
                  <a:pt x="44333" y="33462"/>
                  <a:pt x="44333" y="33746"/>
                </a:cubicBezTo>
                <a:cubicBezTo>
                  <a:pt x="44333" y="34124"/>
                  <a:pt x="44617" y="34502"/>
                  <a:pt x="45089" y="34502"/>
                </a:cubicBezTo>
                <a:cubicBezTo>
                  <a:pt x="45467" y="34502"/>
                  <a:pt x="45845" y="34124"/>
                  <a:pt x="45845" y="33746"/>
                </a:cubicBezTo>
                <a:cubicBezTo>
                  <a:pt x="45845" y="33273"/>
                  <a:pt x="45467" y="33084"/>
                  <a:pt x="45089" y="33084"/>
                </a:cubicBezTo>
                <a:close/>
                <a:moveTo>
                  <a:pt x="52084" y="33084"/>
                </a:moveTo>
                <a:cubicBezTo>
                  <a:pt x="51706" y="33084"/>
                  <a:pt x="51328" y="33462"/>
                  <a:pt x="51328" y="33746"/>
                </a:cubicBezTo>
                <a:cubicBezTo>
                  <a:pt x="51328" y="34124"/>
                  <a:pt x="51611" y="34502"/>
                  <a:pt x="52084" y="34502"/>
                </a:cubicBezTo>
                <a:cubicBezTo>
                  <a:pt x="52462" y="34502"/>
                  <a:pt x="52746" y="34124"/>
                  <a:pt x="52746" y="33746"/>
                </a:cubicBezTo>
                <a:cubicBezTo>
                  <a:pt x="52746" y="33273"/>
                  <a:pt x="52368" y="33084"/>
                  <a:pt x="52084" y="33084"/>
                </a:cubicBezTo>
                <a:close/>
                <a:moveTo>
                  <a:pt x="59079" y="33084"/>
                </a:moveTo>
                <a:cubicBezTo>
                  <a:pt x="58701" y="33084"/>
                  <a:pt x="58323" y="33462"/>
                  <a:pt x="58323" y="33746"/>
                </a:cubicBezTo>
                <a:cubicBezTo>
                  <a:pt x="58323" y="34124"/>
                  <a:pt x="58512" y="34502"/>
                  <a:pt x="59079" y="34502"/>
                </a:cubicBezTo>
                <a:cubicBezTo>
                  <a:pt x="59363" y="34502"/>
                  <a:pt x="59741" y="34124"/>
                  <a:pt x="59741" y="33746"/>
                </a:cubicBezTo>
                <a:cubicBezTo>
                  <a:pt x="59741" y="33273"/>
                  <a:pt x="59363" y="33084"/>
                  <a:pt x="59079" y="33084"/>
                </a:cubicBezTo>
                <a:close/>
                <a:moveTo>
                  <a:pt x="65979" y="33084"/>
                </a:moveTo>
                <a:cubicBezTo>
                  <a:pt x="65601" y="33084"/>
                  <a:pt x="65318" y="33462"/>
                  <a:pt x="65318" y="33746"/>
                </a:cubicBezTo>
                <a:cubicBezTo>
                  <a:pt x="65318" y="34124"/>
                  <a:pt x="65507" y="34502"/>
                  <a:pt x="65979" y="34502"/>
                </a:cubicBezTo>
                <a:cubicBezTo>
                  <a:pt x="66357" y="34502"/>
                  <a:pt x="66735" y="34124"/>
                  <a:pt x="66735" y="33746"/>
                </a:cubicBezTo>
                <a:cubicBezTo>
                  <a:pt x="66735" y="33273"/>
                  <a:pt x="66357" y="33084"/>
                  <a:pt x="65979" y="33084"/>
                </a:cubicBezTo>
                <a:close/>
                <a:moveTo>
                  <a:pt x="72974" y="33084"/>
                </a:moveTo>
                <a:cubicBezTo>
                  <a:pt x="72596" y="33084"/>
                  <a:pt x="72312" y="33462"/>
                  <a:pt x="72312" y="33746"/>
                </a:cubicBezTo>
                <a:cubicBezTo>
                  <a:pt x="72312" y="34124"/>
                  <a:pt x="72502" y="34502"/>
                  <a:pt x="72974" y="34502"/>
                </a:cubicBezTo>
                <a:cubicBezTo>
                  <a:pt x="73352" y="34502"/>
                  <a:pt x="73730" y="34124"/>
                  <a:pt x="73730" y="33746"/>
                </a:cubicBezTo>
                <a:cubicBezTo>
                  <a:pt x="73730" y="33273"/>
                  <a:pt x="73352" y="33084"/>
                  <a:pt x="72974" y="33084"/>
                </a:cubicBezTo>
                <a:close/>
                <a:moveTo>
                  <a:pt x="1" y="34975"/>
                </a:moveTo>
                <a:lnTo>
                  <a:pt x="1" y="36109"/>
                </a:lnTo>
                <a:cubicBezTo>
                  <a:pt x="190" y="36014"/>
                  <a:pt x="379" y="35825"/>
                  <a:pt x="379" y="35542"/>
                </a:cubicBezTo>
                <a:cubicBezTo>
                  <a:pt x="379" y="35164"/>
                  <a:pt x="190" y="34975"/>
                  <a:pt x="1" y="34975"/>
                </a:cubicBezTo>
                <a:close/>
                <a:moveTo>
                  <a:pt x="6712" y="34880"/>
                </a:moveTo>
                <a:cubicBezTo>
                  <a:pt x="6334" y="34880"/>
                  <a:pt x="5956" y="35164"/>
                  <a:pt x="5956" y="35542"/>
                </a:cubicBezTo>
                <a:cubicBezTo>
                  <a:pt x="5956" y="35920"/>
                  <a:pt x="6239" y="36298"/>
                  <a:pt x="6712" y="36298"/>
                </a:cubicBezTo>
                <a:cubicBezTo>
                  <a:pt x="7090" y="36298"/>
                  <a:pt x="7374" y="35920"/>
                  <a:pt x="7374" y="35542"/>
                </a:cubicBezTo>
                <a:cubicBezTo>
                  <a:pt x="7374" y="35069"/>
                  <a:pt x="7090" y="34880"/>
                  <a:pt x="6712" y="34880"/>
                </a:cubicBezTo>
                <a:close/>
                <a:moveTo>
                  <a:pt x="13707" y="34880"/>
                </a:moveTo>
                <a:cubicBezTo>
                  <a:pt x="13329" y="34880"/>
                  <a:pt x="12951" y="35164"/>
                  <a:pt x="12951" y="35542"/>
                </a:cubicBezTo>
                <a:cubicBezTo>
                  <a:pt x="12951" y="35920"/>
                  <a:pt x="13234" y="36298"/>
                  <a:pt x="13707" y="36298"/>
                </a:cubicBezTo>
                <a:cubicBezTo>
                  <a:pt x="13990" y="36298"/>
                  <a:pt x="14368" y="35920"/>
                  <a:pt x="14368" y="35542"/>
                </a:cubicBezTo>
                <a:cubicBezTo>
                  <a:pt x="14368" y="35069"/>
                  <a:pt x="13990" y="34880"/>
                  <a:pt x="13707" y="34880"/>
                </a:cubicBezTo>
                <a:close/>
                <a:moveTo>
                  <a:pt x="20607" y="34880"/>
                </a:moveTo>
                <a:cubicBezTo>
                  <a:pt x="20324" y="34880"/>
                  <a:pt x="19945" y="35164"/>
                  <a:pt x="19945" y="35542"/>
                </a:cubicBezTo>
                <a:cubicBezTo>
                  <a:pt x="19945" y="35920"/>
                  <a:pt x="20135" y="36298"/>
                  <a:pt x="20607" y="36298"/>
                </a:cubicBezTo>
                <a:cubicBezTo>
                  <a:pt x="20985" y="36298"/>
                  <a:pt x="21363" y="35920"/>
                  <a:pt x="21363" y="35542"/>
                </a:cubicBezTo>
                <a:cubicBezTo>
                  <a:pt x="21363" y="35069"/>
                  <a:pt x="21080" y="34880"/>
                  <a:pt x="20607" y="34880"/>
                </a:cubicBezTo>
                <a:close/>
                <a:moveTo>
                  <a:pt x="27602" y="34880"/>
                </a:moveTo>
                <a:cubicBezTo>
                  <a:pt x="27224" y="34880"/>
                  <a:pt x="26846" y="35164"/>
                  <a:pt x="26846" y="35542"/>
                </a:cubicBezTo>
                <a:cubicBezTo>
                  <a:pt x="26846" y="35920"/>
                  <a:pt x="27129" y="36298"/>
                  <a:pt x="27602" y="36298"/>
                </a:cubicBezTo>
                <a:cubicBezTo>
                  <a:pt x="27980" y="36298"/>
                  <a:pt x="28358" y="35920"/>
                  <a:pt x="28358" y="35542"/>
                </a:cubicBezTo>
                <a:cubicBezTo>
                  <a:pt x="28358" y="35069"/>
                  <a:pt x="28075" y="34880"/>
                  <a:pt x="27602" y="34880"/>
                </a:cubicBezTo>
                <a:close/>
                <a:moveTo>
                  <a:pt x="34691" y="34880"/>
                </a:moveTo>
                <a:cubicBezTo>
                  <a:pt x="34313" y="34880"/>
                  <a:pt x="33935" y="35164"/>
                  <a:pt x="33935" y="35542"/>
                </a:cubicBezTo>
                <a:cubicBezTo>
                  <a:pt x="33935" y="35920"/>
                  <a:pt x="34219" y="36298"/>
                  <a:pt x="34691" y="36298"/>
                </a:cubicBezTo>
                <a:cubicBezTo>
                  <a:pt x="35070" y="36298"/>
                  <a:pt x="35448" y="35920"/>
                  <a:pt x="35448" y="35542"/>
                </a:cubicBezTo>
                <a:cubicBezTo>
                  <a:pt x="35259" y="35069"/>
                  <a:pt x="35070" y="34880"/>
                  <a:pt x="34691" y="34880"/>
                </a:cubicBezTo>
                <a:close/>
                <a:moveTo>
                  <a:pt x="41686" y="34880"/>
                </a:moveTo>
                <a:cubicBezTo>
                  <a:pt x="41308" y="34880"/>
                  <a:pt x="40930" y="35164"/>
                  <a:pt x="40930" y="35542"/>
                </a:cubicBezTo>
                <a:cubicBezTo>
                  <a:pt x="40930" y="35920"/>
                  <a:pt x="41214" y="36298"/>
                  <a:pt x="41686" y="36298"/>
                </a:cubicBezTo>
                <a:cubicBezTo>
                  <a:pt x="42064" y="36298"/>
                  <a:pt x="42348" y="35920"/>
                  <a:pt x="42348" y="35542"/>
                </a:cubicBezTo>
                <a:cubicBezTo>
                  <a:pt x="42253" y="35069"/>
                  <a:pt x="42064" y="34880"/>
                  <a:pt x="41686" y="34880"/>
                </a:cubicBezTo>
                <a:close/>
                <a:moveTo>
                  <a:pt x="48681" y="34880"/>
                </a:moveTo>
                <a:cubicBezTo>
                  <a:pt x="48303" y="34880"/>
                  <a:pt x="47925" y="35164"/>
                  <a:pt x="47925" y="35542"/>
                </a:cubicBezTo>
                <a:cubicBezTo>
                  <a:pt x="47925" y="35920"/>
                  <a:pt x="48114" y="36298"/>
                  <a:pt x="48681" y="36298"/>
                </a:cubicBezTo>
                <a:cubicBezTo>
                  <a:pt x="48965" y="36298"/>
                  <a:pt x="49343" y="35920"/>
                  <a:pt x="49343" y="35542"/>
                </a:cubicBezTo>
                <a:cubicBezTo>
                  <a:pt x="49248" y="35069"/>
                  <a:pt x="48965" y="34880"/>
                  <a:pt x="48681" y="34880"/>
                </a:cubicBezTo>
                <a:close/>
                <a:moveTo>
                  <a:pt x="55581" y="34880"/>
                </a:moveTo>
                <a:cubicBezTo>
                  <a:pt x="55298" y="34880"/>
                  <a:pt x="54920" y="35164"/>
                  <a:pt x="54920" y="35542"/>
                </a:cubicBezTo>
                <a:cubicBezTo>
                  <a:pt x="54920" y="35920"/>
                  <a:pt x="55109" y="36298"/>
                  <a:pt x="55581" y="36298"/>
                </a:cubicBezTo>
                <a:cubicBezTo>
                  <a:pt x="55960" y="36298"/>
                  <a:pt x="56338" y="35920"/>
                  <a:pt x="56338" y="35542"/>
                </a:cubicBezTo>
                <a:cubicBezTo>
                  <a:pt x="56243" y="35069"/>
                  <a:pt x="55960" y="34880"/>
                  <a:pt x="55581" y="34880"/>
                </a:cubicBezTo>
                <a:close/>
                <a:moveTo>
                  <a:pt x="62576" y="34880"/>
                </a:moveTo>
                <a:cubicBezTo>
                  <a:pt x="62198" y="34880"/>
                  <a:pt x="61820" y="35164"/>
                  <a:pt x="61820" y="35542"/>
                </a:cubicBezTo>
                <a:cubicBezTo>
                  <a:pt x="61820" y="35920"/>
                  <a:pt x="62104" y="36298"/>
                  <a:pt x="62576" y="36298"/>
                </a:cubicBezTo>
                <a:cubicBezTo>
                  <a:pt x="62954" y="36298"/>
                  <a:pt x="63333" y="35920"/>
                  <a:pt x="63333" y="35542"/>
                </a:cubicBezTo>
                <a:cubicBezTo>
                  <a:pt x="63144" y="35069"/>
                  <a:pt x="62954" y="34880"/>
                  <a:pt x="62576" y="34880"/>
                </a:cubicBezTo>
                <a:close/>
                <a:moveTo>
                  <a:pt x="69571" y="34880"/>
                </a:moveTo>
                <a:cubicBezTo>
                  <a:pt x="69193" y="34880"/>
                  <a:pt x="68815" y="35164"/>
                  <a:pt x="68815" y="35542"/>
                </a:cubicBezTo>
                <a:cubicBezTo>
                  <a:pt x="68815" y="35920"/>
                  <a:pt x="69099" y="36298"/>
                  <a:pt x="69571" y="36298"/>
                </a:cubicBezTo>
                <a:cubicBezTo>
                  <a:pt x="69949" y="36298"/>
                  <a:pt x="70233" y="35920"/>
                  <a:pt x="70233" y="35542"/>
                </a:cubicBezTo>
                <a:cubicBezTo>
                  <a:pt x="70138" y="35069"/>
                  <a:pt x="69949" y="34880"/>
                  <a:pt x="69571" y="34880"/>
                </a:cubicBezTo>
                <a:close/>
                <a:moveTo>
                  <a:pt x="3309" y="36487"/>
                </a:moveTo>
                <a:cubicBezTo>
                  <a:pt x="2931" y="36487"/>
                  <a:pt x="2553" y="36865"/>
                  <a:pt x="2553" y="37243"/>
                </a:cubicBezTo>
                <a:cubicBezTo>
                  <a:pt x="2553" y="37527"/>
                  <a:pt x="2742" y="37905"/>
                  <a:pt x="3309" y="37905"/>
                </a:cubicBezTo>
                <a:cubicBezTo>
                  <a:pt x="3593" y="37905"/>
                  <a:pt x="3971" y="37527"/>
                  <a:pt x="3971" y="37243"/>
                </a:cubicBezTo>
                <a:cubicBezTo>
                  <a:pt x="3876" y="36865"/>
                  <a:pt x="3593" y="36487"/>
                  <a:pt x="3309" y="36487"/>
                </a:cubicBezTo>
                <a:close/>
                <a:moveTo>
                  <a:pt x="10209" y="36487"/>
                </a:moveTo>
                <a:cubicBezTo>
                  <a:pt x="9831" y="36487"/>
                  <a:pt x="9548" y="36865"/>
                  <a:pt x="9548" y="37243"/>
                </a:cubicBezTo>
                <a:cubicBezTo>
                  <a:pt x="9548" y="37527"/>
                  <a:pt x="9737" y="37905"/>
                  <a:pt x="10209" y="37905"/>
                </a:cubicBezTo>
                <a:cubicBezTo>
                  <a:pt x="10587" y="37905"/>
                  <a:pt x="10966" y="37527"/>
                  <a:pt x="10966" y="37243"/>
                </a:cubicBezTo>
                <a:cubicBezTo>
                  <a:pt x="10871" y="36865"/>
                  <a:pt x="10587" y="36487"/>
                  <a:pt x="10209" y="36487"/>
                </a:cubicBezTo>
                <a:close/>
                <a:moveTo>
                  <a:pt x="17204" y="36487"/>
                </a:moveTo>
                <a:cubicBezTo>
                  <a:pt x="16826" y="36487"/>
                  <a:pt x="16543" y="36865"/>
                  <a:pt x="16543" y="37243"/>
                </a:cubicBezTo>
                <a:cubicBezTo>
                  <a:pt x="16543" y="37527"/>
                  <a:pt x="16732" y="37905"/>
                  <a:pt x="17204" y="37905"/>
                </a:cubicBezTo>
                <a:cubicBezTo>
                  <a:pt x="17582" y="37905"/>
                  <a:pt x="17960" y="37527"/>
                  <a:pt x="17960" y="37243"/>
                </a:cubicBezTo>
                <a:cubicBezTo>
                  <a:pt x="17771" y="36865"/>
                  <a:pt x="17582" y="36487"/>
                  <a:pt x="17204" y="36487"/>
                </a:cubicBezTo>
                <a:close/>
                <a:moveTo>
                  <a:pt x="24199" y="36487"/>
                </a:moveTo>
                <a:cubicBezTo>
                  <a:pt x="23821" y="36487"/>
                  <a:pt x="23443" y="36865"/>
                  <a:pt x="23443" y="37243"/>
                </a:cubicBezTo>
                <a:cubicBezTo>
                  <a:pt x="23443" y="37527"/>
                  <a:pt x="23726" y="37905"/>
                  <a:pt x="24199" y="37905"/>
                </a:cubicBezTo>
                <a:cubicBezTo>
                  <a:pt x="24577" y="37905"/>
                  <a:pt x="24861" y="37527"/>
                  <a:pt x="24861" y="37243"/>
                </a:cubicBezTo>
                <a:cubicBezTo>
                  <a:pt x="24766" y="36865"/>
                  <a:pt x="24577" y="36487"/>
                  <a:pt x="24199" y="36487"/>
                </a:cubicBezTo>
                <a:close/>
                <a:moveTo>
                  <a:pt x="31099" y="36487"/>
                </a:moveTo>
                <a:cubicBezTo>
                  <a:pt x="30816" y="36487"/>
                  <a:pt x="30438" y="36865"/>
                  <a:pt x="30438" y="37243"/>
                </a:cubicBezTo>
                <a:cubicBezTo>
                  <a:pt x="30438" y="37527"/>
                  <a:pt x="30627" y="37905"/>
                  <a:pt x="31099" y="37905"/>
                </a:cubicBezTo>
                <a:cubicBezTo>
                  <a:pt x="31478" y="37905"/>
                  <a:pt x="31856" y="37527"/>
                  <a:pt x="31856" y="37243"/>
                </a:cubicBezTo>
                <a:cubicBezTo>
                  <a:pt x="31761" y="36865"/>
                  <a:pt x="31478" y="36487"/>
                  <a:pt x="31099" y="36487"/>
                </a:cubicBezTo>
                <a:close/>
                <a:moveTo>
                  <a:pt x="38094" y="36487"/>
                </a:moveTo>
                <a:cubicBezTo>
                  <a:pt x="37811" y="36487"/>
                  <a:pt x="37433" y="36865"/>
                  <a:pt x="37433" y="37243"/>
                </a:cubicBezTo>
                <a:cubicBezTo>
                  <a:pt x="37433" y="37527"/>
                  <a:pt x="37622" y="37905"/>
                  <a:pt x="38094" y="37905"/>
                </a:cubicBezTo>
                <a:cubicBezTo>
                  <a:pt x="38472" y="37905"/>
                  <a:pt x="38851" y="37527"/>
                  <a:pt x="38851" y="37243"/>
                </a:cubicBezTo>
                <a:cubicBezTo>
                  <a:pt x="38851" y="36865"/>
                  <a:pt x="38472" y="36487"/>
                  <a:pt x="38094" y="36487"/>
                </a:cubicBezTo>
                <a:close/>
                <a:moveTo>
                  <a:pt x="45089" y="36487"/>
                </a:moveTo>
                <a:cubicBezTo>
                  <a:pt x="44711" y="36487"/>
                  <a:pt x="44333" y="36865"/>
                  <a:pt x="44333" y="37243"/>
                </a:cubicBezTo>
                <a:cubicBezTo>
                  <a:pt x="44333" y="37527"/>
                  <a:pt x="44617" y="37905"/>
                  <a:pt x="45089" y="37905"/>
                </a:cubicBezTo>
                <a:cubicBezTo>
                  <a:pt x="45467" y="37905"/>
                  <a:pt x="45845" y="37527"/>
                  <a:pt x="45845" y="37243"/>
                </a:cubicBezTo>
                <a:cubicBezTo>
                  <a:pt x="45845" y="36865"/>
                  <a:pt x="45467" y="36487"/>
                  <a:pt x="45089" y="36487"/>
                </a:cubicBezTo>
                <a:close/>
                <a:moveTo>
                  <a:pt x="52084" y="36487"/>
                </a:moveTo>
                <a:cubicBezTo>
                  <a:pt x="51706" y="36487"/>
                  <a:pt x="51328" y="36865"/>
                  <a:pt x="51328" y="37243"/>
                </a:cubicBezTo>
                <a:cubicBezTo>
                  <a:pt x="51328" y="37527"/>
                  <a:pt x="51611" y="37905"/>
                  <a:pt x="52084" y="37905"/>
                </a:cubicBezTo>
                <a:cubicBezTo>
                  <a:pt x="52462" y="37905"/>
                  <a:pt x="52746" y="37527"/>
                  <a:pt x="52746" y="37243"/>
                </a:cubicBezTo>
                <a:cubicBezTo>
                  <a:pt x="52746" y="36865"/>
                  <a:pt x="52368" y="36487"/>
                  <a:pt x="52084" y="36487"/>
                </a:cubicBezTo>
                <a:close/>
                <a:moveTo>
                  <a:pt x="59079" y="36487"/>
                </a:moveTo>
                <a:cubicBezTo>
                  <a:pt x="58701" y="36487"/>
                  <a:pt x="58323" y="36865"/>
                  <a:pt x="58323" y="37243"/>
                </a:cubicBezTo>
                <a:cubicBezTo>
                  <a:pt x="58323" y="37527"/>
                  <a:pt x="58512" y="37905"/>
                  <a:pt x="59079" y="37905"/>
                </a:cubicBezTo>
                <a:cubicBezTo>
                  <a:pt x="59363" y="37905"/>
                  <a:pt x="59741" y="37527"/>
                  <a:pt x="59741" y="37243"/>
                </a:cubicBezTo>
                <a:cubicBezTo>
                  <a:pt x="59741" y="36865"/>
                  <a:pt x="59363" y="36487"/>
                  <a:pt x="59079" y="36487"/>
                </a:cubicBezTo>
                <a:close/>
                <a:moveTo>
                  <a:pt x="65979" y="36487"/>
                </a:moveTo>
                <a:cubicBezTo>
                  <a:pt x="65601" y="36487"/>
                  <a:pt x="65318" y="36865"/>
                  <a:pt x="65318" y="37243"/>
                </a:cubicBezTo>
                <a:cubicBezTo>
                  <a:pt x="65318" y="37527"/>
                  <a:pt x="65507" y="37905"/>
                  <a:pt x="65979" y="37905"/>
                </a:cubicBezTo>
                <a:cubicBezTo>
                  <a:pt x="66357" y="37905"/>
                  <a:pt x="66735" y="37527"/>
                  <a:pt x="66735" y="37243"/>
                </a:cubicBezTo>
                <a:cubicBezTo>
                  <a:pt x="66735" y="36865"/>
                  <a:pt x="66357" y="36487"/>
                  <a:pt x="65979" y="36487"/>
                </a:cubicBezTo>
                <a:close/>
                <a:moveTo>
                  <a:pt x="72974" y="36487"/>
                </a:moveTo>
                <a:cubicBezTo>
                  <a:pt x="72596" y="36487"/>
                  <a:pt x="72218" y="36865"/>
                  <a:pt x="72218" y="37243"/>
                </a:cubicBezTo>
                <a:cubicBezTo>
                  <a:pt x="72407" y="37527"/>
                  <a:pt x="72596" y="37905"/>
                  <a:pt x="72974" y="37905"/>
                </a:cubicBezTo>
                <a:cubicBezTo>
                  <a:pt x="73352" y="37905"/>
                  <a:pt x="73730" y="37527"/>
                  <a:pt x="73730" y="37243"/>
                </a:cubicBezTo>
                <a:cubicBezTo>
                  <a:pt x="73730" y="36865"/>
                  <a:pt x="73352" y="36487"/>
                  <a:pt x="72974" y="36487"/>
                </a:cubicBezTo>
                <a:close/>
                <a:moveTo>
                  <a:pt x="1" y="38378"/>
                </a:moveTo>
                <a:lnTo>
                  <a:pt x="1" y="38945"/>
                </a:lnTo>
                <a:lnTo>
                  <a:pt x="1" y="39606"/>
                </a:lnTo>
                <a:cubicBezTo>
                  <a:pt x="190" y="39417"/>
                  <a:pt x="284" y="39323"/>
                  <a:pt x="284" y="38945"/>
                </a:cubicBezTo>
                <a:cubicBezTo>
                  <a:pt x="379" y="38661"/>
                  <a:pt x="190" y="38472"/>
                  <a:pt x="1" y="38378"/>
                </a:cubicBezTo>
                <a:close/>
                <a:moveTo>
                  <a:pt x="6712" y="38283"/>
                </a:moveTo>
                <a:cubicBezTo>
                  <a:pt x="6334" y="38283"/>
                  <a:pt x="5956" y="38661"/>
                  <a:pt x="5956" y="38945"/>
                </a:cubicBezTo>
                <a:cubicBezTo>
                  <a:pt x="5956" y="39323"/>
                  <a:pt x="6239" y="39701"/>
                  <a:pt x="6712" y="39701"/>
                </a:cubicBezTo>
                <a:cubicBezTo>
                  <a:pt x="7090" y="39701"/>
                  <a:pt x="7374" y="39323"/>
                  <a:pt x="7374" y="38945"/>
                </a:cubicBezTo>
                <a:cubicBezTo>
                  <a:pt x="7374" y="38661"/>
                  <a:pt x="7090" y="38283"/>
                  <a:pt x="6712" y="38283"/>
                </a:cubicBezTo>
                <a:close/>
                <a:moveTo>
                  <a:pt x="13707" y="38283"/>
                </a:moveTo>
                <a:cubicBezTo>
                  <a:pt x="13329" y="38283"/>
                  <a:pt x="12951" y="38661"/>
                  <a:pt x="12951" y="38945"/>
                </a:cubicBezTo>
                <a:cubicBezTo>
                  <a:pt x="12951" y="39323"/>
                  <a:pt x="13234" y="39701"/>
                  <a:pt x="13707" y="39701"/>
                </a:cubicBezTo>
                <a:cubicBezTo>
                  <a:pt x="13990" y="39701"/>
                  <a:pt x="14368" y="39323"/>
                  <a:pt x="14368" y="38945"/>
                </a:cubicBezTo>
                <a:cubicBezTo>
                  <a:pt x="14368" y="38661"/>
                  <a:pt x="13990" y="38283"/>
                  <a:pt x="13707" y="38283"/>
                </a:cubicBezTo>
                <a:close/>
                <a:moveTo>
                  <a:pt x="20607" y="38283"/>
                </a:moveTo>
                <a:cubicBezTo>
                  <a:pt x="20324" y="38283"/>
                  <a:pt x="19945" y="38661"/>
                  <a:pt x="19945" y="38945"/>
                </a:cubicBezTo>
                <a:cubicBezTo>
                  <a:pt x="19945" y="39323"/>
                  <a:pt x="20135" y="39701"/>
                  <a:pt x="20607" y="39701"/>
                </a:cubicBezTo>
                <a:cubicBezTo>
                  <a:pt x="20985" y="39701"/>
                  <a:pt x="21363" y="39323"/>
                  <a:pt x="21363" y="38945"/>
                </a:cubicBezTo>
                <a:cubicBezTo>
                  <a:pt x="21363" y="38661"/>
                  <a:pt x="21080" y="38283"/>
                  <a:pt x="20607" y="38283"/>
                </a:cubicBezTo>
                <a:close/>
                <a:moveTo>
                  <a:pt x="27602" y="38283"/>
                </a:moveTo>
                <a:cubicBezTo>
                  <a:pt x="27224" y="38283"/>
                  <a:pt x="26846" y="38661"/>
                  <a:pt x="26846" y="38945"/>
                </a:cubicBezTo>
                <a:cubicBezTo>
                  <a:pt x="26846" y="39323"/>
                  <a:pt x="27129" y="39701"/>
                  <a:pt x="27602" y="39701"/>
                </a:cubicBezTo>
                <a:cubicBezTo>
                  <a:pt x="27980" y="39701"/>
                  <a:pt x="28358" y="39323"/>
                  <a:pt x="28358" y="38945"/>
                </a:cubicBezTo>
                <a:cubicBezTo>
                  <a:pt x="28358" y="38661"/>
                  <a:pt x="28075" y="38283"/>
                  <a:pt x="27602" y="38283"/>
                </a:cubicBezTo>
                <a:close/>
                <a:moveTo>
                  <a:pt x="34691" y="38283"/>
                </a:moveTo>
                <a:cubicBezTo>
                  <a:pt x="34313" y="38283"/>
                  <a:pt x="33935" y="38661"/>
                  <a:pt x="33935" y="38945"/>
                </a:cubicBezTo>
                <a:cubicBezTo>
                  <a:pt x="33935" y="39323"/>
                  <a:pt x="34219" y="39701"/>
                  <a:pt x="34691" y="39701"/>
                </a:cubicBezTo>
                <a:cubicBezTo>
                  <a:pt x="35070" y="39701"/>
                  <a:pt x="35448" y="39323"/>
                  <a:pt x="35448" y="38945"/>
                </a:cubicBezTo>
                <a:cubicBezTo>
                  <a:pt x="35259" y="38661"/>
                  <a:pt x="35070" y="38283"/>
                  <a:pt x="34691" y="38283"/>
                </a:cubicBezTo>
                <a:close/>
                <a:moveTo>
                  <a:pt x="41686" y="38283"/>
                </a:moveTo>
                <a:cubicBezTo>
                  <a:pt x="41308" y="38283"/>
                  <a:pt x="40930" y="38661"/>
                  <a:pt x="40930" y="38945"/>
                </a:cubicBezTo>
                <a:cubicBezTo>
                  <a:pt x="40930" y="39323"/>
                  <a:pt x="41214" y="39701"/>
                  <a:pt x="41686" y="39701"/>
                </a:cubicBezTo>
                <a:cubicBezTo>
                  <a:pt x="42064" y="39701"/>
                  <a:pt x="42348" y="39323"/>
                  <a:pt x="42348" y="38945"/>
                </a:cubicBezTo>
                <a:cubicBezTo>
                  <a:pt x="42253" y="38661"/>
                  <a:pt x="42064" y="38283"/>
                  <a:pt x="41686" y="38283"/>
                </a:cubicBezTo>
                <a:close/>
                <a:moveTo>
                  <a:pt x="48681" y="38283"/>
                </a:moveTo>
                <a:cubicBezTo>
                  <a:pt x="48303" y="38283"/>
                  <a:pt x="47925" y="38661"/>
                  <a:pt x="47925" y="38945"/>
                </a:cubicBezTo>
                <a:cubicBezTo>
                  <a:pt x="47925" y="39323"/>
                  <a:pt x="48114" y="39701"/>
                  <a:pt x="48681" y="39701"/>
                </a:cubicBezTo>
                <a:cubicBezTo>
                  <a:pt x="48965" y="39701"/>
                  <a:pt x="49343" y="39323"/>
                  <a:pt x="49343" y="38945"/>
                </a:cubicBezTo>
                <a:cubicBezTo>
                  <a:pt x="49248" y="38661"/>
                  <a:pt x="48965" y="38283"/>
                  <a:pt x="48681" y="38283"/>
                </a:cubicBezTo>
                <a:close/>
                <a:moveTo>
                  <a:pt x="55581" y="38283"/>
                </a:moveTo>
                <a:cubicBezTo>
                  <a:pt x="55298" y="38283"/>
                  <a:pt x="54920" y="38661"/>
                  <a:pt x="54920" y="38945"/>
                </a:cubicBezTo>
                <a:cubicBezTo>
                  <a:pt x="54920" y="39323"/>
                  <a:pt x="55109" y="39701"/>
                  <a:pt x="55581" y="39701"/>
                </a:cubicBezTo>
                <a:cubicBezTo>
                  <a:pt x="55960" y="39701"/>
                  <a:pt x="56338" y="39323"/>
                  <a:pt x="56338" y="38945"/>
                </a:cubicBezTo>
                <a:cubicBezTo>
                  <a:pt x="56243" y="38661"/>
                  <a:pt x="55960" y="38283"/>
                  <a:pt x="55581" y="38283"/>
                </a:cubicBezTo>
                <a:close/>
                <a:moveTo>
                  <a:pt x="62576" y="38283"/>
                </a:moveTo>
                <a:cubicBezTo>
                  <a:pt x="62198" y="38283"/>
                  <a:pt x="61820" y="38661"/>
                  <a:pt x="61820" y="38945"/>
                </a:cubicBezTo>
                <a:cubicBezTo>
                  <a:pt x="61820" y="39323"/>
                  <a:pt x="62104" y="39701"/>
                  <a:pt x="62576" y="39701"/>
                </a:cubicBezTo>
                <a:cubicBezTo>
                  <a:pt x="62954" y="39701"/>
                  <a:pt x="63333" y="39323"/>
                  <a:pt x="63333" y="38945"/>
                </a:cubicBezTo>
                <a:cubicBezTo>
                  <a:pt x="63144" y="38661"/>
                  <a:pt x="62954" y="38283"/>
                  <a:pt x="62576" y="38283"/>
                </a:cubicBezTo>
                <a:close/>
                <a:moveTo>
                  <a:pt x="69571" y="38283"/>
                </a:moveTo>
                <a:cubicBezTo>
                  <a:pt x="69193" y="38283"/>
                  <a:pt x="68815" y="38661"/>
                  <a:pt x="68815" y="38945"/>
                </a:cubicBezTo>
                <a:cubicBezTo>
                  <a:pt x="68815" y="39323"/>
                  <a:pt x="69099" y="39701"/>
                  <a:pt x="69571" y="39701"/>
                </a:cubicBezTo>
                <a:cubicBezTo>
                  <a:pt x="69949" y="39701"/>
                  <a:pt x="70233" y="39323"/>
                  <a:pt x="70233" y="38945"/>
                </a:cubicBezTo>
                <a:cubicBezTo>
                  <a:pt x="70138" y="38661"/>
                  <a:pt x="69949" y="38283"/>
                  <a:pt x="69571" y="38283"/>
                </a:cubicBezTo>
                <a:close/>
                <a:moveTo>
                  <a:pt x="3309" y="40079"/>
                </a:moveTo>
                <a:cubicBezTo>
                  <a:pt x="2931" y="40079"/>
                  <a:pt x="2553" y="40363"/>
                  <a:pt x="2553" y="40741"/>
                </a:cubicBezTo>
                <a:cubicBezTo>
                  <a:pt x="2553" y="41119"/>
                  <a:pt x="2742" y="41497"/>
                  <a:pt x="3309" y="41497"/>
                </a:cubicBezTo>
                <a:cubicBezTo>
                  <a:pt x="3593" y="41497"/>
                  <a:pt x="3971" y="41119"/>
                  <a:pt x="3971" y="40741"/>
                </a:cubicBezTo>
                <a:cubicBezTo>
                  <a:pt x="3876" y="40268"/>
                  <a:pt x="3593" y="40079"/>
                  <a:pt x="3309" y="40079"/>
                </a:cubicBezTo>
                <a:close/>
                <a:moveTo>
                  <a:pt x="10209" y="40079"/>
                </a:moveTo>
                <a:cubicBezTo>
                  <a:pt x="9831" y="40079"/>
                  <a:pt x="9548" y="40363"/>
                  <a:pt x="9548" y="40741"/>
                </a:cubicBezTo>
                <a:cubicBezTo>
                  <a:pt x="9548" y="41119"/>
                  <a:pt x="9737" y="41497"/>
                  <a:pt x="10209" y="41497"/>
                </a:cubicBezTo>
                <a:cubicBezTo>
                  <a:pt x="10587" y="41497"/>
                  <a:pt x="10966" y="41119"/>
                  <a:pt x="10966" y="40741"/>
                </a:cubicBezTo>
                <a:cubicBezTo>
                  <a:pt x="10871" y="40268"/>
                  <a:pt x="10587" y="40079"/>
                  <a:pt x="10209" y="40079"/>
                </a:cubicBezTo>
                <a:close/>
                <a:moveTo>
                  <a:pt x="17204" y="40079"/>
                </a:moveTo>
                <a:cubicBezTo>
                  <a:pt x="16826" y="40079"/>
                  <a:pt x="16543" y="40363"/>
                  <a:pt x="16543" y="40741"/>
                </a:cubicBezTo>
                <a:cubicBezTo>
                  <a:pt x="16543" y="41119"/>
                  <a:pt x="16732" y="41497"/>
                  <a:pt x="17204" y="41497"/>
                </a:cubicBezTo>
                <a:cubicBezTo>
                  <a:pt x="17582" y="41497"/>
                  <a:pt x="17960" y="41119"/>
                  <a:pt x="17960" y="40741"/>
                </a:cubicBezTo>
                <a:cubicBezTo>
                  <a:pt x="17771" y="40268"/>
                  <a:pt x="17582" y="40079"/>
                  <a:pt x="17204" y="40079"/>
                </a:cubicBezTo>
                <a:close/>
                <a:moveTo>
                  <a:pt x="24199" y="40079"/>
                </a:moveTo>
                <a:cubicBezTo>
                  <a:pt x="23821" y="40079"/>
                  <a:pt x="23443" y="40363"/>
                  <a:pt x="23443" y="40741"/>
                </a:cubicBezTo>
                <a:cubicBezTo>
                  <a:pt x="23443" y="41119"/>
                  <a:pt x="23726" y="41497"/>
                  <a:pt x="24199" y="41497"/>
                </a:cubicBezTo>
                <a:cubicBezTo>
                  <a:pt x="24577" y="41497"/>
                  <a:pt x="24861" y="41119"/>
                  <a:pt x="24861" y="40741"/>
                </a:cubicBezTo>
                <a:cubicBezTo>
                  <a:pt x="24766" y="40268"/>
                  <a:pt x="24577" y="40079"/>
                  <a:pt x="24199" y="40079"/>
                </a:cubicBezTo>
                <a:close/>
                <a:moveTo>
                  <a:pt x="31099" y="40079"/>
                </a:moveTo>
                <a:cubicBezTo>
                  <a:pt x="30816" y="40079"/>
                  <a:pt x="30438" y="40363"/>
                  <a:pt x="30438" y="40741"/>
                </a:cubicBezTo>
                <a:cubicBezTo>
                  <a:pt x="30438" y="41119"/>
                  <a:pt x="30627" y="41497"/>
                  <a:pt x="31099" y="41497"/>
                </a:cubicBezTo>
                <a:cubicBezTo>
                  <a:pt x="31478" y="41497"/>
                  <a:pt x="31856" y="41119"/>
                  <a:pt x="31856" y="40741"/>
                </a:cubicBezTo>
                <a:cubicBezTo>
                  <a:pt x="31761" y="40268"/>
                  <a:pt x="31478" y="40079"/>
                  <a:pt x="31099" y="40079"/>
                </a:cubicBezTo>
                <a:close/>
                <a:moveTo>
                  <a:pt x="38094" y="40079"/>
                </a:moveTo>
                <a:cubicBezTo>
                  <a:pt x="37811" y="40079"/>
                  <a:pt x="37433" y="40363"/>
                  <a:pt x="37433" y="40741"/>
                </a:cubicBezTo>
                <a:cubicBezTo>
                  <a:pt x="37433" y="41119"/>
                  <a:pt x="37622" y="41497"/>
                  <a:pt x="38094" y="41497"/>
                </a:cubicBezTo>
                <a:cubicBezTo>
                  <a:pt x="38472" y="41497"/>
                  <a:pt x="38851" y="41119"/>
                  <a:pt x="38851" y="40741"/>
                </a:cubicBezTo>
                <a:cubicBezTo>
                  <a:pt x="38851" y="40268"/>
                  <a:pt x="38472" y="40079"/>
                  <a:pt x="38094" y="40079"/>
                </a:cubicBezTo>
                <a:close/>
                <a:moveTo>
                  <a:pt x="45089" y="40079"/>
                </a:moveTo>
                <a:cubicBezTo>
                  <a:pt x="44711" y="40079"/>
                  <a:pt x="44333" y="40363"/>
                  <a:pt x="44333" y="40741"/>
                </a:cubicBezTo>
                <a:cubicBezTo>
                  <a:pt x="44333" y="41119"/>
                  <a:pt x="44617" y="41497"/>
                  <a:pt x="45089" y="41497"/>
                </a:cubicBezTo>
                <a:cubicBezTo>
                  <a:pt x="45467" y="41497"/>
                  <a:pt x="45845" y="41119"/>
                  <a:pt x="45845" y="40741"/>
                </a:cubicBezTo>
                <a:cubicBezTo>
                  <a:pt x="45845" y="40268"/>
                  <a:pt x="45467" y="40079"/>
                  <a:pt x="45089" y="40079"/>
                </a:cubicBezTo>
                <a:close/>
                <a:moveTo>
                  <a:pt x="52084" y="40079"/>
                </a:moveTo>
                <a:cubicBezTo>
                  <a:pt x="51706" y="40079"/>
                  <a:pt x="51328" y="40363"/>
                  <a:pt x="51328" y="40741"/>
                </a:cubicBezTo>
                <a:cubicBezTo>
                  <a:pt x="51328" y="41119"/>
                  <a:pt x="51611" y="41497"/>
                  <a:pt x="52084" y="41497"/>
                </a:cubicBezTo>
                <a:cubicBezTo>
                  <a:pt x="52462" y="41497"/>
                  <a:pt x="52746" y="41119"/>
                  <a:pt x="52746" y="40741"/>
                </a:cubicBezTo>
                <a:cubicBezTo>
                  <a:pt x="52746" y="40268"/>
                  <a:pt x="52368" y="40079"/>
                  <a:pt x="52084" y="40079"/>
                </a:cubicBezTo>
                <a:close/>
                <a:moveTo>
                  <a:pt x="59079" y="40079"/>
                </a:moveTo>
                <a:cubicBezTo>
                  <a:pt x="58701" y="40079"/>
                  <a:pt x="58323" y="40363"/>
                  <a:pt x="58323" y="40741"/>
                </a:cubicBezTo>
                <a:cubicBezTo>
                  <a:pt x="58323" y="41119"/>
                  <a:pt x="58512" y="41497"/>
                  <a:pt x="59079" y="41497"/>
                </a:cubicBezTo>
                <a:cubicBezTo>
                  <a:pt x="59363" y="41497"/>
                  <a:pt x="59741" y="41119"/>
                  <a:pt x="59741" y="40741"/>
                </a:cubicBezTo>
                <a:cubicBezTo>
                  <a:pt x="59741" y="40268"/>
                  <a:pt x="59363" y="40079"/>
                  <a:pt x="59079" y="40079"/>
                </a:cubicBezTo>
                <a:close/>
                <a:moveTo>
                  <a:pt x="65979" y="40079"/>
                </a:moveTo>
                <a:cubicBezTo>
                  <a:pt x="65601" y="40079"/>
                  <a:pt x="65318" y="40363"/>
                  <a:pt x="65318" y="40741"/>
                </a:cubicBezTo>
                <a:cubicBezTo>
                  <a:pt x="65318" y="41119"/>
                  <a:pt x="65507" y="41497"/>
                  <a:pt x="65979" y="41497"/>
                </a:cubicBezTo>
                <a:cubicBezTo>
                  <a:pt x="66357" y="41497"/>
                  <a:pt x="66735" y="41119"/>
                  <a:pt x="66735" y="40741"/>
                </a:cubicBezTo>
                <a:cubicBezTo>
                  <a:pt x="66735" y="40268"/>
                  <a:pt x="66357" y="40079"/>
                  <a:pt x="65979" y="40079"/>
                </a:cubicBezTo>
                <a:close/>
                <a:moveTo>
                  <a:pt x="72974" y="40079"/>
                </a:moveTo>
                <a:cubicBezTo>
                  <a:pt x="72596" y="40079"/>
                  <a:pt x="72312" y="40363"/>
                  <a:pt x="72312" y="40741"/>
                </a:cubicBezTo>
                <a:cubicBezTo>
                  <a:pt x="72312" y="41119"/>
                  <a:pt x="72502" y="41497"/>
                  <a:pt x="72974" y="41497"/>
                </a:cubicBezTo>
                <a:cubicBezTo>
                  <a:pt x="73352" y="41497"/>
                  <a:pt x="73730" y="41119"/>
                  <a:pt x="73730" y="40741"/>
                </a:cubicBezTo>
                <a:cubicBezTo>
                  <a:pt x="73730" y="40268"/>
                  <a:pt x="73352" y="40079"/>
                  <a:pt x="72974" y="40079"/>
                </a:cubicBezTo>
                <a:close/>
                <a:moveTo>
                  <a:pt x="6712" y="41780"/>
                </a:moveTo>
                <a:cubicBezTo>
                  <a:pt x="6334" y="41780"/>
                  <a:pt x="5956" y="42159"/>
                  <a:pt x="5956" y="42537"/>
                </a:cubicBezTo>
                <a:cubicBezTo>
                  <a:pt x="5956" y="42915"/>
                  <a:pt x="6239" y="43198"/>
                  <a:pt x="6712" y="43198"/>
                </a:cubicBezTo>
                <a:cubicBezTo>
                  <a:pt x="7090" y="43198"/>
                  <a:pt x="7374" y="42915"/>
                  <a:pt x="7374" y="42537"/>
                </a:cubicBezTo>
                <a:cubicBezTo>
                  <a:pt x="7374" y="42064"/>
                  <a:pt x="7090" y="41780"/>
                  <a:pt x="6712" y="41780"/>
                </a:cubicBezTo>
                <a:close/>
                <a:moveTo>
                  <a:pt x="13707" y="41780"/>
                </a:moveTo>
                <a:cubicBezTo>
                  <a:pt x="13329" y="41780"/>
                  <a:pt x="12951" y="42159"/>
                  <a:pt x="12951" y="42537"/>
                </a:cubicBezTo>
                <a:cubicBezTo>
                  <a:pt x="12951" y="42915"/>
                  <a:pt x="13234" y="43198"/>
                  <a:pt x="13707" y="43198"/>
                </a:cubicBezTo>
                <a:cubicBezTo>
                  <a:pt x="13990" y="43198"/>
                  <a:pt x="14368" y="42915"/>
                  <a:pt x="14368" y="42537"/>
                </a:cubicBezTo>
                <a:cubicBezTo>
                  <a:pt x="14368" y="42064"/>
                  <a:pt x="13990" y="41780"/>
                  <a:pt x="13707" y="41780"/>
                </a:cubicBezTo>
                <a:close/>
                <a:moveTo>
                  <a:pt x="20607" y="41780"/>
                </a:moveTo>
                <a:cubicBezTo>
                  <a:pt x="20324" y="41780"/>
                  <a:pt x="19945" y="42159"/>
                  <a:pt x="19945" y="42537"/>
                </a:cubicBezTo>
                <a:cubicBezTo>
                  <a:pt x="19945" y="42915"/>
                  <a:pt x="20135" y="43198"/>
                  <a:pt x="20607" y="43198"/>
                </a:cubicBezTo>
                <a:cubicBezTo>
                  <a:pt x="20985" y="43198"/>
                  <a:pt x="21363" y="42915"/>
                  <a:pt x="21363" y="42537"/>
                </a:cubicBezTo>
                <a:cubicBezTo>
                  <a:pt x="21363" y="42064"/>
                  <a:pt x="21080" y="41780"/>
                  <a:pt x="20607" y="41780"/>
                </a:cubicBezTo>
                <a:close/>
                <a:moveTo>
                  <a:pt x="27602" y="41780"/>
                </a:moveTo>
                <a:cubicBezTo>
                  <a:pt x="27224" y="41780"/>
                  <a:pt x="26846" y="42159"/>
                  <a:pt x="26846" y="42537"/>
                </a:cubicBezTo>
                <a:cubicBezTo>
                  <a:pt x="26846" y="42915"/>
                  <a:pt x="27129" y="43198"/>
                  <a:pt x="27602" y="43198"/>
                </a:cubicBezTo>
                <a:cubicBezTo>
                  <a:pt x="27980" y="43198"/>
                  <a:pt x="28358" y="42915"/>
                  <a:pt x="28358" y="42537"/>
                </a:cubicBezTo>
                <a:cubicBezTo>
                  <a:pt x="28358" y="42064"/>
                  <a:pt x="28075" y="41780"/>
                  <a:pt x="27602" y="41780"/>
                </a:cubicBezTo>
                <a:close/>
                <a:moveTo>
                  <a:pt x="34691" y="41780"/>
                </a:moveTo>
                <a:cubicBezTo>
                  <a:pt x="34313" y="41780"/>
                  <a:pt x="33935" y="42159"/>
                  <a:pt x="33935" y="42537"/>
                </a:cubicBezTo>
                <a:cubicBezTo>
                  <a:pt x="33935" y="42915"/>
                  <a:pt x="34219" y="43198"/>
                  <a:pt x="34691" y="43198"/>
                </a:cubicBezTo>
                <a:cubicBezTo>
                  <a:pt x="35070" y="43198"/>
                  <a:pt x="35448" y="42915"/>
                  <a:pt x="35448" y="42537"/>
                </a:cubicBezTo>
                <a:cubicBezTo>
                  <a:pt x="35259" y="42064"/>
                  <a:pt x="35070" y="41780"/>
                  <a:pt x="34691" y="41780"/>
                </a:cubicBezTo>
                <a:close/>
                <a:moveTo>
                  <a:pt x="41686" y="41780"/>
                </a:moveTo>
                <a:cubicBezTo>
                  <a:pt x="41308" y="41780"/>
                  <a:pt x="40930" y="42159"/>
                  <a:pt x="40930" y="42537"/>
                </a:cubicBezTo>
                <a:cubicBezTo>
                  <a:pt x="40930" y="42915"/>
                  <a:pt x="41214" y="43198"/>
                  <a:pt x="41686" y="43198"/>
                </a:cubicBezTo>
                <a:cubicBezTo>
                  <a:pt x="42064" y="43198"/>
                  <a:pt x="42348" y="42915"/>
                  <a:pt x="42348" y="42537"/>
                </a:cubicBezTo>
                <a:cubicBezTo>
                  <a:pt x="42253" y="42064"/>
                  <a:pt x="42064" y="41780"/>
                  <a:pt x="41686" y="41780"/>
                </a:cubicBezTo>
                <a:close/>
                <a:moveTo>
                  <a:pt x="48681" y="41780"/>
                </a:moveTo>
                <a:cubicBezTo>
                  <a:pt x="48303" y="41780"/>
                  <a:pt x="47925" y="42159"/>
                  <a:pt x="47925" y="42537"/>
                </a:cubicBezTo>
                <a:cubicBezTo>
                  <a:pt x="47925" y="42915"/>
                  <a:pt x="48114" y="43198"/>
                  <a:pt x="48681" y="43198"/>
                </a:cubicBezTo>
                <a:cubicBezTo>
                  <a:pt x="48965" y="43198"/>
                  <a:pt x="49343" y="42915"/>
                  <a:pt x="49343" y="42537"/>
                </a:cubicBezTo>
                <a:cubicBezTo>
                  <a:pt x="49248" y="42064"/>
                  <a:pt x="48965" y="41780"/>
                  <a:pt x="48681" y="41780"/>
                </a:cubicBezTo>
                <a:close/>
                <a:moveTo>
                  <a:pt x="55581" y="41780"/>
                </a:moveTo>
                <a:cubicBezTo>
                  <a:pt x="55298" y="41780"/>
                  <a:pt x="54920" y="42159"/>
                  <a:pt x="54920" y="42537"/>
                </a:cubicBezTo>
                <a:cubicBezTo>
                  <a:pt x="54920" y="42915"/>
                  <a:pt x="55109" y="43198"/>
                  <a:pt x="55581" y="43198"/>
                </a:cubicBezTo>
                <a:cubicBezTo>
                  <a:pt x="55960" y="43198"/>
                  <a:pt x="56338" y="42915"/>
                  <a:pt x="56338" y="42537"/>
                </a:cubicBezTo>
                <a:cubicBezTo>
                  <a:pt x="56243" y="42064"/>
                  <a:pt x="55960" y="41780"/>
                  <a:pt x="55581" y="41780"/>
                </a:cubicBezTo>
                <a:close/>
                <a:moveTo>
                  <a:pt x="62576" y="41780"/>
                </a:moveTo>
                <a:cubicBezTo>
                  <a:pt x="62198" y="41780"/>
                  <a:pt x="61820" y="42159"/>
                  <a:pt x="61820" y="42537"/>
                </a:cubicBezTo>
                <a:cubicBezTo>
                  <a:pt x="61820" y="42915"/>
                  <a:pt x="62104" y="43198"/>
                  <a:pt x="62576" y="43198"/>
                </a:cubicBezTo>
                <a:cubicBezTo>
                  <a:pt x="62954" y="43198"/>
                  <a:pt x="63333" y="42915"/>
                  <a:pt x="63333" y="42537"/>
                </a:cubicBezTo>
                <a:cubicBezTo>
                  <a:pt x="63144" y="42064"/>
                  <a:pt x="62954" y="41780"/>
                  <a:pt x="62576" y="41780"/>
                </a:cubicBezTo>
                <a:close/>
                <a:moveTo>
                  <a:pt x="69571" y="41780"/>
                </a:moveTo>
                <a:cubicBezTo>
                  <a:pt x="69193" y="41780"/>
                  <a:pt x="68815" y="42159"/>
                  <a:pt x="68815" y="42537"/>
                </a:cubicBezTo>
                <a:cubicBezTo>
                  <a:pt x="68815" y="42915"/>
                  <a:pt x="69099" y="43198"/>
                  <a:pt x="69571" y="43198"/>
                </a:cubicBezTo>
                <a:cubicBezTo>
                  <a:pt x="69949" y="43198"/>
                  <a:pt x="70233" y="42915"/>
                  <a:pt x="70233" y="42537"/>
                </a:cubicBezTo>
                <a:cubicBezTo>
                  <a:pt x="70138" y="42064"/>
                  <a:pt x="69949" y="41780"/>
                  <a:pt x="69571" y="41780"/>
                </a:cubicBezTo>
                <a:close/>
                <a:moveTo>
                  <a:pt x="3309" y="43482"/>
                </a:moveTo>
                <a:cubicBezTo>
                  <a:pt x="2931" y="43482"/>
                  <a:pt x="2553" y="43765"/>
                  <a:pt x="2553" y="44144"/>
                </a:cubicBezTo>
                <a:cubicBezTo>
                  <a:pt x="2553" y="44522"/>
                  <a:pt x="2742" y="44900"/>
                  <a:pt x="3309" y="44900"/>
                </a:cubicBezTo>
                <a:cubicBezTo>
                  <a:pt x="3593" y="44900"/>
                  <a:pt x="3971" y="44522"/>
                  <a:pt x="3971" y="44144"/>
                </a:cubicBezTo>
                <a:cubicBezTo>
                  <a:pt x="3876" y="43765"/>
                  <a:pt x="3593" y="43482"/>
                  <a:pt x="3309" y="43482"/>
                </a:cubicBezTo>
                <a:close/>
                <a:moveTo>
                  <a:pt x="10209" y="43482"/>
                </a:moveTo>
                <a:cubicBezTo>
                  <a:pt x="9831" y="43482"/>
                  <a:pt x="9548" y="43765"/>
                  <a:pt x="9548" y="44144"/>
                </a:cubicBezTo>
                <a:cubicBezTo>
                  <a:pt x="9548" y="44522"/>
                  <a:pt x="9737" y="44900"/>
                  <a:pt x="10209" y="44900"/>
                </a:cubicBezTo>
                <a:cubicBezTo>
                  <a:pt x="10587" y="44900"/>
                  <a:pt x="10966" y="44522"/>
                  <a:pt x="10966" y="44144"/>
                </a:cubicBezTo>
                <a:cubicBezTo>
                  <a:pt x="10871" y="43765"/>
                  <a:pt x="10587" y="43482"/>
                  <a:pt x="10209" y="43482"/>
                </a:cubicBezTo>
                <a:close/>
                <a:moveTo>
                  <a:pt x="17204" y="43482"/>
                </a:moveTo>
                <a:cubicBezTo>
                  <a:pt x="16826" y="43482"/>
                  <a:pt x="16543" y="43765"/>
                  <a:pt x="16543" y="44144"/>
                </a:cubicBezTo>
                <a:cubicBezTo>
                  <a:pt x="16543" y="44522"/>
                  <a:pt x="16732" y="44900"/>
                  <a:pt x="17204" y="44900"/>
                </a:cubicBezTo>
                <a:cubicBezTo>
                  <a:pt x="17582" y="44900"/>
                  <a:pt x="17960" y="44522"/>
                  <a:pt x="17960" y="44144"/>
                </a:cubicBezTo>
                <a:cubicBezTo>
                  <a:pt x="17771" y="43765"/>
                  <a:pt x="17582" y="43482"/>
                  <a:pt x="17204" y="43482"/>
                </a:cubicBezTo>
                <a:close/>
                <a:moveTo>
                  <a:pt x="24199" y="43482"/>
                </a:moveTo>
                <a:cubicBezTo>
                  <a:pt x="23821" y="43482"/>
                  <a:pt x="23443" y="43765"/>
                  <a:pt x="23443" y="44144"/>
                </a:cubicBezTo>
                <a:cubicBezTo>
                  <a:pt x="23443" y="44522"/>
                  <a:pt x="23726" y="44900"/>
                  <a:pt x="24199" y="44900"/>
                </a:cubicBezTo>
                <a:cubicBezTo>
                  <a:pt x="24577" y="44900"/>
                  <a:pt x="24861" y="44522"/>
                  <a:pt x="24861" y="44144"/>
                </a:cubicBezTo>
                <a:cubicBezTo>
                  <a:pt x="24766" y="43765"/>
                  <a:pt x="24577" y="43482"/>
                  <a:pt x="24199" y="43482"/>
                </a:cubicBezTo>
                <a:close/>
                <a:moveTo>
                  <a:pt x="31099" y="43482"/>
                </a:moveTo>
                <a:cubicBezTo>
                  <a:pt x="30816" y="43482"/>
                  <a:pt x="30438" y="43765"/>
                  <a:pt x="30438" y="44144"/>
                </a:cubicBezTo>
                <a:cubicBezTo>
                  <a:pt x="30438" y="44522"/>
                  <a:pt x="30627" y="44900"/>
                  <a:pt x="31099" y="44900"/>
                </a:cubicBezTo>
                <a:cubicBezTo>
                  <a:pt x="31478" y="44900"/>
                  <a:pt x="31856" y="44522"/>
                  <a:pt x="31856" y="44144"/>
                </a:cubicBezTo>
                <a:cubicBezTo>
                  <a:pt x="31761" y="43765"/>
                  <a:pt x="31478" y="43482"/>
                  <a:pt x="31099" y="43482"/>
                </a:cubicBezTo>
                <a:close/>
                <a:moveTo>
                  <a:pt x="38094" y="43482"/>
                </a:moveTo>
                <a:cubicBezTo>
                  <a:pt x="37811" y="43482"/>
                  <a:pt x="37433" y="43765"/>
                  <a:pt x="37433" y="44144"/>
                </a:cubicBezTo>
                <a:cubicBezTo>
                  <a:pt x="37433" y="44522"/>
                  <a:pt x="37622" y="44900"/>
                  <a:pt x="38094" y="44900"/>
                </a:cubicBezTo>
                <a:cubicBezTo>
                  <a:pt x="38472" y="44900"/>
                  <a:pt x="38851" y="44522"/>
                  <a:pt x="38851" y="44144"/>
                </a:cubicBezTo>
                <a:cubicBezTo>
                  <a:pt x="38851" y="43765"/>
                  <a:pt x="38472" y="43482"/>
                  <a:pt x="38094" y="43482"/>
                </a:cubicBezTo>
                <a:close/>
                <a:moveTo>
                  <a:pt x="45089" y="43482"/>
                </a:moveTo>
                <a:cubicBezTo>
                  <a:pt x="44711" y="43482"/>
                  <a:pt x="44333" y="43765"/>
                  <a:pt x="44333" y="44144"/>
                </a:cubicBezTo>
                <a:cubicBezTo>
                  <a:pt x="44333" y="44522"/>
                  <a:pt x="44617" y="44900"/>
                  <a:pt x="45089" y="44900"/>
                </a:cubicBezTo>
                <a:cubicBezTo>
                  <a:pt x="45467" y="44900"/>
                  <a:pt x="45845" y="44522"/>
                  <a:pt x="45845" y="44144"/>
                </a:cubicBezTo>
                <a:cubicBezTo>
                  <a:pt x="45845" y="43765"/>
                  <a:pt x="45467" y="43482"/>
                  <a:pt x="45089" y="43482"/>
                </a:cubicBezTo>
                <a:close/>
                <a:moveTo>
                  <a:pt x="52084" y="43482"/>
                </a:moveTo>
                <a:cubicBezTo>
                  <a:pt x="51706" y="43482"/>
                  <a:pt x="51328" y="43765"/>
                  <a:pt x="51328" y="44144"/>
                </a:cubicBezTo>
                <a:cubicBezTo>
                  <a:pt x="51328" y="44522"/>
                  <a:pt x="51611" y="44900"/>
                  <a:pt x="52084" y="44900"/>
                </a:cubicBezTo>
                <a:cubicBezTo>
                  <a:pt x="52462" y="44900"/>
                  <a:pt x="52746" y="44522"/>
                  <a:pt x="52746" y="44144"/>
                </a:cubicBezTo>
                <a:cubicBezTo>
                  <a:pt x="52746" y="43765"/>
                  <a:pt x="52368" y="43482"/>
                  <a:pt x="52084" y="43482"/>
                </a:cubicBezTo>
                <a:close/>
                <a:moveTo>
                  <a:pt x="59079" y="43482"/>
                </a:moveTo>
                <a:cubicBezTo>
                  <a:pt x="58701" y="43482"/>
                  <a:pt x="58323" y="43765"/>
                  <a:pt x="58323" y="44144"/>
                </a:cubicBezTo>
                <a:cubicBezTo>
                  <a:pt x="58323" y="44522"/>
                  <a:pt x="58512" y="44900"/>
                  <a:pt x="59079" y="44900"/>
                </a:cubicBezTo>
                <a:cubicBezTo>
                  <a:pt x="59363" y="44900"/>
                  <a:pt x="59741" y="44522"/>
                  <a:pt x="59741" y="44144"/>
                </a:cubicBezTo>
                <a:cubicBezTo>
                  <a:pt x="59741" y="43765"/>
                  <a:pt x="59363" y="43482"/>
                  <a:pt x="59079" y="43482"/>
                </a:cubicBezTo>
                <a:close/>
                <a:moveTo>
                  <a:pt x="65979" y="43482"/>
                </a:moveTo>
                <a:cubicBezTo>
                  <a:pt x="65601" y="43482"/>
                  <a:pt x="65318" y="43765"/>
                  <a:pt x="65318" y="44144"/>
                </a:cubicBezTo>
                <a:cubicBezTo>
                  <a:pt x="65318" y="44522"/>
                  <a:pt x="65507" y="44900"/>
                  <a:pt x="65979" y="44900"/>
                </a:cubicBezTo>
                <a:cubicBezTo>
                  <a:pt x="66357" y="44900"/>
                  <a:pt x="66735" y="44522"/>
                  <a:pt x="66735" y="44144"/>
                </a:cubicBezTo>
                <a:cubicBezTo>
                  <a:pt x="66735" y="43765"/>
                  <a:pt x="66357" y="43482"/>
                  <a:pt x="65979" y="43482"/>
                </a:cubicBezTo>
                <a:close/>
                <a:moveTo>
                  <a:pt x="72974" y="43482"/>
                </a:moveTo>
                <a:cubicBezTo>
                  <a:pt x="72596" y="43482"/>
                  <a:pt x="72312" y="43765"/>
                  <a:pt x="72312" y="44144"/>
                </a:cubicBezTo>
                <a:cubicBezTo>
                  <a:pt x="72312" y="44522"/>
                  <a:pt x="72502" y="44900"/>
                  <a:pt x="72974" y="44900"/>
                </a:cubicBezTo>
                <a:cubicBezTo>
                  <a:pt x="73352" y="44900"/>
                  <a:pt x="73730" y="44522"/>
                  <a:pt x="73730" y="44144"/>
                </a:cubicBezTo>
                <a:cubicBezTo>
                  <a:pt x="73730" y="43765"/>
                  <a:pt x="73352" y="43482"/>
                  <a:pt x="72974" y="43482"/>
                </a:cubicBezTo>
                <a:close/>
                <a:moveTo>
                  <a:pt x="6712" y="45278"/>
                </a:moveTo>
                <a:cubicBezTo>
                  <a:pt x="6334" y="45278"/>
                  <a:pt x="5956" y="45561"/>
                  <a:pt x="5956" y="45939"/>
                </a:cubicBezTo>
                <a:cubicBezTo>
                  <a:pt x="5956" y="46318"/>
                  <a:pt x="6239" y="46696"/>
                  <a:pt x="6712" y="46696"/>
                </a:cubicBezTo>
                <a:cubicBezTo>
                  <a:pt x="7090" y="46696"/>
                  <a:pt x="7374" y="46318"/>
                  <a:pt x="7374" y="45939"/>
                </a:cubicBezTo>
                <a:cubicBezTo>
                  <a:pt x="7374" y="45561"/>
                  <a:pt x="7090" y="45278"/>
                  <a:pt x="6712" y="45278"/>
                </a:cubicBezTo>
                <a:close/>
                <a:moveTo>
                  <a:pt x="13707" y="45278"/>
                </a:moveTo>
                <a:cubicBezTo>
                  <a:pt x="13329" y="45278"/>
                  <a:pt x="12951" y="45561"/>
                  <a:pt x="12951" y="45939"/>
                </a:cubicBezTo>
                <a:cubicBezTo>
                  <a:pt x="12951" y="46318"/>
                  <a:pt x="13234" y="46696"/>
                  <a:pt x="13707" y="46696"/>
                </a:cubicBezTo>
                <a:cubicBezTo>
                  <a:pt x="13990" y="46696"/>
                  <a:pt x="14368" y="46318"/>
                  <a:pt x="14368" y="45939"/>
                </a:cubicBezTo>
                <a:cubicBezTo>
                  <a:pt x="14368" y="45561"/>
                  <a:pt x="13990" y="45278"/>
                  <a:pt x="13707" y="45278"/>
                </a:cubicBezTo>
                <a:close/>
                <a:moveTo>
                  <a:pt x="20607" y="45278"/>
                </a:moveTo>
                <a:cubicBezTo>
                  <a:pt x="20324" y="45278"/>
                  <a:pt x="19945" y="45561"/>
                  <a:pt x="19945" y="45939"/>
                </a:cubicBezTo>
                <a:cubicBezTo>
                  <a:pt x="19945" y="46318"/>
                  <a:pt x="20135" y="46696"/>
                  <a:pt x="20607" y="46696"/>
                </a:cubicBezTo>
                <a:cubicBezTo>
                  <a:pt x="20985" y="46696"/>
                  <a:pt x="21363" y="46318"/>
                  <a:pt x="21363" y="45939"/>
                </a:cubicBezTo>
                <a:cubicBezTo>
                  <a:pt x="21363" y="45561"/>
                  <a:pt x="21080" y="45278"/>
                  <a:pt x="20607" y="45278"/>
                </a:cubicBezTo>
                <a:close/>
                <a:moveTo>
                  <a:pt x="27602" y="45278"/>
                </a:moveTo>
                <a:cubicBezTo>
                  <a:pt x="27224" y="45278"/>
                  <a:pt x="26846" y="45561"/>
                  <a:pt x="26846" y="45939"/>
                </a:cubicBezTo>
                <a:cubicBezTo>
                  <a:pt x="26846" y="46318"/>
                  <a:pt x="27129" y="46696"/>
                  <a:pt x="27602" y="46696"/>
                </a:cubicBezTo>
                <a:cubicBezTo>
                  <a:pt x="27980" y="46696"/>
                  <a:pt x="28358" y="46318"/>
                  <a:pt x="28358" y="45939"/>
                </a:cubicBezTo>
                <a:cubicBezTo>
                  <a:pt x="28358" y="45561"/>
                  <a:pt x="28075" y="45278"/>
                  <a:pt x="27602" y="45278"/>
                </a:cubicBezTo>
                <a:close/>
                <a:moveTo>
                  <a:pt x="34691" y="45278"/>
                </a:moveTo>
                <a:cubicBezTo>
                  <a:pt x="34313" y="45278"/>
                  <a:pt x="33935" y="45561"/>
                  <a:pt x="33935" y="45939"/>
                </a:cubicBezTo>
                <a:cubicBezTo>
                  <a:pt x="33935" y="46318"/>
                  <a:pt x="34219" y="46696"/>
                  <a:pt x="34691" y="46696"/>
                </a:cubicBezTo>
                <a:cubicBezTo>
                  <a:pt x="35070" y="46696"/>
                  <a:pt x="35448" y="46318"/>
                  <a:pt x="35448" y="45939"/>
                </a:cubicBezTo>
                <a:cubicBezTo>
                  <a:pt x="35259" y="45561"/>
                  <a:pt x="35070" y="45278"/>
                  <a:pt x="34691" y="45278"/>
                </a:cubicBezTo>
                <a:close/>
                <a:moveTo>
                  <a:pt x="41686" y="45278"/>
                </a:moveTo>
                <a:cubicBezTo>
                  <a:pt x="41308" y="45278"/>
                  <a:pt x="40930" y="45561"/>
                  <a:pt x="40930" y="45939"/>
                </a:cubicBezTo>
                <a:cubicBezTo>
                  <a:pt x="40930" y="46318"/>
                  <a:pt x="41214" y="46696"/>
                  <a:pt x="41686" y="46696"/>
                </a:cubicBezTo>
                <a:cubicBezTo>
                  <a:pt x="42064" y="46696"/>
                  <a:pt x="42348" y="46318"/>
                  <a:pt x="42348" y="45939"/>
                </a:cubicBezTo>
                <a:cubicBezTo>
                  <a:pt x="42253" y="45561"/>
                  <a:pt x="42064" y="45278"/>
                  <a:pt x="41686" y="45278"/>
                </a:cubicBezTo>
                <a:close/>
                <a:moveTo>
                  <a:pt x="48681" y="45278"/>
                </a:moveTo>
                <a:cubicBezTo>
                  <a:pt x="48303" y="45278"/>
                  <a:pt x="47925" y="45561"/>
                  <a:pt x="47925" y="45939"/>
                </a:cubicBezTo>
                <a:cubicBezTo>
                  <a:pt x="47925" y="46318"/>
                  <a:pt x="48114" y="46696"/>
                  <a:pt x="48681" y="46696"/>
                </a:cubicBezTo>
                <a:cubicBezTo>
                  <a:pt x="48965" y="46696"/>
                  <a:pt x="49343" y="46318"/>
                  <a:pt x="49343" y="45939"/>
                </a:cubicBezTo>
                <a:cubicBezTo>
                  <a:pt x="49248" y="45561"/>
                  <a:pt x="48965" y="45278"/>
                  <a:pt x="48681" y="45278"/>
                </a:cubicBezTo>
                <a:close/>
                <a:moveTo>
                  <a:pt x="55581" y="45278"/>
                </a:moveTo>
                <a:cubicBezTo>
                  <a:pt x="55298" y="45278"/>
                  <a:pt x="54920" y="45561"/>
                  <a:pt x="54920" y="45939"/>
                </a:cubicBezTo>
                <a:cubicBezTo>
                  <a:pt x="54920" y="46318"/>
                  <a:pt x="55109" y="46696"/>
                  <a:pt x="55581" y="46696"/>
                </a:cubicBezTo>
                <a:cubicBezTo>
                  <a:pt x="55960" y="46696"/>
                  <a:pt x="56338" y="46318"/>
                  <a:pt x="56338" y="45939"/>
                </a:cubicBezTo>
                <a:cubicBezTo>
                  <a:pt x="56243" y="45561"/>
                  <a:pt x="55960" y="45278"/>
                  <a:pt x="55581" y="45278"/>
                </a:cubicBezTo>
                <a:close/>
                <a:moveTo>
                  <a:pt x="62576" y="45278"/>
                </a:moveTo>
                <a:cubicBezTo>
                  <a:pt x="62198" y="45278"/>
                  <a:pt x="61820" y="45561"/>
                  <a:pt x="61820" y="45939"/>
                </a:cubicBezTo>
                <a:cubicBezTo>
                  <a:pt x="61820" y="46318"/>
                  <a:pt x="62104" y="46696"/>
                  <a:pt x="62576" y="46696"/>
                </a:cubicBezTo>
                <a:cubicBezTo>
                  <a:pt x="62954" y="46696"/>
                  <a:pt x="63333" y="46318"/>
                  <a:pt x="63333" y="45939"/>
                </a:cubicBezTo>
                <a:cubicBezTo>
                  <a:pt x="63144" y="45561"/>
                  <a:pt x="62954" y="45278"/>
                  <a:pt x="62576" y="45278"/>
                </a:cubicBezTo>
                <a:close/>
                <a:moveTo>
                  <a:pt x="69571" y="45278"/>
                </a:moveTo>
                <a:cubicBezTo>
                  <a:pt x="69193" y="45278"/>
                  <a:pt x="68815" y="45561"/>
                  <a:pt x="68815" y="45939"/>
                </a:cubicBezTo>
                <a:cubicBezTo>
                  <a:pt x="68815" y="46318"/>
                  <a:pt x="69099" y="46696"/>
                  <a:pt x="69571" y="46696"/>
                </a:cubicBezTo>
                <a:cubicBezTo>
                  <a:pt x="69949" y="46696"/>
                  <a:pt x="70233" y="46318"/>
                  <a:pt x="70233" y="45939"/>
                </a:cubicBezTo>
                <a:cubicBezTo>
                  <a:pt x="70138" y="45561"/>
                  <a:pt x="69949" y="45278"/>
                  <a:pt x="69571" y="45278"/>
                </a:cubicBezTo>
                <a:close/>
                <a:moveTo>
                  <a:pt x="72974" y="46979"/>
                </a:moveTo>
                <a:cubicBezTo>
                  <a:pt x="72596" y="46979"/>
                  <a:pt x="72407" y="47263"/>
                  <a:pt x="72407" y="47735"/>
                </a:cubicBezTo>
                <a:cubicBezTo>
                  <a:pt x="72407" y="48114"/>
                  <a:pt x="72596" y="48208"/>
                  <a:pt x="72880" y="48303"/>
                </a:cubicBezTo>
                <a:cubicBezTo>
                  <a:pt x="72880" y="48208"/>
                  <a:pt x="72974" y="47925"/>
                  <a:pt x="72974" y="47830"/>
                </a:cubicBezTo>
                <a:cubicBezTo>
                  <a:pt x="73069" y="47641"/>
                  <a:pt x="73069" y="47357"/>
                  <a:pt x="73258" y="47168"/>
                </a:cubicBezTo>
                <a:cubicBezTo>
                  <a:pt x="73069" y="47168"/>
                  <a:pt x="73069" y="46979"/>
                  <a:pt x="72974" y="46979"/>
                </a:cubicBezTo>
                <a:close/>
                <a:moveTo>
                  <a:pt x="3309" y="46979"/>
                </a:moveTo>
                <a:cubicBezTo>
                  <a:pt x="2931" y="46979"/>
                  <a:pt x="2553" y="47357"/>
                  <a:pt x="2553" y="47735"/>
                </a:cubicBezTo>
                <a:cubicBezTo>
                  <a:pt x="2553" y="48114"/>
                  <a:pt x="2742" y="48397"/>
                  <a:pt x="3309" y="48397"/>
                </a:cubicBezTo>
                <a:cubicBezTo>
                  <a:pt x="3593" y="48397"/>
                  <a:pt x="3971" y="48114"/>
                  <a:pt x="3971" y="47735"/>
                </a:cubicBezTo>
                <a:cubicBezTo>
                  <a:pt x="3876" y="47263"/>
                  <a:pt x="3593" y="46979"/>
                  <a:pt x="3309" y="46979"/>
                </a:cubicBezTo>
                <a:close/>
                <a:moveTo>
                  <a:pt x="10209" y="46979"/>
                </a:moveTo>
                <a:cubicBezTo>
                  <a:pt x="9831" y="46979"/>
                  <a:pt x="9548" y="47357"/>
                  <a:pt x="9548" y="47735"/>
                </a:cubicBezTo>
                <a:cubicBezTo>
                  <a:pt x="9548" y="48114"/>
                  <a:pt x="9737" y="48397"/>
                  <a:pt x="10209" y="48397"/>
                </a:cubicBezTo>
                <a:cubicBezTo>
                  <a:pt x="10587" y="48397"/>
                  <a:pt x="10966" y="48114"/>
                  <a:pt x="10966" y="47735"/>
                </a:cubicBezTo>
                <a:cubicBezTo>
                  <a:pt x="10871" y="47263"/>
                  <a:pt x="10587" y="46979"/>
                  <a:pt x="10209" y="46979"/>
                </a:cubicBezTo>
                <a:close/>
                <a:moveTo>
                  <a:pt x="17204" y="46979"/>
                </a:moveTo>
                <a:cubicBezTo>
                  <a:pt x="16826" y="46979"/>
                  <a:pt x="16543" y="47357"/>
                  <a:pt x="16543" y="47735"/>
                </a:cubicBezTo>
                <a:cubicBezTo>
                  <a:pt x="16543" y="48114"/>
                  <a:pt x="16732" y="48397"/>
                  <a:pt x="17204" y="48397"/>
                </a:cubicBezTo>
                <a:cubicBezTo>
                  <a:pt x="17582" y="48397"/>
                  <a:pt x="17960" y="48114"/>
                  <a:pt x="17960" y="47735"/>
                </a:cubicBezTo>
                <a:cubicBezTo>
                  <a:pt x="17771" y="47263"/>
                  <a:pt x="17582" y="46979"/>
                  <a:pt x="17204" y="46979"/>
                </a:cubicBezTo>
                <a:close/>
                <a:moveTo>
                  <a:pt x="24199" y="46979"/>
                </a:moveTo>
                <a:cubicBezTo>
                  <a:pt x="23821" y="46979"/>
                  <a:pt x="23443" y="47357"/>
                  <a:pt x="23443" y="47735"/>
                </a:cubicBezTo>
                <a:cubicBezTo>
                  <a:pt x="23443" y="48114"/>
                  <a:pt x="23726" y="48397"/>
                  <a:pt x="24199" y="48397"/>
                </a:cubicBezTo>
                <a:cubicBezTo>
                  <a:pt x="24577" y="48397"/>
                  <a:pt x="24861" y="48114"/>
                  <a:pt x="24861" y="47735"/>
                </a:cubicBezTo>
                <a:cubicBezTo>
                  <a:pt x="24766" y="47263"/>
                  <a:pt x="24577" y="46979"/>
                  <a:pt x="24199" y="46979"/>
                </a:cubicBezTo>
                <a:close/>
                <a:moveTo>
                  <a:pt x="31099" y="46979"/>
                </a:moveTo>
                <a:cubicBezTo>
                  <a:pt x="30816" y="46979"/>
                  <a:pt x="30438" y="47357"/>
                  <a:pt x="30438" y="47735"/>
                </a:cubicBezTo>
                <a:cubicBezTo>
                  <a:pt x="30438" y="48114"/>
                  <a:pt x="30627" y="48397"/>
                  <a:pt x="31099" y="48397"/>
                </a:cubicBezTo>
                <a:cubicBezTo>
                  <a:pt x="31478" y="48397"/>
                  <a:pt x="31856" y="48114"/>
                  <a:pt x="31856" y="47735"/>
                </a:cubicBezTo>
                <a:cubicBezTo>
                  <a:pt x="31761" y="47263"/>
                  <a:pt x="31478" y="46979"/>
                  <a:pt x="31099" y="46979"/>
                </a:cubicBezTo>
                <a:close/>
                <a:moveTo>
                  <a:pt x="38094" y="46979"/>
                </a:moveTo>
                <a:cubicBezTo>
                  <a:pt x="37811" y="46979"/>
                  <a:pt x="37433" y="47357"/>
                  <a:pt x="37433" y="47735"/>
                </a:cubicBezTo>
                <a:cubicBezTo>
                  <a:pt x="37433" y="48114"/>
                  <a:pt x="37622" y="48397"/>
                  <a:pt x="38094" y="48397"/>
                </a:cubicBezTo>
                <a:cubicBezTo>
                  <a:pt x="38472" y="48397"/>
                  <a:pt x="38851" y="48114"/>
                  <a:pt x="38851" y="47735"/>
                </a:cubicBezTo>
                <a:cubicBezTo>
                  <a:pt x="38851" y="47263"/>
                  <a:pt x="38472" y="46979"/>
                  <a:pt x="38094" y="46979"/>
                </a:cubicBezTo>
                <a:close/>
                <a:moveTo>
                  <a:pt x="45089" y="46979"/>
                </a:moveTo>
                <a:cubicBezTo>
                  <a:pt x="44711" y="46979"/>
                  <a:pt x="44333" y="47357"/>
                  <a:pt x="44333" y="47735"/>
                </a:cubicBezTo>
                <a:cubicBezTo>
                  <a:pt x="44333" y="48114"/>
                  <a:pt x="44617" y="48397"/>
                  <a:pt x="45089" y="48397"/>
                </a:cubicBezTo>
                <a:cubicBezTo>
                  <a:pt x="45467" y="48397"/>
                  <a:pt x="45845" y="48114"/>
                  <a:pt x="45845" y="47735"/>
                </a:cubicBezTo>
                <a:cubicBezTo>
                  <a:pt x="45845" y="47263"/>
                  <a:pt x="45467" y="46979"/>
                  <a:pt x="45089" y="46979"/>
                </a:cubicBezTo>
                <a:close/>
                <a:moveTo>
                  <a:pt x="52084" y="46979"/>
                </a:moveTo>
                <a:cubicBezTo>
                  <a:pt x="51706" y="46979"/>
                  <a:pt x="51328" y="47357"/>
                  <a:pt x="51328" y="47735"/>
                </a:cubicBezTo>
                <a:cubicBezTo>
                  <a:pt x="51328" y="48114"/>
                  <a:pt x="51611" y="48397"/>
                  <a:pt x="52084" y="48397"/>
                </a:cubicBezTo>
                <a:cubicBezTo>
                  <a:pt x="52462" y="48397"/>
                  <a:pt x="52746" y="48114"/>
                  <a:pt x="52746" y="47735"/>
                </a:cubicBezTo>
                <a:cubicBezTo>
                  <a:pt x="52746" y="47263"/>
                  <a:pt x="52368" y="46979"/>
                  <a:pt x="52084" y="46979"/>
                </a:cubicBezTo>
                <a:close/>
                <a:moveTo>
                  <a:pt x="59079" y="46979"/>
                </a:moveTo>
                <a:cubicBezTo>
                  <a:pt x="58701" y="46979"/>
                  <a:pt x="58323" y="47357"/>
                  <a:pt x="58323" y="47735"/>
                </a:cubicBezTo>
                <a:cubicBezTo>
                  <a:pt x="58323" y="48114"/>
                  <a:pt x="58512" y="48397"/>
                  <a:pt x="59079" y="48397"/>
                </a:cubicBezTo>
                <a:cubicBezTo>
                  <a:pt x="59363" y="48397"/>
                  <a:pt x="59741" y="48114"/>
                  <a:pt x="59741" y="47735"/>
                </a:cubicBezTo>
                <a:cubicBezTo>
                  <a:pt x="59741" y="47263"/>
                  <a:pt x="59363" y="46979"/>
                  <a:pt x="59079" y="46979"/>
                </a:cubicBezTo>
                <a:close/>
                <a:moveTo>
                  <a:pt x="65979" y="46979"/>
                </a:moveTo>
                <a:cubicBezTo>
                  <a:pt x="65601" y="46979"/>
                  <a:pt x="65318" y="47357"/>
                  <a:pt x="65318" y="47735"/>
                </a:cubicBezTo>
                <a:cubicBezTo>
                  <a:pt x="65318" y="48114"/>
                  <a:pt x="65507" y="48397"/>
                  <a:pt x="65979" y="48397"/>
                </a:cubicBezTo>
                <a:cubicBezTo>
                  <a:pt x="66357" y="48397"/>
                  <a:pt x="66735" y="48114"/>
                  <a:pt x="66735" y="47735"/>
                </a:cubicBezTo>
                <a:cubicBezTo>
                  <a:pt x="66735" y="47263"/>
                  <a:pt x="66357" y="46979"/>
                  <a:pt x="65979" y="46979"/>
                </a:cubicBezTo>
                <a:close/>
                <a:moveTo>
                  <a:pt x="6712" y="48775"/>
                </a:moveTo>
                <a:cubicBezTo>
                  <a:pt x="6334" y="48775"/>
                  <a:pt x="5956" y="49153"/>
                  <a:pt x="5956" y="49531"/>
                </a:cubicBezTo>
                <a:cubicBezTo>
                  <a:pt x="5956" y="49815"/>
                  <a:pt x="6239" y="50193"/>
                  <a:pt x="6712" y="50193"/>
                </a:cubicBezTo>
                <a:cubicBezTo>
                  <a:pt x="7090" y="50193"/>
                  <a:pt x="7374" y="49815"/>
                  <a:pt x="7374" y="49531"/>
                </a:cubicBezTo>
                <a:cubicBezTo>
                  <a:pt x="7374" y="49059"/>
                  <a:pt x="7090" y="48775"/>
                  <a:pt x="6712" y="48775"/>
                </a:cubicBezTo>
                <a:close/>
                <a:moveTo>
                  <a:pt x="13707" y="48775"/>
                </a:moveTo>
                <a:cubicBezTo>
                  <a:pt x="13329" y="48775"/>
                  <a:pt x="12951" y="49153"/>
                  <a:pt x="12951" y="49531"/>
                </a:cubicBezTo>
                <a:cubicBezTo>
                  <a:pt x="12951" y="49815"/>
                  <a:pt x="13234" y="50193"/>
                  <a:pt x="13707" y="50193"/>
                </a:cubicBezTo>
                <a:cubicBezTo>
                  <a:pt x="13990" y="50193"/>
                  <a:pt x="14368" y="49815"/>
                  <a:pt x="14368" y="49531"/>
                </a:cubicBezTo>
                <a:cubicBezTo>
                  <a:pt x="14368" y="49059"/>
                  <a:pt x="13990" y="48775"/>
                  <a:pt x="13707" y="48775"/>
                </a:cubicBezTo>
                <a:close/>
                <a:moveTo>
                  <a:pt x="20607" y="48775"/>
                </a:moveTo>
                <a:cubicBezTo>
                  <a:pt x="20324" y="48775"/>
                  <a:pt x="19945" y="49153"/>
                  <a:pt x="19945" y="49531"/>
                </a:cubicBezTo>
                <a:cubicBezTo>
                  <a:pt x="19945" y="49815"/>
                  <a:pt x="20135" y="50193"/>
                  <a:pt x="20607" y="50193"/>
                </a:cubicBezTo>
                <a:cubicBezTo>
                  <a:pt x="20985" y="50193"/>
                  <a:pt x="21363" y="49815"/>
                  <a:pt x="21363" y="49531"/>
                </a:cubicBezTo>
                <a:cubicBezTo>
                  <a:pt x="21363" y="49059"/>
                  <a:pt x="21080" y="48775"/>
                  <a:pt x="20607" y="48775"/>
                </a:cubicBezTo>
                <a:close/>
                <a:moveTo>
                  <a:pt x="27602" y="48775"/>
                </a:moveTo>
                <a:cubicBezTo>
                  <a:pt x="27224" y="48775"/>
                  <a:pt x="26846" y="49153"/>
                  <a:pt x="26846" y="49531"/>
                </a:cubicBezTo>
                <a:cubicBezTo>
                  <a:pt x="26846" y="49815"/>
                  <a:pt x="27129" y="50193"/>
                  <a:pt x="27602" y="50193"/>
                </a:cubicBezTo>
                <a:cubicBezTo>
                  <a:pt x="27980" y="50193"/>
                  <a:pt x="28358" y="49815"/>
                  <a:pt x="28358" y="49531"/>
                </a:cubicBezTo>
                <a:cubicBezTo>
                  <a:pt x="28358" y="49059"/>
                  <a:pt x="28075" y="48775"/>
                  <a:pt x="27602" y="48775"/>
                </a:cubicBezTo>
                <a:close/>
                <a:moveTo>
                  <a:pt x="34691" y="48775"/>
                </a:moveTo>
                <a:cubicBezTo>
                  <a:pt x="34313" y="48775"/>
                  <a:pt x="33935" y="49153"/>
                  <a:pt x="33935" y="49531"/>
                </a:cubicBezTo>
                <a:cubicBezTo>
                  <a:pt x="33935" y="49815"/>
                  <a:pt x="34219" y="50193"/>
                  <a:pt x="34691" y="50193"/>
                </a:cubicBezTo>
                <a:cubicBezTo>
                  <a:pt x="35070" y="50193"/>
                  <a:pt x="35448" y="49815"/>
                  <a:pt x="35448" y="49531"/>
                </a:cubicBezTo>
                <a:cubicBezTo>
                  <a:pt x="35259" y="49059"/>
                  <a:pt x="35070" y="48775"/>
                  <a:pt x="34691" y="48775"/>
                </a:cubicBezTo>
                <a:close/>
                <a:moveTo>
                  <a:pt x="41686" y="48775"/>
                </a:moveTo>
                <a:cubicBezTo>
                  <a:pt x="41308" y="48775"/>
                  <a:pt x="40930" y="49153"/>
                  <a:pt x="40930" y="49531"/>
                </a:cubicBezTo>
                <a:cubicBezTo>
                  <a:pt x="40930" y="49815"/>
                  <a:pt x="41214" y="50193"/>
                  <a:pt x="41686" y="50193"/>
                </a:cubicBezTo>
                <a:cubicBezTo>
                  <a:pt x="42064" y="50193"/>
                  <a:pt x="42348" y="49815"/>
                  <a:pt x="42348" y="49531"/>
                </a:cubicBezTo>
                <a:cubicBezTo>
                  <a:pt x="42253" y="49059"/>
                  <a:pt x="42064" y="48775"/>
                  <a:pt x="41686" y="48775"/>
                </a:cubicBezTo>
                <a:close/>
                <a:moveTo>
                  <a:pt x="48681" y="48775"/>
                </a:moveTo>
                <a:cubicBezTo>
                  <a:pt x="48303" y="48775"/>
                  <a:pt x="47925" y="49153"/>
                  <a:pt x="47925" y="49531"/>
                </a:cubicBezTo>
                <a:cubicBezTo>
                  <a:pt x="47925" y="49815"/>
                  <a:pt x="48114" y="50193"/>
                  <a:pt x="48681" y="50193"/>
                </a:cubicBezTo>
                <a:cubicBezTo>
                  <a:pt x="48965" y="50193"/>
                  <a:pt x="49343" y="49815"/>
                  <a:pt x="49343" y="49531"/>
                </a:cubicBezTo>
                <a:cubicBezTo>
                  <a:pt x="49248" y="49059"/>
                  <a:pt x="48965" y="48775"/>
                  <a:pt x="48681" y="48775"/>
                </a:cubicBezTo>
                <a:close/>
                <a:moveTo>
                  <a:pt x="55581" y="48775"/>
                </a:moveTo>
                <a:cubicBezTo>
                  <a:pt x="55298" y="48775"/>
                  <a:pt x="54920" y="49153"/>
                  <a:pt x="54920" y="49531"/>
                </a:cubicBezTo>
                <a:cubicBezTo>
                  <a:pt x="54920" y="49815"/>
                  <a:pt x="55109" y="50193"/>
                  <a:pt x="55581" y="50193"/>
                </a:cubicBezTo>
                <a:cubicBezTo>
                  <a:pt x="55960" y="50193"/>
                  <a:pt x="56338" y="49815"/>
                  <a:pt x="56338" y="49531"/>
                </a:cubicBezTo>
                <a:cubicBezTo>
                  <a:pt x="56243" y="49059"/>
                  <a:pt x="55960" y="48775"/>
                  <a:pt x="55581" y="48775"/>
                </a:cubicBezTo>
                <a:close/>
                <a:moveTo>
                  <a:pt x="62576" y="48775"/>
                </a:moveTo>
                <a:cubicBezTo>
                  <a:pt x="62198" y="48775"/>
                  <a:pt x="61820" y="49153"/>
                  <a:pt x="61820" y="49531"/>
                </a:cubicBezTo>
                <a:cubicBezTo>
                  <a:pt x="61820" y="49815"/>
                  <a:pt x="62104" y="50193"/>
                  <a:pt x="62576" y="50193"/>
                </a:cubicBezTo>
                <a:cubicBezTo>
                  <a:pt x="62954" y="50193"/>
                  <a:pt x="63333" y="49815"/>
                  <a:pt x="63333" y="49531"/>
                </a:cubicBezTo>
                <a:cubicBezTo>
                  <a:pt x="63144" y="49059"/>
                  <a:pt x="62954" y="48775"/>
                  <a:pt x="62576" y="48775"/>
                </a:cubicBezTo>
                <a:close/>
                <a:moveTo>
                  <a:pt x="69571" y="48775"/>
                </a:moveTo>
                <a:cubicBezTo>
                  <a:pt x="69193" y="48775"/>
                  <a:pt x="68815" y="49153"/>
                  <a:pt x="68815" y="49531"/>
                </a:cubicBezTo>
                <a:cubicBezTo>
                  <a:pt x="68815" y="49815"/>
                  <a:pt x="69099" y="50193"/>
                  <a:pt x="69571" y="50193"/>
                </a:cubicBezTo>
                <a:cubicBezTo>
                  <a:pt x="69949" y="50193"/>
                  <a:pt x="70233" y="49815"/>
                  <a:pt x="70233" y="49531"/>
                </a:cubicBezTo>
                <a:cubicBezTo>
                  <a:pt x="70138" y="49059"/>
                  <a:pt x="69949" y="48775"/>
                  <a:pt x="69571" y="48775"/>
                </a:cubicBezTo>
                <a:close/>
                <a:moveTo>
                  <a:pt x="3309" y="50477"/>
                </a:moveTo>
                <a:cubicBezTo>
                  <a:pt x="3025" y="50477"/>
                  <a:pt x="2836" y="50666"/>
                  <a:pt x="2647" y="50855"/>
                </a:cubicBezTo>
                <a:lnTo>
                  <a:pt x="3025" y="51611"/>
                </a:lnTo>
                <a:cubicBezTo>
                  <a:pt x="3120" y="51611"/>
                  <a:pt x="3120" y="51706"/>
                  <a:pt x="3309" y="51706"/>
                </a:cubicBezTo>
                <a:cubicBezTo>
                  <a:pt x="3593" y="51706"/>
                  <a:pt x="3971" y="51422"/>
                  <a:pt x="3971" y="51044"/>
                </a:cubicBezTo>
                <a:cubicBezTo>
                  <a:pt x="3876" y="50760"/>
                  <a:pt x="3593" y="50477"/>
                  <a:pt x="3309" y="50477"/>
                </a:cubicBezTo>
                <a:close/>
                <a:moveTo>
                  <a:pt x="10209" y="50477"/>
                </a:moveTo>
                <a:cubicBezTo>
                  <a:pt x="9831" y="50477"/>
                  <a:pt x="9548" y="50760"/>
                  <a:pt x="9548" y="51138"/>
                </a:cubicBezTo>
                <a:cubicBezTo>
                  <a:pt x="9548" y="51516"/>
                  <a:pt x="9737" y="51895"/>
                  <a:pt x="10209" y="51895"/>
                </a:cubicBezTo>
                <a:cubicBezTo>
                  <a:pt x="10587" y="51895"/>
                  <a:pt x="10966" y="51516"/>
                  <a:pt x="10966" y="51138"/>
                </a:cubicBezTo>
                <a:cubicBezTo>
                  <a:pt x="10871" y="50760"/>
                  <a:pt x="10587" y="50477"/>
                  <a:pt x="10209" y="50477"/>
                </a:cubicBezTo>
                <a:close/>
                <a:moveTo>
                  <a:pt x="17204" y="50477"/>
                </a:moveTo>
                <a:cubicBezTo>
                  <a:pt x="16826" y="50477"/>
                  <a:pt x="16543" y="50760"/>
                  <a:pt x="16543" y="51138"/>
                </a:cubicBezTo>
                <a:cubicBezTo>
                  <a:pt x="16543" y="51516"/>
                  <a:pt x="16732" y="51895"/>
                  <a:pt x="17204" y="51895"/>
                </a:cubicBezTo>
                <a:cubicBezTo>
                  <a:pt x="17582" y="51895"/>
                  <a:pt x="17960" y="51516"/>
                  <a:pt x="17960" y="51138"/>
                </a:cubicBezTo>
                <a:cubicBezTo>
                  <a:pt x="17771" y="50760"/>
                  <a:pt x="17582" y="50477"/>
                  <a:pt x="17204" y="50477"/>
                </a:cubicBezTo>
                <a:close/>
                <a:moveTo>
                  <a:pt x="24199" y="50477"/>
                </a:moveTo>
                <a:cubicBezTo>
                  <a:pt x="23821" y="50477"/>
                  <a:pt x="23443" y="50760"/>
                  <a:pt x="23443" y="51138"/>
                </a:cubicBezTo>
                <a:cubicBezTo>
                  <a:pt x="23443" y="51516"/>
                  <a:pt x="23726" y="51895"/>
                  <a:pt x="24199" y="51895"/>
                </a:cubicBezTo>
                <a:cubicBezTo>
                  <a:pt x="24577" y="51895"/>
                  <a:pt x="24861" y="51516"/>
                  <a:pt x="24861" y="51138"/>
                </a:cubicBezTo>
                <a:cubicBezTo>
                  <a:pt x="24766" y="50760"/>
                  <a:pt x="24577" y="50477"/>
                  <a:pt x="24199" y="50477"/>
                </a:cubicBezTo>
                <a:close/>
                <a:moveTo>
                  <a:pt x="31099" y="50477"/>
                </a:moveTo>
                <a:cubicBezTo>
                  <a:pt x="30816" y="50477"/>
                  <a:pt x="30438" y="50760"/>
                  <a:pt x="30438" y="51138"/>
                </a:cubicBezTo>
                <a:cubicBezTo>
                  <a:pt x="30438" y="51516"/>
                  <a:pt x="30627" y="51895"/>
                  <a:pt x="31099" y="51895"/>
                </a:cubicBezTo>
                <a:cubicBezTo>
                  <a:pt x="31478" y="51895"/>
                  <a:pt x="31856" y="51516"/>
                  <a:pt x="31856" y="51138"/>
                </a:cubicBezTo>
                <a:cubicBezTo>
                  <a:pt x="31761" y="50760"/>
                  <a:pt x="31478" y="50477"/>
                  <a:pt x="31099" y="50477"/>
                </a:cubicBezTo>
                <a:close/>
                <a:moveTo>
                  <a:pt x="38094" y="50477"/>
                </a:moveTo>
                <a:cubicBezTo>
                  <a:pt x="37811" y="50477"/>
                  <a:pt x="37433" y="50760"/>
                  <a:pt x="37433" y="51138"/>
                </a:cubicBezTo>
                <a:cubicBezTo>
                  <a:pt x="37433" y="51516"/>
                  <a:pt x="37622" y="51895"/>
                  <a:pt x="38094" y="51895"/>
                </a:cubicBezTo>
                <a:cubicBezTo>
                  <a:pt x="38472" y="51895"/>
                  <a:pt x="38851" y="51516"/>
                  <a:pt x="38851" y="51138"/>
                </a:cubicBezTo>
                <a:cubicBezTo>
                  <a:pt x="38851" y="50760"/>
                  <a:pt x="38472" y="50477"/>
                  <a:pt x="38094" y="50477"/>
                </a:cubicBezTo>
                <a:close/>
                <a:moveTo>
                  <a:pt x="45089" y="50477"/>
                </a:moveTo>
                <a:cubicBezTo>
                  <a:pt x="44711" y="50477"/>
                  <a:pt x="44333" y="50760"/>
                  <a:pt x="44333" y="51138"/>
                </a:cubicBezTo>
                <a:cubicBezTo>
                  <a:pt x="44333" y="51516"/>
                  <a:pt x="44617" y="51895"/>
                  <a:pt x="45089" y="51895"/>
                </a:cubicBezTo>
                <a:cubicBezTo>
                  <a:pt x="45467" y="51895"/>
                  <a:pt x="45845" y="51516"/>
                  <a:pt x="45845" y="51138"/>
                </a:cubicBezTo>
                <a:cubicBezTo>
                  <a:pt x="45845" y="50760"/>
                  <a:pt x="45467" y="50477"/>
                  <a:pt x="45089" y="50477"/>
                </a:cubicBezTo>
                <a:close/>
                <a:moveTo>
                  <a:pt x="52084" y="50477"/>
                </a:moveTo>
                <a:cubicBezTo>
                  <a:pt x="51706" y="50477"/>
                  <a:pt x="51328" y="50760"/>
                  <a:pt x="51328" y="51138"/>
                </a:cubicBezTo>
                <a:cubicBezTo>
                  <a:pt x="51328" y="51516"/>
                  <a:pt x="51611" y="51895"/>
                  <a:pt x="52084" y="51895"/>
                </a:cubicBezTo>
                <a:cubicBezTo>
                  <a:pt x="52462" y="51895"/>
                  <a:pt x="52746" y="51516"/>
                  <a:pt x="52746" y="51138"/>
                </a:cubicBezTo>
                <a:cubicBezTo>
                  <a:pt x="52746" y="50760"/>
                  <a:pt x="52368" y="50477"/>
                  <a:pt x="52084" y="50477"/>
                </a:cubicBezTo>
                <a:close/>
                <a:moveTo>
                  <a:pt x="59079" y="50477"/>
                </a:moveTo>
                <a:cubicBezTo>
                  <a:pt x="58701" y="50477"/>
                  <a:pt x="58323" y="50760"/>
                  <a:pt x="58323" y="51138"/>
                </a:cubicBezTo>
                <a:cubicBezTo>
                  <a:pt x="58323" y="51516"/>
                  <a:pt x="58512" y="51895"/>
                  <a:pt x="59079" y="51895"/>
                </a:cubicBezTo>
                <a:cubicBezTo>
                  <a:pt x="59363" y="51895"/>
                  <a:pt x="59741" y="51516"/>
                  <a:pt x="59741" y="51138"/>
                </a:cubicBezTo>
                <a:cubicBezTo>
                  <a:pt x="59741" y="50760"/>
                  <a:pt x="59363" y="50477"/>
                  <a:pt x="59079" y="50477"/>
                </a:cubicBezTo>
                <a:close/>
                <a:moveTo>
                  <a:pt x="65979" y="50477"/>
                </a:moveTo>
                <a:cubicBezTo>
                  <a:pt x="65601" y="50477"/>
                  <a:pt x="65318" y="50760"/>
                  <a:pt x="65318" y="51138"/>
                </a:cubicBezTo>
                <a:cubicBezTo>
                  <a:pt x="65318" y="51516"/>
                  <a:pt x="65507" y="51895"/>
                  <a:pt x="65979" y="51895"/>
                </a:cubicBezTo>
                <a:cubicBezTo>
                  <a:pt x="66357" y="51895"/>
                  <a:pt x="66735" y="51516"/>
                  <a:pt x="66735" y="51138"/>
                </a:cubicBezTo>
                <a:cubicBezTo>
                  <a:pt x="66735" y="50760"/>
                  <a:pt x="66357" y="50477"/>
                  <a:pt x="65979" y="50477"/>
                </a:cubicBezTo>
                <a:close/>
                <a:moveTo>
                  <a:pt x="6712" y="52178"/>
                </a:moveTo>
                <a:cubicBezTo>
                  <a:pt x="6334" y="52178"/>
                  <a:pt x="5956" y="52556"/>
                  <a:pt x="5956" y="52934"/>
                </a:cubicBezTo>
                <a:cubicBezTo>
                  <a:pt x="5956" y="53218"/>
                  <a:pt x="6239" y="53596"/>
                  <a:pt x="6712" y="53596"/>
                </a:cubicBezTo>
                <a:cubicBezTo>
                  <a:pt x="7090" y="53596"/>
                  <a:pt x="7374" y="53312"/>
                  <a:pt x="7374" y="52934"/>
                </a:cubicBezTo>
                <a:cubicBezTo>
                  <a:pt x="7374" y="52556"/>
                  <a:pt x="7090" y="52178"/>
                  <a:pt x="6712" y="52178"/>
                </a:cubicBezTo>
                <a:close/>
                <a:moveTo>
                  <a:pt x="13707" y="52178"/>
                </a:moveTo>
                <a:cubicBezTo>
                  <a:pt x="13329" y="52178"/>
                  <a:pt x="12951" y="52556"/>
                  <a:pt x="12951" y="52934"/>
                </a:cubicBezTo>
                <a:cubicBezTo>
                  <a:pt x="12951" y="53218"/>
                  <a:pt x="13234" y="53596"/>
                  <a:pt x="13707" y="53596"/>
                </a:cubicBezTo>
                <a:cubicBezTo>
                  <a:pt x="13990" y="53596"/>
                  <a:pt x="14368" y="53312"/>
                  <a:pt x="14368" y="52934"/>
                </a:cubicBezTo>
                <a:cubicBezTo>
                  <a:pt x="14368" y="52556"/>
                  <a:pt x="13990" y="52178"/>
                  <a:pt x="13707" y="52178"/>
                </a:cubicBezTo>
                <a:close/>
                <a:moveTo>
                  <a:pt x="20607" y="52178"/>
                </a:moveTo>
                <a:cubicBezTo>
                  <a:pt x="20324" y="52178"/>
                  <a:pt x="19945" y="52556"/>
                  <a:pt x="19945" y="52934"/>
                </a:cubicBezTo>
                <a:cubicBezTo>
                  <a:pt x="19945" y="53218"/>
                  <a:pt x="20135" y="53596"/>
                  <a:pt x="20607" y="53596"/>
                </a:cubicBezTo>
                <a:cubicBezTo>
                  <a:pt x="20985" y="53596"/>
                  <a:pt x="21363" y="53312"/>
                  <a:pt x="21363" y="52934"/>
                </a:cubicBezTo>
                <a:cubicBezTo>
                  <a:pt x="21363" y="52556"/>
                  <a:pt x="21080" y="52178"/>
                  <a:pt x="20607" y="52178"/>
                </a:cubicBezTo>
                <a:close/>
                <a:moveTo>
                  <a:pt x="27602" y="52178"/>
                </a:moveTo>
                <a:cubicBezTo>
                  <a:pt x="27224" y="52178"/>
                  <a:pt x="26846" y="52556"/>
                  <a:pt x="26846" y="52934"/>
                </a:cubicBezTo>
                <a:cubicBezTo>
                  <a:pt x="26846" y="53218"/>
                  <a:pt x="27129" y="53596"/>
                  <a:pt x="27602" y="53596"/>
                </a:cubicBezTo>
                <a:cubicBezTo>
                  <a:pt x="27980" y="53596"/>
                  <a:pt x="28358" y="53312"/>
                  <a:pt x="28358" y="52934"/>
                </a:cubicBezTo>
                <a:cubicBezTo>
                  <a:pt x="28358" y="52556"/>
                  <a:pt x="28075" y="52178"/>
                  <a:pt x="27602" y="52178"/>
                </a:cubicBezTo>
                <a:close/>
                <a:moveTo>
                  <a:pt x="34691" y="52178"/>
                </a:moveTo>
                <a:cubicBezTo>
                  <a:pt x="34313" y="52178"/>
                  <a:pt x="33935" y="52556"/>
                  <a:pt x="33935" y="52934"/>
                </a:cubicBezTo>
                <a:cubicBezTo>
                  <a:pt x="33935" y="53218"/>
                  <a:pt x="34219" y="53596"/>
                  <a:pt x="34691" y="53596"/>
                </a:cubicBezTo>
                <a:cubicBezTo>
                  <a:pt x="35070" y="53596"/>
                  <a:pt x="35448" y="53312"/>
                  <a:pt x="35448" y="52934"/>
                </a:cubicBezTo>
                <a:cubicBezTo>
                  <a:pt x="35259" y="52556"/>
                  <a:pt x="35070" y="52178"/>
                  <a:pt x="34691" y="52178"/>
                </a:cubicBezTo>
                <a:close/>
                <a:moveTo>
                  <a:pt x="41686" y="52178"/>
                </a:moveTo>
                <a:cubicBezTo>
                  <a:pt x="41308" y="52178"/>
                  <a:pt x="40930" y="52556"/>
                  <a:pt x="40930" y="52934"/>
                </a:cubicBezTo>
                <a:cubicBezTo>
                  <a:pt x="40930" y="53218"/>
                  <a:pt x="41214" y="53596"/>
                  <a:pt x="41686" y="53596"/>
                </a:cubicBezTo>
                <a:cubicBezTo>
                  <a:pt x="42064" y="53596"/>
                  <a:pt x="42348" y="53312"/>
                  <a:pt x="42348" y="52934"/>
                </a:cubicBezTo>
                <a:cubicBezTo>
                  <a:pt x="42253" y="52556"/>
                  <a:pt x="42064" y="52178"/>
                  <a:pt x="41686" y="52178"/>
                </a:cubicBezTo>
                <a:close/>
                <a:moveTo>
                  <a:pt x="48681" y="52178"/>
                </a:moveTo>
                <a:cubicBezTo>
                  <a:pt x="48303" y="52178"/>
                  <a:pt x="47925" y="52556"/>
                  <a:pt x="47925" y="52934"/>
                </a:cubicBezTo>
                <a:cubicBezTo>
                  <a:pt x="47925" y="53218"/>
                  <a:pt x="48114" y="53596"/>
                  <a:pt x="48681" y="53596"/>
                </a:cubicBezTo>
                <a:cubicBezTo>
                  <a:pt x="48965" y="53596"/>
                  <a:pt x="49343" y="53312"/>
                  <a:pt x="49343" y="52934"/>
                </a:cubicBezTo>
                <a:cubicBezTo>
                  <a:pt x="49248" y="52556"/>
                  <a:pt x="48965" y="52178"/>
                  <a:pt x="48681" y="52178"/>
                </a:cubicBezTo>
                <a:close/>
                <a:moveTo>
                  <a:pt x="55581" y="52178"/>
                </a:moveTo>
                <a:cubicBezTo>
                  <a:pt x="55298" y="52178"/>
                  <a:pt x="54920" y="52556"/>
                  <a:pt x="54920" y="52934"/>
                </a:cubicBezTo>
                <a:cubicBezTo>
                  <a:pt x="54920" y="53218"/>
                  <a:pt x="55109" y="53596"/>
                  <a:pt x="55581" y="53596"/>
                </a:cubicBezTo>
                <a:cubicBezTo>
                  <a:pt x="55960" y="53596"/>
                  <a:pt x="56338" y="53312"/>
                  <a:pt x="56338" y="52934"/>
                </a:cubicBezTo>
                <a:cubicBezTo>
                  <a:pt x="56243" y="52556"/>
                  <a:pt x="55960" y="52178"/>
                  <a:pt x="55581" y="52178"/>
                </a:cubicBezTo>
                <a:close/>
                <a:moveTo>
                  <a:pt x="62576" y="52178"/>
                </a:moveTo>
                <a:cubicBezTo>
                  <a:pt x="62198" y="52178"/>
                  <a:pt x="61820" y="52556"/>
                  <a:pt x="61820" y="52934"/>
                </a:cubicBezTo>
                <a:cubicBezTo>
                  <a:pt x="61820" y="53218"/>
                  <a:pt x="62104" y="53596"/>
                  <a:pt x="62576" y="53596"/>
                </a:cubicBezTo>
                <a:cubicBezTo>
                  <a:pt x="62954" y="53596"/>
                  <a:pt x="63333" y="53312"/>
                  <a:pt x="63333" y="52934"/>
                </a:cubicBezTo>
                <a:cubicBezTo>
                  <a:pt x="63144" y="52556"/>
                  <a:pt x="62954" y="52178"/>
                  <a:pt x="62576" y="52178"/>
                </a:cubicBezTo>
                <a:close/>
                <a:moveTo>
                  <a:pt x="69571" y="52178"/>
                </a:moveTo>
                <a:cubicBezTo>
                  <a:pt x="69193" y="52178"/>
                  <a:pt x="68815" y="52556"/>
                  <a:pt x="68815" y="52934"/>
                </a:cubicBezTo>
                <a:cubicBezTo>
                  <a:pt x="68815" y="53218"/>
                  <a:pt x="69099" y="53596"/>
                  <a:pt x="69571" y="53596"/>
                </a:cubicBezTo>
                <a:cubicBezTo>
                  <a:pt x="69949" y="53596"/>
                  <a:pt x="70233" y="53312"/>
                  <a:pt x="70233" y="52934"/>
                </a:cubicBezTo>
                <a:cubicBezTo>
                  <a:pt x="70138" y="52556"/>
                  <a:pt x="69949" y="52178"/>
                  <a:pt x="69571" y="52178"/>
                </a:cubicBezTo>
                <a:close/>
                <a:moveTo>
                  <a:pt x="10209" y="53974"/>
                </a:moveTo>
                <a:cubicBezTo>
                  <a:pt x="9831" y="53974"/>
                  <a:pt x="9548" y="54352"/>
                  <a:pt x="9548" y="54730"/>
                </a:cubicBezTo>
                <a:cubicBezTo>
                  <a:pt x="9548" y="55014"/>
                  <a:pt x="9737" y="55392"/>
                  <a:pt x="10209" y="55392"/>
                </a:cubicBezTo>
                <a:cubicBezTo>
                  <a:pt x="10587" y="55392"/>
                  <a:pt x="10966" y="55014"/>
                  <a:pt x="10966" y="54730"/>
                </a:cubicBezTo>
                <a:cubicBezTo>
                  <a:pt x="10871" y="54258"/>
                  <a:pt x="10587" y="53974"/>
                  <a:pt x="10209" y="53974"/>
                </a:cubicBezTo>
                <a:close/>
                <a:moveTo>
                  <a:pt x="17204" y="53974"/>
                </a:moveTo>
                <a:cubicBezTo>
                  <a:pt x="16826" y="53974"/>
                  <a:pt x="16543" y="54352"/>
                  <a:pt x="16543" y="54730"/>
                </a:cubicBezTo>
                <a:cubicBezTo>
                  <a:pt x="16543" y="55014"/>
                  <a:pt x="16732" y="55392"/>
                  <a:pt x="17204" y="55392"/>
                </a:cubicBezTo>
                <a:cubicBezTo>
                  <a:pt x="17582" y="55392"/>
                  <a:pt x="17960" y="55014"/>
                  <a:pt x="17960" y="54730"/>
                </a:cubicBezTo>
                <a:cubicBezTo>
                  <a:pt x="17771" y="54258"/>
                  <a:pt x="17582" y="53974"/>
                  <a:pt x="17204" y="53974"/>
                </a:cubicBezTo>
                <a:close/>
                <a:moveTo>
                  <a:pt x="24199" y="53974"/>
                </a:moveTo>
                <a:cubicBezTo>
                  <a:pt x="23821" y="53974"/>
                  <a:pt x="23443" y="54352"/>
                  <a:pt x="23443" y="54730"/>
                </a:cubicBezTo>
                <a:cubicBezTo>
                  <a:pt x="23443" y="55014"/>
                  <a:pt x="23726" y="55392"/>
                  <a:pt x="24199" y="55392"/>
                </a:cubicBezTo>
                <a:cubicBezTo>
                  <a:pt x="24577" y="55392"/>
                  <a:pt x="24861" y="55014"/>
                  <a:pt x="24861" y="54730"/>
                </a:cubicBezTo>
                <a:cubicBezTo>
                  <a:pt x="24766" y="54258"/>
                  <a:pt x="24577" y="53974"/>
                  <a:pt x="24199" y="53974"/>
                </a:cubicBezTo>
                <a:close/>
                <a:moveTo>
                  <a:pt x="31099" y="53974"/>
                </a:moveTo>
                <a:cubicBezTo>
                  <a:pt x="30816" y="53974"/>
                  <a:pt x="30438" y="54352"/>
                  <a:pt x="30438" y="54730"/>
                </a:cubicBezTo>
                <a:cubicBezTo>
                  <a:pt x="30438" y="55014"/>
                  <a:pt x="30627" y="55392"/>
                  <a:pt x="31099" y="55392"/>
                </a:cubicBezTo>
                <a:cubicBezTo>
                  <a:pt x="31478" y="55392"/>
                  <a:pt x="31856" y="55014"/>
                  <a:pt x="31856" y="54730"/>
                </a:cubicBezTo>
                <a:cubicBezTo>
                  <a:pt x="31761" y="54258"/>
                  <a:pt x="31478" y="53974"/>
                  <a:pt x="31099" y="53974"/>
                </a:cubicBezTo>
                <a:close/>
                <a:moveTo>
                  <a:pt x="38094" y="53974"/>
                </a:moveTo>
                <a:cubicBezTo>
                  <a:pt x="37811" y="53974"/>
                  <a:pt x="37433" y="54352"/>
                  <a:pt x="37433" y="54730"/>
                </a:cubicBezTo>
                <a:cubicBezTo>
                  <a:pt x="37433" y="55014"/>
                  <a:pt x="37622" y="55392"/>
                  <a:pt x="38094" y="55392"/>
                </a:cubicBezTo>
                <a:cubicBezTo>
                  <a:pt x="38472" y="55392"/>
                  <a:pt x="38851" y="55014"/>
                  <a:pt x="38851" y="54730"/>
                </a:cubicBezTo>
                <a:cubicBezTo>
                  <a:pt x="38851" y="54258"/>
                  <a:pt x="38472" y="53974"/>
                  <a:pt x="38094" y="53974"/>
                </a:cubicBezTo>
                <a:close/>
                <a:moveTo>
                  <a:pt x="45089" y="53974"/>
                </a:moveTo>
                <a:cubicBezTo>
                  <a:pt x="44711" y="53974"/>
                  <a:pt x="44333" y="54352"/>
                  <a:pt x="44333" y="54730"/>
                </a:cubicBezTo>
                <a:cubicBezTo>
                  <a:pt x="44333" y="55014"/>
                  <a:pt x="44617" y="55392"/>
                  <a:pt x="45089" y="55392"/>
                </a:cubicBezTo>
                <a:cubicBezTo>
                  <a:pt x="45467" y="55392"/>
                  <a:pt x="45845" y="55014"/>
                  <a:pt x="45845" y="54730"/>
                </a:cubicBezTo>
                <a:cubicBezTo>
                  <a:pt x="45845" y="54258"/>
                  <a:pt x="45467" y="53974"/>
                  <a:pt x="45089" y="53974"/>
                </a:cubicBezTo>
                <a:close/>
                <a:moveTo>
                  <a:pt x="52084" y="53974"/>
                </a:moveTo>
                <a:cubicBezTo>
                  <a:pt x="51706" y="53974"/>
                  <a:pt x="51328" y="54352"/>
                  <a:pt x="51328" y="54730"/>
                </a:cubicBezTo>
                <a:cubicBezTo>
                  <a:pt x="51328" y="55014"/>
                  <a:pt x="51611" y="55392"/>
                  <a:pt x="52084" y="55392"/>
                </a:cubicBezTo>
                <a:cubicBezTo>
                  <a:pt x="52462" y="55392"/>
                  <a:pt x="52746" y="55014"/>
                  <a:pt x="52746" y="54730"/>
                </a:cubicBezTo>
                <a:cubicBezTo>
                  <a:pt x="52746" y="54258"/>
                  <a:pt x="52368" y="53974"/>
                  <a:pt x="52084" y="53974"/>
                </a:cubicBezTo>
                <a:close/>
                <a:moveTo>
                  <a:pt x="59079" y="53974"/>
                </a:moveTo>
                <a:cubicBezTo>
                  <a:pt x="58701" y="53974"/>
                  <a:pt x="58323" y="54352"/>
                  <a:pt x="58323" y="54730"/>
                </a:cubicBezTo>
                <a:cubicBezTo>
                  <a:pt x="58323" y="55014"/>
                  <a:pt x="58512" y="55392"/>
                  <a:pt x="59079" y="55392"/>
                </a:cubicBezTo>
                <a:cubicBezTo>
                  <a:pt x="59363" y="55392"/>
                  <a:pt x="59741" y="55014"/>
                  <a:pt x="59741" y="54730"/>
                </a:cubicBezTo>
                <a:cubicBezTo>
                  <a:pt x="59741" y="54258"/>
                  <a:pt x="59363" y="53974"/>
                  <a:pt x="59079" y="53974"/>
                </a:cubicBezTo>
                <a:close/>
                <a:moveTo>
                  <a:pt x="65979" y="53974"/>
                </a:moveTo>
                <a:cubicBezTo>
                  <a:pt x="65601" y="53974"/>
                  <a:pt x="65318" y="54352"/>
                  <a:pt x="65318" y="54730"/>
                </a:cubicBezTo>
                <a:cubicBezTo>
                  <a:pt x="65318" y="55014"/>
                  <a:pt x="65507" y="55392"/>
                  <a:pt x="65979" y="55392"/>
                </a:cubicBezTo>
                <a:cubicBezTo>
                  <a:pt x="66357" y="55392"/>
                  <a:pt x="66735" y="55014"/>
                  <a:pt x="66735" y="54730"/>
                </a:cubicBezTo>
                <a:cubicBezTo>
                  <a:pt x="66735" y="54258"/>
                  <a:pt x="66357" y="53974"/>
                  <a:pt x="65979" y="53974"/>
                </a:cubicBezTo>
                <a:close/>
                <a:moveTo>
                  <a:pt x="69571" y="55676"/>
                </a:moveTo>
                <a:lnTo>
                  <a:pt x="69571" y="55676"/>
                </a:lnTo>
                <a:cubicBezTo>
                  <a:pt x="69193" y="55770"/>
                  <a:pt x="68815" y="55959"/>
                  <a:pt x="68815" y="56337"/>
                </a:cubicBezTo>
                <a:cubicBezTo>
                  <a:pt x="68815" y="56432"/>
                  <a:pt x="69004" y="56432"/>
                  <a:pt x="69004" y="56621"/>
                </a:cubicBezTo>
                <a:cubicBezTo>
                  <a:pt x="69193" y="56243"/>
                  <a:pt x="69288" y="55959"/>
                  <a:pt x="69571" y="55676"/>
                </a:cubicBezTo>
                <a:close/>
                <a:moveTo>
                  <a:pt x="6712" y="55770"/>
                </a:moveTo>
                <a:cubicBezTo>
                  <a:pt x="6334" y="55770"/>
                  <a:pt x="5956" y="56054"/>
                  <a:pt x="5956" y="56432"/>
                </a:cubicBezTo>
                <a:cubicBezTo>
                  <a:pt x="5956" y="56810"/>
                  <a:pt x="6239" y="57188"/>
                  <a:pt x="6712" y="57188"/>
                </a:cubicBezTo>
                <a:cubicBezTo>
                  <a:pt x="7090" y="57188"/>
                  <a:pt x="7374" y="56810"/>
                  <a:pt x="7374" y="56432"/>
                </a:cubicBezTo>
                <a:cubicBezTo>
                  <a:pt x="7374" y="55959"/>
                  <a:pt x="7090" y="55770"/>
                  <a:pt x="6712" y="55770"/>
                </a:cubicBezTo>
                <a:close/>
                <a:moveTo>
                  <a:pt x="13707" y="55770"/>
                </a:moveTo>
                <a:cubicBezTo>
                  <a:pt x="13329" y="55770"/>
                  <a:pt x="12951" y="56054"/>
                  <a:pt x="12951" y="56432"/>
                </a:cubicBezTo>
                <a:cubicBezTo>
                  <a:pt x="12951" y="56810"/>
                  <a:pt x="13234" y="57188"/>
                  <a:pt x="13707" y="57188"/>
                </a:cubicBezTo>
                <a:cubicBezTo>
                  <a:pt x="13990" y="57188"/>
                  <a:pt x="14368" y="56810"/>
                  <a:pt x="14368" y="56432"/>
                </a:cubicBezTo>
                <a:cubicBezTo>
                  <a:pt x="14368" y="55959"/>
                  <a:pt x="13990" y="55770"/>
                  <a:pt x="13707" y="55770"/>
                </a:cubicBezTo>
                <a:close/>
                <a:moveTo>
                  <a:pt x="20607" y="55770"/>
                </a:moveTo>
                <a:cubicBezTo>
                  <a:pt x="20324" y="55770"/>
                  <a:pt x="19945" y="56054"/>
                  <a:pt x="19945" y="56432"/>
                </a:cubicBezTo>
                <a:cubicBezTo>
                  <a:pt x="19945" y="56810"/>
                  <a:pt x="20135" y="57188"/>
                  <a:pt x="20607" y="57188"/>
                </a:cubicBezTo>
                <a:cubicBezTo>
                  <a:pt x="20985" y="57188"/>
                  <a:pt x="21363" y="56810"/>
                  <a:pt x="21363" y="56432"/>
                </a:cubicBezTo>
                <a:cubicBezTo>
                  <a:pt x="21363" y="55959"/>
                  <a:pt x="21080" y="55770"/>
                  <a:pt x="20607" y="55770"/>
                </a:cubicBezTo>
                <a:close/>
                <a:moveTo>
                  <a:pt x="27602" y="55770"/>
                </a:moveTo>
                <a:cubicBezTo>
                  <a:pt x="27224" y="55770"/>
                  <a:pt x="26846" y="56054"/>
                  <a:pt x="26846" y="56432"/>
                </a:cubicBezTo>
                <a:cubicBezTo>
                  <a:pt x="26846" y="56810"/>
                  <a:pt x="27129" y="57188"/>
                  <a:pt x="27602" y="57188"/>
                </a:cubicBezTo>
                <a:cubicBezTo>
                  <a:pt x="27980" y="57188"/>
                  <a:pt x="28358" y="56810"/>
                  <a:pt x="28358" y="56432"/>
                </a:cubicBezTo>
                <a:cubicBezTo>
                  <a:pt x="28358" y="55959"/>
                  <a:pt x="28075" y="55770"/>
                  <a:pt x="27602" y="55770"/>
                </a:cubicBezTo>
                <a:close/>
                <a:moveTo>
                  <a:pt x="34691" y="55770"/>
                </a:moveTo>
                <a:cubicBezTo>
                  <a:pt x="34313" y="55770"/>
                  <a:pt x="33935" y="56054"/>
                  <a:pt x="33935" y="56432"/>
                </a:cubicBezTo>
                <a:cubicBezTo>
                  <a:pt x="33935" y="56810"/>
                  <a:pt x="34219" y="57188"/>
                  <a:pt x="34691" y="57188"/>
                </a:cubicBezTo>
                <a:cubicBezTo>
                  <a:pt x="35070" y="57188"/>
                  <a:pt x="35448" y="56810"/>
                  <a:pt x="35448" y="56432"/>
                </a:cubicBezTo>
                <a:cubicBezTo>
                  <a:pt x="35259" y="55959"/>
                  <a:pt x="35070" y="55770"/>
                  <a:pt x="34691" y="55770"/>
                </a:cubicBezTo>
                <a:close/>
                <a:moveTo>
                  <a:pt x="41686" y="55770"/>
                </a:moveTo>
                <a:cubicBezTo>
                  <a:pt x="41308" y="55770"/>
                  <a:pt x="40930" y="56054"/>
                  <a:pt x="40930" y="56432"/>
                </a:cubicBezTo>
                <a:cubicBezTo>
                  <a:pt x="40930" y="56810"/>
                  <a:pt x="41214" y="57188"/>
                  <a:pt x="41686" y="57188"/>
                </a:cubicBezTo>
                <a:cubicBezTo>
                  <a:pt x="42064" y="57188"/>
                  <a:pt x="42348" y="56810"/>
                  <a:pt x="42348" y="56432"/>
                </a:cubicBezTo>
                <a:cubicBezTo>
                  <a:pt x="42253" y="55959"/>
                  <a:pt x="42064" y="55770"/>
                  <a:pt x="41686" y="55770"/>
                </a:cubicBezTo>
                <a:close/>
                <a:moveTo>
                  <a:pt x="48681" y="55770"/>
                </a:moveTo>
                <a:cubicBezTo>
                  <a:pt x="48303" y="55770"/>
                  <a:pt x="47925" y="56054"/>
                  <a:pt x="47925" y="56432"/>
                </a:cubicBezTo>
                <a:cubicBezTo>
                  <a:pt x="47925" y="56810"/>
                  <a:pt x="48114" y="57188"/>
                  <a:pt x="48681" y="57188"/>
                </a:cubicBezTo>
                <a:cubicBezTo>
                  <a:pt x="48965" y="57188"/>
                  <a:pt x="49343" y="56810"/>
                  <a:pt x="49343" y="56432"/>
                </a:cubicBezTo>
                <a:cubicBezTo>
                  <a:pt x="49248" y="55959"/>
                  <a:pt x="48965" y="55770"/>
                  <a:pt x="48681" y="55770"/>
                </a:cubicBezTo>
                <a:close/>
                <a:moveTo>
                  <a:pt x="55581" y="55770"/>
                </a:moveTo>
                <a:cubicBezTo>
                  <a:pt x="55298" y="55770"/>
                  <a:pt x="54920" y="56054"/>
                  <a:pt x="54920" y="56432"/>
                </a:cubicBezTo>
                <a:cubicBezTo>
                  <a:pt x="54920" y="56810"/>
                  <a:pt x="55109" y="57188"/>
                  <a:pt x="55581" y="57188"/>
                </a:cubicBezTo>
                <a:cubicBezTo>
                  <a:pt x="55960" y="57188"/>
                  <a:pt x="56338" y="56810"/>
                  <a:pt x="56338" y="56432"/>
                </a:cubicBezTo>
                <a:cubicBezTo>
                  <a:pt x="56243" y="55959"/>
                  <a:pt x="55960" y="55770"/>
                  <a:pt x="55581" y="55770"/>
                </a:cubicBezTo>
                <a:close/>
                <a:moveTo>
                  <a:pt x="62576" y="55770"/>
                </a:moveTo>
                <a:cubicBezTo>
                  <a:pt x="62198" y="55770"/>
                  <a:pt x="61820" y="56054"/>
                  <a:pt x="61820" y="56432"/>
                </a:cubicBezTo>
                <a:cubicBezTo>
                  <a:pt x="61820" y="56810"/>
                  <a:pt x="62104" y="57188"/>
                  <a:pt x="62576" y="57188"/>
                </a:cubicBezTo>
                <a:cubicBezTo>
                  <a:pt x="62954" y="57188"/>
                  <a:pt x="63333" y="56810"/>
                  <a:pt x="63333" y="56432"/>
                </a:cubicBezTo>
                <a:cubicBezTo>
                  <a:pt x="63144" y="55959"/>
                  <a:pt x="62954" y="55770"/>
                  <a:pt x="62576" y="55770"/>
                </a:cubicBezTo>
                <a:close/>
                <a:moveTo>
                  <a:pt x="10209" y="57377"/>
                </a:moveTo>
                <a:cubicBezTo>
                  <a:pt x="9831" y="57377"/>
                  <a:pt x="9548" y="57755"/>
                  <a:pt x="9548" y="58133"/>
                </a:cubicBezTo>
                <a:cubicBezTo>
                  <a:pt x="9548" y="58417"/>
                  <a:pt x="9737" y="58795"/>
                  <a:pt x="10209" y="58795"/>
                </a:cubicBezTo>
                <a:cubicBezTo>
                  <a:pt x="10587" y="58795"/>
                  <a:pt x="10966" y="58511"/>
                  <a:pt x="10966" y="58133"/>
                </a:cubicBezTo>
                <a:cubicBezTo>
                  <a:pt x="10871" y="57755"/>
                  <a:pt x="10587" y="57377"/>
                  <a:pt x="10209" y="57377"/>
                </a:cubicBezTo>
                <a:close/>
                <a:moveTo>
                  <a:pt x="17204" y="57377"/>
                </a:moveTo>
                <a:cubicBezTo>
                  <a:pt x="16826" y="57377"/>
                  <a:pt x="16543" y="57755"/>
                  <a:pt x="16543" y="58133"/>
                </a:cubicBezTo>
                <a:cubicBezTo>
                  <a:pt x="16543" y="58417"/>
                  <a:pt x="16732" y="58795"/>
                  <a:pt x="17204" y="58795"/>
                </a:cubicBezTo>
                <a:cubicBezTo>
                  <a:pt x="17582" y="58795"/>
                  <a:pt x="17960" y="58511"/>
                  <a:pt x="17960" y="58133"/>
                </a:cubicBezTo>
                <a:cubicBezTo>
                  <a:pt x="17771" y="57755"/>
                  <a:pt x="17582" y="57377"/>
                  <a:pt x="17204" y="57377"/>
                </a:cubicBezTo>
                <a:close/>
                <a:moveTo>
                  <a:pt x="24199" y="57377"/>
                </a:moveTo>
                <a:cubicBezTo>
                  <a:pt x="23821" y="57377"/>
                  <a:pt x="23443" y="57755"/>
                  <a:pt x="23443" y="58133"/>
                </a:cubicBezTo>
                <a:cubicBezTo>
                  <a:pt x="23443" y="58417"/>
                  <a:pt x="23726" y="58795"/>
                  <a:pt x="24199" y="58795"/>
                </a:cubicBezTo>
                <a:cubicBezTo>
                  <a:pt x="24577" y="58795"/>
                  <a:pt x="24861" y="58511"/>
                  <a:pt x="24861" y="58133"/>
                </a:cubicBezTo>
                <a:cubicBezTo>
                  <a:pt x="24766" y="57755"/>
                  <a:pt x="24577" y="57377"/>
                  <a:pt x="24199" y="57377"/>
                </a:cubicBezTo>
                <a:close/>
                <a:moveTo>
                  <a:pt x="31099" y="57377"/>
                </a:moveTo>
                <a:cubicBezTo>
                  <a:pt x="30816" y="57377"/>
                  <a:pt x="30438" y="57755"/>
                  <a:pt x="30438" y="58133"/>
                </a:cubicBezTo>
                <a:cubicBezTo>
                  <a:pt x="30438" y="58417"/>
                  <a:pt x="30627" y="58795"/>
                  <a:pt x="31099" y="58795"/>
                </a:cubicBezTo>
                <a:cubicBezTo>
                  <a:pt x="31478" y="58795"/>
                  <a:pt x="31856" y="58511"/>
                  <a:pt x="31856" y="58133"/>
                </a:cubicBezTo>
                <a:cubicBezTo>
                  <a:pt x="31761" y="57755"/>
                  <a:pt x="31478" y="57377"/>
                  <a:pt x="31099" y="57377"/>
                </a:cubicBezTo>
                <a:close/>
                <a:moveTo>
                  <a:pt x="38094" y="57377"/>
                </a:moveTo>
                <a:cubicBezTo>
                  <a:pt x="37811" y="57377"/>
                  <a:pt x="37433" y="57755"/>
                  <a:pt x="37433" y="58133"/>
                </a:cubicBezTo>
                <a:cubicBezTo>
                  <a:pt x="37433" y="58417"/>
                  <a:pt x="37622" y="58795"/>
                  <a:pt x="38094" y="58795"/>
                </a:cubicBezTo>
                <a:cubicBezTo>
                  <a:pt x="38472" y="58795"/>
                  <a:pt x="38851" y="58511"/>
                  <a:pt x="38851" y="58133"/>
                </a:cubicBezTo>
                <a:cubicBezTo>
                  <a:pt x="38851" y="57755"/>
                  <a:pt x="38472" y="57377"/>
                  <a:pt x="38094" y="57377"/>
                </a:cubicBezTo>
                <a:close/>
                <a:moveTo>
                  <a:pt x="45089" y="57377"/>
                </a:moveTo>
                <a:cubicBezTo>
                  <a:pt x="44711" y="57377"/>
                  <a:pt x="44333" y="57755"/>
                  <a:pt x="44333" y="58133"/>
                </a:cubicBezTo>
                <a:cubicBezTo>
                  <a:pt x="44333" y="58417"/>
                  <a:pt x="44617" y="58795"/>
                  <a:pt x="45089" y="58795"/>
                </a:cubicBezTo>
                <a:cubicBezTo>
                  <a:pt x="45467" y="58795"/>
                  <a:pt x="45845" y="58511"/>
                  <a:pt x="45845" y="58133"/>
                </a:cubicBezTo>
                <a:cubicBezTo>
                  <a:pt x="45845" y="57755"/>
                  <a:pt x="45467" y="57377"/>
                  <a:pt x="45089" y="57377"/>
                </a:cubicBezTo>
                <a:close/>
                <a:moveTo>
                  <a:pt x="52084" y="57377"/>
                </a:moveTo>
                <a:cubicBezTo>
                  <a:pt x="51706" y="57377"/>
                  <a:pt x="51328" y="57755"/>
                  <a:pt x="51328" y="58133"/>
                </a:cubicBezTo>
                <a:cubicBezTo>
                  <a:pt x="51328" y="58417"/>
                  <a:pt x="51611" y="58795"/>
                  <a:pt x="52084" y="58795"/>
                </a:cubicBezTo>
                <a:cubicBezTo>
                  <a:pt x="52462" y="58795"/>
                  <a:pt x="52746" y="58511"/>
                  <a:pt x="52746" y="58133"/>
                </a:cubicBezTo>
                <a:cubicBezTo>
                  <a:pt x="52746" y="57755"/>
                  <a:pt x="52368" y="57377"/>
                  <a:pt x="52084" y="57377"/>
                </a:cubicBezTo>
                <a:close/>
                <a:moveTo>
                  <a:pt x="59079" y="57377"/>
                </a:moveTo>
                <a:cubicBezTo>
                  <a:pt x="58701" y="57377"/>
                  <a:pt x="58323" y="57755"/>
                  <a:pt x="58323" y="58133"/>
                </a:cubicBezTo>
                <a:cubicBezTo>
                  <a:pt x="58323" y="58417"/>
                  <a:pt x="58512" y="58795"/>
                  <a:pt x="59079" y="58795"/>
                </a:cubicBezTo>
                <a:cubicBezTo>
                  <a:pt x="59363" y="58795"/>
                  <a:pt x="59741" y="58511"/>
                  <a:pt x="59741" y="58133"/>
                </a:cubicBezTo>
                <a:cubicBezTo>
                  <a:pt x="59741" y="57755"/>
                  <a:pt x="59363" y="57377"/>
                  <a:pt x="59079" y="57377"/>
                </a:cubicBezTo>
                <a:close/>
                <a:moveTo>
                  <a:pt x="65979" y="57377"/>
                </a:moveTo>
                <a:cubicBezTo>
                  <a:pt x="65601" y="57377"/>
                  <a:pt x="65318" y="57755"/>
                  <a:pt x="65318" y="58133"/>
                </a:cubicBezTo>
                <a:cubicBezTo>
                  <a:pt x="65318" y="58417"/>
                  <a:pt x="65507" y="58795"/>
                  <a:pt x="65979" y="58795"/>
                </a:cubicBezTo>
                <a:cubicBezTo>
                  <a:pt x="66357" y="58795"/>
                  <a:pt x="66735" y="58511"/>
                  <a:pt x="66735" y="58133"/>
                </a:cubicBezTo>
                <a:cubicBezTo>
                  <a:pt x="66735" y="57755"/>
                  <a:pt x="66357" y="57377"/>
                  <a:pt x="65979" y="57377"/>
                </a:cubicBezTo>
                <a:close/>
                <a:moveTo>
                  <a:pt x="13707" y="59173"/>
                </a:moveTo>
                <a:cubicBezTo>
                  <a:pt x="13329" y="59173"/>
                  <a:pt x="12951" y="59551"/>
                  <a:pt x="12951" y="59929"/>
                </a:cubicBezTo>
                <a:cubicBezTo>
                  <a:pt x="12951" y="60213"/>
                  <a:pt x="13234" y="60591"/>
                  <a:pt x="13707" y="60591"/>
                </a:cubicBezTo>
                <a:cubicBezTo>
                  <a:pt x="13990" y="60591"/>
                  <a:pt x="14368" y="60213"/>
                  <a:pt x="14368" y="59929"/>
                </a:cubicBezTo>
                <a:cubicBezTo>
                  <a:pt x="14368" y="59551"/>
                  <a:pt x="13990" y="59173"/>
                  <a:pt x="13707" y="59173"/>
                </a:cubicBezTo>
                <a:close/>
                <a:moveTo>
                  <a:pt x="20607" y="59173"/>
                </a:moveTo>
                <a:cubicBezTo>
                  <a:pt x="20324" y="59173"/>
                  <a:pt x="19945" y="59551"/>
                  <a:pt x="19945" y="59929"/>
                </a:cubicBezTo>
                <a:cubicBezTo>
                  <a:pt x="19945" y="60213"/>
                  <a:pt x="20135" y="60591"/>
                  <a:pt x="20607" y="60591"/>
                </a:cubicBezTo>
                <a:cubicBezTo>
                  <a:pt x="20985" y="60591"/>
                  <a:pt x="21363" y="60213"/>
                  <a:pt x="21363" y="59929"/>
                </a:cubicBezTo>
                <a:cubicBezTo>
                  <a:pt x="21363" y="59551"/>
                  <a:pt x="21080" y="59173"/>
                  <a:pt x="20607" y="59173"/>
                </a:cubicBezTo>
                <a:close/>
                <a:moveTo>
                  <a:pt x="27602" y="59173"/>
                </a:moveTo>
                <a:cubicBezTo>
                  <a:pt x="27224" y="59173"/>
                  <a:pt x="26846" y="59551"/>
                  <a:pt x="26846" y="59929"/>
                </a:cubicBezTo>
                <a:cubicBezTo>
                  <a:pt x="26846" y="60213"/>
                  <a:pt x="27129" y="60591"/>
                  <a:pt x="27602" y="60591"/>
                </a:cubicBezTo>
                <a:cubicBezTo>
                  <a:pt x="27980" y="60591"/>
                  <a:pt x="28358" y="60213"/>
                  <a:pt x="28358" y="59929"/>
                </a:cubicBezTo>
                <a:cubicBezTo>
                  <a:pt x="28358" y="59551"/>
                  <a:pt x="28075" y="59173"/>
                  <a:pt x="27602" y="59173"/>
                </a:cubicBezTo>
                <a:close/>
                <a:moveTo>
                  <a:pt x="34691" y="59173"/>
                </a:moveTo>
                <a:cubicBezTo>
                  <a:pt x="34313" y="59173"/>
                  <a:pt x="33935" y="59551"/>
                  <a:pt x="33935" y="59929"/>
                </a:cubicBezTo>
                <a:cubicBezTo>
                  <a:pt x="33935" y="60213"/>
                  <a:pt x="34219" y="60591"/>
                  <a:pt x="34691" y="60591"/>
                </a:cubicBezTo>
                <a:cubicBezTo>
                  <a:pt x="35070" y="60591"/>
                  <a:pt x="35448" y="60213"/>
                  <a:pt x="35448" y="59929"/>
                </a:cubicBezTo>
                <a:cubicBezTo>
                  <a:pt x="35259" y="59551"/>
                  <a:pt x="35070" y="59173"/>
                  <a:pt x="34691" y="59173"/>
                </a:cubicBezTo>
                <a:close/>
                <a:moveTo>
                  <a:pt x="41686" y="59173"/>
                </a:moveTo>
                <a:cubicBezTo>
                  <a:pt x="41308" y="59173"/>
                  <a:pt x="40930" y="59551"/>
                  <a:pt x="40930" y="59929"/>
                </a:cubicBezTo>
                <a:cubicBezTo>
                  <a:pt x="40930" y="60213"/>
                  <a:pt x="41214" y="60591"/>
                  <a:pt x="41686" y="60591"/>
                </a:cubicBezTo>
                <a:cubicBezTo>
                  <a:pt x="42064" y="60591"/>
                  <a:pt x="42348" y="60213"/>
                  <a:pt x="42348" y="59929"/>
                </a:cubicBezTo>
                <a:cubicBezTo>
                  <a:pt x="42253" y="59551"/>
                  <a:pt x="42064" y="59173"/>
                  <a:pt x="41686" y="59173"/>
                </a:cubicBezTo>
                <a:close/>
                <a:moveTo>
                  <a:pt x="48681" y="59173"/>
                </a:moveTo>
                <a:cubicBezTo>
                  <a:pt x="48303" y="59173"/>
                  <a:pt x="47925" y="59551"/>
                  <a:pt x="47925" y="59929"/>
                </a:cubicBezTo>
                <a:cubicBezTo>
                  <a:pt x="47925" y="60213"/>
                  <a:pt x="48114" y="60591"/>
                  <a:pt x="48681" y="60591"/>
                </a:cubicBezTo>
                <a:cubicBezTo>
                  <a:pt x="48965" y="60591"/>
                  <a:pt x="49343" y="60213"/>
                  <a:pt x="49343" y="59929"/>
                </a:cubicBezTo>
                <a:cubicBezTo>
                  <a:pt x="49248" y="59551"/>
                  <a:pt x="48965" y="59173"/>
                  <a:pt x="48681" y="59173"/>
                </a:cubicBezTo>
                <a:close/>
                <a:moveTo>
                  <a:pt x="55581" y="59173"/>
                </a:moveTo>
                <a:cubicBezTo>
                  <a:pt x="55298" y="59173"/>
                  <a:pt x="54920" y="59551"/>
                  <a:pt x="54920" y="59929"/>
                </a:cubicBezTo>
                <a:cubicBezTo>
                  <a:pt x="54920" y="60213"/>
                  <a:pt x="55109" y="60591"/>
                  <a:pt x="55581" y="60591"/>
                </a:cubicBezTo>
                <a:cubicBezTo>
                  <a:pt x="55960" y="60591"/>
                  <a:pt x="56338" y="60213"/>
                  <a:pt x="56338" y="59929"/>
                </a:cubicBezTo>
                <a:cubicBezTo>
                  <a:pt x="56243" y="59551"/>
                  <a:pt x="55960" y="59173"/>
                  <a:pt x="55581" y="59173"/>
                </a:cubicBezTo>
                <a:close/>
                <a:moveTo>
                  <a:pt x="62576" y="59173"/>
                </a:moveTo>
                <a:cubicBezTo>
                  <a:pt x="62198" y="59173"/>
                  <a:pt x="61820" y="59551"/>
                  <a:pt x="61820" y="59929"/>
                </a:cubicBezTo>
                <a:cubicBezTo>
                  <a:pt x="61820" y="60213"/>
                  <a:pt x="62104" y="60591"/>
                  <a:pt x="62576" y="60591"/>
                </a:cubicBezTo>
                <a:cubicBezTo>
                  <a:pt x="62954" y="60591"/>
                  <a:pt x="63333" y="60213"/>
                  <a:pt x="63333" y="59929"/>
                </a:cubicBezTo>
                <a:cubicBezTo>
                  <a:pt x="63144" y="59551"/>
                  <a:pt x="62954" y="59173"/>
                  <a:pt x="62576" y="59173"/>
                </a:cubicBezTo>
                <a:close/>
                <a:moveTo>
                  <a:pt x="10209" y="60969"/>
                </a:moveTo>
                <a:cubicBezTo>
                  <a:pt x="9831" y="60969"/>
                  <a:pt x="9548" y="61253"/>
                  <a:pt x="9548" y="61631"/>
                </a:cubicBezTo>
                <a:cubicBezTo>
                  <a:pt x="9548" y="62009"/>
                  <a:pt x="9737" y="62387"/>
                  <a:pt x="10209" y="62387"/>
                </a:cubicBezTo>
                <a:cubicBezTo>
                  <a:pt x="10587" y="62387"/>
                  <a:pt x="10966" y="62009"/>
                  <a:pt x="10966" y="61631"/>
                </a:cubicBezTo>
                <a:cubicBezTo>
                  <a:pt x="10871" y="61158"/>
                  <a:pt x="10587" y="60969"/>
                  <a:pt x="10209" y="60969"/>
                </a:cubicBezTo>
                <a:close/>
                <a:moveTo>
                  <a:pt x="17204" y="60969"/>
                </a:moveTo>
                <a:cubicBezTo>
                  <a:pt x="16826" y="60969"/>
                  <a:pt x="16543" y="61253"/>
                  <a:pt x="16543" y="61631"/>
                </a:cubicBezTo>
                <a:cubicBezTo>
                  <a:pt x="16543" y="62009"/>
                  <a:pt x="16732" y="62387"/>
                  <a:pt x="17204" y="62387"/>
                </a:cubicBezTo>
                <a:cubicBezTo>
                  <a:pt x="17582" y="62387"/>
                  <a:pt x="17960" y="62009"/>
                  <a:pt x="17960" y="61631"/>
                </a:cubicBezTo>
                <a:cubicBezTo>
                  <a:pt x="17771" y="61158"/>
                  <a:pt x="17582" y="60969"/>
                  <a:pt x="17204" y="60969"/>
                </a:cubicBezTo>
                <a:close/>
                <a:moveTo>
                  <a:pt x="24199" y="60969"/>
                </a:moveTo>
                <a:cubicBezTo>
                  <a:pt x="23821" y="60969"/>
                  <a:pt x="23443" y="61253"/>
                  <a:pt x="23443" y="61631"/>
                </a:cubicBezTo>
                <a:cubicBezTo>
                  <a:pt x="23443" y="62009"/>
                  <a:pt x="23726" y="62387"/>
                  <a:pt x="24199" y="62387"/>
                </a:cubicBezTo>
                <a:cubicBezTo>
                  <a:pt x="24577" y="62387"/>
                  <a:pt x="24861" y="62009"/>
                  <a:pt x="24861" y="61631"/>
                </a:cubicBezTo>
                <a:cubicBezTo>
                  <a:pt x="24766" y="61158"/>
                  <a:pt x="24577" y="60969"/>
                  <a:pt x="24199" y="60969"/>
                </a:cubicBezTo>
                <a:close/>
                <a:moveTo>
                  <a:pt x="31099" y="60969"/>
                </a:moveTo>
                <a:cubicBezTo>
                  <a:pt x="30816" y="60969"/>
                  <a:pt x="30438" y="61253"/>
                  <a:pt x="30438" y="61631"/>
                </a:cubicBezTo>
                <a:cubicBezTo>
                  <a:pt x="30438" y="62009"/>
                  <a:pt x="30627" y="62387"/>
                  <a:pt x="31099" y="62387"/>
                </a:cubicBezTo>
                <a:cubicBezTo>
                  <a:pt x="31478" y="62387"/>
                  <a:pt x="31856" y="62009"/>
                  <a:pt x="31856" y="61631"/>
                </a:cubicBezTo>
                <a:cubicBezTo>
                  <a:pt x="31761" y="61158"/>
                  <a:pt x="31478" y="60969"/>
                  <a:pt x="31099" y="60969"/>
                </a:cubicBezTo>
                <a:close/>
                <a:moveTo>
                  <a:pt x="38094" y="60969"/>
                </a:moveTo>
                <a:cubicBezTo>
                  <a:pt x="37811" y="60969"/>
                  <a:pt x="37433" y="61253"/>
                  <a:pt x="37433" y="61631"/>
                </a:cubicBezTo>
                <a:cubicBezTo>
                  <a:pt x="37433" y="62009"/>
                  <a:pt x="37622" y="62387"/>
                  <a:pt x="38094" y="62387"/>
                </a:cubicBezTo>
                <a:cubicBezTo>
                  <a:pt x="38472" y="62387"/>
                  <a:pt x="38851" y="62009"/>
                  <a:pt x="38851" y="61631"/>
                </a:cubicBezTo>
                <a:cubicBezTo>
                  <a:pt x="38851" y="61158"/>
                  <a:pt x="38472" y="60969"/>
                  <a:pt x="38094" y="60969"/>
                </a:cubicBezTo>
                <a:close/>
                <a:moveTo>
                  <a:pt x="45089" y="60969"/>
                </a:moveTo>
                <a:cubicBezTo>
                  <a:pt x="44711" y="60969"/>
                  <a:pt x="44333" y="61253"/>
                  <a:pt x="44333" y="61631"/>
                </a:cubicBezTo>
                <a:cubicBezTo>
                  <a:pt x="44333" y="62009"/>
                  <a:pt x="44617" y="62387"/>
                  <a:pt x="45089" y="62387"/>
                </a:cubicBezTo>
                <a:cubicBezTo>
                  <a:pt x="45467" y="62387"/>
                  <a:pt x="45845" y="62009"/>
                  <a:pt x="45845" y="61631"/>
                </a:cubicBezTo>
                <a:cubicBezTo>
                  <a:pt x="45845" y="61158"/>
                  <a:pt x="45467" y="60969"/>
                  <a:pt x="45089" y="60969"/>
                </a:cubicBezTo>
                <a:close/>
                <a:moveTo>
                  <a:pt x="52084" y="60969"/>
                </a:moveTo>
                <a:cubicBezTo>
                  <a:pt x="51706" y="60969"/>
                  <a:pt x="51328" y="61253"/>
                  <a:pt x="51328" y="61631"/>
                </a:cubicBezTo>
                <a:cubicBezTo>
                  <a:pt x="51328" y="62009"/>
                  <a:pt x="51611" y="62387"/>
                  <a:pt x="52084" y="62387"/>
                </a:cubicBezTo>
                <a:cubicBezTo>
                  <a:pt x="52462" y="62387"/>
                  <a:pt x="52746" y="62009"/>
                  <a:pt x="52746" y="61631"/>
                </a:cubicBezTo>
                <a:cubicBezTo>
                  <a:pt x="52746" y="61158"/>
                  <a:pt x="52368" y="60969"/>
                  <a:pt x="52084" y="60969"/>
                </a:cubicBezTo>
                <a:close/>
                <a:moveTo>
                  <a:pt x="59079" y="60969"/>
                </a:moveTo>
                <a:cubicBezTo>
                  <a:pt x="58701" y="60969"/>
                  <a:pt x="58323" y="61253"/>
                  <a:pt x="58323" y="61631"/>
                </a:cubicBezTo>
                <a:cubicBezTo>
                  <a:pt x="58323" y="62009"/>
                  <a:pt x="58512" y="62387"/>
                  <a:pt x="59079" y="62387"/>
                </a:cubicBezTo>
                <a:cubicBezTo>
                  <a:pt x="59363" y="62387"/>
                  <a:pt x="59741" y="62009"/>
                  <a:pt x="59741" y="61631"/>
                </a:cubicBezTo>
                <a:cubicBezTo>
                  <a:pt x="59741" y="61158"/>
                  <a:pt x="59363" y="60969"/>
                  <a:pt x="59079" y="60969"/>
                </a:cubicBezTo>
                <a:close/>
                <a:moveTo>
                  <a:pt x="13707" y="62670"/>
                </a:moveTo>
                <a:cubicBezTo>
                  <a:pt x="13329" y="62670"/>
                  <a:pt x="12951" y="63049"/>
                  <a:pt x="12951" y="63427"/>
                </a:cubicBezTo>
                <a:cubicBezTo>
                  <a:pt x="12951" y="63805"/>
                  <a:pt x="13234" y="64183"/>
                  <a:pt x="13707" y="64183"/>
                </a:cubicBezTo>
                <a:cubicBezTo>
                  <a:pt x="13990" y="64183"/>
                  <a:pt x="14368" y="63805"/>
                  <a:pt x="14368" y="63427"/>
                </a:cubicBezTo>
                <a:cubicBezTo>
                  <a:pt x="14368" y="62954"/>
                  <a:pt x="13990" y="62670"/>
                  <a:pt x="13707" y="62670"/>
                </a:cubicBezTo>
                <a:close/>
                <a:moveTo>
                  <a:pt x="20607" y="62670"/>
                </a:moveTo>
                <a:cubicBezTo>
                  <a:pt x="20324" y="62670"/>
                  <a:pt x="19945" y="63049"/>
                  <a:pt x="19945" y="63427"/>
                </a:cubicBezTo>
                <a:cubicBezTo>
                  <a:pt x="19945" y="63805"/>
                  <a:pt x="20135" y="64183"/>
                  <a:pt x="20607" y="64183"/>
                </a:cubicBezTo>
                <a:cubicBezTo>
                  <a:pt x="20985" y="64183"/>
                  <a:pt x="21363" y="63805"/>
                  <a:pt x="21363" y="63427"/>
                </a:cubicBezTo>
                <a:cubicBezTo>
                  <a:pt x="21363" y="62954"/>
                  <a:pt x="21080" y="62670"/>
                  <a:pt x="20607" y="62670"/>
                </a:cubicBezTo>
                <a:close/>
                <a:moveTo>
                  <a:pt x="27602" y="62670"/>
                </a:moveTo>
                <a:cubicBezTo>
                  <a:pt x="27224" y="62670"/>
                  <a:pt x="26846" y="63049"/>
                  <a:pt x="26846" y="63427"/>
                </a:cubicBezTo>
                <a:cubicBezTo>
                  <a:pt x="26846" y="63805"/>
                  <a:pt x="27129" y="64183"/>
                  <a:pt x="27602" y="64183"/>
                </a:cubicBezTo>
                <a:cubicBezTo>
                  <a:pt x="27980" y="64183"/>
                  <a:pt x="28358" y="63805"/>
                  <a:pt x="28358" y="63427"/>
                </a:cubicBezTo>
                <a:cubicBezTo>
                  <a:pt x="28358" y="62954"/>
                  <a:pt x="28075" y="62670"/>
                  <a:pt x="27602" y="62670"/>
                </a:cubicBezTo>
                <a:close/>
                <a:moveTo>
                  <a:pt x="34691" y="62670"/>
                </a:moveTo>
                <a:cubicBezTo>
                  <a:pt x="34313" y="62670"/>
                  <a:pt x="33935" y="63049"/>
                  <a:pt x="33935" y="63427"/>
                </a:cubicBezTo>
                <a:cubicBezTo>
                  <a:pt x="33935" y="63805"/>
                  <a:pt x="34219" y="64183"/>
                  <a:pt x="34691" y="64183"/>
                </a:cubicBezTo>
                <a:cubicBezTo>
                  <a:pt x="35070" y="64183"/>
                  <a:pt x="35448" y="63805"/>
                  <a:pt x="35448" y="63427"/>
                </a:cubicBezTo>
                <a:cubicBezTo>
                  <a:pt x="35259" y="62954"/>
                  <a:pt x="35070" y="62670"/>
                  <a:pt x="34691" y="62670"/>
                </a:cubicBezTo>
                <a:close/>
                <a:moveTo>
                  <a:pt x="41686" y="62670"/>
                </a:moveTo>
                <a:cubicBezTo>
                  <a:pt x="41308" y="62670"/>
                  <a:pt x="40930" y="63049"/>
                  <a:pt x="40930" y="63427"/>
                </a:cubicBezTo>
                <a:cubicBezTo>
                  <a:pt x="40930" y="63805"/>
                  <a:pt x="41214" y="64183"/>
                  <a:pt x="41686" y="64183"/>
                </a:cubicBezTo>
                <a:cubicBezTo>
                  <a:pt x="42064" y="64183"/>
                  <a:pt x="42348" y="63805"/>
                  <a:pt x="42348" y="63427"/>
                </a:cubicBezTo>
                <a:cubicBezTo>
                  <a:pt x="42253" y="62954"/>
                  <a:pt x="42064" y="62670"/>
                  <a:pt x="41686" y="62670"/>
                </a:cubicBezTo>
                <a:close/>
                <a:moveTo>
                  <a:pt x="48681" y="62670"/>
                </a:moveTo>
                <a:cubicBezTo>
                  <a:pt x="48303" y="62670"/>
                  <a:pt x="47925" y="63049"/>
                  <a:pt x="47925" y="63427"/>
                </a:cubicBezTo>
                <a:cubicBezTo>
                  <a:pt x="47925" y="63805"/>
                  <a:pt x="48114" y="64183"/>
                  <a:pt x="48681" y="64183"/>
                </a:cubicBezTo>
                <a:cubicBezTo>
                  <a:pt x="48965" y="64183"/>
                  <a:pt x="49343" y="63805"/>
                  <a:pt x="49343" y="63427"/>
                </a:cubicBezTo>
                <a:cubicBezTo>
                  <a:pt x="49248" y="62954"/>
                  <a:pt x="48965" y="62670"/>
                  <a:pt x="48681" y="62670"/>
                </a:cubicBezTo>
                <a:close/>
                <a:moveTo>
                  <a:pt x="55581" y="62670"/>
                </a:moveTo>
                <a:cubicBezTo>
                  <a:pt x="55298" y="62670"/>
                  <a:pt x="54920" y="63049"/>
                  <a:pt x="54920" y="63427"/>
                </a:cubicBezTo>
                <a:cubicBezTo>
                  <a:pt x="54920" y="63805"/>
                  <a:pt x="55109" y="64183"/>
                  <a:pt x="55581" y="64183"/>
                </a:cubicBezTo>
                <a:cubicBezTo>
                  <a:pt x="55960" y="64183"/>
                  <a:pt x="56338" y="63805"/>
                  <a:pt x="56338" y="63427"/>
                </a:cubicBezTo>
                <a:cubicBezTo>
                  <a:pt x="56243" y="62954"/>
                  <a:pt x="55960" y="62670"/>
                  <a:pt x="55581" y="62670"/>
                </a:cubicBezTo>
                <a:close/>
                <a:moveTo>
                  <a:pt x="62576" y="62670"/>
                </a:moveTo>
                <a:cubicBezTo>
                  <a:pt x="62198" y="62670"/>
                  <a:pt x="61820" y="63049"/>
                  <a:pt x="61820" y="63427"/>
                </a:cubicBezTo>
                <a:cubicBezTo>
                  <a:pt x="61820" y="63805"/>
                  <a:pt x="62104" y="64183"/>
                  <a:pt x="62576" y="64183"/>
                </a:cubicBezTo>
                <a:cubicBezTo>
                  <a:pt x="62954" y="64183"/>
                  <a:pt x="63333" y="63805"/>
                  <a:pt x="63333" y="63427"/>
                </a:cubicBezTo>
                <a:cubicBezTo>
                  <a:pt x="63144" y="62954"/>
                  <a:pt x="62954" y="62670"/>
                  <a:pt x="62576" y="62670"/>
                </a:cubicBezTo>
                <a:close/>
                <a:moveTo>
                  <a:pt x="17204" y="64372"/>
                </a:moveTo>
                <a:cubicBezTo>
                  <a:pt x="16826" y="64372"/>
                  <a:pt x="16543" y="64750"/>
                  <a:pt x="16543" y="65128"/>
                </a:cubicBezTo>
                <a:cubicBezTo>
                  <a:pt x="16543" y="65412"/>
                  <a:pt x="16732" y="65790"/>
                  <a:pt x="17204" y="65790"/>
                </a:cubicBezTo>
                <a:cubicBezTo>
                  <a:pt x="17582" y="65790"/>
                  <a:pt x="17960" y="65412"/>
                  <a:pt x="17960" y="65128"/>
                </a:cubicBezTo>
                <a:cubicBezTo>
                  <a:pt x="17771" y="64750"/>
                  <a:pt x="17582" y="64372"/>
                  <a:pt x="17204" y="64372"/>
                </a:cubicBezTo>
                <a:close/>
                <a:moveTo>
                  <a:pt x="24199" y="64372"/>
                </a:moveTo>
                <a:cubicBezTo>
                  <a:pt x="23821" y="64372"/>
                  <a:pt x="23443" y="64750"/>
                  <a:pt x="23443" y="65128"/>
                </a:cubicBezTo>
                <a:cubicBezTo>
                  <a:pt x="23443" y="65412"/>
                  <a:pt x="23726" y="65790"/>
                  <a:pt x="24199" y="65790"/>
                </a:cubicBezTo>
                <a:cubicBezTo>
                  <a:pt x="24577" y="65790"/>
                  <a:pt x="24861" y="65412"/>
                  <a:pt x="24861" y="65128"/>
                </a:cubicBezTo>
                <a:cubicBezTo>
                  <a:pt x="24766" y="64750"/>
                  <a:pt x="24577" y="64372"/>
                  <a:pt x="24199" y="64372"/>
                </a:cubicBezTo>
                <a:close/>
                <a:moveTo>
                  <a:pt x="31099" y="64372"/>
                </a:moveTo>
                <a:cubicBezTo>
                  <a:pt x="30816" y="64372"/>
                  <a:pt x="30438" y="64750"/>
                  <a:pt x="30438" y="65128"/>
                </a:cubicBezTo>
                <a:cubicBezTo>
                  <a:pt x="30438" y="65412"/>
                  <a:pt x="30627" y="65790"/>
                  <a:pt x="31099" y="65790"/>
                </a:cubicBezTo>
                <a:cubicBezTo>
                  <a:pt x="31478" y="65790"/>
                  <a:pt x="31856" y="65412"/>
                  <a:pt x="31856" y="65128"/>
                </a:cubicBezTo>
                <a:cubicBezTo>
                  <a:pt x="31761" y="64750"/>
                  <a:pt x="31478" y="64372"/>
                  <a:pt x="31099" y="64372"/>
                </a:cubicBezTo>
                <a:close/>
                <a:moveTo>
                  <a:pt x="38094" y="64372"/>
                </a:moveTo>
                <a:cubicBezTo>
                  <a:pt x="37811" y="64372"/>
                  <a:pt x="37433" y="64750"/>
                  <a:pt x="37433" y="65128"/>
                </a:cubicBezTo>
                <a:cubicBezTo>
                  <a:pt x="37433" y="65412"/>
                  <a:pt x="37622" y="65790"/>
                  <a:pt x="38094" y="65790"/>
                </a:cubicBezTo>
                <a:cubicBezTo>
                  <a:pt x="38472" y="65790"/>
                  <a:pt x="38851" y="65412"/>
                  <a:pt x="38851" y="65128"/>
                </a:cubicBezTo>
                <a:cubicBezTo>
                  <a:pt x="38851" y="64750"/>
                  <a:pt x="38472" y="64372"/>
                  <a:pt x="38094" y="64372"/>
                </a:cubicBezTo>
                <a:close/>
                <a:moveTo>
                  <a:pt x="45089" y="64372"/>
                </a:moveTo>
                <a:cubicBezTo>
                  <a:pt x="44711" y="64372"/>
                  <a:pt x="44333" y="64750"/>
                  <a:pt x="44333" y="65128"/>
                </a:cubicBezTo>
                <a:cubicBezTo>
                  <a:pt x="44333" y="65412"/>
                  <a:pt x="44617" y="65790"/>
                  <a:pt x="45089" y="65790"/>
                </a:cubicBezTo>
                <a:cubicBezTo>
                  <a:pt x="45467" y="65790"/>
                  <a:pt x="45845" y="65412"/>
                  <a:pt x="45845" y="65128"/>
                </a:cubicBezTo>
                <a:cubicBezTo>
                  <a:pt x="45845" y="64750"/>
                  <a:pt x="45467" y="64372"/>
                  <a:pt x="45089" y="64372"/>
                </a:cubicBezTo>
                <a:close/>
                <a:moveTo>
                  <a:pt x="52084" y="64372"/>
                </a:moveTo>
                <a:cubicBezTo>
                  <a:pt x="51706" y="64372"/>
                  <a:pt x="51328" y="64750"/>
                  <a:pt x="51328" y="65128"/>
                </a:cubicBezTo>
                <a:cubicBezTo>
                  <a:pt x="51328" y="65412"/>
                  <a:pt x="51611" y="65790"/>
                  <a:pt x="52084" y="65790"/>
                </a:cubicBezTo>
                <a:cubicBezTo>
                  <a:pt x="52462" y="65790"/>
                  <a:pt x="52746" y="65412"/>
                  <a:pt x="52746" y="65128"/>
                </a:cubicBezTo>
                <a:cubicBezTo>
                  <a:pt x="52746" y="64750"/>
                  <a:pt x="52368" y="64372"/>
                  <a:pt x="52084" y="64372"/>
                </a:cubicBezTo>
                <a:close/>
                <a:moveTo>
                  <a:pt x="59079" y="64372"/>
                </a:moveTo>
                <a:cubicBezTo>
                  <a:pt x="58701" y="64372"/>
                  <a:pt x="58323" y="64750"/>
                  <a:pt x="58323" y="65128"/>
                </a:cubicBezTo>
                <a:cubicBezTo>
                  <a:pt x="58323" y="65412"/>
                  <a:pt x="58512" y="65790"/>
                  <a:pt x="59079" y="65790"/>
                </a:cubicBezTo>
                <a:cubicBezTo>
                  <a:pt x="59363" y="65790"/>
                  <a:pt x="59741" y="65412"/>
                  <a:pt x="59741" y="65128"/>
                </a:cubicBezTo>
                <a:cubicBezTo>
                  <a:pt x="59741" y="64750"/>
                  <a:pt x="59363" y="64372"/>
                  <a:pt x="59079" y="64372"/>
                </a:cubicBezTo>
                <a:close/>
                <a:moveTo>
                  <a:pt x="20607" y="66168"/>
                </a:moveTo>
                <a:cubicBezTo>
                  <a:pt x="20324" y="66168"/>
                  <a:pt x="19945" y="66546"/>
                  <a:pt x="19945" y="66830"/>
                </a:cubicBezTo>
                <a:cubicBezTo>
                  <a:pt x="19945" y="67208"/>
                  <a:pt x="20135" y="67586"/>
                  <a:pt x="20607" y="67586"/>
                </a:cubicBezTo>
                <a:cubicBezTo>
                  <a:pt x="20985" y="67586"/>
                  <a:pt x="21363" y="67208"/>
                  <a:pt x="21363" y="66830"/>
                </a:cubicBezTo>
                <a:cubicBezTo>
                  <a:pt x="21363" y="66546"/>
                  <a:pt x="21080" y="66168"/>
                  <a:pt x="20607" y="66168"/>
                </a:cubicBezTo>
                <a:close/>
                <a:moveTo>
                  <a:pt x="27602" y="66168"/>
                </a:moveTo>
                <a:cubicBezTo>
                  <a:pt x="27224" y="66168"/>
                  <a:pt x="26846" y="66546"/>
                  <a:pt x="26846" y="66830"/>
                </a:cubicBezTo>
                <a:cubicBezTo>
                  <a:pt x="26846" y="67208"/>
                  <a:pt x="27129" y="67586"/>
                  <a:pt x="27602" y="67586"/>
                </a:cubicBezTo>
                <a:cubicBezTo>
                  <a:pt x="27980" y="67586"/>
                  <a:pt x="28358" y="67208"/>
                  <a:pt x="28358" y="66830"/>
                </a:cubicBezTo>
                <a:cubicBezTo>
                  <a:pt x="28358" y="66546"/>
                  <a:pt x="28075" y="66168"/>
                  <a:pt x="27602" y="66168"/>
                </a:cubicBezTo>
                <a:close/>
                <a:moveTo>
                  <a:pt x="34691" y="66168"/>
                </a:moveTo>
                <a:cubicBezTo>
                  <a:pt x="34313" y="66168"/>
                  <a:pt x="33935" y="66546"/>
                  <a:pt x="33935" y="66830"/>
                </a:cubicBezTo>
                <a:cubicBezTo>
                  <a:pt x="33935" y="67208"/>
                  <a:pt x="34219" y="67586"/>
                  <a:pt x="34691" y="67586"/>
                </a:cubicBezTo>
                <a:cubicBezTo>
                  <a:pt x="35070" y="67586"/>
                  <a:pt x="35448" y="67208"/>
                  <a:pt x="35448" y="66830"/>
                </a:cubicBezTo>
                <a:cubicBezTo>
                  <a:pt x="35259" y="66546"/>
                  <a:pt x="35070" y="66168"/>
                  <a:pt x="34691" y="66168"/>
                </a:cubicBezTo>
                <a:close/>
                <a:moveTo>
                  <a:pt x="41686" y="66168"/>
                </a:moveTo>
                <a:cubicBezTo>
                  <a:pt x="41308" y="66168"/>
                  <a:pt x="40930" y="66546"/>
                  <a:pt x="40930" y="66830"/>
                </a:cubicBezTo>
                <a:cubicBezTo>
                  <a:pt x="40930" y="67208"/>
                  <a:pt x="41214" y="67586"/>
                  <a:pt x="41686" y="67586"/>
                </a:cubicBezTo>
                <a:cubicBezTo>
                  <a:pt x="42064" y="67586"/>
                  <a:pt x="42348" y="67208"/>
                  <a:pt x="42348" y="66830"/>
                </a:cubicBezTo>
                <a:cubicBezTo>
                  <a:pt x="42253" y="66546"/>
                  <a:pt x="42064" y="66168"/>
                  <a:pt x="41686" y="66168"/>
                </a:cubicBezTo>
                <a:close/>
                <a:moveTo>
                  <a:pt x="48681" y="66168"/>
                </a:moveTo>
                <a:cubicBezTo>
                  <a:pt x="48303" y="66168"/>
                  <a:pt x="47925" y="66546"/>
                  <a:pt x="47925" y="66830"/>
                </a:cubicBezTo>
                <a:cubicBezTo>
                  <a:pt x="47925" y="67208"/>
                  <a:pt x="48114" y="67586"/>
                  <a:pt x="48681" y="67586"/>
                </a:cubicBezTo>
                <a:cubicBezTo>
                  <a:pt x="48965" y="67586"/>
                  <a:pt x="49343" y="67208"/>
                  <a:pt x="49343" y="66830"/>
                </a:cubicBezTo>
                <a:cubicBezTo>
                  <a:pt x="49248" y="66546"/>
                  <a:pt x="48965" y="66168"/>
                  <a:pt x="48681" y="66168"/>
                </a:cubicBezTo>
                <a:close/>
                <a:moveTo>
                  <a:pt x="55581" y="66168"/>
                </a:moveTo>
                <a:cubicBezTo>
                  <a:pt x="55298" y="66168"/>
                  <a:pt x="54920" y="66546"/>
                  <a:pt x="54920" y="66830"/>
                </a:cubicBezTo>
                <a:cubicBezTo>
                  <a:pt x="54920" y="67208"/>
                  <a:pt x="55109" y="67586"/>
                  <a:pt x="55581" y="67586"/>
                </a:cubicBezTo>
                <a:cubicBezTo>
                  <a:pt x="55960" y="67586"/>
                  <a:pt x="56338" y="67208"/>
                  <a:pt x="56338" y="66830"/>
                </a:cubicBezTo>
                <a:cubicBezTo>
                  <a:pt x="56243" y="66546"/>
                  <a:pt x="55960" y="66168"/>
                  <a:pt x="55581" y="66168"/>
                </a:cubicBezTo>
                <a:close/>
                <a:moveTo>
                  <a:pt x="17204" y="67964"/>
                </a:moveTo>
                <a:cubicBezTo>
                  <a:pt x="17110" y="67964"/>
                  <a:pt x="16826" y="68058"/>
                  <a:pt x="16732" y="68153"/>
                </a:cubicBezTo>
                <a:cubicBezTo>
                  <a:pt x="16826" y="68247"/>
                  <a:pt x="17110" y="68436"/>
                  <a:pt x="17204" y="68436"/>
                </a:cubicBezTo>
                <a:cubicBezTo>
                  <a:pt x="17488" y="68531"/>
                  <a:pt x="17582" y="68625"/>
                  <a:pt x="17771" y="68720"/>
                </a:cubicBezTo>
                <a:cubicBezTo>
                  <a:pt x="17771" y="68625"/>
                  <a:pt x="17960" y="68625"/>
                  <a:pt x="17960" y="68625"/>
                </a:cubicBezTo>
                <a:cubicBezTo>
                  <a:pt x="17771" y="68247"/>
                  <a:pt x="17582" y="67964"/>
                  <a:pt x="17204" y="67964"/>
                </a:cubicBezTo>
                <a:close/>
                <a:moveTo>
                  <a:pt x="24199" y="67964"/>
                </a:moveTo>
                <a:cubicBezTo>
                  <a:pt x="23821" y="67964"/>
                  <a:pt x="23443" y="68247"/>
                  <a:pt x="23443" y="68625"/>
                </a:cubicBezTo>
                <a:cubicBezTo>
                  <a:pt x="23443" y="69004"/>
                  <a:pt x="23726" y="69382"/>
                  <a:pt x="24199" y="69382"/>
                </a:cubicBezTo>
                <a:cubicBezTo>
                  <a:pt x="24577" y="69382"/>
                  <a:pt x="24861" y="69004"/>
                  <a:pt x="24861" y="68625"/>
                </a:cubicBezTo>
                <a:cubicBezTo>
                  <a:pt x="24766" y="68247"/>
                  <a:pt x="24577" y="67964"/>
                  <a:pt x="24199" y="67964"/>
                </a:cubicBezTo>
                <a:close/>
                <a:moveTo>
                  <a:pt x="31099" y="67964"/>
                </a:moveTo>
                <a:cubicBezTo>
                  <a:pt x="30816" y="67964"/>
                  <a:pt x="30438" y="68247"/>
                  <a:pt x="30438" y="68625"/>
                </a:cubicBezTo>
                <a:cubicBezTo>
                  <a:pt x="30438" y="69004"/>
                  <a:pt x="30627" y="69382"/>
                  <a:pt x="31099" y="69382"/>
                </a:cubicBezTo>
                <a:cubicBezTo>
                  <a:pt x="31478" y="69382"/>
                  <a:pt x="31856" y="69004"/>
                  <a:pt x="31856" y="68625"/>
                </a:cubicBezTo>
                <a:cubicBezTo>
                  <a:pt x="31761" y="68247"/>
                  <a:pt x="31478" y="67964"/>
                  <a:pt x="31099" y="67964"/>
                </a:cubicBezTo>
                <a:close/>
                <a:moveTo>
                  <a:pt x="38094" y="67964"/>
                </a:moveTo>
                <a:cubicBezTo>
                  <a:pt x="37811" y="67964"/>
                  <a:pt x="37433" y="68247"/>
                  <a:pt x="37433" y="68625"/>
                </a:cubicBezTo>
                <a:cubicBezTo>
                  <a:pt x="37433" y="69004"/>
                  <a:pt x="37622" y="69382"/>
                  <a:pt x="38094" y="69382"/>
                </a:cubicBezTo>
                <a:cubicBezTo>
                  <a:pt x="38472" y="69382"/>
                  <a:pt x="38851" y="69004"/>
                  <a:pt x="38851" y="68625"/>
                </a:cubicBezTo>
                <a:cubicBezTo>
                  <a:pt x="38851" y="68247"/>
                  <a:pt x="38472" y="67964"/>
                  <a:pt x="38094" y="67964"/>
                </a:cubicBezTo>
                <a:close/>
                <a:moveTo>
                  <a:pt x="45089" y="67964"/>
                </a:moveTo>
                <a:cubicBezTo>
                  <a:pt x="44711" y="67964"/>
                  <a:pt x="44333" y="68247"/>
                  <a:pt x="44333" y="68625"/>
                </a:cubicBezTo>
                <a:cubicBezTo>
                  <a:pt x="44333" y="69004"/>
                  <a:pt x="44617" y="69382"/>
                  <a:pt x="45089" y="69382"/>
                </a:cubicBezTo>
                <a:cubicBezTo>
                  <a:pt x="45467" y="69382"/>
                  <a:pt x="45845" y="69004"/>
                  <a:pt x="45845" y="68625"/>
                </a:cubicBezTo>
                <a:cubicBezTo>
                  <a:pt x="45845" y="68247"/>
                  <a:pt x="45467" y="67964"/>
                  <a:pt x="45089" y="67964"/>
                </a:cubicBezTo>
                <a:close/>
                <a:moveTo>
                  <a:pt x="52084" y="67964"/>
                </a:moveTo>
                <a:cubicBezTo>
                  <a:pt x="51706" y="67964"/>
                  <a:pt x="51328" y="68247"/>
                  <a:pt x="51328" y="68625"/>
                </a:cubicBezTo>
                <a:cubicBezTo>
                  <a:pt x="51328" y="69004"/>
                  <a:pt x="51611" y="69382"/>
                  <a:pt x="52084" y="69382"/>
                </a:cubicBezTo>
                <a:cubicBezTo>
                  <a:pt x="52462" y="69382"/>
                  <a:pt x="52746" y="69004"/>
                  <a:pt x="52746" y="68625"/>
                </a:cubicBezTo>
                <a:cubicBezTo>
                  <a:pt x="52746" y="68247"/>
                  <a:pt x="52368" y="67964"/>
                  <a:pt x="52084" y="67964"/>
                </a:cubicBezTo>
                <a:close/>
                <a:moveTo>
                  <a:pt x="20607" y="69665"/>
                </a:moveTo>
                <a:cubicBezTo>
                  <a:pt x="20418" y="69665"/>
                  <a:pt x="20135" y="69949"/>
                  <a:pt x="20040" y="70138"/>
                </a:cubicBezTo>
                <a:cubicBezTo>
                  <a:pt x="20418" y="70421"/>
                  <a:pt x="20796" y="70516"/>
                  <a:pt x="21080" y="70611"/>
                </a:cubicBezTo>
                <a:cubicBezTo>
                  <a:pt x="21080" y="70516"/>
                  <a:pt x="21269" y="70421"/>
                  <a:pt x="21269" y="70327"/>
                </a:cubicBezTo>
                <a:cubicBezTo>
                  <a:pt x="21363" y="69949"/>
                  <a:pt x="21080" y="69665"/>
                  <a:pt x="20607" y="69665"/>
                </a:cubicBezTo>
                <a:close/>
                <a:moveTo>
                  <a:pt x="27602" y="69665"/>
                </a:moveTo>
                <a:cubicBezTo>
                  <a:pt x="27224" y="69665"/>
                  <a:pt x="26846" y="70043"/>
                  <a:pt x="26846" y="70421"/>
                </a:cubicBezTo>
                <a:cubicBezTo>
                  <a:pt x="26846" y="70800"/>
                  <a:pt x="27129" y="71083"/>
                  <a:pt x="27602" y="71083"/>
                </a:cubicBezTo>
                <a:cubicBezTo>
                  <a:pt x="27980" y="71083"/>
                  <a:pt x="28358" y="70800"/>
                  <a:pt x="28358" y="70421"/>
                </a:cubicBezTo>
                <a:cubicBezTo>
                  <a:pt x="28358" y="69949"/>
                  <a:pt x="28075" y="69665"/>
                  <a:pt x="27602" y="69665"/>
                </a:cubicBezTo>
                <a:close/>
                <a:moveTo>
                  <a:pt x="34691" y="69665"/>
                </a:moveTo>
                <a:cubicBezTo>
                  <a:pt x="34313" y="69665"/>
                  <a:pt x="33935" y="70043"/>
                  <a:pt x="33935" y="70421"/>
                </a:cubicBezTo>
                <a:cubicBezTo>
                  <a:pt x="33935" y="70800"/>
                  <a:pt x="34219" y="71083"/>
                  <a:pt x="34691" y="71083"/>
                </a:cubicBezTo>
                <a:cubicBezTo>
                  <a:pt x="35070" y="71083"/>
                  <a:pt x="35448" y="70800"/>
                  <a:pt x="35448" y="70421"/>
                </a:cubicBezTo>
                <a:cubicBezTo>
                  <a:pt x="35259" y="69949"/>
                  <a:pt x="35070" y="69665"/>
                  <a:pt x="34691" y="69665"/>
                </a:cubicBezTo>
                <a:close/>
                <a:moveTo>
                  <a:pt x="41686" y="69665"/>
                </a:moveTo>
                <a:cubicBezTo>
                  <a:pt x="41308" y="69665"/>
                  <a:pt x="40930" y="70043"/>
                  <a:pt x="40930" y="70421"/>
                </a:cubicBezTo>
                <a:cubicBezTo>
                  <a:pt x="40930" y="70800"/>
                  <a:pt x="41214" y="71083"/>
                  <a:pt x="41686" y="71083"/>
                </a:cubicBezTo>
                <a:cubicBezTo>
                  <a:pt x="42064" y="71083"/>
                  <a:pt x="42348" y="70800"/>
                  <a:pt x="42348" y="70421"/>
                </a:cubicBezTo>
                <a:cubicBezTo>
                  <a:pt x="42253" y="69949"/>
                  <a:pt x="42064" y="69665"/>
                  <a:pt x="41686" y="69665"/>
                </a:cubicBezTo>
                <a:close/>
                <a:moveTo>
                  <a:pt x="48681" y="69665"/>
                </a:moveTo>
                <a:cubicBezTo>
                  <a:pt x="48303" y="69665"/>
                  <a:pt x="47925" y="70043"/>
                  <a:pt x="47925" y="70421"/>
                </a:cubicBezTo>
                <a:cubicBezTo>
                  <a:pt x="47925" y="70800"/>
                  <a:pt x="48114" y="71083"/>
                  <a:pt x="48681" y="71083"/>
                </a:cubicBezTo>
                <a:cubicBezTo>
                  <a:pt x="48965" y="71083"/>
                  <a:pt x="49343" y="70800"/>
                  <a:pt x="49343" y="70421"/>
                </a:cubicBezTo>
                <a:cubicBezTo>
                  <a:pt x="49248" y="69949"/>
                  <a:pt x="48965" y="69665"/>
                  <a:pt x="48681" y="69665"/>
                </a:cubicBezTo>
                <a:close/>
                <a:moveTo>
                  <a:pt x="24199" y="71367"/>
                </a:moveTo>
                <a:cubicBezTo>
                  <a:pt x="23916" y="71367"/>
                  <a:pt x="23821" y="71461"/>
                  <a:pt x="23726" y="71556"/>
                </a:cubicBezTo>
                <a:cubicBezTo>
                  <a:pt x="23821" y="71745"/>
                  <a:pt x="24105" y="71745"/>
                  <a:pt x="24199" y="71839"/>
                </a:cubicBezTo>
                <a:cubicBezTo>
                  <a:pt x="24388" y="71934"/>
                  <a:pt x="24672" y="71934"/>
                  <a:pt x="24766" y="72028"/>
                </a:cubicBezTo>
                <a:cubicBezTo>
                  <a:pt x="24766" y="71745"/>
                  <a:pt x="24577" y="71367"/>
                  <a:pt x="24199" y="71367"/>
                </a:cubicBezTo>
                <a:close/>
                <a:moveTo>
                  <a:pt x="31099" y="71367"/>
                </a:moveTo>
                <a:cubicBezTo>
                  <a:pt x="30816" y="71367"/>
                  <a:pt x="30438" y="71745"/>
                  <a:pt x="30438" y="72028"/>
                </a:cubicBezTo>
                <a:cubicBezTo>
                  <a:pt x="30438" y="72406"/>
                  <a:pt x="30627" y="72785"/>
                  <a:pt x="31099" y="72785"/>
                </a:cubicBezTo>
                <a:cubicBezTo>
                  <a:pt x="31478" y="72785"/>
                  <a:pt x="31856" y="72406"/>
                  <a:pt x="31856" y="72028"/>
                </a:cubicBezTo>
                <a:cubicBezTo>
                  <a:pt x="31761" y="71745"/>
                  <a:pt x="31478" y="71367"/>
                  <a:pt x="31099" y="71367"/>
                </a:cubicBezTo>
                <a:close/>
                <a:moveTo>
                  <a:pt x="38094" y="71367"/>
                </a:moveTo>
                <a:cubicBezTo>
                  <a:pt x="37811" y="71367"/>
                  <a:pt x="37433" y="71745"/>
                  <a:pt x="37433" y="72028"/>
                </a:cubicBezTo>
                <a:cubicBezTo>
                  <a:pt x="37433" y="72406"/>
                  <a:pt x="37622" y="72785"/>
                  <a:pt x="38094" y="72785"/>
                </a:cubicBezTo>
                <a:cubicBezTo>
                  <a:pt x="38472" y="72785"/>
                  <a:pt x="38851" y="72406"/>
                  <a:pt x="38851" y="72028"/>
                </a:cubicBezTo>
                <a:cubicBezTo>
                  <a:pt x="38851" y="71745"/>
                  <a:pt x="38472" y="71367"/>
                  <a:pt x="38094" y="71367"/>
                </a:cubicBezTo>
                <a:close/>
                <a:moveTo>
                  <a:pt x="45089" y="71367"/>
                </a:moveTo>
                <a:cubicBezTo>
                  <a:pt x="44711" y="71367"/>
                  <a:pt x="44333" y="71745"/>
                  <a:pt x="44333" y="72028"/>
                </a:cubicBezTo>
                <a:cubicBezTo>
                  <a:pt x="44333" y="72406"/>
                  <a:pt x="44617" y="72785"/>
                  <a:pt x="45089" y="72785"/>
                </a:cubicBezTo>
                <a:cubicBezTo>
                  <a:pt x="45467" y="72785"/>
                  <a:pt x="45845" y="72406"/>
                  <a:pt x="45845" y="72028"/>
                </a:cubicBezTo>
                <a:cubicBezTo>
                  <a:pt x="45845" y="71745"/>
                  <a:pt x="45467" y="71367"/>
                  <a:pt x="45089" y="71367"/>
                </a:cubicBezTo>
                <a:close/>
                <a:moveTo>
                  <a:pt x="41686" y="73163"/>
                </a:moveTo>
                <a:cubicBezTo>
                  <a:pt x="41308" y="73163"/>
                  <a:pt x="40930" y="73446"/>
                  <a:pt x="40930" y="73824"/>
                </a:cubicBezTo>
                <a:cubicBezTo>
                  <a:pt x="40930" y="73919"/>
                  <a:pt x="41119" y="74108"/>
                  <a:pt x="41119" y="74108"/>
                </a:cubicBezTo>
                <a:cubicBezTo>
                  <a:pt x="41403" y="74108"/>
                  <a:pt x="41875" y="73919"/>
                  <a:pt x="42253" y="73919"/>
                </a:cubicBezTo>
                <a:lnTo>
                  <a:pt x="42253" y="73824"/>
                </a:lnTo>
                <a:cubicBezTo>
                  <a:pt x="42253" y="73446"/>
                  <a:pt x="42064" y="73163"/>
                  <a:pt x="41686" y="73163"/>
                </a:cubicBezTo>
                <a:close/>
                <a:moveTo>
                  <a:pt x="34691" y="73163"/>
                </a:moveTo>
                <a:cubicBezTo>
                  <a:pt x="34313" y="73163"/>
                  <a:pt x="33935" y="73446"/>
                  <a:pt x="33935" y="73824"/>
                </a:cubicBezTo>
                <a:cubicBezTo>
                  <a:pt x="33935" y="73919"/>
                  <a:pt x="34124" y="74108"/>
                  <a:pt x="34124" y="74202"/>
                </a:cubicBezTo>
                <a:lnTo>
                  <a:pt x="35164" y="74202"/>
                </a:lnTo>
                <a:cubicBezTo>
                  <a:pt x="35259" y="74108"/>
                  <a:pt x="35259" y="73919"/>
                  <a:pt x="35259" y="73824"/>
                </a:cubicBezTo>
                <a:cubicBezTo>
                  <a:pt x="35259" y="73446"/>
                  <a:pt x="35070" y="73163"/>
                  <a:pt x="34691" y="7316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21262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56922B0-0240-401E-9D9E-BD2838CA525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6605" y="5857152"/>
            <a:ext cx="1614767" cy="13944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F6DEBC-3CCC-4DED-8F74-2CEE09F6666B}"/>
              </a:ext>
            </a:extLst>
          </p:cNvPr>
          <p:cNvSpPr txBox="1"/>
          <p:nvPr userDrawn="1"/>
        </p:nvSpPr>
        <p:spPr>
          <a:xfrm>
            <a:off x="0" y="0"/>
            <a:ext cx="781534" cy="369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chemeClr val="bg1">
                    <a:lumMod val="85000"/>
                  </a:schemeClr>
                </a:solidFill>
                <a:latin typeface="UTM Netmuc KT" panose="02040603050506020204" pitchFamily="18" charset="0"/>
              </a:rPr>
              <a:t>KTUTS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974D42-94A7-4028-9CD1-35CAB0C9C73C}"/>
              </a:ext>
            </a:extLst>
          </p:cNvPr>
          <p:cNvSpPr txBox="1"/>
          <p:nvPr userDrawn="1"/>
        </p:nvSpPr>
        <p:spPr>
          <a:xfrm>
            <a:off x="17116" y="6413910"/>
            <a:ext cx="781534" cy="369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chemeClr val="bg1">
                    <a:lumMod val="85000"/>
                  </a:schemeClr>
                </a:solidFill>
                <a:latin typeface="UTM Netmuc K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348985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xanium"/>
              <a:buNone/>
              <a:defRPr sz="3000" b="1">
                <a:solidFill>
                  <a:schemeClr val="dk1"/>
                </a:solidFill>
                <a:latin typeface="Oxanium"/>
                <a:ea typeface="Oxanium"/>
                <a:cs typeface="Oxanium"/>
                <a:sym typeface="Oxan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xanium"/>
              <a:buNone/>
              <a:defRPr sz="3000" b="1">
                <a:solidFill>
                  <a:schemeClr val="dk1"/>
                </a:solidFill>
                <a:latin typeface="Oxanium"/>
                <a:ea typeface="Oxanium"/>
                <a:cs typeface="Oxanium"/>
                <a:sym typeface="Oxan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xanium"/>
              <a:buNone/>
              <a:defRPr sz="3000" b="1">
                <a:solidFill>
                  <a:schemeClr val="dk1"/>
                </a:solidFill>
                <a:latin typeface="Oxanium"/>
                <a:ea typeface="Oxanium"/>
                <a:cs typeface="Oxanium"/>
                <a:sym typeface="Oxan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xanium"/>
              <a:buNone/>
              <a:defRPr sz="3000" b="1">
                <a:solidFill>
                  <a:schemeClr val="dk1"/>
                </a:solidFill>
                <a:latin typeface="Oxanium"/>
                <a:ea typeface="Oxanium"/>
                <a:cs typeface="Oxanium"/>
                <a:sym typeface="Oxan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xanium"/>
              <a:buNone/>
              <a:defRPr sz="3000" b="1">
                <a:solidFill>
                  <a:schemeClr val="dk1"/>
                </a:solidFill>
                <a:latin typeface="Oxanium"/>
                <a:ea typeface="Oxanium"/>
                <a:cs typeface="Oxanium"/>
                <a:sym typeface="Oxan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xanium"/>
              <a:buNone/>
              <a:defRPr sz="3000" b="1">
                <a:solidFill>
                  <a:schemeClr val="dk1"/>
                </a:solidFill>
                <a:latin typeface="Oxanium"/>
                <a:ea typeface="Oxanium"/>
                <a:cs typeface="Oxanium"/>
                <a:sym typeface="Oxan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xanium"/>
              <a:buNone/>
              <a:defRPr sz="3000" b="1">
                <a:solidFill>
                  <a:schemeClr val="dk1"/>
                </a:solidFill>
                <a:latin typeface="Oxanium"/>
                <a:ea typeface="Oxanium"/>
                <a:cs typeface="Oxanium"/>
                <a:sym typeface="Oxan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xanium"/>
              <a:buNone/>
              <a:defRPr sz="3000" b="1">
                <a:solidFill>
                  <a:schemeClr val="dk1"/>
                </a:solidFill>
                <a:latin typeface="Oxanium"/>
                <a:ea typeface="Oxanium"/>
                <a:cs typeface="Oxanium"/>
                <a:sym typeface="Oxan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xanium"/>
              <a:buNone/>
              <a:defRPr sz="3000" b="1">
                <a:solidFill>
                  <a:schemeClr val="dk1"/>
                </a:solidFill>
                <a:latin typeface="Oxanium"/>
                <a:ea typeface="Oxanium"/>
                <a:cs typeface="Oxanium"/>
                <a:sym typeface="Oxan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25903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7.wdp"/><Relationship Id="rId5" Type="http://schemas.openxmlformats.org/officeDocument/2006/relationships/image" Target="../media/image26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0.wdp"/><Relationship Id="rId5" Type="http://schemas.openxmlformats.org/officeDocument/2006/relationships/image" Target="../media/image30.png"/><Relationship Id="rId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3">
            <a:extLst>
              <a:ext uri="{FF2B5EF4-FFF2-40B4-BE49-F238E27FC236}">
                <a16:creationId xmlns:a16="http://schemas.microsoft.com/office/drawing/2014/main" id="{0454709D-708D-4EC4-A3C2-F15957E306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27901" y="735943"/>
            <a:ext cx="9400442" cy="3395338"/>
          </a:xfrm>
          <a:prstGeom prst="rect">
            <a:avLst/>
          </a:prstGeom>
        </p:spPr>
      </p:pic>
      <p:pic>
        <p:nvPicPr>
          <p:cNvPr id="14" name="PA_MakeIt Last.mp3">
            <a:hlinkClick r:id="" action="ppaction://media"/>
            <a:extLst>
              <a:ext uri="{FF2B5EF4-FFF2-40B4-BE49-F238E27FC236}">
                <a16:creationId xmlns:a16="http://schemas.microsoft.com/office/drawing/2014/main" id="{5DE1722B-E163-4D67-B4FB-ED460D4E135C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2205" y="-1226495"/>
            <a:ext cx="609459" cy="6094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071428-9424-49DC-B4A9-E7EC7E646B9D}"/>
              </a:ext>
            </a:extLst>
          </p:cNvPr>
          <p:cNvSpPr txBox="1"/>
          <p:nvPr/>
        </p:nvSpPr>
        <p:spPr>
          <a:xfrm>
            <a:off x="2668812" y="1666026"/>
            <a:ext cx="6961577" cy="203059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914217"/>
            <a:r>
              <a:rPr lang="en-US" altLang="zh-CN" sz="6299" dirty="0">
                <a:solidFill>
                  <a:srgbClr val="AD79A0"/>
                </a:solidFill>
                <a:effectLst>
                  <a:glow rad="63500">
                    <a:srgbClr val="8064A2">
                      <a:satMod val="175000"/>
                      <a:alpha val="40000"/>
                    </a:srgb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TÍNH CHẤT KẾT HỢP </a:t>
            </a:r>
          </a:p>
          <a:p>
            <a:pPr algn="ctr" defTabSz="914217"/>
            <a:r>
              <a:rPr lang="en-US" altLang="zh-CN" sz="6299" dirty="0">
                <a:solidFill>
                  <a:srgbClr val="AD79A0"/>
                </a:solidFill>
                <a:effectLst>
                  <a:glow rad="63500">
                    <a:srgbClr val="8064A2">
                      <a:satMod val="175000"/>
                      <a:alpha val="40000"/>
                    </a:srgb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CỦA PHÉP CỘNG 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59E9732C-5B5F-4D96-8FE3-A7E5BE963CA2}"/>
              </a:ext>
            </a:extLst>
          </p:cNvPr>
          <p:cNvSpPr txBox="1"/>
          <p:nvPr/>
        </p:nvSpPr>
        <p:spPr>
          <a:xfrm>
            <a:off x="5396748" y="678258"/>
            <a:ext cx="1505705" cy="5998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217"/>
            <a:r>
              <a:rPr lang="en-US" altLang="zh-CN" sz="3299" b="1" spc="600" dirty="0">
                <a:solidFill>
                  <a:srgbClr val="83B085"/>
                </a:solidFill>
                <a:latin typeface="UTM Gradoo" panose="02040603050506020204" pitchFamily="18" charset="0"/>
                <a:ea typeface="张海山锐线体简" panose="02000000000000000000" pitchFamily="2" charset="-122"/>
              </a:rPr>
              <a:t>TOÁN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6B5A45-A376-4A9E-9121-72E563B52BA6}"/>
              </a:ext>
            </a:extLst>
          </p:cNvPr>
          <p:cNvSpPr txBox="1"/>
          <p:nvPr/>
        </p:nvSpPr>
        <p:spPr>
          <a:xfrm>
            <a:off x="2205" y="0"/>
            <a:ext cx="781251" cy="369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7"/>
            <a:r>
              <a:rPr lang="en-US">
                <a:solidFill>
                  <a:srgbClr val="C0504D">
                    <a:lumMod val="20000"/>
                    <a:lumOff val="80000"/>
                  </a:srgbClr>
                </a:solidFill>
                <a:latin typeface="UVN Bay Buom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75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75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>
          <a:xfrm>
            <a:off x="955471" y="1413784"/>
            <a:ext cx="3122970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nhanh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73" name="Rectangle 72"/>
          <p:cNvSpPr/>
          <p:nvPr/>
        </p:nvSpPr>
        <p:spPr>
          <a:xfrm>
            <a:off x="1553186" y="2470244"/>
            <a:ext cx="8382423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4267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 + 9 + 2 =( 8 + 2 ) + 9 = 10 + 9 = 19</a:t>
            </a:r>
          </a:p>
        </p:txBody>
      </p:sp>
    </p:spTree>
    <p:extLst>
      <p:ext uri="{BB962C8B-B14F-4D97-AF65-F5344CB8AC3E}">
        <p14:creationId xmlns:p14="http://schemas.microsoft.com/office/powerpoint/2010/main" val="32730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3058111" y="2087085"/>
            <a:ext cx="2542684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4267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(a + b) + c</a:t>
            </a:r>
          </a:p>
        </p:txBody>
      </p:sp>
      <p:sp>
        <p:nvSpPr>
          <p:cNvPr id="67" name="Rectangle 66"/>
          <p:cNvSpPr/>
          <p:nvPr/>
        </p:nvSpPr>
        <p:spPr>
          <a:xfrm>
            <a:off x="6323470" y="2048297"/>
            <a:ext cx="2542684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4267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 + (b + c)</a:t>
            </a:r>
          </a:p>
        </p:txBody>
      </p:sp>
      <p:graphicFrame>
        <p:nvGraphicFramePr>
          <p:cNvPr id="68" name="Table 67"/>
          <p:cNvGraphicFramePr>
            <a:graphicFrameLocks noGrp="1"/>
          </p:cNvGraphicFramePr>
          <p:nvPr/>
        </p:nvGraphicFramePr>
        <p:xfrm>
          <a:off x="110688" y="2010766"/>
          <a:ext cx="11979712" cy="1183109"/>
        </p:xfrm>
        <a:graphic>
          <a:graphicData uri="http://schemas.openxmlformats.org/drawingml/2006/table">
            <a:tbl>
              <a:tblPr/>
              <a:tblGrid>
                <a:gridCol w="11979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831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9" name="TextBox 68"/>
          <p:cNvSpPr txBox="1"/>
          <p:nvPr/>
        </p:nvSpPr>
        <p:spPr>
          <a:xfrm>
            <a:off x="2420403" y="2141677"/>
            <a:ext cx="182020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=</a:t>
            </a:r>
          </a:p>
        </p:txBody>
      </p:sp>
      <p:sp>
        <p:nvSpPr>
          <p:cNvPr id="70" name="Rectangle 69"/>
          <p:cNvSpPr/>
          <p:nvPr/>
        </p:nvSpPr>
        <p:spPr>
          <a:xfrm>
            <a:off x="141200" y="2105283"/>
            <a:ext cx="2177198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4267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 + b + c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630238" y="2105283"/>
            <a:ext cx="182020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=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54272" y="2088582"/>
            <a:ext cx="378195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= </a:t>
            </a:r>
            <a:r>
              <a:rPr lang="en-US" sz="4267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( a + c) + b </a:t>
            </a:r>
          </a:p>
        </p:txBody>
      </p:sp>
    </p:spTree>
    <p:extLst>
      <p:ext uri="{BB962C8B-B14F-4D97-AF65-F5344CB8AC3E}">
        <p14:creationId xmlns:p14="http://schemas.microsoft.com/office/powerpoint/2010/main" val="344811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9" grpId="0"/>
      <p:bldP spid="70" grpId="0"/>
      <p:bldP spid="71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0454709D-708D-4EC4-A3C2-F15957E30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60" b="45328" l="52184" r="907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12" t="12791" r="8517" b="53277"/>
          <a:stretch/>
        </p:blipFill>
        <p:spPr>
          <a:xfrm>
            <a:off x="2816047" y="120045"/>
            <a:ext cx="6171060" cy="50490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2071428-9424-49DC-B4A9-E7EC7E646B9D}"/>
              </a:ext>
            </a:extLst>
          </p:cNvPr>
          <p:cNvSpPr txBox="1"/>
          <p:nvPr/>
        </p:nvSpPr>
        <p:spPr>
          <a:xfrm>
            <a:off x="3766961" y="2044630"/>
            <a:ext cx="4636014" cy="106170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914217"/>
            <a:r>
              <a:rPr lang="en-US" altLang="zh-CN" sz="6299" dirty="0">
                <a:solidFill>
                  <a:prstClr val="white"/>
                </a:solidFill>
                <a:effectLst>
                  <a:glow rad="63500">
                    <a:srgbClr val="8064A2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2DA0A2-B165-426D-A422-785BF2884632}"/>
              </a:ext>
            </a:extLst>
          </p:cNvPr>
          <p:cNvSpPr txBox="1"/>
          <p:nvPr/>
        </p:nvSpPr>
        <p:spPr>
          <a:xfrm>
            <a:off x="2205" y="10045"/>
            <a:ext cx="781251" cy="369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7"/>
            <a:r>
              <a:rPr lang="en-US">
                <a:solidFill>
                  <a:srgbClr val="C0504D">
                    <a:lumMod val="20000"/>
                    <a:lumOff val="80000"/>
                  </a:srgbClr>
                </a:solidFill>
                <a:latin typeface="UVN Bay Buom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82522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06319" y="-3146622"/>
            <a:ext cx="5582487" cy="13722184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-4881" y="1241"/>
            <a:ext cx="12187592" cy="1100024"/>
          </a:xfrm>
          <a:prstGeom prst="rect">
            <a:avLst/>
          </a:prstGeom>
          <a:solidFill>
            <a:srgbClr val="DA8200"/>
          </a:solidFill>
          <a:ln>
            <a:noFill/>
          </a:ln>
        </p:spPr>
        <p:txBody>
          <a:bodyPr vert="horz" lIns="121876" tIns="60938" rIns="121876" bIns="6093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defTabSz="914217"/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thuận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86549" y="1491969"/>
            <a:ext cx="6604730" cy="1609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lnSpc>
                <a:spcPct val="130000"/>
              </a:lnSpc>
            </a:pPr>
            <a:r>
              <a:rPr lang="en-US" sz="3999" b="1" dirty="0" err="1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999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defTabSz="914217">
              <a:lnSpc>
                <a:spcPct val="130000"/>
              </a:lnSpc>
            </a:pPr>
            <a:r>
              <a:rPr lang="en-US" sz="3999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999" b="1" spc="400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1698 + 3254 + 146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60639" y="3101077"/>
            <a:ext cx="5544263" cy="249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lnSpc>
                <a:spcPct val="130000"/>
              </a:lnSpc>
            </a:pPr>
            <a:r>
              <a:rPr lang="en-US" sz="39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1698 + (3254 + 146)</a:t>
            </a:r>
          </a:p>
          <a:p>
            <a:pPr defTabSz="914217">
              <a:lnSpc>
                <a:spcPct val="130000"/>
              </a:lnSpc>
            </a:pPr>
            <a:r>
              <a:rPr lang="en-US" sz="39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1698 +        3400</a:t>
            </a:r>
          </a:p>
          <a:p>
            <a:pPr defTabSz="914217">
              <a:lnSpc>
                <a:spcPct val="130000"/>
              </a:lnSpc>
            </a:pPr>
            <a:r>
              <a:rPr lang="en-US" sz="39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 5098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76921" y="2474301"/>
            <a:ext cx="348711" cy="5078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221191" y="2446027"/>
            <a:ext cx="317386" cy="5078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图片 9">
            <a:extLst>
              <a:ext uri="{FF2B5EF4-FFF2-40B4-BE49-F238E27FC236}">
                <a16:creationId xmlns:a16="http://schemas.microsoft.com/office/drawing/2014/main" id="{E85D5314-396D-4DDE-A655-3A7A9A6806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1192" y="3551812"/>
            <a:ext cx="3844633" cy="3650786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CF2F9E43-308D-4776-A2D1-1CD16C7D47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2412" y="3586043"/>
            <a:ext cx="3315301" cy="340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7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06319" y="-3146622"/>
            <a:ext cx="5582487" cy="1372218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99094" y="1845376"/>
            <a:ext cx="5644953" cy="901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lnSpc>
                <a:spcPct val="150000"/>
              </a:lnSpc>
            </a:pPr>
            <a:r>
              <a:rPr lang="en-US" sz="3999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4367 + 199 + 501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4881" y="1241"/>
            <a:ext cx="12187592" cy="1100024"/>
          </a:xfrm>
          <a:prstGeom prst="rect">
            <a:avLst/>
          </a:prstGeom>
          <a:solidFill>
            <a:srgbClr val="DA8200"/>
          </a:solidFill>
          <a:ln>
            <a:noFill/>
          </a:ln>
        </p:spPr>
        <p:txBody>
          <a:bodyPr vert="horz" lIns="121876" tIns="60938" rIns="121876" bIns="6093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defTabSz="914217"/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thuận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225836" y="2148206"/>
            <a:ext cx="348711" cy="5078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664240" y="2148206"/>
            <a:ext cx="317386" cy="5078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66437" y="2732703"/>
            <a:ext cx="5644953" cy="249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lnSpc>
                <a:spcPct val="130000"/>
              </a:lnSpc>
            </a:pPr>
            <a:r>
              <a:rPr lang="en-US" sz="39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4367 + (199 + 501)</a:t>
            </a:r>
          </a:p>
          <a:p>
            <a:pPr defTabSz="914217">
              <a:lnSpc>
                <a:spcPct val="130000"/>
              </a:lnSpc>
            </a:pPr>
            <a:r>
              <a:rPr lang="en-US" sz="39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4367 +        700</a:t>
            </a:r>
          </a:p>
          <a:p>
            <a:pPr defTabSz="914217">
              <a:lnSpc>
                <a:spcPct val="130000"/>
              </a:lnSpc>
            </a:pPr>
            <a:r>
              <a:rPr lang="en-US" sz="39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 5067</a:t>
            </a:r>
          </a:p>
        </p:txBody>
      </p:sp>
      <p:pic>
        <p:nvPicPr>
          <p:cNvPr id="18" name="图片 26">
            <a:extLst>
              <a:ext uri="{FF2B5EF4-FFF2-40B4-BE49-F238E27FC236}">
                <a16:creationId xmlns:a16="http://schemas.microsoft.com/office/drawing/2014/main" id="{651F58A2-9803-487B-833F-0207D7777E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1626" y="2260653"/>
            <a:ext cx="4034306" cy="5234980"/>
          </a:xfrm>
          <a:prstGeom prst="rect">
            <a:avLst/>
          </a:prstGeom>
        </p:spPr>
      </p:pic>
      <p:pic>
        <p:nvPicPr>
          <p:cNvPr id="19" name="图片 22">
            <a:extLst>
              <a:ext uri="{FF2B5EF4-FFF2-40B4-BE49-F238E27FC236}">
                <a16:creationId xmlns:a16="http://schemas.microsoft.com/office/drawing/2014/main" id="{D5F15923-784F-43D4-881A-DB8004B578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14" r="10651" b="21236"/>
          <a:stretch/>
        </p:blipFill>
        <p:spPr>
          <a:xfrm>
            <a:off x="-316852" y="3965468"/>
            <a:ext cx="3615946" cy="251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0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06319" y="-3146622"/>
            <a:ext cx="5582487" cy="1372218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02537" y="1951422"/>
            <a:ext cx="4492498" cy="901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17">
              <a:lnSpc>
                <a:spcPct val="150000"/>
              </a:lnSpc>
            </a:pPr>
            <a:r>
              <a:rPr lang="en-US" sz="3999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4400 + 2148 + 252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4881" y="1241"/>
            <a:ext cx="12187592" cy="1100024"/>
          </a:xfrm>
          <a:prstGeom prst="rect">
            <a:avLst/>
          </a:prstGeom>
          <a:solidFill>
            <a:srgbClr val="DA8200"/>
          </a:solidFill>
          <a:ln>
            <a:noFill/>
          </a:ln>
        </p:spPr>
        <p:txBody>
          <a:bodyPr vert="horz" lIns="121876" tIns="60938" rIns="121876" bIns="6093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defTabSz="914217"/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thuận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18887" y="2212182"/>
            <a:ext cx="348711" cy="5078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852734" y="2233029"/>
            <a:ext cx="317386" cy="5078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图片 26">
            <a:extLst>
              <a:ext uri="{FF2B5EF4-FFF2-40B4-BE49-F238E27FC236}">
                <a16:creationId xmlns:a16="http://schemas.microsoft.com/office/drawing/2014/main" id="{651F58A2-9803-487B-833F-0207D7777E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1626" y="2260653"/>
            <a:ext cx="4034306" cy="5234980"/>
          </a:xfrm>
          <a:prstGeom prst="rect">
            <a:avLst/>
          </a:prstGeom>
        </p:spPr>
      </p:pic>
      <p:pic>
        <p:nvPicPr>
          <p:cNvPr id="19" name="图片 22">
            <a:extLst>
              <a:ext uri="{FF2B5EF4-FFF2-40B4-BE49-F238E27FC236}">
                <a16:creationId xmlns:a16="http://schemas.microsoft.com/office/drawing/2014/main" id="{D5F15923-784F-43D4-881A-DB8004B578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14" r="10651" b="21236"/>
          <a:stretch/>
        </p:blipFill>
        <p:spPr>
          <a:xfrm>
            <a:off x="-316852" y="3965468"/>
            <a:ext cx="3615946" cy="25192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99093" y="2821673"/>
            <a:ext cx="5499385" cy="249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lnSpc>
                <a:spcPct val="130000"/>
              </a:lnSpc>
            </a:pPr>
            <a:r>
              <a:rPr lang="en-US" sz="39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4400 + (2148 + 252)</a:t>
            </a:r>
          </a:p>
          <a:p>
            <a:pPr defTabSz="914217">
              <a:lnSpc>
                <a:spcPct val="130000"/>
              </a:lnSpc>
            </a:pPr>
            <a:r>
              <a:rPr lang="en-US" sz="39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4400 +        2400</a:t>
            </a:r>
          </a:p>
          <a:p>
            <a:pPr defTabSz="914217">
              <a:lnSpc>
                <a:spcPct val="130000"/>
              </a:lnSpc>
            </a:pPr>
            <a:r>
              <a:rPr lang="en-US" sz="39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 6800</a:t>
            </a:r>
          </a:p>
        </p:txBody>
      </p:sp>
    </p:spTree>
    <p:extLst>
      <p:ext uri="{BB962C8B-B14F-4D97-AF65-F5344CB8AC3E}">
        <p14:creationId xmlns:p14="http://schemas.microsoft.com/office/powerpoint/2010/main" val="295900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0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06319" y="-3146622"/>
            <a:ext cx="5582487" cy="1372218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726590" y="1725418"/>
            <a:ext cx="6444118" cy="901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lnSpc>
                <a:spcPct val="150000"/>
              </a:lnSpc>
            </a:pPr>
            <a:r>
              <a:rPr lang="en-US" sz="3999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921 + 898 + 2079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4881" y="1241"/>
            <a:ext cx="12187592" cy="1100024"/>
          </a:xfrm>
          <a:prstGeom prst="rect">
            <a:avLst/>
          </a:prstGeom>
          <a:solidFill>
            <a:srgbClr val="DA8200"/>
          </a:solidFill>
          <a:ln>
            <a:noFill/>
          </a:ln>
        </p:spPr>
        <p:txBody>
          <a:bodyPr vert="horz" lIns="121876" tIns="60938" rIns="121876" bIns="6093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defTabSz="914217"/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thuận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964787" y="2002882"/>
            <a:ext cx="348711" cy="5078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107199" y="1990317"/>
            <a:ext cx="317386" cy="5078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685" y="3996606"/>
            <a:ext cx="3508352" cy="29097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37" l="0" r="97563">
                        <a14:foregroundMark x1="26022" y1="39595" x2="30483" y2="39595"/>
                        <a14:foregroundMark x1="23709" y1="62591" x2="32218" y2="91417"/>
                        <a14:foregroundMark x1="43494" y1="91255" x2="33044" y2="87854"/>
                        <a14:foregroundMark x1="62701" y1="46316" x2="67204" y2="59838"/>
                        <a14:foregroundMark x1="72036" y1="42753" x2="75960" y2="57409"/>
                        <a14:foregroundMark x1="59273" y1="59190" x2="62495" y2="61943"/>
                        <a14:foregroundMark x1="58323" y1="78785" x2="63156" y2="74089"/>
                        <a14:backgroundMark x1="45808" y1="58057" x2="42338" y2="68664"/>
                        <a14:backgroundMark x1="12639" y1="51741" x2="15200" y2="57166"/>
                        <a14:backgroundMark x1="20487" y1="54494" x2="23833" y2="53522"/>
                        <a14:backgroundMark x1="37381" y1="83563" x2="38083" y2="95304"/>
                        <a14:backgroundMark x1="35316" y1="83077" x2="36596" y2="91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6" y="4150279"/>
            <a:ext cx="5308076" cy="270772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606908" y="2486937"/>
            <a:ext cx="5623958" cy="249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lnSpc>
                <a:spcPct val="130000"/>
              </a:lnSpc>
            </a:pPr>
            <a:r>
              <a:rPr lang="en-US" sz="39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(921 + 2079) + 898 </a:t>
            </a:r>
          </a:p>
          <a:p>
            <a:pPr defTabSz="914217">
              <a:lnSpc>
                <a:spcPct val="130000"/>
              </a:lnSpc>
            </a:pPr>
            <a:r>
              <a:rPr lang="en-US" sz="39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 3000        + 898</a:t>
            </a:r>
          </a:p>
          <a:p>
            <a:pPr defTabSz="914217">
              <a:lnSpc>
                <a:spcPct val="130000"/>
              </a:lnSpc>
            </a:pPr>
            <a:r>
              <a:rPr lang="en-US" sz="39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        3898</a:t>
            </a:r>
          </a:p>
        </p:txBody>
      </p:sp>
    </p:spTree>
    <p:extLst>
      <p:ext uri="{BB962C8B-B14F-4D97-AF65-F5344CB8AC3E}">
        <p14:creationId xmlns:p14="http://schemas.microsoft.com/office/powerpoint/2010/main" val="145742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0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06319" y="-3146622"/>
            <a:ext cx="5582487" cy="1372218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100085" y="1761094"/>
            <a:ext cx="5785237" cy="901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17">
              <a:lnSpc>
                <a:spcPct val="150000"/>
              </a:lnSpc>
            </a:pPr>
            <a:r>
              <a:rPr lang="en-US" sz="3999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1255 + 436 + 145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4881" y="1241"/>
            <a:ext cx="12187592" cy="1100024"/>
          </a:xfrm>
          <a:prstGeom prst="rect">
            <a:avLst/>
          </a:prstGeom>
          <a:solidFill>
            <a:srgbClr val="DA8200"/>
          </a:solidFill>
          <a:ln>
            <a:noFill/>
          </a:ln>
        </p:spPr>
        <p:txBody>
          <a:bodyPr vert="horz" lIns="121876" tIns="60938" rIns="121876" bIns="6093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defTabSz="914217"/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thuận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051325" y="2026463"/>
            <a:ext cx="348711" cy="5078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871583" y="2053960"/>
            <a:ext cx="317386" cy="5078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260" y="4067879"/>
            <a:ext cx="3508352" cy="29097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37" l="0" r="97563">
                        <a14:foregroundMark x1="26022" y1="39595" x2="30483" y2="39595"/>
                        <a14:foregroundMark x1="23709" y1="62591" x2="32218" y2="91417"/>
                        <a14:foregroundMark x1="43494" y1="91255" x2="33044" y2="87854"/>
                        <a14:foregroundMark x1="62701" y1="46316" x2="67204" y2="59838"/>
                        <a14:foregroundMark x1="72036" y1="42753" x2="75960" y2="57409"/>
                        <a14:foregroundMark x1="59273" y1="59190" x2="62495" y2="61943"/>
                        <a14:foregroundMark x1="58323" y1="78785" x2="63156" y2="74089"/>
                        <a14:backgroundMark x1="45808" y1="58057" x2="42338" y2="68664"/>
                        <a14:backgroundMark x1="12639" y1="51741" x2="15200" y2="57166"/>
                        <a14:backgroundMark x1="20487" y1="54494" x2="23833" y2="53522"/>
                        <a14:backgroundMark x1="37381" y1="83563" x2="38083" y2="95304"/>
                        <a14:backgroundMark x1="35316" y1="83077" x2="36596" y2="91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0" y="4150279"/>
            <a:ext cx="5308076" cy="270772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51402" y="2598919"/>
            <a:ext cx="5934970" cy="2409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lnSpc>
                <a:spcPct val="130000"/>
              </a:lnSpc>
            </a:pPr>
            <a:r>
              <a:rPr lang="en-US" sz="39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(1255 + 145) + 436</a:t>
            </a:r>
          </a:p>
          <a:p>
            <a:pPr defTabSz="914217">
              <a:lnSpc>
                <a:spcPct val="130000"/>
              </a:lnSpc>
            </a:pPr>
            <a:r>
              <a:rPr lang="en-US" sz="39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1 400     + 436</a:t>
            </a:r>
          </a:p>
          <a:p>
            <a:pPr defTabSz="914217">
              <a:lnSpc>
                <a:spcPct val="130000"/>
              </a:lnSpc>
            </a:pPr>
            <a:r>
              <a:rPr lang="en-US" sz="39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     1 836</a:t>
            </a:r>
          </a:p>
        </p:txBody>
      </p:sp>
    </p:spTree>
    <p:extLst>
      <p:ext uri="{BB962C8B-B14F-4D97-AF65-F5344CB8AC3E}">
        <p14:creationId xmlns:p14="http://schemas.microsoft.com/office/powerpoint/2010/main" val="21513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0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06319" y="-3146622"/>
            <a:ext cx="5582487" cy="1372218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100085" y="1761094"/>
            <a:ext cx="4283005" cy="901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17">
              <a:lnSpc>
                <a:spcPct val="150000"/>
              </a:lnSpc>
            </a:pPr>
            <a:r>
              <a:rPr lang="en-US" sz="3999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467 + 999 + 9533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4881" y="1241"/>
            <a:ext cx="12187592" cy="1100024"/>
          </a:xfrm>
          <a:prstGeom prst="rect">
            <a:avLst/>
          </a:prstGeom>
          <a:solidFill>
            <a:srgbClr val="DA8200"/>
          </a:solidFill>
          <a:ln>
            <a:noFill/>
          </a:ln>
        </p:spPr>
        <p:txBody>
          <a:bodyPr vert="horz" lIns="121876" tIns="60938" rIns="121876" bIns="6093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defTabSz="914217"/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thuận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399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5399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730283" y="2053960"/>
            <a:ext cx="348711" cy="5078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871583" y="2053960"/>
            <a:ext cx="317386" cy="5078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260" y="4067879"/>
            <a:ext cx="3508352" cy="29097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37" l="0" r="97563">
                        <a14:foregroundMark x1="26022" y1="39595" x2="30483" y2="39595"/>
                        <a14:foregroundMark x1="23709" y1="62591" x2="32218" y2="91417"/>
                        <a14:foregroundMark x1="43494" y1="91255" x2="33044" y2="87854"/>
                        <a14:foregroundMark x1="62701" y1="46316" x2="67204" y2="59838"/>
                        <a14:foregroundMark x1="72036" y1="42753" x2="75960" y2="57409"/>
                        <a14:foregroundMark x1="59273" y1="59190" x2="62495" y2="61943"/>
                        <a14:foregroundMark x1="58323" y1="78785" x2="63156" y2="74089"/>
                        <a14:backgroundMark x1="45808" y1="58057" x2="42338" y2="68664"/>
                        <a14:backgroundMark x1="12639" y1="51741" x2="15200" y2="57166"/>
                        <a14:backgroundMark x1="20487" y1="54494" x2="23833" y2="53522"/>
                        <a14:backgroundMark x1="37381" y1="83563" x2="38083" y2="95304"/>
                        <a14:backgroundMark x1="35316" y1="83077" x2="36596" y2="91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0" y="4150279"/>
            <a:ext cx="5308076" cy="270772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51402" y="2598919"/>
            <a:ext cx="5934970" cy="2409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lnSpc>
                <a:spcPct val="130000"/>
              </a:lnSpc>
            </a:pPr>
            <a:r>
              <a:rPr lang="en-US" sz="39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(467 + 9533) + 999</a:t>
            </a:r>
          </a:p>
          <a:p>
            <a:pPr defTabSz="914217">
              <a:lnSpc>
                <a:spcPct val="130000"/>
              </a:lnSpc>
            </a:pPr>
            <a:r>
              <a:rPr lang="en-US" sz="39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10 000     + 999</a:t>
            </a:r>
          </a:p>
          <a:p>
            <a:pPr defTabSz="914217">
              <a:lnSpc>
                <a:spcPct val="130000"/>
              </a:lnSpc>
            </a:pPr>
            <a:r>
              <a:rPr lang="en-US" sz="39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     10 999</a:t>
            </a:r>
          </a:p>
        </p:txBody>
      </p:sp>
    </p:spTree>
    <p:extLst>
      <p:ext uri="{BB962C8B-B14F-4D97-AF65-F5344CB8AC3E}">
        <p14:creationId xmlns:p14="http://schemas.microsoft.com/office/powerpoint/2010/main" val="94802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0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50401" y="281597"/>
            <a:ext cx="9575892" cy="4478599"/>
            <a:chOff x="1126836" y="1265382"/>
            <a:chExt cx="9578109" cy="4479636"/>
          </a:xfrm>
        </p:grpSpPr>
        <p:sp>
          <p:nvSpPr>
            <p:cNvPr id="2" name="Round Diagonal Corner Rectangle 1"/>
            <p:cNvSpPr/>
            <p:nvPr/>
          </p:nvSpPr>
          <p:spPr>
            <a:xfrm>
              <a:off x="1126836" y="1265382"/>
              <a:ext cx="9578109" cy="4479636"/>
            </a:xfrm>
            <a:prstGeom prst="round2DiagRect">
              <a:avLst/>
            </a:prstGeom>
            <a:solidFill>
              <a:schemeClr val="accent1">
                <a:alpha val="58000"/>
              </a:scheme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Title 1"/>
            <p:cNvSpPr txBox="1">
              <a:spLocks/>
            </p:cNvSpPr>
            <p:nvPr/>
          </p:nvSpPr>
          <p:spPr>
            <a:xfrm>
              <a:off x="1699490" y="1712280"/>
              <a:ext cx="8562109" cy="3617102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21876" tIns="60938" rIns="121876" bIns="60938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400" kern="1200" cap="all" baseline="0">
                  <a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tile tx="6350" ty="-127000" sx="65000" sy="64000" flip="none" algn="tl"/>
                  </a:blipFill>
                  <a:latin typeface="+mj-lt"/>
                  <a:ea typeface="+mj-ea"/>
                  <a:cs typeface="+mj-cs"/>
                </a:defRPr>
              </a:lvl1pPr>
            </a:lstStyle>
            <a:p>
              <a:pPr algn="just" defTabSz="914217">
                <a:lnSpc>
                  <a:spcPct val="120000"/>
                </a:lnSpc>
              </a:pPr>
              <a:r>
                <a:rPr lang="en-US" sz="3732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3732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732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2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quỹ</a:t>
              </a:r>
              <a:r>
                <a:rPr lang="en-US" sz="3732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2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3732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2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kiệm</a:t>
              </a:r>
              <a:r>
                <a:rPr lang="en-US" sz="3732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2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732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2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3732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2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732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2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732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75 500 000 </a:t>
              </a:r>
              <a:r>
                <a:rPr lang="en-US" sz="3732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3732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732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732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2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732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2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732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2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732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2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732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86 950 000 </a:t>
              </a:r>
              <a:r>
                <a:rPr lang="en-US" sz="3732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3732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732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732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2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732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2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732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2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732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2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732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14 500 000 </a:t>
              </a:r>
              <a:r>
                <a:rPr lang="en-US" sz="3732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3732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732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732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2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3732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2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732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2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732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2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quỹ</a:t>
              </a:r>
              <a:r>
                <a:rPr lang="en-US" sz="3732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2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3732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2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kiệm</a:t>
              </a:r>
              <a:r>
                <a:rPr lang="en-US" sz="3732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2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3732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2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732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2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732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2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lang="en-US" sz="3732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2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3732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2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tiền</a:t>
              </a:r>
              <a:r>
                <a:rPr lang="en-US" sz="3732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51" b="88974" l="0" r="100000">
                        <a14:foregroundMark x1="10600" y1="55000" x2="13400" y2="57692"/>
                        <a14:foregroundMark x1="18000" y1="67308" x2="43800" y2="72821"/>
                        <a14:foregroundMark x1="36000" y1="65513" x2="49700" y2="72692"/>
                        <a14:foregroundMark x1="50000" y1="72436" x2="77600" y2="71282"/>
                        <a14:foregroundMark x1="54700" y1="75769" x2="58300" y2="81282"/>
                        <a14:foregroundMark x1="58200" y1="75769" x2="60700" y2="79744"/>
                        <a14:foregroundMark x1="65900" y1="74615" x2="89600" y2="68718"/>
                        <a14:foregroundMark x1="93600" y1="68333" x2="96500" y2="65000"/>
                        <a14:foregroundMark x1="94400" y1="67051" x2="89200" y2="71026"/>
                        <a14:foregroundMark x1="97900" y1="60897" x2="99000" y2="64103"/>
                        <a14:foregroundMark x1="96700" y1="60000" x2="97400" y2="60385"/>
                        <a14:foregroundMark x1="65900" y1="74231" x2="60500" y2="73718"/>
                        <a14:foregroundMark x1="62600" y1="78974" x2="57100" y2="83205"/>
                        <a14:foregroundMark x1="40000" y1="78590" x2="49800" y2="84231"/>
                        <a14:foregroundMark x1="49300" y1="74744" x2="52000" y2="75385"/>
                        <a14:foregroundMark x1="50700" y1="82949" x2="54900" y2="83333"/>
                        <a14:foregroundMark x1="52400" y1="84872" x2="55700" y2="83846"/>
                        <a14:foregroundMark x1="59000" y1="82308" x2="62200" y2="80641"/>
                        <a14:foregroundMark x1="63000" y1="78462" x2="63300" y2="81026"/>
                        <a14:foregroundMark x1="24900" y1="66026" x2="27100" y2="68077"/>
                        <a14:foregroundMark x1="14600" y1="75256" x2="29200" y2="77564"/>
                        <a14:foregroundMark x1="32700" y1="73333" x2="35700" y2="77179"/>
                        <a14:foregroundMark x1="38000" y1="77308" x2="39800" y2="82051"/>
                        <a14:foregroundMark x1="33600" y1="77051" x2="36600" y2="78077"/>
                        <a14:foregroundMark x1="41900" y1="82692" x2="45400" y2="83333"/>
                        <a14:foregroundMark x1="43300" y1="84615" x2="47000" y2="84231"/>
                        <a14:foregroundMark x1="39600" y1="82436" x2="41700" y2="83974"/>
                        <a14:foregroundMark x1="3000" y1="62821" x2="15400" y2="69872"/>
                        <a14:foregroundMark x1="2300" y1="58590" x2="6400" y2="64231"/>
                        <a14:foregroundMark x1="4400" y1="58205" x2="300" y2="62436"/>
                        <a14:foregroundMark x1="14500" y1="76410" x2="19300" y2="78333"/>
                        <a14:foregroundMark x1="18100" y1="79487" x2="20600" y2="79744"/>
                        <a14:foregroundMark x1="20800" y1="79231" x2="22700" y2="79872"/>
                        <a14:foregroundMark x1="23400" y1="80128" x2="27400" y2="78590"/>
                        <a14:foregroundMark x1="14000" y1="75641" x2="14000" y2="77949"/>
                        <a14:foregroundMark x1="14500" y1="78077" x2="17400" y2="79231"/>
                        <a14:foregroundMark x1="15100" y1="74103" x2="12700" y2="76026"/>
                        <a14:foregroundMark x1="14000" y1="73462" x2="12500" y2="75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86"/>
          <a:stretch/>
        </p:blipFill>
        <p:spPr>
          <a:xfrm>
            <a:off x="7500397" y="3694516"/>
            <a:ext cx="4561422" cy="31634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26" b="84259" l="3200" r="94500">
                        <a14:foregroundMark x1="16100" y1="69074" x2="29900" y2="76019"/>
                        <a14:foregroundMark x1="26400" y1="64630" x2="29200" y2="64630"/>
                        <a14:foregroundMark x1="40700" y1="72963" x2="44900" y2="73519"/>
                        <a14:foregroundMark x1="37000" y1="77407" x2="41100" y2="78056"/>
                        <a14:foregroundMark x1="51600" y1="73333" x2="55400" y2="73333"/>
                        <a14:foregroundMark x1="47900" y1="76944" x2="53000" y2="77222"/>
                        <a14:foregroundMark x1="43900" y1="81204" x2="49000" y2="81296"/>
                        <a14:foregroundMark x1="58000" y1="76944" x2="61500" y2="77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934"/>
          <a:stretch/>
        </p:blipFill>
        <p:spPr>
          <a:xfrm>
            <a:off x="-281749" y="3694516"/>
            <a:ext cx="3522855" cy="323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4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0454709D-708D-4EC4-A3C2-F15957E30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60" b="45328" l="52184" r="907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12" t="12791" r="8517" b="53277"/>
          <a:stretch/>
        </p:blipFill>
        <p:spPr>
          <a:xfrm>
            <a:off x="2816047" y="120045"/>
            <a:ext cx="6171060" cy="50490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2071428-9424-49DC-B4A9-E7EC7E646B9D}"/>
              </a:ext>
            </a:extLst>
          </p:cNvPr>
          <p:cNvSpPr txBox="1"/>
          <p:nvPr/>
        </p:nvSpPr>
        <p:spPr>
          <a:xfrm>
            <a:off x="4021416" y="2044630"/>
            <a:ext cx="4127098" cy="106145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914217"/>
            <a:r>
              <a:rPr lang="en-US" altLang="zh-CN" sz="6299" dirty="0">
                <a:solidFill>
                  <a:prstClr val="white"/>
                </a:solidFill>
                <a:effectLst>
                  <a:glow rad="63500">
                    <a:srgbClr val="8064A2">
                      <a:satMod val="175000"/>
                      <a:alpha val="40000"/>
                    </a:srgb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KHỞI ĐỘNG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FAAB0F-5976-40D3-9EB9-B597FB4A882D}"/>
              </a:ext>
            </a:extLst>
          </p:cNvPr>
          <p:cNvSpPr txBox="1"/>
          <p:nvPr/>
        </p:nvSpPr>
        <p:spPr>
          <a:xfrm>
            <a:off x="2205" y="0"/>
            <a:ext cx="781251" cy="369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7"/>
            <a:r>
              <a:rPr lang="en-US">
                <a:solidFill>
                  <a:srgbClr val="C0504D">
                    <a:lumMod val="20000"/>
                    <a:lumOff val="80000"/>
                  </a:srgbClr>
                </a:solidFill>
                <a:latin typeface="UVN Bay Buom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5430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96540" y="-3339633"/>
            <a:ext cx="6420893" cy="1372218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44525" y="1175741"/>
            <a:ext cx="7760414" cy="3994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>
              <a:lnSpc>
                <a:spcPct val="114000"/>
              </a:lnSpc>
            </a:pPr>
            <a:r>
              <a:rPr lang="en-US" sz="3999" b="1" dirty="0" err="1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Tóm</a:t>
            </a:r>
            <a:r>
              <a:rPr lang="en-US" sz="3999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999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3999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defTabSz="914217">
              <a:lnSpc>
                <a:spcPct val="130000"/>
              </a:lnSpc>
            </a:pPr>
            <a:r>
              <a:rPr lang="en-US" sz="3999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99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99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: 75 500 000 </a:t>
            </a:r>
            <a:r>
              <a:rPr lang="en-US" sz="3999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99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914217">
              <a:lnSpc>
                <a:spcPct val="130000"/>
              </a:lnSpc>
            </a:pPr>
            <a:r>
              <a:rPr lang="en-US" sz="3999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99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99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99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86 950 000 </a:t>
            </a:r>
            <a:r>
              <a:rPr lang="en-US" sz="3999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3999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217">
              <a:lnSpc>
                <a:spcPct val="130000"/>
              </a:lnSpc>
            </a:pPr>
            <a:r>
              <a:rPr lang="en-US" sz="3999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99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99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99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14 500 000 </a:t>
            </a:r>
            <a:r>
              <a:rPr lang="en-US" sz="3999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3999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217">
              <a:lnSpc>
                <a:spcPct val="130000"/>
              </a:lnSpc>
            </a:pPr>
            <a:r>
              <a:rPr lang="en-US" sz="3999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99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999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99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:              … </a:t>
            </a:r>
            <a:r>
              <a:rPr lang="en-US" sz="3999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999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9800" y1="10012" x2="14600" y2="31026"/>
                        <a14:foregroundMark x1="30800" y1="9271" x2="51200" y2="12979"/>
                        <a14:foregroundMark x1="48200" y1="79110" x2="45000" y2="94314"/>
                        <a14:foregroundMark x1="71200" y1="83931" x2="69200" y2="88628"/>
                        <a14:foregroundMark x1="20800" y1="12114" x2="7800" y2="220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92" y="2683377"/>
            <a:ext cx="2550756" cy="4127124"/>
          </a:xfrm>
          <a:prstGeom prst="rect">
            <a:avLst/>
          </a:prstGeom>
        </p:spPr>
      </p:pic>
      <p:pic>
        <p:nvPicPr>
          <p:cNvPr id="24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53096" y="4149400"/>
            <a:ext cx="2964611" cy="277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4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34951" y="1705612"/>
            <a:ext cx="12593845" cy="2139311"/>
          </a:xfrm>
          <a:prstGeom prst="round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 defTabSz="914217">
              <a:lnSpc>
                <a:spcPct val="114000"/>
              </a:lnSpc>
            </a:pPr>
            <a:r>
              <a:rPr lang="en-US" sz="3199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1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31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1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1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1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quỹ</a:t>
            </a:r>
            <a:r>
              <a:rPr lang="en-US" sz="31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1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sz="31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1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1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1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1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 defTabSz="914217">
              <a:lnSpc>
                <a:spcPct val="130000"/>
              </a:lnSpc>
            </a:pPr>
            <a:r>
              <a:rPr lang="en-US" sz="31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(75 500 000 + 14 500 000) + 86 950 000 = 176 950 000 (</a:t>
            </a:r>
            <a:r>
              <a:rPr lang="en-US" sz="3199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1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 defTabSz="914217">
              <a:lnSpc>
                <a:spcPct val="130000"/>
              </a:lnSpc>
            </a:pPr>
            <a:r>
              <a:rPr lang="en-US" sz="31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199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1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199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176 950 000 </a:t>
            </a:r>
            <a:r>
              <a:rPr lang="en-US" sz="3199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3199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18663" y="1126613"/>
            <a:ext cx="1886618" cy="692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17">
              <a:lnSpc>
                <a:spcPct val="114000"/>
              </a:lnSpc>
            </a:pPr>
            <a:r>
              <a:rPr lang="en-US" sz="3732" b="1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732" b="1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2" b="1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732" b="1" dirty="0">
              <a:solidFill>
                <a:srgbClr val="E689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71" b="93921" l="9585" r="9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087" y="3543336"/>
            <a:ext cx="6921090" cy="36374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2" b="89928" l="9904" r="93770">
                        <a14:foregroundMark x1="70607" y1="71223" x2="73642" y2="80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09" y="3290686"/>
            <a:ext cx="6219078" cy="4142741"/>
          </a:xfrm>
          <a:prstGeom prst="rect">
            <a:avLst/>
          </a:prstGeom>
        </p:spPr>
      </p:pic>
      <p:pic>
        <p:nvPicPr>
          <p:cNvPr id="14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046" y="322817"/>
            <a:ext cx="773133" cy="74500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503" y="314598"/>
            <a:ext cx="773133" cy="74500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041" y="322816"/>
            <a:ext cx="773133" cy="74500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035" y="322815"/>
            <a:ext cx="773133" cy="74500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578" y="331035"/>
            <a:ext cx="773133" cy="74500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413" y="314596"/>
            <a:ext cx="773133" cy="74500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408" y="314595"/>
            <a:ext cx="773133" cy="74500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951" y="322815"/>
            <a:ext cx="773133" cy="74500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42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0454709D-708D-4EC4-A3C2-F15957E30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7" b="51032" l="4915" r="476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392" b="48564"/>
          <a:stretch/>
        </p:blipFill>
        <p:spPr>
          <a:xfrm>
            <a:off x="1014073" y="-1791442"/>
            <a:ext cx="8768570" cy="701801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2071428-9424-49DC-B4A9-E7EC7E646B9D}"/>
              </a:ext>
            </a:extLst>
          </p:cNvPr>
          <p:cNvSpPr txBox="1"/>
          <p:nvPr/>
        </p:nvSpPr>
        <p:spPr>
          <a:xfrm>
            <a:off x="4090374" y="1472108"/>
            <a:ext cx="3305846" cy="106145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914217"/>
            <a:r>
              <a:rPr lang="en-US" altLang="zh-CN" sz="6299" dirty="0">
                <a:solidFill>
                  <a:prstClr val="white"/>
                </a:solidFill>
                <a:effectLst>
                  <a:glow rad="63500">
                    <a:srgbClr val="8064A2">
                      <a:satMod val="175000"/>
                      <a:alpha val="40000"/>
                    </a:srgb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CỦNG CỐ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F07715-6A7F-41CE-8DF8-F46DB622FC5A}"/>
              </a:ext>
            </a:extLst>
          </p:cNvPr>
          <p:cNvSpPr txBox="1"/>
          <p:nvPr/>
        </p:nvSpPr>
        <p:spPr>
          <a:xfrm>
            <a:off x="2205" y="0"/>
            <a:ext cx="781251" cy="369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7"/>
            <a:r>
              <a:rPr lang="en-US">
                <a:solidFill>
                  <a:srgbClr val="C0504D">
                    <a:lumMod val="20000"/>
                    <a:lumOff val="80000"/>
                  </a:srgbClr>
                </a:solidFill>
                <a:latin typeface="UVN Bay Buom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05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33">
            <a:extLst>
              <a:ext uri="{FF2B5EF4-FFF2-40B4-BE49-F238E27FC236}">
                <a16:creationId xmlns:a16="http://schemas.microsoft.com/office/drawing/2014/main" id="{0454709D-708D-4EC4-A3C2-F15957E30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7" name="组合 9"/>
          <p:cNvGrpSpPr/>
          <p:nvPr/>
        </p:nvGrpSpPr>
        <p:grpSpPr>
          <a:xfrm>
            <a:off x="832005" y="1150076"/>
            <a:ext cx="10639082" cy="4194487"/>
            <a:chOff x="1936535" y="3935752"/>
            <a:chExt cx="8318930" cy="2056864"/>
          </a:xfrm>
        </p:grpSpPr>
        <p:sp>
          <p:nvSpPr>
            <p:cNvPr id="18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1893720" y="375666"/>
            <a:ext cx="9466582" cy="64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914217">
              <a:spcBef>
                <a:spcPct val="50000"/>
              </a:spcBef>
            </a:pPr>
            <a:r>
              <a:rPr lang="en-US" sz="3599" b="1" i="1" dirty="0" err="1">
                <a:solidFill>
                  <a:srgbClr val="6600CC"/>
                </a:solidFill>
                <a:latin typeface="Arial" charset="0"/>
              </a:rPr>
              <a:t>Viết</a:t>
            </a:r>
            <a:r>
              <a:rPr lang="en-US" sz="3599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599" b="1" i="1" dirty="0" err="1">
                <a:solidFill>
                  <a:srgbClr val="6600CC"/>
                </a:solidFill>
                <a:latin typeface="Arial" charset="0"/>
              </a:rPr>
              <a:t>số</a:t>
            </a:r>
            <a:r>
              <a:rPr lang="en-US" sz="3599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599" b="1" i="1" dirty="0" err="1">
                <a:solidFill>
                  <a:srgbClr val="6600CC"/>
                </a:solidFill>
                <a:latin typeface="Arial" charset="0"/>
              </a:rPr>
              <a:t>hoặc</a:t>
            </a:r>
            <a:r>
              <a:rPr lang="en-US" sz="3599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599" b="1" i="1" dirty="0" err="1">
                <a:solidFill>
                  <a:srgbClr val="6600CC"/>
                </a:solidFill>
                <a:latin typeface="Arial" charset="0"/>
              </a:rPr>
              <a:t>chữ</a:t>
            </a:r>
            <a:r>
              <a:rPr lang="en-US" sz="3599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599" b="1" i="1" dirty="0" err="1">
                <a:solidFill>
                  <a:srgbClr val="6600CC"/>
                </a:solidFill>
                <a:latin typeface="Arial" charset="0"/>
              </a:rPr>
              <a:t>thích</a:t>
            </a:r>
            <a:r>
              <a:rPr lang="en-US" sz="3599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599" b="1" i="1" dirty="0" err="1">
                <a:solidFill>
                  <a:srgbClr val="6600CC"/>
                </a:solidFill>
                <a:latin typeface="Arial" charset="0"/>
              </a:rPr>
              <a:t>hợp</a:t>
            </a:r>
            <a:r>
              <a:rPr lang="en-US" sz="3599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599" b="1" i="1" dirty="0" err="1">
                <a:solidFill>
                  <a:srgbClr val="6600CC"/>
                </a:solidFill>
                <a:latin typeface="Arial" charset="0"/>
              </a:rPr>
              <a:t>vào</a:t>
            </a:r>
            <a:r>
              <a:rPr lang="en-US" sz="3599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599" b="1" i="1" dirty="0" err="1">
                <a:solidFill>
                  <a:srgbClr val="6600CC"/>
                </a:solidFill>
                <a:latin typeface="Arial" charset="0"/>
              </a:rPr>
              <a:t>chỗ</a:t>
            </a:r>
            <a:r>
              <a:rPr lang="en-US" sz="3599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599" b="1" i="1" dirty="0" err="1">
                <a:solidFill>
                  <a:srgbClr val="6600CC"/>
                </a:solidFill>
                <a:latin typeface="Arial" charset="0"/>
              </a:rPr>
              <a:t>chấm</a:t>
            </a:r>
            <a:r>
              <a:rPr lang="en-US" sz="3599" b="1" i="1" dirty="0">
                <a:solidFill>
                  <a:srgbClr val="6600CC"/>
                </a:solidFill>
                <a:latin typeface="Arial" charset="0"/>
              </a:rPr>
              <a:t>: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387100" y="1977654"/>
            <a:ext cx="10138494" cy="2170113"/>
            <a:chOff x="624" y="1776"/>
            <a:chExt cx="4800" cy="1367"/>
          </a:xfrm>
        </p:grpSpPr>
        <p:sp>
          <p:nvSpPr>
            <p:cNvPr id="26638" name="Text Box 11"/>
            <p:cNvSpPr txBox="1">
              <a:spLocks noChangeArrowheads="1"/>
            </p:cNvSpPr>
            <p:nvPr/>
          </p:nvSpPr>
          <p:spPr bwMode="auto">
            <a:xfrm>
              <a:off x="624" y="1776"/>
              <a:ext cx="4128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217">
                <a:spcBef>
                  <a:spcPct val="50000"/>
                </a:spcBef>
              </a:pPr>
              <a:r>
                <a:rPr lang="en-US" sz="3599" b="1" dirty="0">
                  <a:solidFill>
                    <a:srgbClr val="0000FF"/>
                  </a:solidFill>
                  <a:latin typeface="Arial" charset="0"/>
                </a:rPr>
                <a:t>a/     </a:t>
              </a:r>
              <a:r>
                <a:rPr lang="en-US" sz="3599" b="1" dirty="0">
                  <a:solidFill>
                    <a:srgbClr val="006600"/>
                  </a:solidFill>
                  <a:latin typeface="Arial" charset="0"/>
                </a:rPr>
                <a:t>a + 0  = </a:t>
              </a:r>
              <a:r>
                <a:rPr lang="en-US" sz="3599" dirty="0">
                  <a:solidFill>
                    <a:srgbClr val="006600"/>
                  </a:solidFill>
                  <a:latin typeface="Arial" charset="0"/>
                </a:rPr>
                <a:t>. . . .</a:t>
              </a:r>
              <a:r>
                <a:rPr lang="en-US" sz="3599" b="1" dirty="0">
                  <a:solidFill>
                    <a:srgbClr val="006600"/>
                  </a:solidFill>
                  <a:latin typeface="Arial" charset="0"/>
                </a:rPr>
                <a:t>  + a  =  </a:t>
              </a:r>
              <a:r>
                <a:rPr lang="en-US" sz="3599" dirty="0">
                  <a:solidFill>
                    <a:srgbClr val="006600"/>
                  </a:solidFill>
                  <a:latin typeface="Arial" charset="0"/>
                </a:rPr>
                <a:t>. . . . .</a:t>
              </a:r>
              <a:endParaRPr lang="en-US" sz="3599" b="1" dirty="0">
                <a:solidFill>
                  <a:srgbClr val="006600"/>
                </a:solidFill>
                <a:latin typeface="Arial" charset="0"/>
              </a:endParaRPr>
            </a:p>
          </p:txBody>
        </p:sp>
        <p:sp>
          <p:nvSpPr>
            <p:cNvPr id="26639" name="Text Box 12"/>
            <p:cNvSpPr txBox="1">
              <a:spLocks noChangeArrowheads="1"/>
            </p:cNvSpPr>
            <p:nvPr/>
          </p:nvSpPr>
          <p:spPr bwMode="auto">
            <a:xfrm>
              <a:off x="624" y="2265"/>
              <a:ext cx="4128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217">
                <a:spcBef>
                  <a:spcPct val="50000"/>
                </a:spcBef>
              </a:pPr>
              <a:r>
                <a:rPr lang="en-US" sz="3599" b="1" dirty="0">
                  <a:solidFill>
                    <a:srgbClr val="0000FF"/>
                  </a:solidFill>
                  <a:latin typeface="Arial" charset="0"/>
                </a:rPr>
                <a:t>b/</a:t>
              </a:r>
              <a:r>
                <a:rPr lang="en-US" sz="3599" b="1" dirty="0">
                  <a:solidFill>
                    <a:prstClr val="black"/>
                  </a:solidFill>
                  <a:latin typeface="Arial" charset="0"/>
                </a:rPr>
                <a:t>     </a:t>
              </a:r>
              <a:r>
                <a:rPr lang="en-US" sz="3599" b="1" dirty="0">
                  <a:solidFill>
                    <a:srgbClr val="006600"/>
                  </a:solidFill>
                  <a:latin typeface="Arial" charset="0"/>
                </a:rPr>
                <a:t>5  +  a = </a:t>
              </a:r>
              <a:r>
                <a:rPr lang="en-US" sz="3599" dirty="0">
                  <a:solidFill>
                    <a:srgbClr val="006600"/>
                  </a:solidFill>
                  <a:latin typeface="Arial" charset="0"/>
                </a:rPr>
                <a:t>. . . .</a:t>
              </a:r>
              <a:r>
                <a:rPr lang="en-US" sz="3599" b="1" dirty="0">
                  <a:solidFill>
                    <a:srgbClr val="006600"/>
                  </a:solidFill>
                  <a:latin typeface="Arial" charset="0"/>
                </a:rPr>
                <a:t>  +  5</a:t>
              </a:r>
            </a:p>
          </p:txBody>
        </p:sp>
        <p:sp>
          <p:nvSpPr>
            <p:cNvPr id="26640" name="Text Box 13"/>
            <p:cNvSpPr txBox="1">
              <a:spLocks noChangeArrowheads="1"/>
            </p:cNvSpPr>
            <p:nvPr/>
          </p:nvSpPr>
          <p:spPr bwMode="auto">
            <a:xfrm>
              <a:off x="624" y="2736"/>
              <a:ext cx="4800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217">
                <a:spcBef>
                  <a:spcPct val="50000"/>
                </a:spcBef>
              </a:pPr>
              <a:r>
                <a:rPr lang="en-US" sz="3599" b="1" dirty="0">
                  <a:solidFill>
                    <a:srgbClr val="0000FF"/>
                  </a:solidFill>
                  <a:latin typeface="Arial" charset="0"/>
                </a:rPr>
                <a:t>c/</a:t>
              </a:r>
              <a:r>
                <a:rPr lang="en-US" sz="3599" b="1" dirty="0">
                  <a:solidFill>
                    <a:prstClr val="black"/>
                  </a:solidFill>
                  <a:latin typeface="Arial" charset="0"/>
                </a:rPr>
                <a:t>     </a:t>
              </a:r>
              <a:r>
                <a:rPr lang="en-US" sz="3599" b="1" dirty="0">
                  <a:solidFill>
                    <a:srgbClr val="006600"/>
                  </a:solidFill>
                  <a:latin typeface="Arial" charset="0"/>
                </a:rPr>
                <a:t>(a + 28) + 2 = a + (28 + </a:t>
              </a:r>
              <a:r>
                <a:rPr lang="en-US" sz="3599" dirty="0">
                  <a:solidFill>
                    <a:srgbClr val="006600"/>
                  </a:solidFill>
                  <a:latin typeface="Arial" charset="0"/>
                </a:rPr>
                <a:t>. . . .</a:t>
              </a:r>
              <a:r>
                <a:rPr lang="en-US" sz="3599" b="1" dirty="0">
                  <a:solidFill>
                    <a:srgbClr val="006600"/>
                  </a:solidFill>
                  <a:latin typeface="Arial" charset="0"/>
                </a:rPr>
                <a:t> ) = a + </a:t>
              </a:r>
              <a:r>
                <a:rPr lang="en-US" sz="3599" dirty="0">
                  <a:solidFill>
                    <a:srgbClr val="006600"/>
                  </a:solidFill>
                  <a:latin typeface="Arial" charset="0"/>
                </a:rPr>
                <a:t>. . . . . .</a:t>
              </a:r>
              <a:r>
                <a:rPr lang="en-US" sz="3599" b="1" dirty="0">
                  <a:solidFill>
                    <a:srgbClr val="006600"/>
                  </a:solidFill>
                  <a:latin typeface="Arial" charset="0"/>
                </a:rPr>
                <a:t> </a:t>
              </a:r>
            </a:p>
          </p:txBody>
        </p:sp>
      </p:grp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4322747" y="1896041"/>
            <a:ext cx="609600" cy="64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217">
              <a:spcBef>
                <a:spcPct val="50000"/>
              </a:spcBef>
            </a:pPr>
            <a:r>
              <a:rPr lang="en-US" sz="3599" b="1">
                <a:solidFill>
                  <a:srgbClr val="FF0000"/>
                </a:solidFill>
                <a:latin typeface="Arial" charset="0"/>
              </a:rPr>
              <a:t>0</a:t>
            </a:r>
          </a:p>
        </p:txBody>
      </p:sp>
      <p:sp>
        <p:nvSpPr>
          <p:cNvPr id="19472" name="Text Box 16"/>
          <p:cNvSpPr txBox="1">
            <a:spLocks noChangeArrowheads="1"/>
          </p:cNvSpPr>
          <p:nvPr/>
        </p:nvSpPr>
        <p:spPr bwMode="auto">
          <a:xfrm>
            <a:off x="6991791" y="1851302"/>
            <a:ext cx="609600" cy="64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217">
              <a:spcBef>
                <a:spcPct val="50000"/>
              </a:spcBef>
            </a:pPr>
            <a:r>
              <a:rPr lang="en-US" sz="3599" b="1">
                <a:solidFill>
                  <a:srgbClr val="FF0000"/>
                </a:solidFill>
                <a:latin typeface="Arial" charset="0"/>
              </a:rPr>
              <a:t>a</a:t>
            </a:r>
          </a:p>
        </p:txBody>
      </p:sp>
      <p:sp>
        <p:nvSpPr>
          <p:cNvPr id="19474" name="Text Box 18"/>
          <p:cNvSpPr txBox="1">
            <a:spLocks noChangeArrowheads="1"/>
          </p:cNvSpPr>
          <p:nvPr/>
        </p:nvSpPr>
        <p:spPr bwMode="auto">
          <a:xfrm>
            <a:off x="4216448" y="2616920"/>
            <a:ext cx="1066800" cy="64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217">
              <a:spcBef>
                <a:spcPct val="50000"/>
              </a:spcBef>
            </a:pPr>
            <a:r>
              <a:rPr lang="en-US" sz="3599" b="1" dirty="0">
                <a:solidFill>
                  <a:srgbClr val="FF0000"/>
                </a:solidFill>
                <a:latin typeface="Arial" charset="0"/>
              </a:rPr>
              <a:t>a</a:t>
            </a:r>
          </a:p>
        </p:txBody>
      </p:sp>
      <p:sp>
        <p:nvSpPr>
          <p:cNvPr id="19475" name="Text Box 19"/>
          <p:cNvSpPr txBox="1">
            <a:spLocks noChangeArrowheads="1"/>
          </p:cNvSpPr>
          <p:nvPr/>
        </p:nvSpPr>
        <p:spPr bwMode="auto">
          <a:xfrm>
            <a:off x="7446946" y="3400054"/>
            <a:ext cx="762000" cy="64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217">
              <a:spcBef>
                <a:spcPct val="50000"/>
              </a:spcBef>
            </a:pPr>
            <a:r>
              <a:rPr lang="en-US" sz="3599" b="1" dirty="0">
                <a:solidFill>
                  <a:srgbClr val="FF0000"/>
                </a:solidFill>
                <a:latin typeface="Arial" charset="0"/>
              </a:rPr>
              <a:t>2</a:t>
            </a:r>
          </a:p>
        </p:txBody>
      </p:sp>
      <p:sp>
        <p:nvSpPr>
          <p:cNvPr id="19477" name="Text Box 21"/>
          <p:cNvSpPr txBox="1">
            <a:spLocks noChangeArrowheads="1"/>
          </p:cNvSpPr>
          <p:nvPr/>
        </p:nvSpPr>
        <p:spPr bwMode="auto">
          <a:xfrm>
            <a:off x="9917641" y="3400054"/>
            <a:ext cx="1066800" cy="64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217">
              <a:spcBef>
                <a:spcPct val="50000"/>
              </a:spcBef>
            </a:pPr>
            <a:r>
              <a:rPr lang="en-US" sz="3599" b="1">
                <a:solidFill>
                  <a:srgbClr val="FF0000"/>
                </a:solidFill>
                <a:latin typeface="Arial" charset="0"/>
              </a:rPr>
              <a:t>30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C1568B-7137-4585-A1D0-AC9D76BB9C63}"/>
              </a:ext>
            </a:extLst>
          </p:cNvPr>
          <p:cNvSpPr txBox="1"/>
          <p:nvPr/>
        </p:nvSpPr>
        <p:spPr>
          <a:xfrm>
            <a:off x="2205" y="0"/>
            <a:ext cx="781251" cy="369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7"/>
            <a:r>
              <a:rPr lang="en-US">
                <a:solidFill>
                  <a:srgbClr val="C0504D">
                    <a:lumMod val="20000"/>
                    <a:lumOff val="80000"/>
                  </a:srgbClr>
                </a:solidFill>
                <a:latin typeface="UVN Bay Buom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0195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9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9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6" grpId="0" autoUpdateAnimBg="0"/>
      <p:bldP spid="19470" grpId="0" autoUpdateAnimBg="0"/>
      <p:bldP spid="19472" grpId="0" autoUpdateAnimBg="0"/>
      <p:bldP spid="19474" grpId="0" autoUpdateAnimBg="0"/>
      <p:bldP spid="19475" grpId="0" autoUpdateAnimBg="0"/>
      <p:bldP spid="19477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D699681-BBF3-4FC8-84AF-2C0CA968F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948" y="299727"/>
            <a:ext cx="7209168" cy="46959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104FEA-76E0-4025-8EC7-D9393CD42B00}"/>
              </a:ext>
            </a:extLst>
          </p:cNvPr>
          <p:cNvSpPr txBox="1"/>
          <p:nvPr/>
        </p:nvSpPr>
        <p:spPr>
          <a:xfrm>
            <a:off x="2205" y="0"/>
            <a:ext cx="781251" cy="369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7"/>
            <a:r>
              <a:rPr lang="en-US">
                <a:solidFill>
                  <a:srgbClr val="C0504D">
                    <a:lumMod val="20000"/>
                    <a:lumOff val="80000"/>
                  </a:srgbClr>
                </a:solidFill>
                <a:latin typeface="UVN Bay Buom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>
            <a:extLst>
              <a:ext uri="{FF2B5EF4-FFF2-40B4-BE49-F238E27FC236}">
                <a16:creationId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9634" y="384752"/>
            <a:ext cx="8533568" cy="488513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7533" y="1189666"/>
            <a:ext cx="4345139" cy="5648681"/>
          </a:xfrm>
          <a:prstGeom prst="rect">
            <a:avLst/>
          </a:prstGeom>
        </p:spPr>
      </p:pic>
      <p:sp>
        <p:nvSpPr>
          <p:cNvPr id="5" name="矩形 18">
            <a:extLst>
              <a:ext uri="{FF2B5EF4-FFF2-40B4-BE49-F238E27FC236}">
                <a16:creationId xmlns:a16="http://schemas.microsoft.com/office/drawing/2014/main" id="{C73B268F-5A2C-4C2E-B1A3-0353A5266A2F}"/>
              </a:ext>
            </a:extLst>
          </p:cNvPr>
          <p:cNvSpPr/>
          <p:nvPr/>
        </p:nvSpPr>
        <p:spPr>
          <a:xfrm>
            <a:off x="4364770" y="1762523"/>
            <a:ext cx="7087875" cy="25539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914217">
              <a:spcBef>
                <a:spcPct val="50000"/>
              </a:spcBef>
            </a:pPr>
            <a:r>
              <a:rPr lang="en-US" altLang="en-US" sz="3999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sz="39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3999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9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999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9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999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9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999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9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999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39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999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39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999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9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999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altLang="en-US" sz="39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999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en-US" sz="39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999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39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999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39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999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39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999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en-US" sz="39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999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altLang="en-US" sz="39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999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39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999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9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999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39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999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altLang="en-US" sz="39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5308131" y="2265247"/>
            <a:ext cx="17966264" cy="6881655"/>
            <a:chOff x="-5311565" y="2265772"/>
            <a:chExt cx="17970423" cy="688324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3121" y="2265772"/>
              <a:ext cx="6859588" cy="685958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9270" y="2289432"/>
              <a:ext cx="6859588" cy="685958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11565" y="2265772"/>
              <a:ext cx="6859588" cy="6859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504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>
            <a:extLst>
              <a:ext uri="{FF2B5EF4-FFF2-40B4-BE49-F238E27FC236}">
                <a16:creationId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303" y="384752"/>
            <a:ext cx="8533568" cy="488513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64936" y="1116977"/>
            <a:ext cx="4345139" cy="5648681"/>
          </a:xfrm>
          <a:prstGeom prst="rect">
            <a:avLst/>
          </a:prstGeom>
        </p:spPr>
      </p:pic>
      <p:sp>
        <p:nvSpPr>
          <p:cNvPr id="5" name="矩形 18">
            <a:extLst>
              <a:ext uri="{FF2B5EF4-FFF2-40B4-BE49-F238E27FC236}">
                <a16:creationId xmlns:a16="http://schemas.microsoft.com/office/drawing/2014/main" id="{C73B268F-5A2C-4C2E-B1A3-0353A5266A2F}"/>
              </a:ext>
            </a:extLst>
          </p:cNvPr>
          <p:cNvSpPr/>
          <p:nvPr/>
        </p:nvSpPr>
        <p:spPr>
          <a:xfrm>
            <a:off x="1631439" y="1596306"/>
            <a:ext cx="7087875" cy="2861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914217">
              <a:spcBef>
                <a:spcPct val="50000"/>
              </a:spcBef>
            </a:pPr>
            <a:r>
              <a:rPr lang="en-US" altLang="en-US" sz="3599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sz="35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3599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5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99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5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99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5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99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5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99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35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99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altLang="en-US" sz="35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99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hoán</a:t>
            </a:r>
            <a:r>
              <a:rPr lang="en-US" altLang="en-US" sz="35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99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5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99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altLang="en-US" sz="35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99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en-US" sz="35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599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35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99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altLang="en-US" sz="35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99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altLang="en-US" sz="35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99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5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99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5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99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altLang="en-US" sz="35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99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5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99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5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99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altLang="en-US" sz="35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99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altLang="en-US" sz="35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99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altLang="en-US" sz="35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99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35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99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5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99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altLang="en-US" sz="35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99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altLang="en-US" sz="3599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 flipH="1">
            <a:off x="-103599" y="2258673"/>
            <a:ext cx="17966264" cy="6872045"/>
            <a:chOff x="-5311565" y="2289432"/>
            <a:chExt cx="17970423" cy="687363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3121" y="2294053"/>
              <a:ext cx="6859588" cy="685958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9270" y="2289432"/>
              <a:ext cx="6859588" cy="685958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11565" y="2303480"/>
              <a:ext cx="6859588" cy="6859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725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0454709D-708D-4EC4-A3C2-F15957E30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7" b="51032" l="4915" r="476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392" b="48564"/>
          <a:stretch/>
        </p:blipFill>
        <p:spPr>
          <a:xfrm>
            <a:off x="1014073" y="-1791442"/>
            <a:ext cx="8768570" cy="701801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2071428-9424-49DC-B4A9-E7EC7E646B9D}"/>
              </a:ext>
            </a:extLst>
          </p:cNvPr>
          <p:cNvSpPr txBox="1"/>
          <p:nvPr/>
        </p:nvSpPr>
        <p:spPr>
          <a:xfrm>
            <a:off x="3824784" y="1472108"/>
            <a:ext cx="3837021" cy="106145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914217"/>
            <a:r>
              <a:rPr lang="en-US" altLang="zh-CN" sz="6299" dirty="0">
                <a:solidFill>
                  <a:prstClr val="white"/>
                </a:solidFill>
                <a:effectLst>
                  <a:glow rad="63500">
                    <a:srgbClr val="8064A2">
                      <a:satMod val="175000"/>
                      <a:alpha val="40000"/>
                    </a:srgb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KHÁM PHÁ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7A7E2-7812-41C4-A738-CC32D65839BF}"/>
              </a:ext>
            </a:extLst>
          </p:cNvPr>
          <p:cNvSpPr txBox="1"/>
          <p:nvPr/>
        </p:nvSpPr>
        <p:spPr>
          <a:xfrm>
            <a:off x="2205" y="0"/>
            <a:ext cx="781251" cy="369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7"/>
            <a:r>
              <a:rPr lang="en-US">
                <a:solidFill>
                  <a:srgbClr val="C0504D">
                    <a:lumMod val="20000"/>
                    <a:lumOff val="80000"/>
                  </a:srgbClr>
                </a:solidFill>
                <a:latin typeface="UVN Bay Buom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03768" y="103171"/>
            <a:ext cx="12187592" cy="1100024"/>
          </a:xfrm>
          <a:prstGeom prst="rect">
            <a:avLst/>
          </a:prstGeom>
          <a:noFill/>
          <a:ln>
            <a:noFill/>
          </a:ln>
        </p:spPr>
        <p:txBody>
          <a:bodyPr vert="horz" lIns="121876" tIns="60938" rIns="121876" bIns="6093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defTabSz="914217"/>
            <a:r>
              <a:rPr lang="en-US" sz="3599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3599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3599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99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599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99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599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99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99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99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599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99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599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99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599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914217"/>
            <a:r>
              <a:rPr lang="en-US" sz="3599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+ b) + c </a:t>
            </a:r>
            <a:r>
              <a:rPr lang="en-US" sz="3599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599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+ (b + c) </a:t>
            </a:r>
            <a:r>
              <a:rPr lang="en-US" sz="3599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599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99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599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99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599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03768" y="1296172"/>
          <a:ext cx="11984464" cy="42656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0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09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09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925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590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3584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</a:p>
                  </a:txBody>
                  <a:tcPr marL="121876" marR="121876" marT="60938" marB="60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b</a:t>
                      </a:r>
                    </a:p>
                  </a:txBody>
                  <a:tcPr marL="121876" marR="121876" marT="60938" marB="60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</a:p>
                  </a:txBody>
                  <a:tcPr marL="121876" marR="121876" marT="60938" marB="60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b="1" kern="1200" dirty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(a + b) + c </a:t>
                      </a:r>
                    </a:p>
                  </a:txBody>
                  <a:tcPr marL="121876" marR="121876" marT="60938" marB="60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kern="1200" dirty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 + (b + c)</a:t>
                      </a:r>
                    </a:p>
                  </a:txBody>
                  <a:tcPr marL="121876" marR="121876" marT="60938" marB="60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584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121876" marR="121876" marT="60938" marB="60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121876" marR="121876" marT="60938" marB="60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121876" marR="121876" marT="60938" marB="60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(5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+ 4) + 6 = 9 + 6 = 15</a:t>
                      </a:r>
                    </a:p>
                  </a:txBody>
                  <a:tcPr marL="121876" marR="121876" marT="60938" marB="60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+ 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 + 6) = 5 + 10 = 15</a:t>
                      </a:r>
                    </a:p>
                  </a:txBody>
                  <a:tcPr marL="121876" marR="121876" marT="60938" marB="60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698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marL="121876" marR="121876" marT="60938" marB="60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121876" marR="121876" marT="60938" marB="60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L="121876" marR="121876" marT="60938" marB="60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(35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+ 15) + 20 = 50 + 20</a:t>
                      </a:r>
                    </a:p>
                    <a:p>
                      <a:pPr algn="ctr"/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	     = 70</a:t>
                      </a:r>
                    </a:p>
                  </a:txBody>
                  <a:tcPr marL="121876" marR="121876" marT="60938" marB="60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+ 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15 + 20) = 35 + 35</a:t>
                      </a:r>
                    </a:p>
                    <a:p>
                      <a:pPr algn="ctr"/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	     = 70</a:t>
                      </a:r>
                    </a:p>
                  </a:txBody>
                  <a:tcPr marL="121876" marR="121876" marT="60938" marB="60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698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marL="121876" marR="121876" marT="60938" marB="60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</a:p>
                  </a:txBody>
                  <a:tcPr marL="121876" marR="121876" marT="60938" marB="60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51</a:t>
                      </a:r>
                    </a:p>
                  </a:txBody>
                  <a:tcPr marL="121876" marR="121876" marT="60938" marB="60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(28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+ 49) + 51 = 77 + 51</a:t>
                      </a:r>
                    </a:p>
                    <a:p>
                      <a:pPr algn="ctr"/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	     = 128</a:t>
                      </a:r>
                    </a:p>
                  </a:txBody>
                  <a:tcPr marL="121876" marR="121876" marT="60938" marB="60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+ 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49 + 51) = 28 + 100</a:t>
                      </a:r>
                    </a:p>
                    <a:p>
                      <a:pPr algn="ctr"/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	     = 128</a:t>
                      </a:r>
                    </a:p>
                  </a:txBody>
                  <a:tcPr marL="121876" marR="121876" marT="60938" marB="60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541286" y="2311804"/>
            <a:ext cx="4265657" cy="507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16322" y="2261023"/>
            <a:ext cx="4468784" cy="558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5122" y="3061988"/>
            <a:ext cx="4514948" cy="10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250127" y="3061986"/>
            <a:ext cx="4634978" cy="10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95122" y="4377693"/>
            <a:ext cx="4514948" cy="10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250127" y="4377693"/>
            <a:ext cx="4736543" cy="107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86"/>
          <a:stretch/>
        </p:blipFill>
        <p:spPr>
          <a:xfrm>
            <a:off x="2205" y="5235806"/>
            <a:ext cx="11228819" cy="162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207" y="196275"/>
            <a:ext cx="12187590" cy="1320322"/>
          </a:xfrm>
          <a:prstGeom prst="rect">
            <a:avLst/>
          </a:prstGeom>
          <a:noFill/>
          <a:ln>
            <a:noFill/>
          </a:ln>
        </p:spPr>
        <p:txBody>
          <a:bodyPr vert="horz" lIns="121876" tIns="60938" rIns="121876" bIns="60938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defTabSz="914217">
              <a:lnSpc>
                <a:spcPct val="114000"/>
              </a:lnSpc>
            </a:pPr>
            <a:r>
              <a:rPr lang="en-US" sz="3732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5399" b="1" cap="none" dirty="0" err="1">
                <a:solidFill>
                  <a:srgbClr val="E68900"/>
                </a:solidFill>
                <a:latin typeface="UTM Alexander" panose="02040603050506020204" pitchFamily="18" charset="0"/>
                <a:cs typeface="Arial" pitchFamily="34" charset="0"/>
              </a:rPr>
              <a:t>Nhận</a:t>
            </a:r>
            <a:r>
              <a:rPr lang="en-US" sz="5399" b="1" cap="none" dirty="0">
                <a:solidFill>
                  <a:srgbClr val="E68900"/>
                </a:solidFill>
                <a:latin typeface="UTM Alexander" panose="02040603050506020204" pitchFamily="18" charset="0"/>
                <a:cs typeface="Arial" pitchFamily="34" charset="0"/>
              </a:rPr>
              <a:t> </a:t>
            </a:r>
            <a:r>
              <a:rPr lang="en-US" sz="5399" b="1" cap="none" dirty="0" err="1">
                <a:solidFill>
                  <a:srgbClr val="E68900"/>
                </a:solidFill>
                <a:latin typeface="UTM Alexander" panose="02040603050506020204" pitchFamily="18" charset="0"/>
                <a:cs typeface="Arial" pitchFamily="34" charset="0"/>
              </a:rPr>
              <a:t>xét</a:t>
            </a:r>
            <a:r>
              <a:rPr lang="en-US" sz="5399" b="1" cap="none" dirty="0">
                <a:solidFill>
                  <a:srgbClr val="E68900"/>
                </a:solidFill>
                <a:latin typeface="UTM Alexander" panose="02040603050506020204" pitchFamily="18" charset="0"/>
                <a:cs typeface="Arial" pitchFamily="34" charset="0"/>
              </a:rPr>
              <a:t>:</a:t>
            </a:r>
          </a:p>
          <a:p>
            <a:pPr algn="ctr" defTabSz="914217">
              <a:lnSpc>
                <a:spcPct val="114000"/>
              </a:lnSpc>
            </a:pPr>
            <a:r>
              <a:rPr lang="en-US" sz="3732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732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2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732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2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32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 + b) + c </a:t>
            </a:r>
            <a:r>
              <a:rPr lang="en-US" sz="3732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732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2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32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+ (b + c) </a:t>
            </a:r>
            <a:r>
              <a:rPr lang="en-US" sz="3732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732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2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732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2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3732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787" y="348252"/>
            <a:ext cx="773133" cy="74500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3308781" y="2472911"/>
            <a:ext cx="5565206" cy="737549"/>
          </a:xfrm>
          <a:prstGeom prst="roundRect">
            <a:avLst/>
          </a:prstGeom>
          <a:ln w="28575">
            <a:solidFill>
              <a:srgbClr val="F28582"/>
            </a:solidFill>
          </a:ln>
        </p:spPr>
        <p:txBody>
          <a:bodyPr wrap="square">
            <a:spAutoFit/>
          </a:bodyPr>
          <a:lstStyle/>
          <a:p>
            <a:pPr algn="ctr" defTabSz="914217"/>
            <a:r>
              <a:rPr lang="en-US" sz="3732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(a + b) + c = a + (b + c)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82" b="93879" l="62464" r="93113">
                        <a14:foregroundMark x1="79292" y1="26364" x2="79195" y2="28667"/>
                        <a14:foregroundMark x1="77789" y1="35939" x2="80068" y2="42000"/>
                        <a14:foregroundMark x1="81571" y1="41879" x2="83511" y2="39879"/>
                        <a14:foregroundMark x1="88167" y1="36061" x2="87391" y2="39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98" t="8483" r="5822"/>
          <a:stretch/>
        </p:blipFill>
        <p:spPr>
          <a:xfrm flipH="1">
            <a:off x="998897" y="1771828"/>
            <a:ext cx="2420731" cy="55772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" b="96450" l="3500" r="97300">
                        <a14:foregroundMark x1="36567" y1="13200" x2="50533" y2="17300"/>
                        <a14:foregroundMark x1="42467" y1="20800" x2="46967" y2="48800"/>
                        <a14:foregroundMark x1="45467" y1="24450" x2="47433" y2="29950"/>
                        <a14:foregroundMark x1="61767" y1="27250" x2="63933" y2="27850"/>
                        <a14:foregroundMark x1="50633" y1="48800" x2="47067" y2="58600"/>
                        <a14:foregroundMark x1="67967" y1="24600" x2="67600" y2="26450"/>
                        <a14:foregroundMark x1="44633" y1="45950" x2="43967" y2="59750"/>
                        <a14:foregroundMark x1="60567" y1="81100" x2="61700" y2="82650"/>
                        <a14:foregroundMark x1="36933" y1="88450" x2="37500" y2="88550"/>
                        <a14:foregroundMark x1="36667" y1="87600" x2="36467" y2="88150"/>
                        <a14:foregroundMark x1="41533" y1="41600" x2="43800" y2="39650"/>
                        <a14:foregroundMark x1="15933" y1="14900" x2="27367" y2="29250"/>
                        <a14:foregroundMark x1="15667" y1="20250" x2="17833" y2="62400"/>
                        <a14:foregroundMark x1="22700" y1="38800" x2="27200" y2="48800"/>
                        <a14:foregroundMark x1="14433" y1="73650" x2="11833" y2="91100"/>
                        <a14:foregroundMark x1="61133" y1="83200" x2="61600" y2="83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924" y="3065220"/>
            <a:ext cx="5955657" cy="3970438"/>
          </a:xfrm>
          <a:prstGeom prst="rect">
            <a:avLst/>
          </a:prstGeom>
        </p:spPr>
      </p:pic>
      <p:pic>
        <p:nvPicPr>
          <p:cNvPr id="19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620" y="348252"/>
            <a:ext cx="773133" cy="74500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781" y="348251"/>
            <a:ext cx="773133" cy="74500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776" y="348250"/>
            <a:ext cx="773133" cy="74500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319" y="356471"/>
            <a:ext cx="773133" cy="74500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530" y="348250"/>
            <a:ext cx="773133" cy="74500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525" y="348249"/>
            <a:ext cx="773133" cy="74500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068" y="356470"/>
            <a:ext cx="773133" cy="74500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64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7" name="Google Shape;457;p41"/>
          <p:cNvGrpSpPr/>
          <p:nvPr/>
        </p:nvGrpSpPr>
        <p:grpSpPr>
          <a:xfrm>
            <a:off x="10584678" y="-939800"/>
            <a:ext cx="417021" cy="485259"/>
            <a:chOff x="5968151" y="3383296"/>
            <a:chExt cx="285840" cy="332612"/>
          </a:xfrm>
        </p:grpSpPr>
        <p:sp>
          <p:nvSpPr>
            <p:cNvPr id="458" name="Google Shape;458;p41"/>
            <p:cNvSpPr/>
            <p:nvPr/>
          </p:nvSpPr>
          <p:spPr>
            <a:xfrm>
              <a:off x="5972424" y="3468837"/>
              <a:ext cx="267815" cy="243652"/>
            </a:xfrm>
            <a:custGeom>
              <a:avLst/>
              <a:gdLst/>
              <a:ahLst/>
              <a:cxnLst/>
              <a:rect l="l" t="t" r="r" b="b"/>
              <a:pathLst>
                <a:path w="3447" h="3136" extrusionOk="0">
                  <a:moveTo>
                    <a:pt x="3302" y="0"/>
                  </a:moveTo>
                  <a:lnTo>
                    <a:pt x="1973" y="133"/>
                  </a:lnTo>
                  <a:cubicBezTo>
                    <a:pt x="832" y="244"/>
                    <a:pt x="1" y="1263"/>
                    <a:pt x="112" y="2404"/>
                  </a:cubicBezTo>
                  <a:lnTo>
                    <a:pt x="189" y="3135"/>
                  </a:lnTo>
                  <a:lnTo>
                    <a:pt x="776" y="3069"/>
                  </a:lnTo>
                  <a:cubicBezTo>
                    <a:pt x="2327" y="2925"/>
                    <a:pt x="3446" y="1540"/>
                    <a:pt x="3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41"/>
            <p:cNvSpPr/>
            <p:nvPr/>
          </p:nvSpPr>
          <p:spPr>
            <a:xfrm>
              <a:off x="5968151" y="3465030"/>
              <a:ext cx="276361" cy="250877"/>
            </a:xfrm>
            <a:custGeom>
              <a:avLst/>
              <a:gdLst/>
              <a:ahLst/>
              <a:cxnLst/>
              <a:rect l="l" t="t" r="r" b="b"/>
              <a:pathLst>
                <a:path w="3557" h="3229" extrusionOk="0">
                  <a:moveTo>
                    <a:pt x="3313" y="105"/>
                  </a:moveTo>
                  <a:lnTo>
                    <a:pt x="3313" y="105"/>
                  </a:lnTo>
                  <a:cubicBezTo>
                    <a:pt x="3435" y="1600"/>
                    <a:pt x="2338" y="2929"/>
                    <a:pt x="831" y="3073"/>
                  </a:cubicBezTo>
                  <a:lnTo>
                    <a:pt x="300" y="3129"/>
                  </a:lnTo>
                  <a:lnTo>
                    <a:pt x="233" y="2453"/>
                  </a:lnTo>
                  <a:cubicBezTo>
                    <a:pt x="111" y="1334"/>
                    <a:pt x="931" y="348"/>
                    <a:pt x="2039" y="238"/>
                  </a:cubicBezTo>
                  <a:lnTo>
                    <a:pt x="2039" y="226"/>
                  </a:lnTo>
                  <a:lnTo>
                    <a:pt x="3313" y="105"/>
                  </a:lnTo>
                  <a:close/>
                  <a:moveTo>
                    <a:pt x="3358" y="0"/>
                  </a:moveTo>
                  <a:cubicBezTo>
                    <a:pt x="3353" y="0"/>
                    <a:pt x="3349" y="2"/>
                    <a:pt x="3346" y="5"/>
                  </a:cubicBezTo>
                  <a:lnTo>
                    <a:pt x="2028" y="127"/>
                  </a:lnTo>
                  <a:cubicBezTo>
                    <a:pt x="853" y="249"/>
                    <a:pt x="0" y="1290"/>
                    <a:pt x="111" y="2453"/>
                  </a:cubicBezTo>
                  <a:lnTo>
                    <a:pt x="189" y="3184"/>
                  </a:lnTo>
                  <a:cubicBezTo>
                    <a:pt x="189" y="3217"/>
                    <a:pt x="211" y="3229"/>
                    <a:pt x="244" y="3229"/>
                  </a:cubicBezTo>
                  <a:lnTo>
                    <a:pt x="842" y="3173"/>
                  </a:lnTo>
                  <a:cubicBezTo>
                    <a:pt x="2404" y="3018"/>
                    <a:pt x="3556" y="1622"/>
                    <a:pt x="3401" y="49"/>
                  </a:cubicBezTo>
                  <a:cubicBezTo>
                    <a:pt x="3401" y="27"/>
                    <a:pt x="3401" y="16"/>
                    <a:pt x="3390" y="16"/>
                  </a:cubicBezTo>
                  <a:cubicBezTo>
                    <a:pt x="3382" y="8"/>
                    <a:pt x="3369" y="0"/>
                    <a:pt x="3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41"/>
            <p:cNvSpPr/>
            <p:nvPr/>
          </p:nvSpPr>
          <p:spPr>
            <a:xfrm>
              <a:off x="5981903" y="3383296"/>
              <a:ext cx="272088" cy="332612"/>
            </a:xfrm>
            <a:custGeom>
              <a:avLst/>
              <a:gdLst/>
              <a:ahLst/>
              <a:cxnLst/>
              <a:rect l="l" t="t" r="r" b="b"/>
              <a:pathLst>
                <a:path w="3502" h="4281" extrusionOk="0">
                  <a:moveTo>
                    <a:pt x="3069" y="0"/>
                  </a:moveTo>
                  <a:cubicBezTo>
                    <a:pt x="3055" y="0"/>
                    <a:pt x="3042" y="8"/>
                    <a:pt x="3036" y="27"/>
                  </a:cubicBezTo>
                  <a:cubicBezTo>
                    <a:pt x="3014" y="49"/>
                    <a:pt x="3014" y="71"/>
                    <a:pt x="3036" y="93"/>
                  </a:cubicBezTo>
                  <a:cubicBezTo>
                    <a:pt x="3335" y="326"/>
                    <a:pt x="3390" y="736"/>
                    <a:pt x="3169" y="1035"/>
                  </a:cubicBezTo>
                  <a:lnTo>
                    <a:pt x="3136" y="1068"/>
                  </a:lnTo>
                  <a:cubicBezTo>
                    <a:pt x="3136" y="1079"/>
                    <a:pt x="3125" y="1079"/>
                    <a:pt x="3125" y="1090"/>
                  </a:cubicBezTo>
                  <a:cubicBezTo>
                    <a:pt x="2704" y="2419"/>
                    <a:pt x="1718" y="3494"/>
                    <a:pt x="433" y="4026"/>
                  </a:cubicBezTo>
                  <a:lnTo>
                    <a:pt x="45" y="4181"/>
                  </a:lnTo>
                  <a:cubicBezTo>
                    <a:pt x="12" y="4192"/>
                    <a:pt x="1" y="4225"/>
                    <a:pt x="12" y="4258"/>
                  </a:cubicBezTo>
                  <a:cubicBezTo>
                    <a:pt x="23" y="4269"/>
                    <a:pt x="45" y="4281"/>
                    <a:pt x="67" y="4281"/>
                  </a:cubicBezTo>
                  <a:lnTo>
                    <a:pt x="78" y="4281"/>
                  </a:lnTo>
                  <a:lnTo>
                    <a:pt x="466" y="4125"/>
                  </a:lnTo>
                  <a:cubicBezTo>
                    <a:pt x="1784" y="3572"/>
                    <a:pt x="2781" y="2475"/>
                    <a:pt x="3224" y="1123"/>
                  </a:cubicBezTo>
                  <a:lnTo>
                    <a:pt x="3246" y="1090"/>
                  </a:lnTo>
                  <a:cubicBezTo>
                    <a:pt x="3501" y="758"/>
                    <a:pt x="3435" y="270"/>
                    <a:pt x="3102" y="16"/>
                  </a:cubicBezTo>
                  <a:cubicBezTo>
                    <a:pt x="3093" y="6"/>
                    <a:pt x="3080" y="0"/>
                    <a:pt x="3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1" name="Google Shape;461;p41"/>
          <p:cNvGrpSpPr/>
          <p:nvPr/>
        </p:nvGrpSpPr>
        <p:grpSpPr>
          <a:xfrm>
            <a:off x="8737600" y="168455"/>
            <a:ext cx="723875" cy="685328"/>
            <a:chOff x="5771847" y="1409894"/>
            <a:chExt cx="542906" cy="513996"/>
          </a:xfrm>
        </p:grpSpPr>
        <p:sp>
          <p:nvSpPr>
            <p:cNvPr id="462" name="Google Shape;462;p41"/>
            <p:cNvSpPr/>
            <p:nvPr/>
          </p:nvSpPr>
          <p:spPr>
            <a:xfrm>
              <a:off x="5771847" y="1434152"/>
              <a:ext cx="489707" cy="489737"/>
            </a:xfrm>
            <a:custGeom>
              <a:avLst/>
              <a:gdLst/>
              <a:ahLst/>
              <a:cxnLst/>
              <a:rect l="l" t="t" r="r" b="b"/>
              <a:pathLst>
                <a:path w="4078" h="4078" extrusionOk="0">
                  <a:moveTo>
                    <a:pt x="2039" y="1"/>
                  </a:moveTo>
                  <a:cubicBezTo>
                    <a:pt x="920" y="1"/>
                    <a:pt x="1" y="920"/>
                    <a:pt x="1" y="2039"/>
                  </a:cubicBezTo>
                  <a:cubicBezTo>
                    <a:pt x="1" y="3169"/>
                    <a:pt x="920" y="4078"/>
                    <a:pt x="2039" y="4078"/>
                  </a:cubicBezTo>
                  <a:cubicBezTo>
                    <a:pt x="3169" y="4078"/>
                    <a:pt x="4077" y="3169"/>
                    <a:pt x="4077" y="2039"/>
                  </a:cubicBezTo>
                  <a:cubicBezTo>
                    <a:pt x="4077" y="920"/>
                    <a:pt x="3169" y="1"/>
                    <a:pt x="2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63" name="Google Shape;463;p41"/>
            <p:cNvGrpSpPr/>
            <p:nvPr/>
          </p:nvGrpSpPr>
          <p:grpSpPr>
            <a:xfrm>
              <a:off x="5777130" y="1409894"/>
              <a:ext cx="537622" cy="489019"/>
              <a:chOff x="5296797" y="3494398"/>
              <a:chExt cx="347841" cy="316374"/>
            </a:xfrm>
          </p:grpSpPr>
          <p:sp>
            <p:nvSpPr>
              <p:cNvPr id="464" name="Google Shape;464;p41"/>
              <p:cNvSpPr/>
              <p:nvPr/>
            </p:nvSpPr>
            <p:spPr>
              <a:xfrm>
                <a:off x="5296797" y="3494398"/>
                <a:ext cx="347841" cy="316374"/>
              </a:xfrm>
              <a:custGeom>
                <a:avLst/>
                <a:gdLst/>
                <a:ahLst/>
                <a:cxnLst/>
                <a:rect l="l" t="t" r="r" b="b"/>
                <a:pathLst>
                  <a:path w="4477" h="4072" extrusionOk="0">
                    <a:moveTo>
                      <a:pt x="2239" y="1"/>
                    </a:moveTo>
                    <a:cubicBezTo>
                      <a:pt x="1718" y="1"/>
                      <a:pt x="1197" y="197"/>
                      <a:pt x="798" y="591"/>
                    </a:cubicBezTo>
                    <a:cubicBezTo>
                      <a:pt x="1" y="1388"/>
                      <a:pt x="1" y="2684"/>
                      <a:pt x="798" y="3482"/>
                    </a:cubicBezTo>
                    <a:cubicBezTo>
                      <a:pt x="1197" y="3875"/>
                      <a:pt x="1718" y="4072"/>
                      <a:pt x="2239" y="4072"/>
                    </a:cubicBezTo>
                    <a:cubicBezTo>
                      <a:pt x="2759" y="4072"/>
                      <a:pt x="3280" y="3875"/>
                      <a:pt x="3679" y="3482"/>
                    </a:cubicBezTo>
                    <a:cubicBezTo>
                      <a:pt x="4476" y="2684"/>
                      <a:pt x="4476" y="1388"/>
                      <a:pt x="3679" y="591"/>
                    </a:cubicBezTo>
                    <a:cubicBezTo>
                      <a:pt x="3280" y="197"/>
                      <a:pt x="2759" y="1"/>
                      <a:pt x="22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Google Shape;465;p41"/>
              <p:cNvSpPr/>
              <p:nvPr/>
            </p:nvSpPr>
            <p:spPr>
              <a:xfrm>
                <a:off x="5345900" y="3525631"/>
                <a:ext cx="249634" cy="249634"/>
              </a:xfrm>
              <a:custGeom>
                <a:avLst/>
                <a:gdLst/>
                <a:ahLst/>
                <a:cxnLst/>
                <a:rect l="l" t="t" r="r" b="b"/>
                <a:pathLst>
                  <a:path w="3213" h="3213" extrusionOk="0">
                    <a:moveTo>
                      <a:pt x="1607" y="0"/>
                    </a:moveTo>
                    <a:cubicBezTo>
                      <a:pt x="720" y="0"/>
                      <a:pt x="0" y="720"/>
                      <a:pt x="0" y="1607"/>
                    </a:cubicBezTo>
                    <a:cubicBezTo>
                      <a:pt x="0" y="2493"/>
                      <a:pt x="720" y="3213"/>
                      <a:pt x="1607" y="3213"/>
                    </a:cubicBezTo>
                    <a:cubicBezTo>
                      <a:pt x="2493" y="3213"/>
                      <a:pt x="3213" y="2493"/>
                      <a:pt x="3213" y="1607"/>
                    </a:cubicBezTo>
                    <a:cubicBezTo>
                      <a:pt x="3213" y="720"/>
                      <a:pt x="2493" y="0"/>
                      <a:pt x="16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41"/>
              <p:cNvSpPr/>
              <p:nvPr/>
            </p:nvSpPr>
            <p:spPr>
              <a:xfrm>
                <a:off x="5419010" y="3570383"/>
                <a:ext cx="95643" cy="160129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2061" extrusionOk="0">
                    <a:moveTo>
                      <a:pt x="599" y="133"/>
                    </a:moveTo>
                    <a:lnTo>
                      <a:pt x="599" y="909"/>
                    </a:lnTo>
                    <a:lnTo>
                      <a:pt x="411" y="864"/>
                    </a:lnTo>
                    <a:cubicBezTo>
                      <a:pt x="355" y="842"/>
                      <a:pt x="311" y="820"/>
                      <a:pt x="256" y="798"/>
                    </a:cubicBezTo>
                    <a:cubicBezTo>
                      <a:pt x="211" y="765"/>
                      <a:pt x="178" y="732"/>
                      <a:pt x="145" y="687"/>
                    </a:cubicBezTo>
                    <a:cubicBezTo>
                      <a:pt x="112" y="643"/>
                      <a:pt x="101" y="576"/>
                      <a:pt x="101" y="521"/>
                    </a:cubicBezTo>
                    <a:cubicBezTo>
                      <a:pt x="101" y="455"/>
                      <a:pt x="112" y="388"/>
                      <a:pt x="145" y="333"/>
                    </a:cubicBezTo>
                    <a:cubicBezTo>
                      <a:pt x="178" y="288"/>
                      <a:pt x="222" y="244"/>
                      <a:pt x="267" y="222"/>
                    </a:cubicBezTo>
                    <a:cubicBezTo>
                      <a:pt x="366" y="155"/>
                      <a:pt x="477" y="133"/>
                      <a:pt x="599" y="133"/>
                    </a:cubicBezTo>
                    <a:close/>
                    <a:moveTo>
                      <a:pt x="643" y="964"/>
                    </a:moveTo>
                    <a:cubicBezTo>
                      <a:pt x="710" y="975"/>
                      <a:pt x="765" y="997"/>
                      <a:pt x="832" y="1008"/>
                    </a:cubicBezTo>
                    <a:cubicBezTo>
                      <a:pt x="887" y="1031"/>
                      <a:pt x="942" y="1053"/>
                      <a:pt x="998" y="1075"/>
                    </a:cubicBezTo>
                    <a:cubicBezTo>
                      <a:pt x="1053" y="1108"/>
                      <a:pt x="1098" y="1141"/>
                      <a:pt x="1131" y="1197"/>
                    </a:cubicBezTo>
                    <a:cubicBezTo>
                      <a:pt x="1164" y="1252"/>
                      <a:pt x="1175" y="1319"/>
                      <a:pt x="1175" y="1396"/>
                    </a:cubicBezTo>
                    <a:cubicBezTo>
                      <a:pt x="1175" y="1518"/>
                      <a:pt x="1109" y="1640"/>
                      <a:pt x="1009" y="1706"/>
                    </a:cubicBezTo>
                    <a:cubicBezTo>
                      <a:pt x="898" y="1762"/>
                      <a:pt x="765" y="1795"/>
                      <a:pt x="643" y="1795"/>
                    </a:cubicBezTo>
                    <a:lnTo>
                      <a:pt x="643" y="964"/>
                    </a:lnTo>
                    <a:close/>
                    <a:moveTo>
                      <a:pt x="599" y="0"/>
                    </a:moveTo>
                    <a:lnTo>
                      <a:pt x="599" y="89"/>
                    </a:lnTo>
                    <a:cubicBezTo>
                      <a:pt x="466" y="89"/>
                      <a:pt x="344" y="122"/>
                      <a:pt x="233" y="189"/>
                    </a:cubicBezTo>
                    <a:cubicBezTo>
                      <a:pt x="112" y="255"/>
                      <a:pt x="45" y="388"/>
                      <a:pt x="56" y="521"/>
                    </a:cubicBezTo>
                    <a:cubicBezTo>
                      <a:pt x="56" y="588"/>
                      <a:pt x="67" y="665"/>
                      <a:pt x="101" y="720"/>
                    </a:cubicBezTo>
                    <a:cubicBezTo>
                      <a:pt x="134" y="776"/>
                      <a:pt x="178" y="809"/>
                      <a:pt x="233" y="842"/>
                    </a:cubicBezTo>
                    <a:cubicBezTo>
                      <a:pt x="289" y="876"/>
                      <a:pt x="344" y="898"/>
                      <a:pt x="411" y="920"/>
                    </a:cubicBezTo>
                    <a:lnTo>
                      <a:pt x="599" y="964"/>
                    </a:lnTo>
                    <a:lnTo>
                      <a:pt x="599" y="1806"/>
                    </a:lnTo>
                    <a:cubicBezTo>
                      <a:pt x="455" y="1806"/>
                      <a:pt x="311" y="1762"/>
                      <a:pt x="200" y="1673"/>
                    </a:cubicBezTo>
                    <a:cubicBezTo>
                      <a:pt x="89" y="1562"/>
                      <a:pt x="34" y="1407"/>
                      <a:pt x="56" y="1252"/>
                    </a:cubicBezTo>
                    <a:lnTo>
                      <a:pt x="12" y="1252"/>
                    </a:lnTo>
                    <a:cubicBezTo>
                      <a:pt x="1" y="1418"/>
                      <a:pt x="56" y="1585"/>
                      <a:pt x="178" y="1695"/>
                    </a:cubicBezTo>
                    <a:cubicBezTo>
                      <a:pt x="300" y="1795"/>
                      <a:pt x="444" y="1850"/>
                      <a:pt x="610" y="1850"/>
                    </a:cubicBezTo>
                    <a:lnTo>
                      <a:pt x="610" y="2061"/>
                    </a:lnTo>
                    <a:lnTo>
                      <a:pt x="654" y="2061"/>
                    </a:lnTo>
                    <a:lnTo>
                      <a:pt x="654" y="1850"/>
                    </a:lnTo>
                    <a:cubicBezTo>
                      <a:pt x="787" y="1850"/>
                      <a:pt x="920" y="1817"/>
                      <a:pt x="1042" y="1740"/>
                    </a:cubicBezTo>
                    <a:cubicBezTo>
                      <a:pt x="1164" y="1673"/>
                      <a:pt x="1230" y="1540"/>
                      <a:pt x="1230" y="1396"/>
                    </a:cubicBezTo>
                    <a:cubicBezTo>
                      <a:pt x="1230" y="1330"/>
                      <a:pt x="1219" y="1252"/>
                      <a:pt x="1186" y="1186"/>
                    </a:cubicBezTo>
                    <a:cubicBezTo>
                      <a:pt x="1153" y="1130"/>
                      <a:pt x="1120" y="1097"/>
                      <a:pt x="1064" y="1064"/>
                    </a:cubicBezTo>
                    <a:cubicBezTo>
                      <a:pt x="1009" y="1031"/>
                      <a:pt x="954" y="997"/>
                      <a:pt x="887" y="986"/>
                    </a:cubicBezTo>
                    <a:lnTo>
                      <a:pt x="666" y="931"/>
                    </a:lnTo>
                    <a:lnTo>
                      <a:pt x="654" y="931"/>
                    </a:lnTo>
                    <a:lnTo>
                      <a:pt x="654" y="144"/>
                    </a:lnTo>
                    <a:cubicBezTo>
                      <a:pt x="667" y="143"/>
                      <a:pt x="679" y="143"/>
                      <a:pt x="692" y="143"/>
                    </a:cubicBezTo>
                    <a:cubicBezTo>
                      <a:pt x="801" y="143"/>
                      <a:pt x="908" y="186"/>
                      <a:pt x="998" y="255"/>
                    </a:cubicBezTo>
                    <a:cubicBezTo>
                      <a:pt x="1098" y="344"/>
                      <a:pt x="1153" y="477"/>
                      <a:pt x="1142" y="610"/>
                    </a:cubicBezTo>
                    <a:lnTo>
                      <a:pt x="1186" y="610"/>
                    </a:lnTo>
                    <a:cubicBezTo>
                      <a:pt x="1197" y="455"/>
                      <a:pt x="1131" y="311"/>
                      <a:pt x="1020" y="211"/>
                    </a:cubicBezTo>
                    <a:cubicBezTo>
                      <a:pt x="921" y="141"/>
                      <a:pt x="803" y="98"/>
                      <a:pt x="684" y="98"/>
                    </a:cubicBezTo>
                    <a:cubicBezTo>
                      <a:pt x="671" y="98"/>
                      <a:pt x="657" y="99"/>
                      <a:pt x="643" y="100"/>
                    </a:cubicBezTo>
                    <a:lnTo>
                      <a:pt x="64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41"/>
              <p:cNvSpPr/>
              <p:nvPr/>
            </p:nvSpPr>
            <p:spPr>
              <a:xfrm>
                <a:off x="5413882" y="3566110"/>
                <a:ext cx="105044" cy="167899"/>
              </a:xfrm>
              <a:custGeom>
                <a:avLst/>
                <a:gdLst/>
                <a:ahLst/>
                <a:cxnLst/>
                <a:rect l="l" t="t" r="r" b="b"/>
                <a:pathLst>
                  <a:path w="1352" h="2161" extrusionOk="0">
                    <a:moveTo>
                      <a:pt x="610" y="244"/>
                    </a:moveTo>
                    <a:lnTo>
                      <a:pt x="610" y="897"/>
                    </a:lnTo>
                    <a:lnTo>
                      <a:pt x="499" y="864"/>
                    </a:lnTo>
                    <a:cubicBezTo>
                      <a:pt x="444" y="853"/>
                      <a:pt x="399" y="831"/>
                      <a:pt x="355" y="809"/>
                    </a:cubicBezTo>
                    <a:cubicBezTo>
                      <a:pt x="311" y="787"/>
                      <a:pt x="277" y="753"/>
                      <a:pt x="255" y="720"/>
                    </a:cubicBezTo>
                    <a:cubicBezTo>
                      <a:pt x="233" y="676"/>
                      <a:pt x="211" y="620"/>
                      <a:pt x="222" y="576"/>
                    </a:cubicBezTo>
                    <a:cubicBezTo>
                      <a:pt x="222" y="521"/>
                      <a:pt x="233" y="465"/>
                      <a:pt x="255" y="410"/>
                    </a:cubicBezTo>
                    <a:cubicBezTo>
                      <a:pt x="288" y="377"/>
                      <a:pt x="322" y="343"/>
                      <a:pt x="355" y="321"/>
                    </a:cubicBezTo>
                    <a:cubicBezTo>
                      <a:pt x="432" y="277"/>
                      <a:pt x="521" y="244"/>
                      <a:pt x="610" y="244"/>
                    </a:cubicBezTo>
                    <a:close/>
                    <a:moveTo>
                      <a:pt x="765" y="1097"/>
                    </a:moveTo>
                    <a:cubicBezTo>
                      <a:pt x="798" y="1108"/>
                      <a:pt x="842" y="1108"/>
                      <a:pt x="876" y="1119"/>
                    </a:cubicBezTo>
                    <a:cubicBezTo>
                      <a:pt x="931" y="1141"/>
                      <a:pt x="986" y="1163"/>
                      <a:pt x="1042" y="1185"/>
                    </a:cubicBezTo>
                    <a:cubicBezTo>
                      <a:pt x="1075" y="1207"/>
                      <a:pt x="1119" y="1241"/>
                      <a:pt x="1141" y="1285"/>
                    </a:cubicBezTo>
                    <a:cubicBezTo>
                      <a:pt x="1175" y="1329"/>
                      <a:pt x="1186" y="1396"/>
                      <a:pt x="1186" y="1451"/>
                    </a:cubicBezTo>
                    <a:cubicBezTo>
                      <a:pt x="1186" y="1562"/>
                      <a:pt x="1130" y="1662"/>
                      <a:pt x="1042" y="1717"/>
                    </a:cubicBezTo>
                    <a:cubicBezTo>
                      <a:pt x="953" y="1761"/>
                      <a:pt x="853" y="1795"/>
                      <a:pt x="765" y="1806"/>
                    </a:cubicBezTo>
                    <a:lnTo>
                      <a:pt x="765" y="1097"/>
                    </a:lnTo>
                    <a:close/>
                    <a:moveTo>
                      <a:pt x="665" y="0"/>
                    </a:moveTo>
                    <a:cubicBezTo>
                      <a:pt x="643" y="0"/>
                      <a:pt x="621" y="22"/>
                      <a:pt x="621" y="55"/>
                    </a:cubicBezTo>
                    <a:lnTo>
                      <a:pt x="621" y="89"/>
                    </a:lnTo>
                    <a:cubicBezTo>
                      <a:pt x="499" y="100"/>
                      <a:pt x="377" y="133"/>
                      <a:pt x="277" y="188"/>
                    </a:cubicBezTo>
                    <a:cubicBezTo>
                      <a:pt x="144" y="266"/>
                      <a:pt x="67" y="421"/>
                      <a:pt x="78" y="576"/>
                    </a:cubicBezTo>
                    <a:cubicBezTo>
                      <a:pt x="67" y="654"/>
                      <a:pt x="89" y="731"/>
                      <a:pt x="133" y="798"/>
                    </a:cubicBezTo>
                    <a:cubicBezTo>
                      <a:pt x="167" y="853"/>
                      <a:pt x="211" y="908"/>
                      <a:pt x="266" y="942"/>
                    </a:cubicBezTo>
                    <a:cubicBezTo>
                      <a:pt x="333" y="975"/>
                      <a:pt x="388" y="997"/>
                      <a:pt x="455" y="1019"/>
                    </a:cubicBezTo>
                    <a:lnTo>
                      <a:pt x="610" y="1063"/>
                    </a:lnTo>
                    <a:lnTo>
                      <a:pt x="610" y="1795"/>
                    </a:lnTo>
                    <a:cubicBezTo>
                      <a:pt x="499" y="1795"/>
                      <a:pt x="388" y="1750"/>
                      <a:pt x="299" y="1684"/>
                    </a:cubicBezTo>
                    <a:cubicBezTo>
                      <a:pt x="200" y="1584"/>
                      <a:pt x="155" y="1440"/>
                      <a:pt x="167" y="1307"/>
                    </a:cubicBezTo>
                    <a:cubicBezTo>
                      <a:pt x="167" y="1274"/>
                      <a:pt x="144" y="1252"/>
                      <a:pt x="111" y="1252"/>
                    </a:cubicBezTo>
                    <a:lnTo>
                      <a:pt x="67" y="1252"/>
                    </a:lnTo>
                    <a:cubicBezTo>
                      <a:pt x="56" y="1252"/>
                      <a:pt x="34" y="1263"/>
                      <a:pt x="34" y="1274"/>
                    </a:cubicBezTo>
                    <a:cubicBezTo>
                      <a:pt x="23" y="1285"/>
                      <a:pt x="11" y="1296"/>
                      <a:pt x="11" y="1307"/>
                    </a:cubicBezTo>
                    <a:cubicBezTo>
                      <a:pt x="0" y="1484"/>
                      <a:pt x="67" y="1662"/>
                      <a:pt x="200" y="1784"/>
                    </a:cubicBezTo>
                    <a:cubicBezTo>
                      <a:pt x="311" y="1883"/>
                      <a:pt x="455" y="1939"/>
                      <a:pt x="610" y="1950"/>
                    </a:cubicBezTo>
                    <a:lnTo>
                      <a:pt x="610" y="2116"/>
                    </a:lnTo>
                    <a:cubicBezTo>
                      <a:pt x="610" y="2138"/>
                      <a:pt x="632" y="2160"/>
                      <a:pt x="665" y="2160"/>
                    </a:cubicBezTo>
                    <a:lnTo>
                      <a:pt x="709" y="2160"/>
                    </a:lnTo>
                    <a:cubicBezTo>
                      <a:pt x="743" y="2160"/>
                      <a:pt x="765" y="2138"/>
                      <a:pt x="765" y="2116"/>
                    </a:cubicBezTo>
                    <a:lnTo>
                      <a:pt x="765" y="1961"/>
                    </a:lnTo>
                    <a:cubicBezTo>
                      <a:pt x="898" y="1950"/>
                      <a:pt x="1020" y="1905"/>
                      <a:pt x="1130" y="1839"/>
                    </a:cubicBezTo>
                    <a:cubicBezTo>
                      <a:pt x="1274" y="1761"/>
                      <a:pt x="1352" y="1606"/>
                      <a:pt x="1341" y="1451"/>
                    </a:cubicBezTo>
                    <a:cubicBezTo>
                      <a:pt x="1341" y="1374"/>
                      <a:pt x="1330" y="1285"/>
                      <a:pt x="1296" y="1219"/>
                    </a:cubicBezTo>
                    <a:cubicBezTo>
                      <a:pt x="1263" y="1163"/>
                      <a:pt x="1208" y="1108"/>
                      <a:pt x="1152" y="1075"/>
                    </a:cubicBezTo>
                    <a:cubicBezTo>
                      <a:pt x="1097" y="1041"/>
                      <a:pt x="1031" y="1008"/>
                      <a:pt x="964" y="997"/>
                    </a:cubicBezTo>
                    <a:cubicBezTo>
                      <a:pt x="909" y="975"/>
                      <a:pt x="831" y="964"/>
                      <a:pt x="765" y="942"/>
                    </a:cubicBezTo>
                    <a:lnTo>
                      <a:pt x="765" y="255"/>
                    </a:lnTo>
                    <a:cubicBezTo>
                      <a:pt x="864" y="255"/>
                      <a:pt x="953" y="288"/>
                      <a:pt x="1031" y="343"/>
                    </a:cubicBezTo>
                    <a:cubicBezTo>
                      <a:pt x="1119" y="432"/>
                      <a:pt x="1164" y="543"/>
                      <a:pt x="1164" y="665"/>
                    </a:cubicBezTo>
                    <a:cubicBezTo>
                      <a:pt x="1164" y="687"/>
                      <a:pt x="1186" y="709"/>
                      <a:pt x="1208" y="709"/>
                    </a:cubicBezTo>
                    <a:lnTo>
                      <a:pt x="1252" y="709"/>
                    </a:lnTo>
                    <a:cubicBezTo>
                      <a:pt x="1274" y="709"/>
                      <a:pt x="1285" y="709"/>
                      <a:pt x="1296" y="698"/>
                    </a:cubicBezTo>
                    <a:cubicBezTo>
                      <a:pt x="1308" y="687"/>
                      <a:pt x="1308" y="676"/>
                      <a:pt x="1308" y="654"/>
                    </a:cubicBezTo>
                    <a:cubicBezTo>
                      <a:pt x="1319" y="499"/>
                      <a:pt x="1252" y="343"/>
                      <a:pt x="1130" y="233"/>
                    </a:cubicBezTo>
                    <a:cubicBezTo>
                      <a:pt x="1020" y="155"/>
                      <a:pt x="898" y="111"/>
                      <a:pt x="765" y="100"/>
                    </a:cubicBezTo>
                    <a:lnTo>
                      <a:pt x="765" y="55"/>
                    </a:lnTo>
                    <a:cubicBezTo>
                      <a:pt x="765" y="22"/>
                      <a:pt x="743" y="0"/>
                      <a:pt x="7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72" name="Google Shape;472;p41"/>
          <p:cNvGrpSpPr/>
          <p:nvPr/>
        </p:nvGrpSpPr>
        <p:grpSpPr>
          <a:xfrm rot="5400000">
            <a:off x="514744" y="3693867"/>
            <a:ext cx="417021" cy="485259"/>
            <a:chOff x="5968151" y="3383296"/>
            <a:chExt cx="285840" cy="332612"/>
          </a:xfrm>
        </p:grpSpPr>
        <p:sp>
          <p:nvSpPr>
            <p:cNvPr id="473" name="Google Shape;473;p41"/>
            <p:cNvSpPr/>
            <p:nvPr/>
          </p:nvSpPr>
          <p:spPr>
            <a:xfrm>
              <a:off x="5972424" y="3468837"/>
              <a:ext cx="267815" cy="243652"/>
            </a:xfrm>
            <a:custGeom>
              <a:avLst/>
              <a:gdLst/>
              <a:ahLst/>
              <a:cxnLst/>
              <a:rect l="l" t="t" r="r" b="b"/>
              <a:pathLst>
                <a:path w="3447" h="3136" extrusionOk="0">
                  <a:moveTo>
                    <a:pt x="3302" y="0"/>
                  </a:moveTo>
                  <a:lnTo>
                    <a:pt x="1973" y="133"/>
                  </a:lnTo>
                  <a:cubicBezTo>
                    <a:pt x="832" y="244"/>
                    <a:pt x="1" y="1263"/>
                    <a:pt x="112" y="2404"/>
                  </a:cubicBezTo>
                  <a:lnTo>
                    <a:pt x="189" y="3135"/>
                  </a:lnTo>
                  <a:lnTo>
                    <a:pt x="776" y="3069"/>
                  </a:lnTo>
                  <a:cubicBezTo>
                    <a:pt x="2327" y="2925"/>
                    <a:pt x="3446" y="1540"/>
                    <a:pt x="3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41"/>
            <p:cNvSpPr/>
            <p:nvPr/>
          </p:nvSpPr>
          <p:spPr>
            <a:xfrm>
              <a:off x="5968151" y="3465030"/>
              <a:ext cx="276361" cy="250877"/>
            </a:xfrm>
            <a:custGeom>
              <a:avLst/>
              <a:gdLst/>
              <a:ahLst/>
              <a:cxnLst/>
              <a:rect l="l" t="t" r="r" b="b"/>
              <a:pathLst>
                <a:path w="3557" h="3229" extrusionOk="0">
                  <a:moveTo>
                    <a:pt x="3313" y="105"/>
                  </a:moveTo>
                  <a:lnTo>
                    <a:pt x="3313" y="105"/>
                  </a:lnTo>
                  <a:cubicBezTo>
                    <a:pt x="3435" y="1600"/>
                    <a:pt x="2338" y="2929"/>
                    <a:pt x="831" y="3073"/>
                  </a:cubicBezTo>
                  <a:lnTo>
                    <a:pt x="300" y="3129"/>
                  </a:lnTo>
                  <a:lnTo>
                    <a:pt x="233" y="2453"/>
                  </a:lnTo>
                  <a:cubicBezTo>
                    <a:pt x="111" y="1334"/>
                    <a:pt x="931" y="348"/>
                    <a:pt x="2039" y="238"/>
                  </a:cubicBezTo>
                  <a:lnTo>
                    <a:pt x="2039" y="226"/>
                  </a:lnTo>
                  <a:lnTo>
                    <a:pt x="3313" y="105"/>
                  </a:lnTo>
                  <a:close/>
                  <a:moveTo>
                    <a:pt x="3358" y="0"/>
                  </a:moveTo>
                  <a:cubicBezTo>
                    <a:pt x="3353" y="0"/>
                    <a:pt x="3349" y="2"/>
                    <a:pt x="3346" y="5"/>
                  </a:cubicBezTo>
                  <a:lnTo>
                    <a:pt x="2028" y="127"/>
                  </a:lnTo>
                  <a:cubicBezTo>
                    <a:pt x="853" y="249"/>
                    <a:pt x="0" y="1290"/>
                    <a:pt x="111" y="2453"/>
                  </a:cubicBezTo>
                  <a:lnTo>
                    <a:pt x="189" y="3184"/>
                  </a:lnTo>
                  <a:cubicBezTo>
                    <a:pt x="189" y="3217"/>
                    <a:pt x="211" y="3229"/>
                    <a:pt x="244" y="3229"/>
                  </a:cubicBezTo>
                  <a:lnTo>
                    <a:pt x="842" y="3173"/>
                  </a:lnTo>
                  <a:cubicBezTo>
                    <a:pt x="2404" y="3018"/>
                    <a:pt x="3556" y="1622"/>
                    <a:pt x="3401" y="49"/>
                  </a:cubicBezTo>
                  <a:cubicBezTo>
                    <a:pt x="3401" y="27"/>
                    <a:pt x="3401" y="16"/>
                    <a:pt x="3390" y="16"/>
                  </a:cubicBezTo>
                  <a:cubicBezTo>
                    <a:pt x="3382" y="8"/>
                    <a:pt x="3369" y="0"/>
                    <a:pt x="3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41"/>
            <p:cNvSpPr/>
            <p:nvPr/>
          </p:nvSpPr>
          <p:spPr>
            <a:xfrm>
              <a:off x="5981903" y="3383296"/>
              <a:ext cx="272088" cy="332612"/>
            </a:xfrm>
            <a:custGeom>
              <a:avLst/>
              <a:gdLst/>
              <a:ahLst/>
              <a:cxnLst/>
              <a:rect l="l" t="t" r="r" b="b"/>
              <a:pathLst>
                <a:path w="3502" h="4281" extrusionOk="0">
                  <a:moveTo>
                    <a:pt x="3069" y="0"/>
                  </a:moveTo>
                  <a:cubicBezTo>
                    <a:pt x="3055" y="0"/>
                    <a:pt x="3042" y="8"/>
                    <a:pt x="3036" y="27"/>
                  </a:cubicBezTo>
                  <a:cubicBezTo>
                    <a:pt x="3014" y="49"/>
                    <a:pt x="3014" y="71"/>
                    <a:pt x="3036" y="93"/>
                  </a:cubicBezTo>
                  <a:cubicBezTo>
                    <a:pt x="3335" y="326"/>
                    <a:pt x="3390" y="736"/>
                    <a:pt x="3169" y="1035"/>
                  </a:cubicBezTo>
                  <a:lnTo>
                    <a:pt x="3136" y="1068"/>
                  </a:lnTo>
                  <a:cubicBezTo>
                    <a:pt x="3136" y="1079"/>
                    <a:pt x="3125" y="1079"/>
                    <a:pt x="3125" y="1090"/>
                  </a:cubicBezTo>
                  <a:cubicBezTo>
                    <a:pt x="2704" y="2419"/>
                    <a:pt x="1718" y="3494"/>
                    <a:pt x="433" y="4026"/>
                  </a:cubicBezTo>
                  <a:lnTo>
                    <a:pt x="45" y="4181"/>
                  </a:lnTo>
                  <a:cubicBezTo>
                    <a:pt x="12" y="4192"/>
                    <a:pt x="1" y="4225"/>
                    <a:pt x="12" y="4258"/>
                  </a:cubicBezTo>
                  <a:cubicBezTo>
                    <a:pt x="23" y="4269"/>
                    <a:pt x="45" y="4281"/>
                    <a:pt x="67" y="4281"/>
                  </a:cubicBezTo>
                  <a:lnTo>
                    <a:pt x="78" y="4281"/>
                  </a:lnTo>
                  <a:lnTo>
                    <a:pt x="466" y="4125"/>
                  </a:lnTo>
                  <a:cubicBezTo>
                    <a:pt x="1784" y="3572"/>
                    <a:pt x="2781" y="2475"/>
                    <a:pt x="3224" y="1123"/>
                  </a:cubicBezTo>
                  <a:lnTo>
                    <a:pt x="3246" y="1090"/>
                  </a:lnTo>
                  <a:cubicBezTo>
                    <a:pt x="3501" y="758"/>
                    <a:pt x="3435" y="270"/>
                    <a:pt x="3102" y="16"/>
                  </a:cubicBezTo>
                  <a:cubicBezTo>
                    <a:pt x="3093" y="6"/>
                    <a:pt x="3080" y="0"/>
                    <a:pt x="3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625601" y="1038729"/>
            <a:ext cx="3047999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4267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 a + b )  +   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7193704" y="1036335"/>
            <a:ext cx="3081619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4267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+   ( b  + c )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349611" y="891793"/>
          <a:ext cx="9809536" cy="2306807"/>
        </p:xfrm>
        <a:graphic>
          <a:graphicData uri="http://schemas.openxmlformats.org/drawingml/2006/table">
            <a:tbl>
              <a:tblPr/>
              <a:tblGrid>
                <a:gridCol w="9809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068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519470" y="1036333"/>
            <a:ext cx="182020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=</a:t>
            </a:r>
          </a:p>
        </p:txBody>
      </p:sp>
      <p:sp>
        <p:nvSpPr>
          <p:cNvPr id="10" name="Left Brace 9"/>
          <p:cNvSpPr/>
          <p:nvPr/>
        </p:nvSpPr>
        <p:spPr>
          <a:xfrm rot="16200000">
            <a:off x="2709381" y="1072631"/>
            <a:ext cx="203201" cy="1557960"/>
          </a:xfrm>
          <a:prstGeom prst="leftBrac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E2773"/>
              </a:solidFill>
              <a:latin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25601" y="2314022"/>
            <a:ext cx="2709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tổng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hai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endParaRPr lang="en-US" sz="2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11" name="Straight Arrow Connector 110"/>
          <p:cNvCxnSpPr/>
          <p:nvPr/>
        </p:nvCxnSpPr>
        <p:spPr>
          <a:xfrm flipH="1">
            <a:off x="4911038" y="1761443"/>
            <a:ext cx="1" cy="39570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4068611" y="2295826"/>
            <a:ext cx="2709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thứ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ba</a:t>
            </a:r>
            <a:endParaRPr lang="en-US" sz="2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14" name="Straight Arrow Connector 113"/>
          <p:cNvCxnSpPr/>
          <p:nvPr/>
        </p:nvCxnSpPr>
        <p:spPr>
          <a:xfrm flipH="1">
            <a:off x="2810980" y="1977491"/>
            <a:ext cx="1" cy="39570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flipH="1">
            <a:off x="6778129" y="1706513"/>
            <a:ext cx="1" cy="39570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6027378" y="2295826"/>
            <a:ext cx="2709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thứ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nhất</a:t>
            </a:r>
            <a:endParaRPr lang="en-US" sz="2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7971809" y="2265513"/>
            <a:ext cx="2709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tổng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thứ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hai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thứ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ba</a:t>
            </a:r>
            <a:endParaRPr lang="en-US" sz="2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18" name="Straight Arrow Connector 117"/>
          <p:cNvCxnSpPr/>
          <p:nvPr/>
        </p:nvCxnSpPr>
        <p:spPr>
          <a:xfrm flipH="1">
            <a:off x="9117732" y="1907022"/>
            <a:ext cx="1" cy="39570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Left Brace 119"/>
          <p:cNvSpPr/>
          <p:nvPr/>
        </p:nvSpPr>
        <p:spPr>
          <a:xfrm rot="16200000">
            <a:off x="9019516" y="1072632"/>
            <a:ext cx="203201" cy="1557960"/>
          </a:xfrm>
          <a:prstGeom prst="leftBrac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E2773"/>
              </a:solidFill>
              <a:latin typeface="Arial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0698" y="3937000"/>
            <a:ext cx="12286103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Khi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cộng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một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tổng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hai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với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thứ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ba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, ta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thể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cộng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thứ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nhất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với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tổng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thứ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hai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và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thứ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ba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.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1715468" y="5213415"/>
            <a:ext cx="928623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Tính</a:t>
            </a:r>
            <a:r>
              <a:rPr lang="en-US" sz="3733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chất</a:t>
            </a:r>
            <a:r>
              <a:rPr lang="en-US" sz="3733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kết</a:t>
            </a:r>
            <a:r>
              <a:rPr lang="en-US" sz="3733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hợp</a:t>
            </a:r>
            <a:r>
              <a:rPr lang="en-US" sz="3733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3733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phép</a:t>
            </a:r>
            <a:r>
              <a:rPr lang="en-US" sz="3733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cộng</a:t>
            </a:r>
            <a:endParaRPr lang="en-US" sz="3733" b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26" name="Straight Arrow Connector 125"/>
          <p:cNvCxnSpPr/>
          <p:nvPr/>
        </p:nvCxnSpPr>
        <p:spPr>
          <a:xfrm rot="16200000" flipH="1">
            <a:off x="1422401" y="5387958"/>
            <a:ext cx="1" cy="39570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335120" y="316248"/>
            <a:ext cx="304701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111937" y="970309"/>
            <a:ext cx="3666193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4267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542098" y="1006109"/>
            <a:ext cx="1276310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4267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2" grpId="0"/>
      <p:bldP spid="10" grpId="0" animBg="1"/>
      <p:bldP spid="11" grpId="0"/>
      <p:bldP spid="112" grpId="0"/>
      <p:bldP spid="116" grpId="0"/>
      <p:bldP spid="117" grpId="0"/>
      <p:bldP spid="120" grpId="0" animBg="1"/>
      <p:bldP spid="15" grpId="0"/>
      <p:bldP spid="124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17784" y="598958"/>
            <a:ext cx="11171960" cy="925177"/>
          </a:xfrm>
          <a:prstGeom prst="rect">
            <a:avLst/>
          </a:prstGeom>
          <a:noFill/>
          <a:ln>
            <a:noFill/>
          </a:ln>
        </p:spPr>
        <p:txBody>
          <a:bodyPr vert="horz" lIns="121876" tIns="60938" rIns="121876" bIns="60938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defTabSz="914217">
              <a:lnSpc>
                <a:spcPct val="150000"/>
              </a:lnSpc>
            </a:pPr>
            <a:r>
              <a:rPr lang="en-US" sz="3732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732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2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sz="3732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2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732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2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3732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2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732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2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732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2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3732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5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94" y="852893"/>
            <a:ext cx="544855" cy="52503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79133" y="1605093"/>
            <a:ext cx="11836738" cy="3333687"/>
          </a:xfrm>
          <a:prstGeom prst="roundRect">
            <a:avLst/>
          </a:prstGeom>
          <a:ln w="28575">
            <a:solidFill>
              <a:srgbClr val="F28582"/>
            </a:solidFill>
          </a:ln>
        </p:spPr>
        <p:txBody>
          <a:bodyPr wrap="square">
            <a:spAutoFit/>
          </a:bodyPr>
          <a:lstStyle/>
          <a:p>
            <a:pPr algn="ctr" defTabSz="914217">
              <a:lnSpc>
                <a:spcPct val="150000"/>
              </a:lnSpc>
            </a:pPr>
            <a:r>
              <a:rPr lang="en-US" sz="43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3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3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3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3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3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3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3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3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3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3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3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3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3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3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3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3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3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3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3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3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3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3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3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3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3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3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3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813" y="866290"/>
            <a:ext cx="544855" cy="52503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06894" y="5070324"/>
            <a:ext cx="11756917" cy="1486950"/>
          </a:xfrm>
          <a:prstGeom prst="rect">
            <a:avLst/>
          </a:prstGeom>
          <a:noFill/>
          <a:ln>
            <a:noFill/>
          </a:ln>
        </p:spPr>
        <p:txBody>
          <a:bodyPr vert="horz" lIns="121876" tIns="60938" rIns="121876" bIns="60938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defTabSz="914217">
              <a:lnSpc>
                <a:spcPct val="114000"/>
              </a:lnSpc>
            </a:pPr>
            <a:r>
              <a:rPr lang="en-US" sz="3732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Ta </a:t>
            </a:r>
            <a:r>
              <a:rPr lang="en-US" sz="3732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732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2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3732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2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732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2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giá</a:t>
            </a:r>
            <a:r>
              <a:rPr lang="en-US" sz="3732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2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sz="3732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2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732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2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3732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2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3732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 + b + c </a:t>
            </a:r>
            <a:r>
              <a:rPr lang="en-US" sz="3732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3732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2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3732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 defTabSz="914217">
              <a:lnSpc>
                <a:spcPct val="114000"/>
              </a:lnSpc>
            </a:pPr>
            <a:r>
              <a:rPr lang="en-US" sz="3732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+ b + c = (a + b) + c = a + (b + c)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17913" y="5813799"/>
            <a:ext cx="2742208" cy="743475"/>
          </a:xfrm>
          <a:prstGeom prst="rect">
            <a:avLst/>
          </a:prstGeom>
          <a:solidFill>
            <a:srgbClr val="FF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60121" y="5813799"/>
            <a:ext cx="2635384" cy="743475"/>
          </a:xfrm>
          <a:prstGeom prst="rect">
            <a:avLst/>
          </a:prstGeom>
          <a:solidFill>
            <a:srgbClr val="FF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86648" y="5813799"/>
            <a:ext cx="2031265" cy="743475"/>
          </a:xfrm>
          <a:prstGeom prst="rect">
            <a:avLst/>
          </a:prstGeom>
          <a:solidFill>
            <a:srgbClr val="FF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440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S Electives Health Subject for High School - 9th Grade: Personal Finance by Slidesgo">
  <a:themeElements>
    <a:clrScheme name="Simple Light">
      <a:dk1>
        <a:srgbClr val="0E2773"/>
      </a:dk1>
      <a:lt1>
        <a:srgbClr val="1B44BF"/>
      </a:lt1>
      <a:dk2>
        <a:srgbClr val="416EF2"/>
      </a:dk2>
      <a:lt2>
        <a:srgbClr val="C4DDF2"/>
      </a:lt2>
      <a:accent1>
        <a:srgbClr val="FF596C"/>
      </a:accent1>
      <a:accent2>
        <a:srgbClr val="FCD949"/>
      </a:accent2>
      <a:accent3>
        <a:srgbClr val="FFEB9A"/>
      </a:accent3>
      <a:accent4>
        <a:srgbClr val="FFFFFF"/>
      </a:accent4>
      <a:accent5>
        <a:srgbClr val="FFFFFF"/>
      </a:accent5>
      <a:accent6>
        <a:srgbClr val="FFFFFF"/>
      </a:accent6>
      <a:hlink>
        <a:srgbClr val="1B44B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837</Words>
  <Application>Microsoft Office PowerPoint</Application>
  <PresentationFormat>Widescreen</PresentationFormat>
  <Paragraphs>127</Paragraphs>
  <Slides>24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等线</vt:lpstr>
      <vt:lpstr>Arial</vt:lpstr>
      <vt:lpstr>Calibri</vt:lpstr>
      <vt:lpstr>Impact</vt:lpstr>
      <vt:lpstr>inpin heiti</vt:lpstr>
      <vt:lpstr>ITC Avant Garde Std Bk</vt:lpstr>
      <vt:lpstr>LiHei Pro</vt:lpstr>
      <vt:lpstr>Oxanium</vt:lpstr>
      <vt:lpstr>Poppins</vt:lpstr>
      <vt:lpstr>Signika</vt:lpstr>
      <vt:lpstr>Tahoma</vt:lpstr>
      <vt:lpstr>Times New Roman</vt:lpstr>
      <vt:lpstr>UTM Alexander</vt:lpstr>
      <vt:lpstr>UTM Colossalis</vt:lpstr>
      <vt:lpstr>UTM Gradoo</vt:lpstr>
      <vt:lpstr>UTM Netmuc KT</vt:lpstr>
      <vt:lpstr>UVN Bay Buom</vt:lpstr>
      <vt:lpstr>迷你简汉真广标</vt:lpstr>
      <vt:lpstr>1_Office Theme</vt:lpstr>
      <vt:lpstr>HS Electives Health Subject for High School - 9th Grade: Personal Finance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tú nguyễn</dc:creator>
  <cp:lastModifiedBy>tú nguyễn</cp:lastModifiedBy>
  <cp:revision>1</cp:revision>
  <dcterms:created xsi:type="dcterms:W3CDTF">2021-10-20T11:35:35Z</dcterms:created>
  <dcterms:modified xsi:type="dcterms:W3CDTF">2021-10-20T11:37:16Z</dcterms:modified>
</cp:coreProperties>
</file>