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4"/>
  </p:notesMasterIdLst>
  <p:sldIdLst>
    <p:sldId id="256" r:id="rId4"/>
    <p:sldId id="257" r:id="rId5"/>
    <p:sldId id="277" r:id="rId6"/>
    <p:sldId id="318" r:id="rId7"/>
    <p:sldId id="259" r:id="rId8"/>
    <p:sldId id="300" r:id="rId9"/>
    <p:sldId id="319" r:id="rId10"/>
    <p:sldId id="320" r:id="rId11"/>
    <p:sldId id="321" r:id="rId12"/>
    <p:sldId id="322" r:id="rId13"/>
    <p:sldId id="303" r:id="rId14"/>
    <p:sldId id="323" r:id="rId15"/>
    <p:sldId id="327" r:id="rId16"/>
    <p:sldId id="325" r:id="rId17"/>
    <p:sldId id="328" r:id="rId18"/>
    <p:sldId id="330" r:id="rId19"/>
    <p:sldId id="264" r:id="rId20"/>
    <p:sldId id="278" r:id="rId21"/>
    <p:sldId id="329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9D34C-C1AA-48A3-931A-E4626E21D46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ECB90-E61F-4BAE-8546-24764B57A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8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52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7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2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18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0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84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4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3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8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921A-BF73-4EFB-9AE5-46F4DBD33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0E752-E5D3-4176-A767-477EC1CB9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F74D-DD43-453E-AC6E-EA58728AD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57504-4661-4F93-8422-191E5BA2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6235B-8176-41E8-947C-A8D9EFE8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6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FD7B-8242-4916-ABDE-96C69A26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BE555-431A-404D-96B4-E989D23E3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205C7-8BB6-419B-9772-A80060FF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A3EE3-7CD8-4F7F-83E9-794CCC99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6980B-1930-4374-B61B-A4956BA5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7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33521-B30E-4B87-9120-250D8706C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B2E47-DAE7-4D2E-A975-A8B634B43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A0A19-DFE4-4347-AFF1-D105F585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C375C-9296-4C1B-AE65-1DA6CFE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18A5-DAA5-48CA-B9EA-054B7768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9664"/>
      </p:ext>
    </p:extLst>
  </p:cSld>
  <p:clrMapOvr>
    <a:masterClrMapping/>
  </p:clrMapOvr>
  <p:transition spd="slow" advClick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84912"/>
      </p:ext>
    </p:extLst>
  </p:cSld>
  <p:clrMapOvr>
    <a:masterClrMapping/>
  </p:clrMapOvr>
  <p:transition spd="slow" advClick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58859323"/>
      </p:ext>
    </p:extLst>
  </p:cSld>
  <p:clrMapOvr>
    <a:masterClrMapping/>
  </p:clrMapOvr>
  <p:transition spd="slow" advClick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490054"/>
      </p:ext>
    </p:extLst>
  </p:cSld>
  <p:clrMapOvr>
    <a:masterClrMapping/>
  </p:clrMapOvr>
  <p:transition spd="slow" advClick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710999"/>
      </p:ext>
    </p:extLst>
  </p:cSld>
  <p:clrMapOvr>
    <a:masterClrMapping/>
  </p:clrMapOvr>
  <p:transition spd="slow" advClick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38110371"/>
      </p:ext>
    </p:extLst>
  </p:cSld>
  <p:clrMapOvr>
    <a:masterClrMapping/>
  </p:clrMapOvr>
  <p:transition spd="slow" advClick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225172"/>
      </p:ext>
    </p:extLst>
  </p:cSld>
  <p:clrMapOvr>
    <a:masterClrMapping/>
  </p:clrMapOvr>
  <p:transition spd="slow" advClick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2021/10/11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060346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3411-3FC0-4438-A1A2-4AA30D80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254-933B-4A60-9C14-AF9EE0456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C41D-9754-4E30-B2D4-9B81EDE8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4F1D0-8C0B-4BFE-AC13-8EC9307F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A9015-E613-429F-9A26-01BEDD70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55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700096"/>
      </p:ext>
    </p:extLst>
  </p:cSld>
  <p:clrMapOvr>
    <a:masterClrMapping/>
  </p:clrMapOvr>
  <p:transition spd="slow" advClick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0457537"/>
      </p:ext>
    </p:extLst>
  </p:cSld>
  <p:clrMapOvr>
    <a:masterClrMapping/>
  </p:clrMapOvr>
  <p:transition spd="slow" advClick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2E320-60CE-40FA-9DAE-D9E131D6D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80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69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7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0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44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2C8C-6C48-4065-A4D6-6FDBBE4B8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27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1C5CC-6305-4E00-926A-E5E61EE397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730-05AD-42BD-BB3E-16F317F4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23557-2081-419F-98CF-3D1C1C72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D9CC7-7609-4FA8-88B0-3607FFA6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A6413-6CE4-48DE-B2A7-A4EB7D20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C3E37-CEA5-452E-832B-998800C2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78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46561-A0D7-4762-B4D1-4DC58C8293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33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65A34-D5E7-485D-82D8-82692FD13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8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E423E-7EB0-4075-BB87-796CC8E25E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0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35DF-4022-471E-B14C-56713059D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35DF-4022-471E-B14C-56713059D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34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35DF-4022-471E-B14C-56713059D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26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35DF-4022-471E-B14C-56713059D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29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35DF-4022-471E-B14C-56713059D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5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390F1-528F-46FA-AF84-0519000CE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5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98CE1-0D59-451A-9E84-ECDF96E236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8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A9BD-752D-47E3-9C90-A4E96EB6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863BF-8F27-4E9A-B642-358C4289A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4BF89-B86D-46EF-92AA-003EFD042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D4707-0458-4AA0-B7EE-337AA73E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985C3-A6A5-45E1-8702-7E6AD1A4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1FF24-9C53-4E18-9757-0B2403F1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6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3740-68F0-4AC9-8F59-5811135579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2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19BDB-4462-4E1A-B2D4-95F74E9AFA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25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8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5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14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42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2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79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1C8C-CB84-4451-B38C-6D477EFB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3007C-EAFF-49A8-9A69-661DA7BF1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7BEBD-087E-46D0-83A3-B882734F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4E00C-2AB9-44BE-8767-995AC8D80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8DC9F-A0A6-45B1-A0A2-4127CCB48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8985C9-6E0F-4EE4-825D-2913AB9E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BB9CD-84F6-458D-9FDF-6E3DCE88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80E85-C92F-4C9A-88D4-EB2CF32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99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3FB445-7241-40C5-8915-2975F0B207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9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9B6E-263F-4964-9187-41E189D4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CFC0A-5F73-4FCE-9580-D154635B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86F98-4AE2-4ADB-83CB-3207C192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53BB2-8540-4D14-B769-0784A2C9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7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640017-79CD-4856-B94C-05FD4865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EB3FD-E04B-4AD9-A199-47175337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0ECD1-30AB-4433-AAA6-EB331CD1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7F51-2CEA-42C8-9BFB-21F20167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A37A6-5920-46B3-B0E5-D1BDBF3C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B408E-0012-46F0-B20D-D682A753B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3A155-9FC4-4FD7-BD4B-CE81C33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B27D0-6FAE-482C-BD35-FA6F3E8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3BDA-DB4E-49A5-A10D-A43F79D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0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CA6A-D900-4B45-9B98-5ADD5AD9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1F7FF-3BCC-443D-85C1-1471D4E81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3DA1B-1E89-4055-B9B4-D34ED522B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E7CBA-6807-4A3F-8E10-E96CF528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FD5B7-D8BF-4432-8204-B063F853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58A5F-6F06-4E5E-82A8-C64D5FA6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9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F686F3-D8BB-4F75-8D04-5A03D8B9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AB421-FE60-4E84-8D23-86411C37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5F0A5-39EE-44E1-BB7B-D77DD06B1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0AC15-2D8D-4A3A-88EE-5E6993A4542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54CB-E7D0-4290-81B3-10B47CB86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1F2F5-4861-4928-8A39-3C3C42D97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4C20-9EE4-429A-9273-FE3F3390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087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2A1B9C-3BF4-4A80-8DBE-EF512DD0E8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4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FBFE-10D9-4F6C-B33C-6C7DE0F9B1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BDA5B-6C28-4C78-A4A3-2EC0CAF90B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sai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997216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868838" y="3500950"/>
            <a:ext cx="1211999" cy="1116892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3" name="文本框 80"/>
          <p:cNvSpPr txBox="1"/>
          <p:nvPr/>
        </p:nvSpPr>
        <p:spPr>
          <a:xfrm>
            <a:off x="6214943" y="1321716"/>
            <a:ext cx="5462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ít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97" y="3576920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73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3" grpId="0"/>
      <p:bldP spid="41" grpId="0"/>
      <p:bldP spid="5" grpId="0" animBg="1"/>
      <p:bldP spid="42" grpId="0" animBg="1"/>
      <p:bldP spid="7" grpId="0" animBg="1"/>
      <p:bldP spid="43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242954" y="215399"/>
            <a:ext cx="1423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70858"/>
            <a:ext cx="1982551" cy="956662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121664" y="1172061"/>
            <a:ext cx="8552976" cy="5267624"/>
            <a:chOff x="1121664" y="1172061"/>
            <a:chExt cx="8552976" cy="5267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1172061"/>
              <a:ext cx="8134866" cy="5267624"/>
            </a:xfrm>
            <a:prstGeom prst="rect">
              <a:avLst/>
            </a:prstGeom>
          </p:spPr>
        </p:pic>
        <p:sp>
          <p:nvSpPr>
            <p:cNvPr id="68" name="文本框 80"/>
            <p:cNvSpPr txBox="1"/>
            <p:nvPr/>
          </p:nvSpPr>
          <p:spPr>
            <a:xfrm>
              <a:off x="1121664" y="1411491"/>
              <a:ext cx="855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5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63" y="3318258"/>
            <a:ext cx="3322954" cy="2910908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1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7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9667" y="3445873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70563" y="1479755"/>
            <a:ext cx="1304540" cy="1272012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77198" y="4876797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7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18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" y="4827105"/>
            <a:ext cx="2206943" cy="17375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" y="473753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5216696" y="1363021"/>
            <a:ext cx="990165" cy="262169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2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8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9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70851" y="3028699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07129" y="1417345"/>
            <a:ext cx="1304540" cy="1272012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920493" y="497682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15 – 3 = 12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" y="486028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4" name="Oval 73"/>
          <p:cNvSpPr/>
          <p:nvPr/>
        </p:nvSpPr>
        <p:spPr>
          <a:xfrm>
            <a:off x="6339318" y="1335521"/>
            <a:ext cx="938981" cy="281800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537055" y="2909257"/>
            <a:ext cx="938981" cy="1269981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462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74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40619" y="2519710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822836" y="2032841"/>
            <a:ext cx="1304540" cy="1272012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57" y="3545397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877" y="4253953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173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(18 + 15 + 3) : 3 = 12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" y="4965804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67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85"/>
            <a:ext cx="6830972" cy="446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743" y="1197872"/>
            <a:ext cx="5712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2498281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1594212" y="165318"/>
            <a:ext cx="343498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1723870" y="2183091"/>
            <a:ext cx="3048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5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2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6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1596171" y="3556953"/>
            <a:ext cx="321576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239" name="Group 831"/>
          <p:cNvGraphicFramePr>
            <a:graphicFrameLocks noGrp="1"/>
          </p:cNvGraphicFramePr>
          <p:nvPr>
            <p:ph/>
          </p:nvPr>
        </p:nvGraphicFramePr>
        <p:xfrm>
          <a:off x="5148548" y="616996"/>
          <a:ext cx="5099050" cy="4343402"/>
        </p:xfrm>
        <a:graphic>
          <a:graphicData uri="http://schemas.openxmlformats.org/drawingml/2006/table">
            <a:tbl>
              <a:tblPr/>
              <a:tblGrid>
                <a:gridCol w="47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237" name="Text Box 829"/>
          <p:cNvSpPr txBox="1">
            <a:spLocks noChangeArrowheads="1"/>
          </p:cNvSpPr>
          <p:nvPr/>
        </p:nvSpPr>
        <p:spPr bwMode="auto">
          <a:xfrm>
            <a:off x="6063822" y="2751340"/>
            <a:ext cx="461665" cy="2201661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38" name="Text Box 830"/>
          <p:cNvSpPr txBox="1">
            <a:spLocks noChangeArrowheads="1"/>
          </p:cNvSpPr>
          <p:nvPr/>
        </p:nvSpPr>
        <p:spPr bwMode="auto">
          <a:xfrm>
            <a:off x="7479669" y="4076702"/>
            <a:ext cx="461665" cy="876299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63" name="Text Box 855"/>
          <p:cNvSpPr txBox="1">
            <a:spLocks noChangeArrowheads="1"/>
          </p:cNvSpPr>
          <p:nvPr/>
        </p:nvSpPr>
        <p:spPr bwMode="auto">
          <a:xfrm>
            <a:off x="8869412" y="2316411"/>
            <a:ext cx="461665" cy="2617989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64" name="Text Box 856"/>
          <p:cNvSpPr txBox="1">
            <a:spLocks noChangeArrowheads="1"/>
          </p:cNvSpPr>
          <p:nvPr/>
        </p:nvSpPr>
        <p:spPr bwMode="auto">
          <a:xfrm>
            <a:off x="5794141" y="4960399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      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    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" name="Cloud 1"/>
          <p:cNvSpPr/>
          <p:nvPr/>
        </p:nvSpPr>
        <p:spPr>
          <a:xfrm>
            <a:off x="2253889" y="5365660"/>
            <a:ext cx="7391400" cy="1423417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</p:txBody>
      </p:sp>
      <p:sp>
        <p:nvSpPr>
          <p:cNvPr id="14" name="Cloud 13"/>
          <p:cNvSpPr/>
          <p:nvPr/>
        </p:nvSpPr>
        <p:spPr>
          <a:xfrm>
            <a:off x="2225314" y="5472106"/>
            <a:ext cx="7027586" cy="1191996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F7944B8-1C16-4CA2-BEB9-AAC8229E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989" y="589827"/>
            <a:ext cx="99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3D5D88B-EFBD-43D7-95FD-16300E635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442" y="4934399"/>
            <a:ext cx="12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4FCB4D-04B2-4A1A-9B24-C00C5A1F8794}"/>
              </a:ext>
            </a:extLst>
          </p:cNvPr>
          <p:cNvSpPr/>
          <p:nvPr/>
        </p:nvSpPr>
        <p:spPr>
          <a:xfrm>
            <a:off x="1561792" y="266392"/>
            <a:ext cx="419409" cy="41940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4DEAE-BEDF-4E63-870C-5A06F1E99756}"/>
              </a:ext>
            </a:extLst>
          </p:cNvPr>
          <p:cNvSpPr txBox="1"/>
          <p:nvPr/>
        </p:nvSpPr>
        <p:spPr>
          <a:xfrm>
            <a:off x="5148549" y="160461"/>
            <a:ext cx="521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CÁ TÀU THẮNG LỢI ĐÃ ĐÁNH BẮT ĐƯỢC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" grpId="0"/>
      <p:bldP spid="17429" grpId="0"/>
      <p:bldP spid="17430" grpId="0"/>
      <p:bldP spid="18237" grpId="0" animBg="1"/>
      <p:bldP spid="18238" grpId="0" animBg="1"/>
      <p:bldP spid="18263" grpId="0" animBg="1"/>
      <p:bldP spid="18264" grpId="0"/>
      <p:bldP spid="2" grpId="0" animBg="1"/>
      <p:bldP spid="2" grpId="1" animBg="1"/>
      <p:bldP spid="14" grpId="0" animBg="1"/>
      <p:bldP spid="14" grpId="1" animBg="1"/>
      <p:bldP spid="12" grpId="0"/>
      <p:bldP spid="1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28600"/>
            <a:ext cx="9144000" cy="5878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rgbClr val="2D2D8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 (tr.33)</a:t>
            </a: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4112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012641" y="2580919"/>
            <a:ext cx="700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Môn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7898C"/>
              </a:solidFill>
              <a:effectLst/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622550" y="2580919"/>
            <a:ext cx="598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7898C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7898C"/>
              </a:solidFill>
              <a:effectLst/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203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/>
                <a:cs typeface="+mn-cs"/>
              </a:rPr>
              <a:t> (tr.33)</a:t>
            </a: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063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1871" y="972269"/>
            <a:ext cx="5289845" cy="4587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468" y="2111631"/>
            <a:ext cx="2931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181"/>
      </p:ext>
    </p:extLst>
  </p:cSld>
  <p:clrMapOvr>
    <a:masterClrMapping/>
  </p:clrMapOvr>
  <p:transition spd="slow" advClick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5758" y="128789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906155" y="6101173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02682" y="6485602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68794" y="128789"/>
            <a:ext cx="1848964" cy="1411491"/>
          </a:xfrm>
          <a:prstGeom prst="rect">
            <a:avLst/>
          </a:prstGeom>
        </p:spPr>
      </p:pic>
      <p:sp>
        <p:nvSpPr>
          <p:cNvPr id="44" name="文本框 80"/>
          <p:cNvSpPr txBox="1"/>
          <p:nvPr/>
        </p:nvSpPr>
        <p:spPr>
          <a:xfrm>
            <a:off x="1452222" y="976854"/>
            <a:ext cx="984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 VẢI HOA VÀ VẢI TRẮNG ĐÃ BÁN TRONG THÁNG 9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0605" y="1357670"/>
            <a:ext cx="8785097" cy="5439858"/>
            <a:chOff x="1657731" y="1228881"/>
            <a:chExt cx="8785097" cy="543985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731" y="1434328"/>
              <a:ext cx="8785097" cy="4980864"/>
            </a:xfrm>
            <a:prstGeom prst="rect">
              <a:avLst/>
            </a:prstGeom>
          </p:spPr>
        </p:pic>
        <p:sp>
          <p:nvSpPr>
            <p:cNvPr id="45" name="文本框 80"/>
            <p:cNvSpPr txBox="1"/>
            <p:nvPr/>
          </p:nvSpPr>
          <p:spPr>
            <a:xfrm>
              <a:off x="2048255" y="1841713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文本框 80"/>
            <p:cNvSpPr txBox="1"/>
            <p:nvPr/>
          </p:nvSpPr>
          <p:spPr>
            <a:xfrm>
              <a:off x="2048255" y="3008017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文本框 80"/>
            <p:cNvSpPr txBox="1"/>
            <p:nvPr/>
          </p:nvSpPr>
          <p:spPr>
            <a:xfrm>
              <a:off x="2048255" y="42759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3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文本框 80"/>
            <p:cNvSpPr txBox="1"/>
            <p:nvPr/>
          </p:nvSpPr>
          <p:spPr>
            <a:xfrm>
              <a:off x="2048255" y="53907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4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050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54565" y="155645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828" y="122888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81587" y="1556450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3994652" y="2702932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21674" y="270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94310" y="394328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7174161" y="2681148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265760" y="518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452" y="3634312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23" y="363431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084" y="3634310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090" y="4862174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0477661" y="4013934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15" y="506808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80"/>
          <p:cNvSpPr txBox="1"/>
          <p:nvPr/>
        </p:nvSpPr>
        <p:spPr>
          <a:xfrm>
            <a:off x="9670141" y="412576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9" name="文本框 80"/>
          <p:cNvSpPr txBox="1"/>
          <p:nvPr/>
        </p:nvSpPr>
        <p:spPr>
          <a:xfrm>
            <a:off x="9507179" y="4498064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0" name="文本框 80"/>
          <p:cNvSpPr txBox="1"/>
          <p:nvPr/>
        </p:nvSpPr>
        <p:spPr>
          <a:xfrm>
            <a:off x="9791866" y="51505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1" name="文本框 80"/>
          <p:cNvSpPr txBox="1"/>
          <p:nvPr/>
        </p:nvSpPr>
        <p:spPr>
          <a:xfrm>
            <a:off x="9577576" y="554045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42954" y="215399"/>
            <a:ext cx="1423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30" y="12122"/>
            <a:ext cx="1883911" cy="102458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37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2m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1m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sai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228881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30278" y="4432213"/>
            <a:ext cx="5251573" cy="1898388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21" y="3778253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80396" y="879718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8163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400m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91002" y="3168959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411346" y="455087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sai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0412" y="3168958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47150" y="46687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11" y="253130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2829079"/>
            <a:ext cx="4341208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4627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nhất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9" y="3032451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24687" y="449944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sai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2819" y="3032450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7930" y="462816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10" y="404169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528178" y="2789121"/>
            <a:ext cx="443277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811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1182541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366529" y="998303"/>
            <a:ext cx="5575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sai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9" y="2872056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70767" y="1197419"/>
            <a:ext cx="2086621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769671" y="2035696"/>
            <a:ext cx="2936228" cy="1007995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399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661</Words>
  <Application>Microsoft Office PowerPoint</Application>
  <PresentationFormat>Widescreen</PresentationFormat>
  <Paragraphs>136</Paragraphs>
  <Slides>20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字魂59号-创粗黑</vt:lpstr>
      <vt:lpstr>Arial</vt:lpstr>
      <vt:lpstr>Calibri</vt:lpstr>
      <vt:lpstr>Calibri Light</vt:lpstr>
      <vt:lpstr>Tahoma</vt:lpstr>
      <vt:lpstr>Times New Roman</vt:lpstr>
      <vt:lpstr>UTM Edwardian</vt:lpstr>
      <vt:lpstr>VNI-Times</vt:lpstr>
      <vt:lpstr>Office Theme</vt:lpstr>
      <vt:lpstr>Office 主题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</cp:revision>
  <dcterms:created xsi:type="dcterms:W3CDTF">2021-10-11T01:32:30Z</dcterms:created>
  <dcterms:modified xsi:type="dcterms:W3CDTF">2021-10-11T01:33:36Z</dcterms:modified>
</cp:coreProperties>
</file>