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25" r:id="rId2"/>
    <p:sldId id="326" r:id="rId3"/>
    <p:sldId id="281" r:id="rId4"/>
    <p:sldId id="284" r:id="rId5"/>
    <p:sldId id="285" r:id="rId6"/>
    <p:sldId id="287" r:id="rId7"/>
    <p:sldId id="295" r:id="rId8"/>
    <p:sldId id="316" r:id="rId9"/>
    <p:sldId id="286" r:id="rId10"/>
    <p:sldId id="321" r:id="rId11"/>
    <p:sldId id="328" r:id="rId12"/>
    <p:sldId id="313" r:id="rId13"/>
    <p:sldId id="331" r:id="rId14"/>
    <p:sldId id="330" r:id="rId15"/>
    <p:sldId id="329" r:id="rId16"/>
    <p:sldId id="315" r:id="rId17"/>
    <p:sldId id="333" r:id="rId18"/>
    <p:sldId id="332" r:id="rId19"/>
    <p:sldId id="322" r:id="rId20"/>
    <p:sldId id="323" r:id="rId21"/>
    <p:sldId id="261" r:id="rId22"/>
    <p:sldId id="335" r:id="rId23"/>
    <p:sldId id="334"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20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F12E-0D6F-4D77-A628-37956619CEFC}" type="datetimeFigureOut">
              <a:rPr lang="en-US" smtClean="0"/>
              <a:t>10/17/2021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57C86-E74D-4BE1-A722-25B9ED241C06}" type="slidenum">
              <a:rPr lang="en-US" smtClean="0"/>
              <a:t>‹#›</a:t>
            </a:fld>
            <a:endParaRPr lang="en-US"/>
          </a:p>
        </p:txBody>
      </p:sp>
    </p:spTree>
    <p:extLst>
      <p:ext uri="{BB962C8B-B14F-4D97-AF65-F5344CB8AC3E}">
        <p14:creationId xmlns:p14="http://schemas.microsoft.com/office/powerpoint/2010/main" val="299245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511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818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85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819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990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8326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903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056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530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368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2576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971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FE65D7-F05F-437D-802C-E82A31C0E53D}"/>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C7A5CD2E-027C-48FF-AB94-365365584861}"/>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208673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248DA4-52B2-4715-9468-83CA630149D1}"/>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19B6CBDE-E99E-4CEE-81BE-9BE87AC84FE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16909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FD03D-8BA2-4692-BF45-EE4E1CC18CD8}"/>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3" name="TextBox 2">
            <a:extLst>
              <a:ext uri="{FF2B5EF4-FFF2-40B4-BE49-F238E27FC236}">
                <a16:creationId xmlns:a16="http://schemas.microsoft.com/office/drawing/2014/main" id="{63DDDC03-E248-4DE8-944D-AB7EF7C07403}"/>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210212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343385"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11952739" y="423057"/>
            <a:ext cx="264115"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367688" y="1"/>
            <a:ext cx="11969005"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200396" y="6557731"/>
            <a:ext cx="11474107"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8E09CBA2-2DD9-4DD6-9870-BEEADCC8B8E7}"/>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
        <p:nvSpPr>
          <p:cNvPr id="19" name="TextBox 18">
            <a:extLst>
              <a:ext uri="{FF2B5EF4-FFF2-40B4-BE49-F238E27FC236}">
                <a16:creationId xmlns:a16="http://schemas.microsoft.com/office/drawing/2014/main" id="{1CB4C5BD-9E2A-43F1-A810-65063838684D}"/>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3330606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EEB">
            <a:alpha val="10000"/>
          </a:srgbClr>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CB58E3A-C73A-4309-83F8-EA3A4B9BC92A}"/>
              </a:ext>
            </a:extLst>
          </p:cNvPr>
          <p:cNvSpPr/>
          <p:nvPr userDrawn="1"/>
        </p:nvSpPr>
        <p:spPr>
          <a:xfrm>
            <a:off x="0" y="0"/>
            <a:ext cx="12192000" cy="6858000"/>
          </a:xfrm>
          <a:prstGeom prst="rect">
            <a:avLst/>
          </a:prstGeom>
          <a:blipFill dpi="0" rotWithShape="1">
            <a:blip r:embed="rId6">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88A281DE-6C53-4979-AFBD-0AEBC2980269}"/>
              </a:ext>
            </a:extLst>
          </p:cNvPr>
          <p:cNvSpPr txBox="1"/>
          <p:nvPr userDrawn="1"/>
        </p:nvSpPr>
        <p:spPr>
          <a:xfrm>
            <a:off x="0" y="0"/>
            <a:ext cx="1150375" cy="477054"/>
          </a:xfrm>
          <a:prstGeom prst="rect">
            <a:avLst/>
          </a:prstGeom>
          <a:noFill/>
        </p:spPr>
        <p:txBody>
          <a:bodyPr wrap="square" rtlCol="0">
            <a:spAutoFit/>
          </a:bodyPr>
          <a:lstStyle/>
          <a:p>
            <a:r>
              <a:rPr lang="en-US" sz="2500" b="1" dirty="0">
                <a:solidFill>
                  <a:schemeClr val="bg1">
                    <a:lumMod val="85000"/>
                  </a:schemeClr>
                </a:solidFill>
                <a:latin typeface="#9Slide03 AllRoundGothic" panose="020B0703020202020104" pitchFamily="34" charset="0"/>
              </a:rPr>
              <a:t>KTUTS</a:t>
            </a:r>
          </a:p>
        </p:txBody>
      </p:sp>
      <p:sp>
        <p:nvSpPr>
          <p:cNvPr id="5" name="TextBox 4">
            <a:extLst>
              <a:ext uri="{FF2B5EF4-FFF2-40B4-BE49-F238E27FC236}">
                <a16:creationId xmlns:a16="http://schemas.microsoft.com/office/drawing/2014/main" id="{3356C854-BB03-46C2-BCB3-05FDD876738E}"/>
              </a:ext>
            </a:extLst>
          </p:cNvPr>
          <p:cNvSpPr txBox="1"/>
          <p:nvPr userDrawn="1"/>
        </p:nvSpPr>
        <p:spPr>
          <a:xfrm>
            <a:off x="11041625" y="6380946"/>
            <a:ext cx="1150375" cy="477054"/>
          </a:xfrm>
          <a:prstGeom prst="rect">
            <a:avLst/>
          </a:prstGeom>
          <a:noFill/>
        </p:spPr>
        <p:txBody>
          <a:bodyPr wrap="square" rtlCol="0">
            <a:spAutoFit/>
          </a:bodyPr>
          <a:lstStyle/>
          <a:p>
            <a:r>
              <a:rPr lang="en-US" sz="2500" b="1" dirty="0">
                <a:solidFill>
                  <a:schemeClr val="bg1">
                    <a:lumMod val="75000"/>
                  </a:schemeClr>
                </a:solidFill>
                <a:latin typeface="#9Slide03 AllRoundGothic" panose="020B0703020202020104" pitchFamily="34" charset="0"/>
              </a:rPr>
              <a:t>KTUTS</a:t>
            </a:r>
          </a:p>
        </p:txBody>
      </p:sp>
    </p:spTree>
    <p:extLst>
      <p:ext uri="{BB962C8B-B14F-4D97-AF65-F5344CB8AC3E}">
        <p14:creationId xmlns:p14="http://schemas.microsoft.com/office/powerpoint/2010/main" val="701007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3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24.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6.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lai">
            <a:extLst>
              <a:ext uri="{FF2B5EF4-FFF2-40B4-BE49-F238E27FC236}">
                <a16:creationId xmlns:a16="http://schemas.microsoft.com/office/drawing/2014/main" id="{E00267DA-E4AF-4344-B895-7292B7E4EDAF}"/>
              </a:ext>
            </a:extLst>
          </p:cNvPr>
          <p:cNvPicPr>
            <a:picLocks noChangeAspect="1" noChangeArrowheads="1"/>
          </p:cNvPicPr>
          <p:nvPr/>
        </p:nvPicPr>
        <p:blipFill>
          <a:blip r:embed="rId2"/>
          <a:srcRect/>
          <a:stretch>
            <a:fillRect/>
          </a:stretch>
        </p:blipFill>
        <p:spPr bwMode="auto">
          <a:xfrm>
            <a:off x="115855" y="902352"/>
            <a:ext cx="5671634" cy="4324926"/>
          </a:xfrm>
          <a:prstGeom prst="rect">
            <a:avLst/>
          </a:prstGeom>
          <a:noFill/>
          <a:ln w="9525">
            <a:noFill/>
            <a:miter lim="800000"/>
            <a:headEnd/>
            <a:tailEnd/>
          </a:ln>
        </p:spPr>
      </p:pic>
      <p:pic>
        <p:nvPicPr>
          <p:cNvPr id="3" name="Picture 3" descr="O vuong quoc Tuong Lai">
            <a:extLst>
              <a:ext uri="{FF2B5EF4-FFF2-40B4-BE49-F238E27FC236}">
                <a16:creationId xmlns:a16="http://schemas.microsoft.com/office/drawing/2014/main" id="{332959B7-4230-43D7-B03C-EB46D62A7CE3}"/>
              </a:ext>
            </a:extLst>
          </p:cNvPr>
          <p:cNvPicPr>
            <a:picLocks noChangeAspect="1" noChangeArrowheads="1"/>
          </p:cNvPicPr>
          <p:nvPr/>
        </p:nvPicPr>
        <p:blipFill>
          <a:blip r:embed="rId3"/>
          <a:srcRect/>
          <a:stretch>
            <a:fillRect/>
          </a:stretch>
        </p:blipFill>
        <p:spPr bwMode="auto">
          <a:xfrm>
            <a:off x="6096000" y="902352"/>
            <a:ext cx="5980145" cy="4324926"/>
          </a:xfrm>
          <a:prstGeom prst="rect">
            <a:avLst/>
          </a:prstGeom>
          <a:noFill/>
          <a:ln w="9525">
            <a:noFill/>
            <a:miter lim="800000"/>
            <a:headEnd/>
            <a:tailEnd/>
          </a:ln>
        </p:spPr>
      </p:pic>
    </p:spTree>
    <p:extLst>
      <p:ext uri="{BB962C8B-B14F-4D97-AF65-F5344CB8AC3E}">
        <p14:creationId xmlns:p14="http://schemas.microsoft.com/office/powerpoint/2010/main" val="1474119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83223" y="78334"/>
            <a:ext cx="10464664" cy="645563"/>
          </a:xfrm>
          <a:prstGeom prst="rect">
            <a:avLst/>
          </a:prstGeom>
          <a:noFill/>
          <a:ln w="9525">
            <a:noFill/>
            <a:miter lim="800000"/>
            <a:headEnd/>
            <a:tailEnd/>
          </a:ln>
        </p:spPr>
        <p:txBody>
          <a:bodyPr wrap="square">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863D"/>
                </a:solidFill>
                <a:effectLst/>
                <a:uLnTx/>
                <a:uFillTx/>
                <a:latin typeface="Arial"/>
                <a:ea typeface="微软雅黑"/>
                <a:cs typeface="+mn-cs"/>
              </a:rPr>
              <a:t>Tin-</a:t>
            </a:r>
            <a:r>
              <a:rPr kumimoji="0" lang="en-US" sz="3000" b="1" i="0" u="none" strike="noStrike" kern="1200" cap="none" spc="0" normalizeH="0" noProof="0" dirty="0">
                <a:ln>
                  <a:noFill/>
                </a:ln>
                <a:solidFill>
                  <a:srgbClr val="00863D"/>
                </a:solidFill>
                <a:effectLst/>
                <a:uLnTx/>
                <a:uFillTx/>
                <a:latin typeface="Arial"/>
                <a:ea typeface="微软雅黑"/>
                <a:cs typeface="+mn-cs"/>
              </a:rPr>
              <a:t> tin </a:t>
            </a:r>
            <a:r>
              <a:rPr kumimoji="0" lang="en-US" sz="3000" b="1" i="0" u="none" strike="noStrike" kern="1200" cap="none" spc="0" normalizeH="0" noProof="0" dirty="0" err="1">
                <a:ln>
                  <a:noFill/>
                </a:ln>
                <a:solidFill>
                  <a:srgbClr val="00863D"/>
                </a:solidFill>
                <a:effectLst/>
                <a:uLnTx/>
                <a:uFillTx/>
                <a:latin typeface="Arial"/>
                <a:ea typeface="微软雅黑"/>
                <a:cs typeface="+mn-cs"/>
              </a:rPr>
              <a:t>và</a:t>
            </a:r>
            <a:r>
              <a:rPr kumimoji="0" lang="en-US" sz="3000" b="1" i="0" u="none" strike="noStrike" kern="1200" cap="none" spc="0" normalizeH="0" noProof="0" dirty="0">
                <a:ln>
                  <a:noFill/>
                </a:ln>
                <a:solidFill>
                  <a:srgbClr val="00863D"/>
                </a:solidFill>
                <a:effectLst/>
                <a:uLnTx/>
                <a:uFillTx/>
                <a:latin typeface="Arial"/>
                <a:ea typeface="微软雅黑"/>
                <a:cs typeface="+mn-cs"/>
              </a:rPr>
              <a:t> Mi-tin </a:t>
            </a:r>
            <a:r>
              <a:rPr kumimoji="0" lang="en-US" sz="3000" b="1" i="0" u="none" strike="noStrike" kern="1200" cap="none" spc="0" normalizeH="0" noProof="0" dirty="0" err="1">
                <a:ln>
                  <a:noFill/>
                </a:ln>
                <a:solidFill>
                  <a:srgbClr val="00863D"/>
                </a:solidFill>
                <a:effectLst/>
                <a:uLnTx/>
                <a:uFillTx/>
                <a:latin typeface="Arial"/>
                <a:ea typeface="微软雅黑"/>
                <a:cs typeface="+mn-cs"/>
              </a:rPr>
              <a:t>đến</a:t>
            </a:r>
            <a:r>
              <a:rPr kumimoji="0" lang="en-US" sz="3000" b="1" i="0" u="none" strike="noStrike" kern="1200" cap="none" spc="0" normalizeH="0" noProof="0" dirty="0">
                <a:ln>
                  <a:noFill/>
                </a:ln>
                <a:solidFill>
                  <a:srgbClr val="00863D"/>
                </a:solidFill>
                <a:effectLst/>
                <a:uLnTx/>
                <a:uFillTx/>
                <a:latin typeface="Arial"/>
                <a:ea typeface="微软雅黑"/>
                <a:cs typeface="+mn-cs"/>
              </a:rPr>
              <a:t> </a:t>
            </a:r>
            <a:r>
              <a:rPr kumimoji="0" lang="en-US" sz="3000" b="1" i="0" u="none" strike="noStrike" kern="1200" cap="none" spc="0" normalizeH="0" noProof="0" dirty="0" err="1">
                <a:ln>
                  <a:noFill/>
                </a:ln>
                <a:solidFill>
                  <a:srgbClr val="00863D"/>
                </a:solidFill>
                <a:effectLst/>
                <a:uLnTx/>
                <a:uFillTx/>
                <a:latin typeface="Arial"/>
                <a:ea typeface="微软雅黑"/>
                <a:cs typeface="+mn-cs"/>
              </a:rPr>
              <a:t>đâu</a:t>
            </a:r>
            <a:r>
              <a:rPr kumimoji="0" lang="en-US" sz="3000" b="1" i="0" u="none" strike="noStrike" kern="1200" cap="none" spc="0" normalizeH="0" noProof="0" dirty="0">
                <a:ln>
                  <a:noFill/>
                </a:ln>
                <a:solidFill>
                  <a:srgbClr val="00863D"/>
                </a:solidFill>
                <a:effectLst/>
                <a:uLnTx/>
                <a:uFillTx/>
                <a:latin typeface="Arial"/>
                <a:ea typeface="微软雅黑"/>
                <a:cs typeface="+mn-cs"/>
              </a:rPr>
              <a:t> </a:t>
            </a:r>
            <a:r>
              <a:rPr kumimoji="0" lang="en-US" sz="3000" b="1" i="0" u="none" strike="noStrike" kern="1200" cap="none" spc="0" normalizeH="0" noProof="0" dirty="0" err="1">
                <a:ln>
                  <a:noFill/>
                </a:ln>
                <a:solidFill>
                  <a:srgbClr val="00863D"/>
                </a:solidFill>
                <a:effectLst/>
                <a:uLnTx/>
                <a:uFillTx/>
                <a:latin typeface="Arial"/>
                <a:ea typeface="微软雅黑"/>
                <a:cs typeface="+mn-cs"/>
              </a:rPr>
              <a:t>và</a:t>
            </a:r>
            <a:r>
              <a:rPr kumimoji="0" lang="en-US" sz="3000" b="1" i="0" u="none" strike="noStrike" kern="1200" cap="none" spc="0" normalizeH="0" noProof="0" dirty="0">
                <a:ln>
                  <a:noFill/>
                </a:ln>
                <a:solidFill>
                  <a:srgbClr val="00863D"/>
                </a:solidFill>
                <a:effectLst/>
                <a:uLnTx/>
                <a:uFillTx/>
                <a:latin typeface="Arial"/>
                <a:ea typeface="微软雅黑"/>
                <a:cs typeface="+mn-cs"/>
              </a:rPr>
              <a:t> </a:t>
            </a:r>
            <a:r>
              <a:rPr kumimoji="0" lang="en-US" sz="3000" b="1" i="0" u="none" strike="noStrike" kern="1200" cap="none" spc="0" normalizeH="0" noProof="0" dirty="0" err="1">
                <a:ln>
                  <a:noFill/>
                </a:ln>
                <a:solidFill>
                  <a:srgbClr val="00863D"/>
                </a:solidFill>
                <a:effectLst/>
                <a:uLnTx/>
                <a:uFillTx/>
                <a:latin typeface="Arial"/>
                <a:ea typeface="微软雅黑"/>
                <a:cs typeface="+mn-cs"/>
              </a:rPr>
              <a:t>gặp</a:t>
            </a:r>
            <a:r>
              <a:rPr kumimoji="0" lang="en-US" sz="3000" b="1" i="0" u="none" strike="noStrike" kern="1200" cap="none" spc="0" normalizeH="0" noProof="0" dirty="0">
                <a:ln>
                  <a:noFill/>
                </a:ln>
                <a:solidFill>
                  <a:srgbClr val="00863D"/>
                </a:solidFill>
                <a:effectLst/>
                <a:uLnTx/>
                <a:uFillTx/>
                <a:latin typeface="Arial"/>
                <a:ea typeface="微软雅黑"/>
                <a:cs typeface="+mn-cs"/>
              </a:rPr>
              <a:t> </a:t>
            </a:r>
            <a:r>
              <a:rPr kumimoji="0" lang="en-US" sz="3000" b="1" i="0" u="none" strike="noStrike" kern="1200" cap="none" spc="0" normalizeH="0" noProof="0" dirty="0" err="1">
                <a:ln>
                  <a:noFill/>
                </a:ln>
                <a:solidFill>
                  <a:srgbClr val="00863D"/>
                </a:solidFill>
                <a:effectLst/>
                <a:uLnTx/>
                <a:uFillTx/>
                <a:latin typeface="Arial"/>
                <a:ea typeface="微软雅黑"/>
                <a:cs typeface="+mn-cs"/>
              </a:rPr>
              <a:t>những</a:t>
            </a:r>
            <a:r>
              <a:rPr kumimoji="0" lang="en-US" sz="3000" b="1" i="0" u="none" strike="noStrike" kern="1200" cap="none" spc="0" normalizeH="0" noProof="0" dirty="0">
                <a:ln>
                  <a:noFill/>
                </a:ln>
                <a:solidFill>
                  <a:srgbClr val="00863D"/>
                </a:solidFill>
                <a:effectLst/>
                <a:uLnTx/>
                <a:uFillTx/>
                <a:latin typeface="Arial"/>
                <a:ea typeface="微软雅黑"/>
                <a:cs typeface="+mn-cs"/>
              </a:rPr>
              <a:t> ai?</a:t>
            </a:r>
            <a:endParaRPr kumimoji="0" lang="en-US" sz="3000" b="1" i="0" u="none" strike="noStrike" kern="1200" cap="none" spc="0" normalizeH="0" baseline="0" noProof="0" dirty="0">
              <a:ln>
                <a:noFill/>
              </a:ln>
              <a:solidFill>
                <a:srgbClr val="00863D"/>
              </a:solidFill>
              <a:effectLst/>
              <a:uLnTx/>
              <a:uFillTx/>
              <a:latin typeface="Arial"/>
              <a:ea typeface="微软雅黑"/>
              <a:cs typeface="+mn-cs"/>
            </a:endParaRPr>
          </a:p>
        </p:txBody>
      </p:sp>
      <p:pic>
        <p:nvPicPr>
          <p:cNvPr id="11" name="Picture 10">
            <a:extLst>
              <a:ext uri="{FF2B5EF4-FFF2-40B4-BE49-F238E27FC236}">
                <a16:creationId xmlns:a16="http://schemas.microsoft.com/office/drawing/2014/main"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3422582" y="2790214"/>
                <a:ext cx="6970636" cy="1627177"/>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Tin – tin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và</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Mi- tin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đến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Vương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Quốc</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Tương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Lai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và</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trò</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chuyện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với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những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nhỏ</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sắp</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ra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đời</a:t>
                </a:r>
                <a:endParaRPr kumimoji="0" lang="vi-VN" sz="30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Tree>
    <p:extLst>
      <p:ext uri="{BB962C8B-B14F-4D97-AF65-F5344CB8AC3E}">
        <p14:creationId xmlns:p14="http://schemas.microsoft.com/office/powerpoint/2010/main" val="330618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79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29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34" dur="2000" fill="hold"/>
                                        <p:tgtEl>
                                          <p:spTgt spid="20"/>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2355272" y="84972"/>
            <a:ext cx="7961746" cy="986446"/>
          </a:xfrm>
          <a:prstGeom prst="rect">
            <a:avLst/>
          </a:prstGeom>
          <a:noFill/>
          <a:ln w="9525">
            <a:noFill/>
            <a:miter lim="800000"/>
            <a:headEnd/>
            <a:tailEnd/>
          </a:ln>
        </p:spPr>
        <p:txBody>
          <a:bodyPr wrap="square">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863D"/>
                </a:solidFill>
                <a:effectLst/>
                <a:uLnTx/>
                <a:uFillTx/>
                <a:latin typeface="Arial"/>
                <a:ea typeface="微软雅黑"/>
                <a:cs typeface="+mn-cs"/>
              </a:rPr>
              <a:t>Vì</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noProof="0" dirty="0" err="1">
                <a:ln>
                  <a:noFill/>
                </a:ln>
                <a:solidFill>
                  <a:srgbClr val="00863D"/>
                </a:solidFill>
                <a:effectLst/>
                <a:uLnTx/>
                <a:uFillTx/>
                <a:latin typeface="Arial"/>
                <a:ea typeface="微软雅黑"/>
                <a:cs typeface="+mn-cs"/>
              </a:rPr>
              <a:t>sao</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baseline="0" noProof="0" dirty="0">
                <a:ln>
                  <a:noFill/>
                </a:ln>
                <a:solidFill>
                  <a:srgbClr val="00863D"/>
                </a:solidFill>
                <a:effectLst/>
                <a:uLnTx/>
                <a:uFillTx/>
                <a:latin typeface="Arial"/>
                <a:ea typeface="微软雅黑"/>
                <a:cs typeface="+mn-cs"/>
              </a:rPr>
              <a:t>Tin-</a:t>
            </a:r>
            <a:r>
              <a:rPr kumimoji="0" lang="en-US" sz="3200" b="1" i="0" u="none" strike="noStrike" kern="1200" cap="none" spc="0" normalizeH="0" noProof="0" dirty="0">
                <a:ln>
                  <a:noFill/>
                </a:ln>
                <a:solidFill>
                  <a:srgbClr val="00863D"/>
                </a:solidFill>
                <a:effectLst/>
                <a:uLnTx/>
                <a:uFillTx/>
                <a:latin typeface="Arial"/>
                <a:ea typeface="微软雅黑"/>
                <a:cs typeface="+mn-cs"/>
              </a:rPr>
              <a:t> tin </a:t>
            </a:r>
            <a:r>
              <a:rPr kumimoji="0" lang="en-US" sz="3200" b="1" i="0" u="none" strike="noStrike" kern="1200" cap="none" spc="0" normalizeH="0" noProof="0" dirty="0" err="1">
                <a:ln>
                  <a:noFill/>
                </a:ln>
                <a:solidFill>
                  <a:srgbClr val="00863D"/>
                </a:solidFill>
                <a:effectLst/>
                <a:uLnTx/>
                <a:uFillTx/>
                <a:latin typeface="Arial"/>
                <a:ea typeface="微软雅黑"/>
                <a:cs typeface="+mn-cs"/>
              </a:rPr>
              <a:t>và</a:t>
            </a:r>
            <a:r>
              <a:rPr kumimoji="0" lang="en-US" sz="3200" b="1" i="0" u="none" strike="noStrike" kern="1200" cap="none" spc="0" normalizeH="0" noProof="0" dirty="0">
                <a:ln>
                  <a:noFill/>
                </a:ln>
                <a:solidFill>
                  <a:srgbClr val="00863D"/>
                </a:solidFill>
                <a:effectLst/>
                <a:uLnTx/>
                <a:uFillTx/>
                <a:latin typeface="Arial"/>
                <a:ea typeface="微软雅黑"/>
                <a:cs typeface="+mn-cs"/>
              </a:rPr>
              <a:t> Mi-tin </a:t>
            </a:r>
            <a:r>
              <a:rPr kumimoji="0" lang="en-US" sz="3200" b="1" i="0" u="none" strike="noStrike" kern="1200" cap="none" spc="0" normalizeH="0" noProof="0" dirty="0" err="1">
                <a:ln>
                  <a:noFill/>
                </a:ln>
                <a:solidFill>
                  <a:srgbClr val="00863D"/>
                </a:solidFill>
                <a:effectLst/>
                <a:uLnTx/>
                <a:uFillTx/>
                <a:latin typeface="Arial"/>
                <a:ea typeface="微软雅黑"/>
                <a:cs typeface="+mn-cs"/>
              </a:rPr>
              <a:t>lại</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noProof="0" dirty="0" err="1">
                <a:ln>
                  <a:noFill/>
                </a:ln>
                <a:solidFill>
                  <a:srgbClr val="00863D"/>
                </a:solidFill>
                <a:effectLst/>
                <a:uLnTx/>
                <a:uFillTx/>
                <a:latin typeface="Arial"/>
                <a:ea typeface="微软雅黑"/>
                <a:cs typeface="+mn-cs"/>
              </a:rPr>
              <a:t>ghé</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noProof="0" dirty="0" err="1">
                <a:ln>
                  <a:noFill/>
                </a:ln>
                <a:solidFill>
                  <a:srgbClr val="00863D"/>
                </a:solidFill>
                <a:effectLst/>
                <a:uLnTx/>
                <a:uFillTx/>
                <a:latin typeface="Arial"/>
                <a:ea typeface="微软雅黑"/>
                <a:cs typeface="+mn-cs"/>
              </a:rPr>
              <a:t>thăm</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noProof="0" dirty="0" err="1">
                <a:ln>
                  <a:noFill/>
                </a:ln>
                <a:solidFill>
                  <a:srgbClr val="00863D"/>
                </a:solidFill>
                <a:effectLst/>
                <a:uLnTx/>
                <a:uFillTx/>
                <a:latin typeface="Arial"/>
                <a:ea typeface="微软雅黑"/>
                <a:cs typeface="+mn-cs"/>
              </a:rPr>
              <a:t>Vương</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noProof="0" dirty="0" err="1">
                <a:ln>
                  <a:noFill/>
                </a:ln>
                <a:solidFill>
                  <a:srgbClr val="00863D"/>
                </a:solidFill>
                <a:effectLst/>
                <a:uLnTx/>
                <a:uFillTx/>
                <a:latin typeface="Arial"/>
                <a:ea typeface="微软雅黑"/>
                <a:cs typeface="+mn-cs"/>
              </a:rPr>
              <a:t>quốc</a:t>
            </a:r>
            <a:r>
              <a:rPr kumimoji="0" lang="en-US" sz="3200" b="1" i="0" u="none" strike="noStrike" kern="1200" cap="none" spc="0" normalizeH="0" noProof="0" dirty="0">
                <a:ln>
                  <a:noFill/>
                </a:ln>
                <a:solidFill>
                  <a:srgbClr val="00863D"/>
                </a:solidFill>
                <a:effectLst/>
                <a:uLnTx/>
                <a:uFillTx/>
                <a:latin typeface="Arial"/>
                <a:ea typeface="微软雅黑"/>
                <a:cs typeface="+mn-cs"/>
              </a:rPr>
              <a:t> </a:t>
            </a:r>
            <a:r>
              <a:rPr kumimoji="0" lang="en-US" sz="3200" b="1" i="0" u="none" strike="noStrike" kern="1200" cap="none" spc="0" normalizeH="0" noProof="0" dirty="0" err="1">
                <a:ln>
                  <a:noFill/>
                </a:ln>
                <a:solidFill>
                  <a:srgbClr val="00863D"/>
                </a:solidFill>
                <a:effectLst/>
                <a:uLnTx/>
                <a:uFillTx/>
                <a:latin typeface="Arial"/>
                <a:ea typeface="微软雅黑"/>
                <a:cs typeface="+mn-cs"/>
              </a:rPr>
              <a:t>Tương</a:t>
            </a:r>
            <a:r>
              <a:rPr kumimoji="0" lang="en-US" sz="3200" b="1" i="0" u="none" strike="noStrike" kern="1200" cap="none" spc="0" normalizeH="0" noProof="0" dirty="0">
                <a:ln>
                  <a:noFill/>
                </a:ln>
                <a:solidFill>
                  <a:srgbClr val="00863D"/>
                </a:solidFill>
                <a:effectLst/>
                <a:uLnTx/>
                <a:uFillTx/>
                <a:latin typeface="Arial"/>
                <a:ea typeface="微软雅黑"/>
                <a:cs typeface="+mn-cs"/>
              </a:rPr>
              <a:t> Lai?</a:t>
            </a:r>
            <a:endParaRPr kumimoji="0" lang="en-US" sz="3200" b="1" i="0" u="none" strike="noStrike" kern="1200" cap="none" spc="0" normalizeH="0" baseline="0" noProof="0" dirty="0">
              <a:ln>
                <a:noFill/>
              </a:ln>
              <a:solidFill>
                <a:srgbClr val="00863D"/>
              </a:solidFill>
              <a:effectLst/>
              <a:uLnTx/>
              <a:uFillTx/>
              <a:latin typeface="Arial"/>
              <a:ea typeface="微软雅黑"/>
              <a:cs typeface="+mn-cs"/>
            </a:endParaRPr>
          </a:p>
        </p:txBody>
      </p:sp>
      <p:pic>
        <p:nvPicPr>
          <p:cNvPr id="11" name="Picture 10">
            <a:extLst>
              <a:ext uri="{FF2B5EF4-FFF2-40B4-BE49-F238E27FC236}">
                <a16:creationId xmlns:a16="http://schemas.microsoft.com/office/drawing/2014/main"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3725108" y="2823721"/>
                <a:ext cx="6970636" cy="2153475"/>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lang="en-US" sz="3000" dirty="0" err="1">
                    <a:solidFill>
                      <a:srgbClr val="000000"/>
                    </a:solidFill>
                    <a:latin typeface="Arial"/>
                    <a:ea typeface="微软雅黑"/>
                  </a:rPr>
                  <a:t>Tìm</a:t>
                </a:r>
                <a:r>
                  <a:rPr lang="en-US" sz="3000" dirty="0">
                    <a:solidFill>
                      <a:srgbClr val="000000"/>
                    </a:solidFill>
                    <a:latin typeface="Arial"/>
                    <a:ea typeface="微软雅黑"/>
                  </a:rPr>
                  <a:t> con </a:t>
                </a:r>
                <a:r>
                  <a:rPr lang="en-US" sz="3000" dirty="0" err="1">
                    <a:solidFill>
                      <a:srgbClr val="000000"/>
                    </a:solidFill>
                    <a:latin typeface="Arial"/>
                    <a:ea typeface="微软雅黑"/>
                  </a:rPr>
                  <a:t>chim</a:t>
                </a:r>
                <a:r>
                  <a:rPr lang="en-US" sz="3000" dirty="0">
                    <a:solidFill>
                      <a:srgbClr val="000000"/>
                    </a:solidFill>
                    <a:latin typeface="Arial"/>
                    <a:ea typeface="微软雅黑"/>
                  </a:rPr>
                  <a:t> </a:t>
                </a:r>
                <a:r>
                  <a:rPr lang="en-US" sz="3000" dirty="0" err="1">
                    <a:solidFill>
                      <a:srgbClr val="000000"/>
                    </a:solidFill>
                    <a:latin typeface="Arial"/>
                    <a:ea typeface="微软雅黑"/>
                  </a:rPr>
                  <a:t>xanh</a:t>
                </a:r>
                <a:r>
                  <a:rPr lang="en-US" sz="3000" dirty="0">
                    <a:solidFill>
                      <a:srgbClr val="000000"/>
                    </a:solidFill>
                    <a:latin typeface="Arial"/>
                    <a:ea typeface="微软雅黑"/>
                  </a:rPr>
                  <a:t> </a:t>
                </a:r>
                <a:r>
                  <a:rPr lang="en-US" sz="3000" dirty="0" err="1">
                    <a:solidFill>
                      <a:srgbClr val="000000"/>
                    </a:solidFill>
                    <a:latin typeface="Arial"/>
                    <a:ea typeface="微软雅黑"/>
                  </a:rPr>
                  <a:t>về</a:t>
                </a:r>
                <a:r>
                  <a:rPr lang="en-US" sz="3000" dirty="0">
                    <a:solidFill>
                      <a:srgbClr val="000000"/>
                    </a:solidFill>
                    <a:latin typeface="Arial"/>
                    <a:ea typeface="微软雅黑"/>
                  </a:rPr>
                  <a:t> </a:t>
                </a:r>
                <a:r>
                  <a:rPr lang="en-US" sz="3000" dirty="0" err="1">
                    <a:solidFill>
                      <a:srgbClr val="000000"/>
                    </a:solidFill>
                    <a:latin typeface="Arial"/>
                    <a:ea typeface="微软雅黑"/>
                  </a:rPr>
                  <a:t>chữa</a:t>
                </a:r>
                <a:r>
                  <a:rPr lang="en-US" sz="3000" dirty="0">
                    <a:solidFill>
                      <a:srgbClr val="000000"/>
                    </a:solidFill>
                    <a:latin typeface="Arial"/>
                    <a:ea typeface="微软雅黑"/>
                  </a:rPr>
                  <a:t> </a:t>
                </a:r>
                <a:r>
                  <a:rPr lang="en-US" sz="3000" dirty="0" err="1">
                    <a:solidFill>
                      <a:srgbClr val="000000"/>
                    </a:solidFill>
                    <a:latin typeface="Arial"/>
                    <a:ea typeface="微软雅黑"/>
                  </a:rPr>
                  <a:t>bệnh</a:t>
                </a:r>
                <a:r>
                  <a:rPr lang="en-US" sz="3000" dirty="0">
                    <a:solidFill>
                      <a:srgbClr val="000000"/>
                    </a:solidFill>
                    <a:latin typeface="Arial"/>
                    <a:ea typeface="微软雅黑"/>
                  </a:rPr>
                  <a:t> </a:t>
                </a:r>
                <a:r>
                  <a:rPr lang="en-US" sz="3000" dirty="0" err="1">
                    <a:solidFill>
                      <a:srgbClr val="000000"/>
                    </a:solidFill>
                    <a:latin typeface="Arial"/>
                    <a:ea typeface="微软雅黑"/>
                  </a:rPr>
                  <a:t>cho</a:t>
                </a:r>
                <a:r>
                  <a:rPr lang="en-US" sz="3000" dirty="0">
                    <a:solidFill>
                      <a:srgbClr val="000000"/>
                    </a:solidFill>
                    <a:latin typeface="Arial"/>
                    <a:ea typeface="微软雅黑"/>
                  </a:rPr>
                  <a:t> </a:t>
                </a:r>
                <a:r>
                  <a:rPr lang="en-US" sz="3000" dirty="0" err="1">
                    <a:solidFill>
                      <a:srgbClr val="000000"/>
                    </a:solidFill>
                    <a:latin typeface="Arial"/>
                    <a:ea typeface="微软雅黑"/>
                  </a:rPr>
                  <a:t>bạn</a:t>
                </a:r>
                <a:r>
                  <a:rPr lang="en-US" sz="3000" dirty="0">
                    <a:solidFill>
                      <a:srgbClr val="000000"/>
                    </a:solidFill>
                    <a:latin typeface="Arial"/>
                    <a:ea typeface="微软雅黑"/>
                  </a:rPr>
                  <a:t> hang </a:t>
                </a:r>
                <a:r>
                  <a:rPr lang="en-US" sz="3000" dirty="0" err="1">
                    <a:solidFill>
                      <a:srgbClr val="000000"/>
                    </a:solidFill>
                    <a:latin typeface="Arial"/>
                    <a:ea typeface="微软雅黑"/>
                  </a:rPr>
                  <a:t>xóm</a:t>
                </a:r>
                <a:r>
                  <a:rPr lang="en-US" sz="3000" dirty="0">
                    <a:solidFill>
                      <a:srgbClr val="000000"/>
                    </a:solidFill>
                    <a:latin typeface="Arial"/>
                    <a:ea typeface="微软雅黑"/>
                  </a:rPr>
                  <a:t>. </a:t>
                </a:r>
                <a:r>
                  <a:rPr lang="en-US" sz="3000" dirty="0" err="1">
                    <a:solidFill>
                      <a:srgbClr val="000000"/>
                    </a:solidFill>
                    <a:latin typeface="Arial"/>
                    <a:ea typeface="微软雅黑"/>
                  </a:rPr>
                  <a:t>Trên</a:t>
                </a:r>
                <a:r>
                  <a:rPr lang="en-US" sz="3000" dirty="0">
                    <a:solidFill>
                      <a:srgbClr val="000000"/>
                    </a:solidFill>
                    <a:latin typeface="Arial"/>
                    <a:ea typeface="微软雅黑"/>
                  </a:rPr>
                  <a:t> </a:t>
                </a:r>
                <a:r>
                  <a:rPr lang="en-US" sz="3000" dirty="0" err="1">
                    <a:solidFill>
                      <a:srgbClr val="000000"/>
                    </a:solidFill>
                    <a:latin typeface="Arial"/>
                    <a:ea typeface="微软雅黑"/>
                  </a:rPr>
                  <a:t>đường</a:t>
                </a:r>
                <a:r>
                  <a:rPr lang="en-US" sz="3000" dirty="0">
                    <a:solidFill>
                      <a:srgbClr val="000000"/>
                    </a:solidFill>
                    <a:latin typeface="Arial"/>
                    <a:ea typeface="微软雅黑"/>
                  </a:rPr>
                  <a:t> </a:t>
                </a:r>
                <a:r>
                  <a:rPr lang="en-US" sz="3000" dirty="0" err="1">
                    <a:solidFill>
                      <a:srgbClr val="000000"/>
                    </a:solidFill>
                    <a:latin typeface="Arial"/>
                    <a:ea typeface="微软雅黑"/>
                  </a:rPr>
                  <a:t>đi</a:t>
                </a:r>
                <a:r>
                  <a:rPr lang="en-US" sz="3000" dirty="0">
                    <a:solidFill>
                      <a:srgbClr val="000000"/>
                    </a:solidFill>
                    <a:latin typeface="Arial"/>
                    <a:ea typeface="微软雅黑"/>
                  </a:rPr>
                  <a:t> </a:t>
                </a:r>
                <a:r>
                  <a:rPr lang="en-US" sz="3000" dirty="0" err="1">
                    <a:solidFill>
                      <a:srgbClr val="000000"/>
                    </a:solidFill>
                    <a:latin typeface="Arial"/>
                    <a:ea typeface="微软雅黑"/>
                  </a:rPr>
                  <a:t>hai</a:t>
                </a:r>
                <a:r>
                  <a:rPr lang="en-US" sz="3000" dirty="0">
                    <a:solidFill>
                      <a:srgbClr val="000000"/>
                    </a:solidFill>
                    <a:latin typeface="Arial"/>
                    <a:ea typeface="微软雅黑"/>
                  </a:rPr>
                  <a:t> </a:t>
                </a:r>
                <a:r>
                  <a:rPr lang="en-US" sz="3000" dirty="0" err="1">
                    <a:solidFill>
                      <a:srgbClr val="000000"/>
                    </a:solidFill>
                    <a:latin typeface="Arial"/>
                    <a:ea typeface="微软雅黑"/>
                  </a:rPr>
                  <a:t>bạn</a:t>
                </a:r>
                <a:r>
                  <a:rPr lang="en-US" sz="3000" dirty="0">
                    <a:solidFill>
                      <a:srgbClr val="000000"/>
                    </a:solidFill>
                    <a:latin typeface="Arial"/>
                    <a:ea typeface="微软雅黑"/>
                  </a:rPr>
                  <a:t> </a:t>
                </a:r>
                <a:r>
                  <a:rPr lang="en-US" sz="3000" dirty="0" err="1">
                    <a:solidFill>
                      <a:srgbClr val="000000"/>
                    </a:solidFill>
                    <a:latin typeface="Arial"/>
                    <a:ea typeface="微软雅黑"/>
                  </a:rPr>
                  <a:t>ghé</a:t>
                </a:r>
                <a:r>
                  <a:rPr lang="en-US" sz="3000" dirty="0">
                    <a:solidFill>
                      <a:srgbClr val="000000"/>
                    </a:solidFill>
                    <a:latin typeface="Arial"/>
                    <a:ea typeface="微软雅黑"/>
                  </a:rPr>
                  <a:t> </a:t>
                </a:r>
                <a:r>
                  <a:rPr lang="en-US" sz="3000" dirty="0" err="1">
                    <a:solidFill>
                      <a:srgbClr val="000000"/>
                    </a:solidFill>
                    <a:latin typeface="Arial"/>
                    <a:ea typeface="微软雅黑"/>
                  </a:rPr>
                  <a:t>thăm</a:t>
                </a:r>
                <a:r>
                  <a:rPr lang="en-US" sz="3000" dirty="0">
                    <a:solidFill>
                      <a:srgbClr val="000000"/>
                    </a:solidFill>
                    <a:latin typeface="Arial"/>
                    <a:ea typeface="微软雅黑"/>
                  </a:rPr>
                  <a:t> </a:t>
                </a:r>
                <a:r>
                  <a:rPr lang="en-US" sz="3000" dirty="0" err="1">
                    <a:solidFill>
                      <a:srgbClr val="000000"/>
                    </a:solidFill>
                    <a:latin typeface="Arial"/>
                    <a:ea typeface="微软雅黑"/>
                  </a:rPr>
                  <a:t>nhiều</a:t>
                </a:r>
                <a:r>
                  <a:rPr lang="en-US" sz="3000" dirty="0">
                    <a:solidFill>
                      <a:srgbClr val="000000"/>
                    </a:solidFill>
                    <a:latin typeface="Arial"/>
                    <a:ea typeface="微软雅黑"/>
                  </a:rPr>
                  <a:t> </a:t>
                </a:r>
                <a:r>
                  <a:rPr lang="en-US" sz="3000" dirty="0" err="1">
                    <a:solidFill>
                      <a:srgbClr val="000000"/>
                    </a:solidFill>
                    <a:latin typeface="Arial"/>
                    <a:ea typeface="微软雅黑"/>
                  </a:rPr>
                  <a:t>xứ</a:t>
                </a:r>
                <a:r>
                  <a:rPr lang="en-US" sz="3000" dirty="0">
                    <a:solidFill>
                      <a:srgbClr val="000000"/>
                    </a:solidFill>
                    <a:latin typeface="Arial"/>
                    <a:ea typeface="微软雅黑"/>
                  </a:rPr>
                  <a:t> </a:t>
                </a:r>
                <a:r>
                  <a:rPr lang="en-US" sz="3000" dirty="0" err="1">
                    <a:solidFill>
                      <a:srgbClr val="000000"/>
                    </a:solidFill>
                    <a:latin typeface="Arial"/>
                    <a:ea typeface="微软雅黑"/>
                  </a:rPr>
                  <a:t>sở</a:t>
                </a:r>
                <a:r>
                  <a:rPr lang="en-US" sz="3000" dirty="0">
                    <a:solidFill>
                      <a:srgbClr val="000000"/>
                    </a:solidFill>
                    <a:latin typeface="Arial"/>
                    <a:ea typeface="微软雅黑"/>
                  </a:rPr>
                  <a:t> </a:t>
                </a:r>
                <a:r>
                  <a:rPr lang="en-US" sz="3000" dirty="0" err="1">
                    <a:solidFill>
                      <a:srgbClr val="000000"/>
                    </a:solidFill>
                    <a:latin typeface="Arial"/>
                    <a:ea typeface="微软雅黑"/>
                  </a:rPr>
                  <a:t>và</a:t>
                </a:r>
                <a:r>
                  <a:rPr lang="en-US" sz="3000" dirty="0">
                    <a:solidFill>
                      <a:srgbClr val="000000"/>
                    </a:solidFill>
                    <a:latin typeface="Arial"/>
                    <a:ea typeface="微软雅黑"/>
                  </a:rPr>
                  <a:t> </a:t>
                </a:r>
                <a:r>
                  <a:rPr lang="en-US" sz="3000" dirty="0" err="1">
                    <a:solidFill>
                      <a:srgbClr val="000000"/>
                    </a:solidFill>
                    <a:latin typeface="Arial"/>
                    <a:ea typeface="微软雅黑"/>
                  </a:rPr>
                  <a:t>Vương</a:t>
                </a:r>
                <a:r>
                  <a:rPr lang="en-US" sz="3000" dirty="0">
                    <a:solidFill>
                      <a:srgbClr val="000000"/>
                    </a:solidFill>
                    <a:latin typeface="Arial"/>
                    <a:ea typeface="微软雅黑"/>
                  </a:rPr>
                  <a:t> </a:t>
                </a:r>
                <a:r>
                  <a:rPr lang="en-US" sz="3000" dirty="0" err="1">
                    <a:solidFill>
                      <a:srgbClr val="000000"/>
                    </a:solidFill>
                    <a:latin typeface="Arial"/>
                    <a:ea typeface="微软雅黑"/>
                  </a:rPr>
                  <a:t>quốc</a:t>
                </a:r>
                <a:r>
                  <a:rPr lang="en-US" sz="3000" dirty="0">
                    <a:solidFill>
                      <a:srgbClr val="000000"/>
                    </a:solidFill>
                    <a:latin typeface="Arial"/>
                    <a:ea typeface="微软雅黑"/>
                  </a:rPr>
                  <a:t> </a:t>
                </a:r>
                <a:r>
                  <a:rPr lang="en-US" sz="3000" dirty="0" err="1">
                    <a:solidFill>
                      <a:srgbClr val="000000"/>
                    </a:solidFill>
                    <a:latin typeface="Arial"/>
                    <a:ea typeface="微软雅黑"/>
                  </a:rPr>
                  <a:t>Tương</a:t>
                </a:r>
                <a:r>
                  <a:rPr lang="en-US" sz="3000" dirty="0">
                    <a:solidFill>
                      <a:srgbClr val="000000"/>
                    </a:solidFill>
                    <a:latin typeface="Arial"/>
                    <a:ea typeface="微软雅黑"/>
                  </a:rPr>
                  <a:t> Lai </a:t>
                </a:r>
                <a:r>
                  <a:rPr lang="en-US" sz="3000" dirty="0" err="1">
                    <a:solidFill>
                      <a:srgbClr val="000000"/>
                    </a:solidFill>
                    <a:latin typeface="Arial"/>
                    <a:ea typeface="微软雅黑"/>
                  </a:rPr>
                  <a:t>là</a:t>
                </a:r>
                <a:r>
                  <a:rPr lang="en-US" sz="3000" dirty="0">
                    <a:solidFill>
                      <a:srgbClr val="000000"/>
                    </a:solidFill>
                    <a:latin typeface="Arial"/>
                    <a:ea typeface="微软雅黑"/>
                  </a:rPr>
                  <a:t> </a:t>
                </a:r>
                <a:r>
                  <a:rPr lang="en-US" sz="3000" dirty="0" err="1">
                    <a:solidFill>
                      <a:srgbClr val="000000"/>
                    </a:solidFill>
                    <a:latin typeface="Arial"/>
                    <a:ea typeface="微软雅黑"/>
                  </a:rPr>
                  <a:t>một</a:t>
                </a:r>
                <a:r>
                  <a:rPr lang="en-US" sz="3000" dirty="0">
                    <a:solidFill>
                      <a:srgbClr val="000000"/>
                    </a:solidFill>
                    <a:latin typeface="Arial"/>
                    <a:ea typeface="微软雅黑"/>
                  </a:rPr>
                  <a:t> </a:t>
                </a:r>
                <a:r>
                  <a:rPr lang="en-US" sz="3000" dirty="0" err="1">
                    <a:solidFill>
                      <a:srgbClr val="000000"/>
                    </a:solidFill>
                    <a:latin typeface="Arial"/>
                    <a:ea typeface="微软雅黑"/>
                  </a:rPr>
                  <a:t>trong</a:t>
                </a:r>
                <a:r>
                  <a:rPr lang="en-US" sz="3000" dirty="0">
                    <a:solidFill>
                      <a:srgbClr val="000000"/>
                    </a:solidFill>
                    <a:latin typeface="Arial"/>
                    <a:ea typeface="微软雅黑"/>
                  </a:rPr>
                  <a:t> </a:t>
                </a:r>
                <a:r>
                  <a:rPr lang="en-US" sz="3000" dirty="0" err="1">
                    <a:solidFill>
                      <a:srgbClr val="000000"/>
                    </a:solidFill>
                    <a:latin typeface="Arial"/>
                    <a:ea typeface="微软雅黑"/>
                  </a:rPr>
                  <a:t>số</a:t>
                </a:r>
                <a:r>
                  <a:rPr lang="en-US" sz="3000" dirty="0">
                    <a:solidFill>
                      <a:srgbClr val="000000"/>
                    </a:solidFill>
                    <a:latin typeface="Arial"/>
                    <a:ea typeface="微软雅黑"/>
                  </a:rPr>
                  <a:t> </a:t>
                </a:r>
                <a:r>
                  <a:rPr lang="en-US" sz="3000" dirty="0" err="1">
                    <a:solidFill>
                      <a:srgbClr val="000000"/>
                    </a:solidFill>
                    <a:latin typeface="Arial"/>
                    <a:ea typeface="微软雅黑"/>
                  </a:rPr>
                  <a:t>đó</a:t>
                </a:r>
                <a:r>
                  <a:rPr lang="en-US" sz="3000" dirty="0">
                    <a:solidFill>
                      <a:srgbClr val="000000"/>
                    </a:solidFill>
                    <a:latin typeface="Arial"/>
                    <a:ea typeface="微软雅黑"/>
                  </a:rPr>
                  <a:t>.</a:t>
                </a:r>
                <a:endParaRPr kumimoji="0" lang="vi-VN" sz="30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Tree>
    <p:extLst>
      <p:ext uri="{BB962C8B-B14F-4D97-AF65-F5344CB8AC3E}">
        <p14:creationId xmlns:p14="http://schemas.microsoft.com/office/powerpoint/2010/main" val="2933973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221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71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34" dur="2000" fill="hold"/>
                                        <p:tgtEl>
                                          <p:spTgt spid="20"/>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1219199" y="249785"/>
            <a:ext cx="10464664" cy="356416"/>
          </a:xfrm>
          <a:prstGeom prst="rect">
            <a:avLst/>
          </a:prstGeom>
          <a:noFill/>
          <a:ln w="9525">
            <a:noFill/>
            <a:miter lim="800000"/>
            <a:headEnd/>
            <a:tailEnd/>
          </a:ln>
        </p:spPr>
        <p:txBody>
          <a:bodyPr wrap="square">
            <a:prstTxWarp prst="textArchDown">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Vì</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sao</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nơi</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đó</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có</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tên</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là</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Vương</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quốc</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A50021"/>
                </a:solidFill>
                <a:effectLst/>
                <a:uLnTx/>
                <a:uFillTx/>
                <a:latin typeface="Arial"/>
                <a:ea typeface="微软雅黑"/>
                <a:cs typeface="+mn-cs"/>
              </a:rPr>
              <a:t>Tương</a:t>
            </a:r>
            <a:r>
              <a:rPr kumimoji="0" lang="en-US" sz="3500" b="1" i="0" u="none" strike="noStrike" kern="1200" cap="none" spc="0" normalizeH="0" baseline="0" noProof="0" dirty="0">
                <a:ln>
                  <a:noFill/>
                </a:ln>
                <a:solidFill>
                  <a:srgbClr val="A50021"/>
                </a:solidFill>
                <a:effectLst/>
                <a:uLnTx/>
                <a:uFillTx/>
                <a:latin typeface="Arial"/>
                <a:ea typeface="微软雅黑"/>
                <a:cs typeface="+mn-cs"/>
              </a:rPr>
              <a:t> Lai?</a:t>
            </a:r>
          </a:p>
        </p:txBody>
      </p:sp>
      <p:grpSp>
        <p:nvGrpSpPr>
          <p:cNvPr id="28" name="Group 27">
            <a:extLst>
              <a:ext uri="{FF2B5EF4-FFF2-40B4-BE49-F238E27FC236}">
                <a16:creationId xmlns:a16="http://schemas.microsoft.com/office/drawing/2014/main" id="{2A84E929-2781-4A0A-BF87-33AD2DFE7CC1}"/>
              </a:ext>
            </a:extLst>
          </p:cNvPr>
          <p:cNvGrpSpPr/>
          <p:nvPr/>
        </p:nvGrpSpPr>
        <p:grpSpPr>
          <a:xfrm>
            <a:off x="8858250" y="1230761"/>
            <a:ext cx="13331745" cy="7538376"/>
            <a:chOff x="8858250" y="1002161"/>
            <a:chExt cx="13331745" cy="7538376"/>
          </a:xfrm>
        </p:grpSpPr>
        <p:grpSp>
          <p:nvGrpSpPr>
            <p:cNvPr id="11" name="Group 10">
              <a:extLst>
                <a:ext uri="{FF2B5EF4-FFF2-40B4-BE49-F238E27FC236}">
                  <a16:creationId xmlns:a16="http://schemas.microsoft.com/office/drawing/2014/main" id="{C7860799-F194-44F0-BC4C-08840EFC2812}"/>
                </a:ext>
              </a:extLst>
            </p:cNvPr>
            <p:cNvGrpSpPr/>
            <p:nvPr/>
          </p:nvGrpSpPr>
          <p:grpSpPr>
            <a:xfrm>
              <a:off x="8858250" y="1874663"/>
              <a:ext cx="13331745" cy="6665874"/>
              <a:chOff x="704850" y="873541"/>
              <a:chExt cx="13331745" cy="6665874"/>
            </a:xfrm>
          </p:grpSpPr>
          <p:pic>
            <p:nvPicPr>
              <p:cNvPr id="10" name="Picture 9">
                <a:extLst>
                  <a:ext uri="{FF2B5EF4-FFF2-40B4-BE49-F238E27FC236}">
                    <a16:creationId xmlns:a16="http://schemas.microsoft.com/office/drawing/2014/main" id="{C8773D32-5950-4B0B-8065-D994F59E26F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0" y="873541"/>
                <a:ext cx="13331745" cy="6665874"/>
              </a:xfrm>
              <a:prstGeom prst="rect">
                <a:avLst/>
              </a:prstGeom>
            </p:spPr>
          </p:pic>
          <p:sp>
            <p:nvSpPr>
              <p:cNvPr id="27" name="Text Box 8">
                <a:extLst>
                  <a:ext uri="{FF2B5EF4-FFF2-40B4-BE49-F238E27FC236}">
                    <a16:creationId xmlns:a16="http://schemas.microsoft.com/office/drawing/2014/main" id="{9EC8A2DC-4DC5-49D4-8903-DCE45DFD176E}"/>
                  </a:ext>
                </a:extLst>
              </p:cNvPr>
              <p:cNvSpPr txBox="1">
                <a:spLocks noChangeArrowheads="1"/>
              </p:cNvSpPr>
              <p:nvPr/>
            </p:nvSpPr>
            <p:spPr bwMode="auto">
              <a:xfrm>
                <a:off x="3320913" y="2179757"/>
                <a:ext cx="7994787" cy="3862596"/>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Vì</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những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nhỏ</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sống</a:t>
                </a:r>
                <a:endParaRPr kumimoji="0" lang="en-US" sz="30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trong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vương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quốc</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này</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hiện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nay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vẫn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chưa</a:t>
                </a:r>
                <a:endParaRPr kumimoji="0" lang="en-US" sz="30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ra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đời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các</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chưa</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sống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ở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thế</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giới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hiện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tại</a:t>
                </a:r>
                <a:endParaRPr kumimoji="0" lang="en-US" sz="30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của</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chúng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Vì</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các</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nhỏ</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chưa</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ra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đời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ôm</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hoài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bão</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ước</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mơ</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khi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nào</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ra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đời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các</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sẽ</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làm</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nhiều</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điều</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kì</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lạ</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chưa</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từng</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thấy</a:t>
                </a:r>
                <a:endParaRPr kumimoji="0" lang="en-US" sz="3000" b="0" i="0" u="none" strike="noStrike" kern="1200" cap="none" spc="0" normalizeH="0" baseline="0" noProof="0" dirty="0">
                  <a:ln>
                    <a:noFill/>
                  </a:ln>
                  <a:solidFill>
                    <a:srgbClr val="000000"/>
                  </a:solidFill>
                  <a:effectLst/>
                  <a:uLnTx/>
                  <a:uFillTx/>
                  <a:latin typeface="Arial"/>
                  <a:ea typeface="微软雅黑"/>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trên</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trái</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000" b="0" i="0" u="none" strike="noStrike" kern="1200" cap="none" spc="0" normalizeH="0" baseline="0" noProof="0" dirty="0" err="1">
                    <a:ln>
                      <a:noFill/>
                    </a:ln>
                    <a:solidFill>
                      <a:srgbClr val="000000"/>
                    </a:solidFill>
                    <a:effectLst/>
                    <a:uLnTx/>
                    <a:uFillTx/>
                    <a:latin typeface="Arial"/>
                    <a:ea typeface="微软雅黑"/>
                    <a:cs typeface="+mn-cs"/>
                  </a:rPr>
                  <a:t>đất</a:t>
                </a:r>
                <a:r>
                  <a:rPr kumimoji="0" lang="en-US" sz="3000" b="0" i="0" u="none" strike="noStrike" kern="1200" cap="none" spc="0" normalizeH="0" baseline="0" noProof="0" dirty="0">
                    <a:ln>
                      <a:noFill/>
                    </a:ln>
                    <a:solidFill>
                      <a:srgbClr val="000000"/>
                    </a:solidFill>
                    <a:effectLst/>
                    <a:uLnTx/>
                    <a:uFillTx/>
                    <a:latin typeface="Arial"/>
                    <a:ea typeface="微软雅黑"/>
                    <a:cs typeface="+mn-cs"/>
                  </a:rPr>
                  <a:t>.</a:t>
                </a:r>
              </a:p>
            </p:txBody>
          </p:sp>
        </p:grpSp>
        <p:pic>
          <p:nvPicPr>
            <p:cNvPr id="8" name="Picture 7">
              <a:extLst>
                <a:ext uri="{FF2B5EF4-FFF2-40B4-BE49-F238E27FC236}">
                  <a16:creationId xmlns:a16="http://schemas.microsoft.com/office/drawing/2014/main" id="{0E875C4C-0F2F-4E70-AA18-CC00A6A283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pic>
        <p:nvPicPr>
          <p:cNvPr id="12" name="Picture 11">
            <a:hlinkClick r:id="rId6" action="ppaction://hlinksldjump"/>
            <a:extLst>
              <a:ext uri="{FF2B5EF4-FFF2-40B4-BE49-F238E27FC236}">
                <a16:creationId xmlns:a16="http://schemas.microsoft.com/office/drawing/2014/main" id="{E7E984E4-E2BE-4010-8CE1-89E5FE2341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308013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82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32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0" presetClass="path" presetSubtype="0" accel="50000" decel="50000" fill="hold" nodeType="withEffect">
                                  <p:stCondLst>
                                    <p:cond delay="0"/>
                                  </p:stCondLst>
                                  <p:childTnLst>
                                    <p:animMotion origin="layout" path="M 0.22669 -0.01436 L 0.22669 -0.01413 C 0.17721 -0.20625 0.21315 -0.08889 0.16107 -0.22547 C 0.1513 -0.25116 0.1444 -0.28056 0.13294 -0.30348 C 0.08789 -0.39375 0.08672 -0.37223 0.03294 -0.42593 C 0.00638 -0.45209 -0.01732 -0.48774 -0.04518 -0.51019 C -0.05977 -0.52084 -0.07474 -0.52963 -0.08893 -0.54237 C -0.14818 -0.59491 -0.09922 -0.57987 -0.19518 -0.63681 C -0.28867 -0.6919 -0.18568 -0.63403 -0.26094 -0.66991 C -0.27448 -0.67663 -0.28776 -0.68704 -0.30143 -0.69213 C -0.32839 -0.70255 -0.39427 -0.71991 -0.42643 -0.72547 C -0.44206 -0.72801 -0.45768 -0.72917 -0.47331 -0.73102 L -0.59831 -0.72547 C -0.61693 -0.7213 -0.63347 -0.70186 -0.65143 -0.69213 C -0.66784 -0.68334 -0.68516 -0.6794 -0.70143 -0.66991 C -0.72526 -0.65625 -0.78099 -0.61158 -0.80143 -0.59213 C -0.83698 -0.5588 -0.84466 -0.55325 -0.86706 -0.51019 C -0.87058 -0.50209 -0.87396 -0.49468 -0.87643 -0.48658 C -0.8806 -0.47338 -0.89115 -0.41389 -0.89206 -0.4088 C -0.89505 -0.34653 -0.89961 -0.31806 -0.88581 -0.25325 C -0.88321 -0.24121 -0.87604 -0.23357 -0.87018 -0.22547 C -0.86758 -0.222 -0.86393 -0.22176 -0.86081 -0.21991 C -0.85352 -0.21621 -0.84623 -0.2125 -0.83893 -0.2088 C -0.83268 -0.19954 -0.82709 -0.18866 -0.82018 -0.18102 C -0.81341 -0.17385 -0.80573 -0.16922 -0.79831 -0.16436 C -0.7625 -0.14144 -0.73607 -0.122 -0.70143 -0.1088 C -0.69532 -0.10649 -0.68893 -0.1051 -0.68268 -0.10325 L -0.63893 -0.1088 L -0.63893 -0.10857 " pathEditMode="relative" rAng="0" ptsTypes="AAAAAAAAAAAAAAAAAAAAAAAAAAAAA">
                                      <p:cBhvr>
                                        <p:cTn id="34" dur="2000" fill="hold"/>
                                        <p:tgtEl>
                                          <p:spTgt spid="28"/>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C973104B-255D-42E1-BD27-640B51A37132}"/>
              </a:ext>
            </a:extLst>
          </p:cNvPr>
          <p:cNvSpPr txBox="1">
            <a:spLocks noChangeArrowheads="1"/>
          </p:cNvSpPr>
          <p:nvPr/>
        </p:nvSpPr>
        <p:spPr bwMode="auto">
          <a:xfrm>
            <a:off x="361765" y="147221"/>
            <a:ext cx="8610600" cy="523220"/>
          </a:xfrm>
          <a:prstGeom prst="rect">
            <a:avLst/>
          </a:prstGeom>
          <a:noFill/>
          <a:ln w="9525">
            <a:noFill/>
            <a:miter lim="800000"/>
            <a:headEnd/>
            <a:tailEnd/>
          </a:ln>
        </p:spPr>
        <p:txBody>
          <a:bodyPr>
            <a:spAutoFit/>
          </a:bodyPr>
          <a:lstStyle/>
          <a:p>
            <a:pPr>
              <a:spcBef>
                <a:spcPct val="50000"/>
              </a:spcBef>
            </a:pPr>
            <a:r>
              <a:rPr lang="en-US" sz="2800" dirty="0"/>
              <a:t>1. Tin- tin </a:t>
            </a:r>
            <a:r>
              <a:rPr lang="en-US" sz="2800" dirty="0" err="1"/>
              <a:t>và</a:t>
            </a:r>
            <a:r>
              <a:rPr lang="en-US" sz="2800" dirty="0"/>
              <a:t> Mi– tin </a:t>
            </a:r>
            <a:r>
              <a:rPr lang="en-US" sz="2800" dirty="0" err="1"/>
              <a:t>đi</a:t>
            </a:r>
            <a:r>
              <a:rPr lang="en-US" sz="2800" dirty="0"/>
              <a:t> </a:t>
            </a:r>
            <a:r>
              <a:rPr lang="en-US" sz="2800" dirty="0" err="1"/>
              <a:t>đến</a:t>
            </a:r>
            <a:r>
              <a:rPr lang="en-US" sz="2800" dirty="0"/>
              <a:t> </a:t>
            </a:r>
            <a:r>
              <a:rPr lang="en-US" sz="2800" dirty="0" err="1"/>
              <a:t>đâu</a:t>
            </a:r>
            <a:r>
              <a:rPr lang="en-US" sz="2800" dirty="0"/>
              <a:t> </a:t>
            </a:r>
            <a:r>
              <a:rPr lang="en-US" sz="2800" dirty="0" err="1"/>
              <a:t>và</a:t>
            </a:r>
            <a:r>
              <a:rPr lang="en-US" sz="2800" dirty="0"/>
              <a:t> </a:t>
            </a:r>
            <a:r>
              <a:rPr lang="en-US" sz="2800" dirty="0" err="1"/>
              <a:t>gặp</a:t>
            </a:r>
            <a:r>
              <a:rPr lang="en-US" sz="2800" dirty="0"/>
              <a:t> </a:t>
            </a:r>
            <a:r>
              <a:rPr lang="en-US" sz="2800" dirty="0" err="1"/>
              <a:t>những</a:t>
            </a:r>
            <a:r>
              <a:rPr lang="en-US" sz="2800" dirty="0"/>
              <a:t> ai?</a:t>
            </a:r>
          </a:p>
        </p:txBody>
      </p:sp>
      <p:sp>
        <p:nvSpPr>
          <p:cNvPr id="5" name="Text Box 8">
            <a:extLst>
              <a:ext uri="{FF2B5EF4-FFF2-40B4-BE49-F238E27FC236}">
                <a16:creationId xmlns:a16="http://schemas.microsoft.com/office/drawing/2014/main" id="{55D0E58C-131F-43A9-BC8B-F6220F24E9C6}"/>
              </a:ext>
            </a:extLst>
          </p:cNvPr>
          <p:cNvSpPr txBox="1">
            <a:spLocks noChangeArrowheads="1"/>
          </p:cNvSpPr>
          <p:nvPr/>
        </p:nvSpPr>
        <p:spPr bwMode="auto">
          <a:xfrm>
            <a:off x="761259" y="670441"/>
            <a:ext cx="11214717" cy="954107"/>
          </a:xfrm>
          <a:prstGeom prst="rect">
            <a:avLst/>
          </a:prstGeom>
          <a:noFill/>
          <a:ln w="9525">
            <a:noFill/>
            <a:miter lim="800000"/>
            <a:headEnd/>
            <a:tailEnd/>
          </a:ln>
        </p:spPr>
        <p:txBody>
          <a:bodyPr wrap="square">
            <a:spAutoFit/>
          </a:bodyPr>
          <a:lstStyle/>
          <a:p>
            <a:pPr marL="514350" indent="-514350">
              <a:spcBef>
                <a:spcPct val="50000"/>
              </a:spcBef>
              <a:buFont typeface="Wingdings" panose="05000000000000000000" pitchFamily="2" charset="2"/>
              <a:buChar char="Ø"/>
            </a:pPr>
            <a:r>
              <a:rPr lang="en-US" sz="2800" dirty="0">
                <a:solidFill>
                  <a:srgbClr val="FF0000"/>
                </a:solidFill>
              </a:rPr>
              <a:t>Tin- tin </a:t>
            </a:r>
            <a:r>
              <a:rPr lang="en-US" sz="2800" dirty="0" err="1">
                <a:solidFill>
                  <a:srgbClr val="FF0000"/>
                </a:solidFill>
              </a:rPr>
              <a:t>và</a:t>
            </a:r>
            <a:r>
              <a:rPr lang="en-US" sz="2800" dirty="0">
                <a:solidFill>
                  <a:srgbClr val="FF0000"/>
                </a:solidFill>
              </a:rPr>
              <a:t> Mi– tin </a:t>
            </a:r>
            <a:r>
              <a:rPr lang="en-US" sz="2800" dirty="0" err="1">
                <a:solidFill>
                  <a:srgbClr val="FF0000"/>
                </a:solidFill>
              </a:rPr>
              <a:t>đi</a:t>
            </a:r>
            <a:r>
              <a:rPr lang="en-US" sz="2800" dirty="0">
                <a:solidFill>
                  <a:srgbClr val="FF0000"/>
                </a:solidFill>
              </a:rPr>
              <a:t> </a:t>
            </a:r>
            <a:r>
              <a:rPr lang="en-US" sz="2800" dirty="0" err="1">
                <a:solidFill>
                  <a:srgbClr val="FF0000"/>
                </a:solidFill>
              </a:rPr>
              <a:t>đến</a:t>
            </a:r>
            <a:r>
              <a:rPr lang="en-US" sz="2800" dirty="0">
                <a:solidFill>
                  <a:srgbClr val="FF0000"/>
                </a:solidFill>
              </a:rPr>
              <a:t>  </a:t>
            </a:r>
            <a:r>
              <a:rPr lang="en-US" sz="2800" dirty="0" err="1">
                <a:solidFill>
                  <a:srgbClr val="FF0000"/>
                </a:solidFill>
              </a:rPr>
              <a:t>vương</a:t>
            </a:r>
            <a:r>
              <a:rPr lang="en-US" sz="2800" dirty="0">
                <a:solidFill>
                  <a:srgbClr val="FF0000"/>
                </a:solidFill>
              </a:rPr>
              <a:t> </a:t>
            </a:r>
            <a:r>
              <a:rPr lang="en-US" sz="2800" dirty="0" err="1">
                <a:solidFill>
                  <a:srgbClr val="FF0000"/>
                </a:solidFill>
              </a:rPr>
              <a:t>quốc</a:t>
            </a:r>
            <a:r>
              <a:rPr lang="en-US" sz="2800" dirty="0">
                <a:solidFill>
                  <a:srgbClr val="FF0000"/>
                </a:solidFill>
              </a:rPr>
              <a:t> </a:t>
            </a:r>
            <a:r>
              <a:rPr lang="en-US" sz="2800" dirty="0" err="1">
                <a:solidFill>
                  <a:srgbClr val="FF0000"/>
                </a:solidFill>
              </a:rPr>
              <a:t>Tương</a:t>
            </a:r>
            <a:r>
              <a:rPr lang="en-US" sz="2800" dirty="0">
                <a:solidFill>
                  <a:srgbClr val="FF0000"/>
                </a:solidFill>
              </a:rPr>
              <a:t> Lai </a:t>
            </a:r>
            <a:r>
              <a:rPr lang="en-US" sz="2800" dirty="0" err="1">
                <a:solidFill>
                  <a:srgbClr val="FF0000"/>
                </a:solidFill>
              </a:rPr>
              <a:t>và</a:t>
            </a:r>
            <a:r>
              <a:rPr lang="en-US" sz="2800" dirty="0">
                <a:solidFill>
                  <a:srgbClr val="FF0000"/>
                </a:solidFill>
              </a:rPr>
              <a:t> </a:t>
            </a:r>
            <a:r>
              <a:rPr lang="en-US" sz="2800" dirty="0" err="1">
                <a:solidFill>
                  <a:srgbClr val="FF0000"/>
                </a:solidFill>
              </a:rPr>
              <a:t>trò</a:t>
            </a:r>
            <a:r>
              <a:rPr lang="en-US" sz="2800" dirty="0">
                <a:solidFill>
                  <a:srgbClr val="FF0000"/>
                </a:solidFill>
              </a:rPr>
              <a:t> </a:t>
            </a:r>
            <a:r>
              <a:rPr lang="en-US" sz="2800" dirty="0" err="1">
                <a:solidFill>
                  <a:srgbClr val="FF0000"/>
                </a:solidFill>
              </a:rPr>
              <a:t>chuyện</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những</a:t>
            </a:r>
            <a:r>
              <a:rPr lang="en-US" sz="2800" dirty="0">
                <a:solidFill>
                  <a:srgbClr val="FF0000"/>
                </a:solidFill>
              </a:rPr>
              <a:t> </a:t>
            </a:r>
            <a:r>
              <a:rPr lang="en-US" sz="2800" dirty="0" err="1">
                <a:solidFill>
                  <a:srgbClr val="FF0000"/>
                </a:solidFill>
              </a:rPr>
              <a:t>bạn</a:t>
            </a:r>
            <a:r>
              <a:rPr lang="en-US" sz="2800" dirty="0">
                <a:solidFill>
                  <a:srgbClr val="FF0000"/>
                </a:solidFill>
              </a:rPr>
              <a:t> </a:t>
            </a:r>
            <a:r>
              <a:rPr lang="en-US" sz="2800" dirty="0" err="1">
                <a:solidFill>
                  <a:srgbClr val="FF0000"/>
                </a:solidFill>
              </a:rPr>
              <a:t>nhỏ</a:t>
            </a:r>
            <a:r>
              <a:rPr lang="en-US" sz="2800" dirty="0">
                <a:solidFill>
                  <a:srgbClr val="FF0000"/>
                </a:solidFill>
              </a:rPr>
              <a:t> </a:t>
            </a:r>
            <a:r>
              <a:rPr lang="en-US" sz="2800" dirty="0" err="1">
                <a:solidFill>
                  <a:srgbClr val="FF0000"/>
                </a:solidFill>
              </a:rPr>
              <a:t>sắp</a:t>
            </a:r>
            <a:r>
              <a:rPr lang="en-US" sz="2800" dirty="0">
                <a:solidFill>
                  <a:srgbClr val="FF0000"/>
                </a:solidFill>
              </a:rPr>
              <a:t> ra </a:t>
            </a:r>
            <a:r>
              <a:rPr lang="en-US" sz="2800" dirty="0" err="1">
                <a:solidFill>
                  <a:srgbClr val="FF0000"/>
                </a:solidFill>
              </a:rPr>
              <a:t>đời</a:t>
            </a:r>
            <a:r>
              <a:rPr lang="en-US" sz="2800" dirty="0">
                <a:solidFill>
                  <a:srgbClr val="FF0000"/>
                </a:solidFill>
              </a:rPr>
              <a:t>.</a:t>
            </a:r>
          </a:p>
        </p:txBody>
      </p:sp>
      <p:sp>
        <p:nvSpPr>
          <p:cNvPr id="6" name="Text Box 7">
            <a:extLst>
              <a:ext uri="{FF2B5EF4-FFF2-40B4-BE49-F238E27FC236}">
                <a16:creationId xmlns:a16="http://schemas.microsoft.com/office/drawing/2014/main" id="{CE780F88-2F43-45D8-820A-9B0F4F203B1D}"/>
              </a:ext>
            </a:extLst>
          </p:cNvPr>
          <p:cNvSpPr txBox="1">
            <a:spLocks noChangeArrowheads="1"/>
          </p:cNvSpPr>
          <p:nvPr/>
        </p:nvSpPr>
        <p:spPr bwMode="auto">
          <a:xfrm>
            <a:off x="361765" y="1766656"/>
            <a:ext cx="10708689" cy="523220"/>
          </a:xfrm>
          <a:prstGeom prst="rect">
            <a:avLst/>
          </a:prstGeom>
          <a:noFill/>
          <a:ln w="9525">
            <a:noFill/>
            <a:miter lim="800000"/>
            <a:headEnd/>
            <a:tailEnd/>
          </a:ln>
        </p:spPr>
        <p:txBody>
          <a:bodyPr wrap="square">
            <a:spAutoFit/>
          </a:bodyPr>
          <a:lstStyle/>
          <a:p>
            <a:pPr>
              <a:spcBef>
                <a:spcPct val="50000"/>
              </a:spcBef>
            </a:pPr>
            <a:r>
              <a:rPr lang="en-US" sz="2800" dirty="0"/>
              <a:t> 2. </a:t>
            </a:r>
            <a:r>
              <a:rPr lang="en-US" sz="2800" dirty="0" err="1"/>
              <a:t>Vì</a:t>
            </a:r>
            <a:r>
              <a:rPr lang="en-US" sz="2800" dirty="0"/>
              <a:t> </a:t>
            </a:r>
            <a:r>
              <a:rPr lang="en-US" sz="2800" dirty="0" err="1"/>
              <a:t>sao</a:t>
            </a:r>
            <a:r>
              <a:rPr lang="en-US" sz="2800" dirty="0"/>
              <a:t> Tin-tin </a:t>
            </a:r>
            <a:r>
              <a:rPr lang="en-US" sz="2800" dirty="0" err="1"/>
              <a:t>và</a:t>
            </a:r>
            <a:r>
              <a:rPr lang="en-US" sz="2800" dirty="0"/>
              <a:t> Mi-tin </a:t>
            </a:r>
            <a:r>
              <a:rPr lang="en-US" sz="2800" dirty="0" err="1"/>
              <a:t>lại</a:t>
            </a:r>
            <a:r>
              <a:rPr lang="en-US" sz="2800" dirty="0"/>
              <a:t> </a:t>
            </a:r>
            <a:r>
              <a:rPr lang="en-US" sz="2800" dirty="0" err="1"/>
              <a:t>ghé</a:t>
            </a:r>
            <a:r>
              <a:rPr lang="en-US" sz="2800" dirty="0"/>
              <a:t> </a:t>
            </a:r>
            <a:r>
              <a:rPr lang="en-US" sz="2800" dirty="0" err="1"/>
              <a:t>thăm</a:t>
            </a:r>
            <a:r>
              <a:rPr lang="en-US" sz="2800" dirty="0"/>
              <a:t> </a:t>
            </a:r>
            <a:r>
              <a:rPr lang="en-US" sz="2800" dirty="0" err="1"/>
              <a:t>vương</a:t>
            </a:r>
            <a:r>
              <a:rPr lang="en-US" sz="2800" dirty="0"/>
              <a:t> </a:t>
            </a:r>
            <a:r>
              <a:rPr lang="en-US" sz="2800" dirty="0" err="1"/>
              <a:t>quốc</a:t>
            </a:r>
            <a:r>
              <a:rPr lang="en-US" sz="2800" dirty="0"/>
              <a:t> </a:t>
            </a:r>
            <a:r>
              <a:rPr lang="en-US" sz="2800" dirty="0" err="1"/>
              <a:t>Tương</a:t>
            </a:r>
            <a:r>
              <a:rPr lang="en-US" sz="2800" dirty="0"/>
              <a:t> </a:t>
            </a:r>
            <a:r>
              <a:rPr lang="en-US" sz="2800" dirty="0" err="1"/>
              <a:t>lai</a:t>
            </a:r>
            <a:r>
              <a:rPr lang="en-US" sz="2800" dirty="0"/>
              <a:t>?</a:t>
            </a:r>
          </a:p>
        </p:txBody>
      </p:sp>
      <p:sp>
        <p:nvSpPr>
          <p:cNvPr id="7" name="Text Box 8">
            <a:extLst>
              <a:ext uri="{FF2B5EF4-FFF2-40B4-BE49-F238E27FC236}">
                <a16:creationId xmlns:a16="http://schemas.microsoft.com/office/drawing/2014/main" id="{1743CE2C-8D6B-4DA2-AB14-6E99B27A7ACD}"/>
              </a:ext>
            </a:extLst>
          </p:cNvPr>
          <p:cNvSpPr txBox="1">
            <a:spLocks noChangeArrowheads="1"/>
          </p:cNvSpPr>
          <p:nvPr/>
        </p:nvSpPr>
        <p:spPr bwMode="auto">
          <a:xfrm>
            <a:off x="761258" y="2280501"/>
            <a:ext cx="11430741" cy="899157"/>
          </a:xfrm>
          <a:prstGeom prst="rect">
            <a:avLst/>
          </a:prstGeom>
          <a:noFill/>
          <a:ln w="9525">
            <a:noFill/>
            <a:miter lim="800000"/>
            <a:headEnd/>
            <a:tailEnd/>
          </a:ln>
        </p:spPr>
        <p:txBody>
          <a:bodyPr wrap="square">
            <a:spAutoFit/>
          </a:bodyPr>
          <a:lstStyle/>
          <a:p>
            <a:pPr marL="457200" marR="0" lvl="0" indent="-457200" defTabSz="4572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lang="en-US" sz="2400" dirty="0" err="1">
                <a:solidFill>
                  <a:srgbClr val="FF0000"/>
                </a:solidFill>
                <a:latin typeface="Arial"/>
                <a:ea typeface="微软雅黑"/>
              </a:rPr>
              <a:t>Tìm</a:t>
            </a:r>
            <a:r>
              <a:rPr lang="en-US" sz="2400" dirty="0">
                <a:solidFill>
                  <a:srgbClr val="FF0000"/>
                </a:solidFill>
                <a:latin typeface="Arial"/>
                <a:ea typeface="微软雅黑"/>
              </a:rPr>
              <a:t> con </a:t>
            </a:r>
            <a:r>
              <a:rPr lang="en-US" sz="2400" dirty="0" err="1">
                <a:solidFill>
                  <a:srgbClr val="FF0000"/>
                </a:solidFill>
                <a:latin typeface="Arial"/>
                <a:ea typeface="微软雅黑"/>
              </a:rPr>
              <a:t>chim</a:t>
            </a:r>
            <a:r>
              <a:rPr lang="en-US" sz="2400" dirty="0">
                <a:solidFill>
                  <a:srgbClr val="FF0000"/>
                </a:solidFill>
                <a:latin typeface="Arial"/>
                <a:ea typeface="微软雅黑"/>
              </a:rPr>
              <a:t> </a:t>
            </a:r>
            <a:r>
              <a:rPr lang="en-US" sz="2400" dirty="0" err="1">
                <a:solidFill>
                  <a:srgbClr val="FF0000"/>
                </a:solidFill>
                <a:latin typeface="Arial"/>
                <a:ea typeface="微软雅黑"/>
              </a:rPr>
              <a:t>xanh</a:t>
            </a:r>
            <a:r>
              <a:rPr lang="en-US" sz="2400" dirty="0">
                <a:solidFill>
                  <a:srgbClr val="FF0000"/>
                </a:solidFill>
                <a:latin typeface="Arial"/>
                <a:ea typeface="微软雅黑"/>
              </a:rPr>
              <a:t> </a:t>
            </a:r>
            <a:r>
              <a:rPr lang="en-US" sz="2400" dirty="0" err="1">
                <a:solidFill>
                  <a:srgbClr val="FF0000"/>
                </a:solidFill>
                <a:latin typeface="Arial"/>
                <a:ea typeface="微软雅黑"/>
              </a:rPr>
              <a:t>về</a:t>
            </a:r>
            <a:r>
              <a:rPr lang="en-US" sz="2400" dirty="0">
                <a:solidFill>
                  <a:srgbClr val="FF0000"/>
                </a:solidFill>
                <a:latin typeface="Arial"/>
                <a:ea typeface="微软雅黑"/>
              </a:rPr>
              <a:t> </a:t>
            </a:r>
            <a:r>
              <a:rPr lang="en-US" sz="2400" dirty="0" err="1">
                <a:solidFill>
                  <a:srgbClr val="FF0000"/>
                </a:solidFill>
                <a:latin typeface="Arial"/>
                <a:ea typeface="微软雅黑"/>
              </a:rPr>
              <a:t>chữa</a:t>
            </a:r>
            <a:r>
              <a:rPr lang="en-US" sz="2400" dirty="0">
                <a:solidFill>
                  <a:srgbClr val="FF0000"/>
                </a:solidFill>
                <a:latin typeface="Arial"/>
                <a:ea typeface="微软雅黑"/>
              </a:rPr>
              <a:t> </a:t>
            </a:r>
            <a:r>
              <a:rPr lang="en-US" sz="2400" dirty="0" err="1">
                <a:solidFill>
                  <a:srgbClr val="FF0000"/>
                </a:solidFill>
                <a:latin typeface="Arial"/>
                <a:ea typeface="微软雅黑"/>
              </a:rPr>
              <a:t>bệnh</a:t>
            </a:r>
            <a:r>
              <a:rPr lang="en-US" sz="2400" dirty="0">
                <a:solidFill>
                  <a:srgbClr val="FF0000"/>
                </a:solidFill>
                <a:latin typeface="Arial"/>
                <a:ea typeface="微软雅黑"/>
              </a:rPr>
              <a:t> </a:t>
            </a:r>
            <a:r>
              <a:rPr lang="en-US" sz="2400" dirty="0" err="1">
                <a:solidFill>
                  <a:srgbClr val="FF0000"/>
                </a:solidFill>
                <a:latin typeface="Arial"/>
                <a:ea typeface="微软雅黑"/>
              </a:rPr>
              <a:t>cho</a:t>
            </a:r>
            <a:r>
              <a:rPr lang="en-US" sz="2400" dirty="0">
                <a:solidFill>
                  <a:srgbClr val="FF0000"/>
                </a:solidFill>
                <a:latin typeface="Arial"/>
                <a:ea typeface="微软雅黑"/>
              </a:rPr>
              <a:t> </a:t>
            </a:r>
            <a:r>
              <a:rPr lang="en-US" sz="2400" dirty="0" err="1">
                <a:solidFill>
                  <a:srgbClr val="FF0000"/>
                </a:solidFill>
                <a:latin typeface="Arial"/>
                <a:ea typeface="微软雅黑"/>
              </a:rPr>
              <a:t>bạn</a:t>
            </a:r>
            <a:r>
              <a:rPr lang="en-US" sz="2400" dirty="0">
                <a:solidFill>
                  <a:srgbClr val="FF0000"/>
                </a:solidFill>
                <a:latin typeface="Arial"/>
                <a:ea typeface="微软雅黑"/>
              </a:rPr>
              <a:t> hang </a:t>
            </a:r>
            <a:r>
              <a:rPr lang="en-US" sz="2400" dirty="0" err="1">
                <a:solidFill>
                  <a:srgbClr val="FF0000"/>
                </a:solidFill>
                <a:latin typeface="Arial"/>
                <a:ea typeface="微软雅黑"/>
              </a:rPr>
              <a:t>xóm</a:t>
            </a:r>
            <a:r>
              <a:rPr lang="en-US" sz="2400" dirty="0">
                <a:solidFill>
                  <a:srgbClr val="FF0000"/>
                </a:solidFill>
                <a:latin typeface="Arial"/>
                <a:ea typeface="微软雅黑"/>
              </a:rPr>
              <a:t>. </a:t>
            </a:r>
            <a:r>
              <a:rPr lang="en-US" sz="2400" dirty="0" err="1">
                <a:solidFill>
                  <a:srgbClr val="FF0000"/>
                </a:solidFill>
                <a:latin typeface="Arial"/>
                <a:ea typeface="微软雅黑"/>
              </a:rPr>
              <a:t>Trên</a:t>
            </a:r>
            <a:r>
              <a:rPr lang="en-US" sz="2400" dirty="0">
                <a:solidFill>
                  <a:srgbClr val="FF0000"/>
                </a:solidFill>
                <a:latin typeface="Arial"/>
                <a:ea typeface="微软雅黑"/>
              </a:rPr>
              <a:t> </a:t>
            </a:r>
            <a:r>
              <a:rPr lang="en-US" sz="2400" dirty="0" err="1">
                <a:solidFill>
                  <a:srgbClr val="FF0000"/>
                </a:solidFill>
                <a:latin typeface="Arial"/>
                <a:ea typeface="微软雅黑"/>
              </a:rPr>
              <a:t>đường</a:t>
            </a:r>
            <a:r>
              <a:rPr lang="en-US" sz="2400" dirty="0">
                <a:solidFill>
                  <a:srgbClr val="FF0000"/>
                </a:solidFill>
                <a:latin typeface="Arial"/>
                <a:ea typeface="微软雅黑"/>
              </a:rPr>
              <a:t> </a:t>
            </a:r>
            <a:r>
              <a:rPr lang="en-US" sz="2400" dirty="0" err="1">
                <a:solidFill>
                  <a:srgbClr val="FF0000"/>
                </a:solidFill>
                <a:latin typeface="Arial"/>
                <a:ea typeface="微软雅黑"/>
              </a:rPr>
              <a:t>đi</a:t>
            </a:r>
            <a:r>
              <a:rPr lang="en-US" sz="2400" dirty="0">
                <a:solidFill>
                  <a:srgbClr val="FF0000"/>
                </a:solidFill>
                <a:latin typeface="Arial"/>
                <a:ea typeface="微软雅黑"/>
              </a:rPr>
              <a:t> </a:t>
            </a:r>
            <a:r>
              <a:rPr lang="en-US" sz="2400" dirty="0" err="1">
                <a:solidFill>
                  <a:srgbClr val="FF0000"/>
                </a:solidFill>
                <a:latin typeface="Arial"/>
                <a:ea typeface="微软雅黑"/>
              </a:rPr>
              <a:t>hai</a:t>
            </a:r>
            <a:r>
              <a:rPr lang="en-US" sz="2400" dirty="0">
                <a:solidFill>
                  <a:srgbClr val="FF0000"/>
                </a:solidFill>
                <a:latin typeface="Arial"/>
                <a:ea typeface="微软雅黑"/>
              </a:rPr>
              <a:t> </a:t>
            </a:r>
            <a:r>
              <a:rPr lang="en-US" sz="2400" dirty="0" err="1">
                <a:solidFill>
                  <a:srgbClr val="FF0000"/>
                </a:solidFill>
                <a:latin typeface="Arial"/>
                <a:ea typeface="微软雅黑"/>
              </a:rPr>
              <a:t>bạn</a:t>
            </a:r>
            <a:r>
              <a:rPr lang="en-US" sz="2400" dirty="0">
                <a:solidFill>
                  <a:srgbClr val="FF0000"/>
                </a:solidFill>
                <a:latin typeface="Arial"/>
                <a:ea typeface="微软雅黑"/>
              </a:rPr>
              <a:t> </a:t>
            </a:r>
            <a:r>
              <a:rPr lang="en-US" sz="2400" dirty="0" err="1">
                <a:solidFill>
                  <a:srgbClr val="FF0000"/>
                </a:solidFill>
                <a:latin typeface="Arial"/>
                <a:ea typeface="微软雅黑"/>
              </a:rPr>
              <a:t>ghé</a:t>
            </a:r>
            <a:r>
              <a:rPr lang="en-US" sz="2400" dirty="0">
                <a:solidFill>
                  <a:srgbClr val="FF0000"/>
                </a:solidFill>
                <a:latin typeface="Arial"/>
                <a:ea typeface="微软雅黑"/>
              </a:rPr>
              <a:t> </a:t>
            </a:r>
            <a:r>
              <a:rPr lang="en-US" sz="2400" dirty="0" err="1">
                <a:solidFill>
                  <a:srgbClr val="FF0000"/>
                </a:solidFill>
                <a:latin typeface="Arial"/>
                <a:ea typeface="微软雅黑"/>
              </a:rPr>
              <a:t>thăm</a:t>
            </a:r>
            <a:r>
              <a:rPr lang="en-US" sz="2400" dirty="0">
                <a:solidFill>
                  <a:srgbClr val="FF0000"/>
                </a:solidFill>
                <a:latin typeface="Arial"/>
                <a:ea typeface="微软雅黑"/>
              </a:rPr>
              <a:t> </a:t>
            </a:r>
            <a:r>
              <a:rPr lang="en-US" sz="2400" dirty="0" err="1">
                <a:solidFill>
                  <a:srgbClr val="FF0000"/>
                </a:solidFill>
                <a:latin typeface="Arial"/>
                <a:ea typeface="微软雅黑"/>
              </a:rPr>
              <a:t>nhiều</a:t>
            </a:r>
            <a:r>
              <a:rPr lang="en-US" sz="2400" dirty="0">
                <a:solidFill>
                  <a:srgbClr val="FF0000"/>
                </a:solidFill>
                <a:latin typeface="Arial"/>
                <a:ea typeface="微软雅黑"/>
              </a:rPr>
              <a:t> </a:t>
            </a:r>
            <a:r>
              <a:rPr lang="en-US" sz="2400" dirty="0" err="1">
                <a:solidFill>
                  <a:srgbClr val="FF0000"/>
                </a:solidFill>
                <a:latin typeface="Arial"/>
                <a:ea typeface="微软雅黑"/>
              </a:rPr>
              <a:t>xứ</a:t>
            </a:r>
            <a:r>
              <a:rPr lang="en-US" sz="2400" dirty="0">
                <a:solidFill>
                  <a:srgbClr val="FF0000"/>
                </a:solidFill>
                <a:latin typeface="Arial"/>
                <a:ea typeface="微软雅黑"/>
              </a:rPr>
              <a:t> </a:t>
            </a:r>
            <a:r>
              <a:rPr lang="en-US" sz="2400" dirty="0" err="1">
                <a:solidFill>
                  <a:srgbClr val="FF0000"/>
                </a:solidFill>
                <a:latin typeface="Arial"/>
                <a:ea typeface="微软雅黑"/>
              </a:rPr>
              <a:t>sở</a:t>
            </a:r>
            <a:r>
              <a:rPr lang="en-US" sz="2400" dirty="0">
                <a:solidFill>
                  <a:srgbClr val="FF0000"/>
                </a:solidFill>
                <a:latin typeface="Arial"/>
                <a:ea typeface="微软雅黑"/>
              </a:rPr>
              <a:t> </a:t>
            </a:r>
            <a:r>
              <a:rPr lang="en-US" sz="2400" dirty="0" err="1">
                <a:solidFill>
                  <a:srgbClr val="FF0000"/>
                </a:solidFill>
                <a:latin typeface="Arial"/>
                <a:ea typeface="微软雅黑"/>
              </a:rPr>
              <a:t>và</a:t>
            </a:r>
            <a:r>
              <a:rPr lang="en-US" sz="2400" dirty="0">
                <a:solidFill>
                  <a:srgbClr val="FF0000"/>
                </a:solidFill>
                <a:latin typeface="Arial"/>
                <a:ea typeface="微软雅黑"/>
              </a:rPr>
              <a:t> </a:t>
            </a:r>
            <a:r>
              <a:rPr lang="en-US" sz="2400" dirty="0" err="1">
                <a:solidFill>
                  <a:srgbClr val="FF0000"/>
                </a:solidFill>
                <a:latin typeface="Arial"/>
                <a:ea typeface="微软雅黑"/>
              </a:rPr>
              <a:t>Vương</a:t>
            </a:r>
            <a:r>
              <a:rPr lang="en-US" sz="2400" dirty="0">
                <a:solidFill>
                  <a:srgbClr val="FF0000"/>
                </a:solidFill>
                <a:latin typeface="Arial"/>
                <a:ea typeface="微软雅黑"/>
              </a:rPr>
              <a:t> </a:t>
            </a:r>
            <a:r>
              <a:rPr lang="en-US" sz="2400" dirty="0" err="1">
                <a:solidFill>
                  <a:srgbClr val="FF0000"/>
                </a:solidFill>
                <a:latin typeface="Arial"/>
                <a:ea typeface="微软雅黑"/>
              </a:rPr>
              <a:t>quốc</a:t>
            </a:r>
            <a:r>
              <a:rPr lang="en-US" sz="2400" dirty="0">
                <a:solidFill>
                  <a:srgbClr val="FF0000"/>
                </a:solidFill>
                <a:latin typeface="Arial"/>
                <a:ea typeface="微软雅黑"/>
              </a:rPr>
              <a:t> </a:t>
            </a:r>
            <a:r>
              <a:rPr lang="en-US" sz="2400" dirty="0" err="1">
                <a:solidFill>
                  <a:srgbClr val="FF0000"/>
                </a:solidFill>
                <a:latin typeface="Arial"/>
                <a:ea typeface="微软雅黑"/>
              </a:rPr>
              <a:t>Tương</a:t>
            </a:r>
            <a:r>
              <a:rPr lang="en-US" sz="2400" dirty="0">
                <a:solidFill>
                  <a:srgbClr val="FF0000"/>
                </a:solidFill>
                <a:latin typeface="Arial"/>
                <a:ea typeface="微软雅黑"/>
              </a:rPr>
              <a:t> Lai </a:t>
            </a:r>
            <a:r>
              <a:rPr lang="en-US" sz="2400" dirty="0" err="1">
                <a:solidFill>
                  <a:srgbClr val="FF0000"/>
                </a:solidFill>
                <a:latin typeface="Arial"/>
                <a:ea typeface="微软雅黑"/>
              </a:rPr>
              <a:t>là</a:t>
            </a:r>
            <a:r>
              <a:rPr lang="en-US" sz="2400" dirty="0">
                <a:solidFill>
                  <a:srgbClr val="FF0000"/>
                </a:solidFill>
                <a:latin typeface="Arial"/>
                <a:ea typeface="微软雅黑"/>
              </a:rPr>
              <a:t> </a:t>
            </a:r>
            <a:r>
              <a:rPr lang="en-US" sz="2400" dirty="0" err="1">
                <a:solidFill>
                  <a:srgbClr val="FF0000"/>
                </a:solidFill>
                <a:latin typeface="Arial"/>
                <a:ea typeface="微软雅黑"/>
              </a:rPr>
              <a:t>một</a:t>
            </a:r>
            <a:r>
              <a:rPr lang="en-US" sz="2400" dirty="0">
                <a:solidFill>
                  <a:srgbClr val="FF0000"/>
                </a:solidFill>
                <a:latin typeface="Arial"/>
                <a:ea typeface="微软雅黑"/>
              </a:rPr>
              <a:t> </a:t>
            </a:r>
            <a:r>
              <a:rPr lang="en-US" sz="2400" dirty="0" err="1">
                <a:solidFill>
                  <a:srgbClr val="FF0000"/>
                </a:solidFill>
                <a:latin typeface="Arial"/>
                <a:ea typeface="微软雅黑"/>
              </a:rPr>
              <a:t>trong</a:t>
            </a:r>
            <a:r>
              <a:rPr lang="en-US" sz="2400" dirty="0">
                <a:solidFill>
                  <a:srgbClr val="FF0000"/>
                </a:solidFill>
                <a:latin typeface="Arial"/>
                <a:ea typeface="微软雅黑"/>
              </a:rPr>
              <a:t> </a:t>
            </a:r>
            <a:r>
              <a:rPr lang="en-US" sz="2400" dirty="0" err="1">
                <a:solidFill>
                  <a:srgbClr val="FF0000"/>
                </a:solidFill>
                <a:latin typeface="Arial"/>
                <a:ea typeface="微软雅黑"/>
              </a:rPr>
              <a:t>số</a:t>
            </a:r>
            <a:r>
              <a:rPr lang="en-US" sz="2400" dirty="0">
                <a:solidFill>
                  <a:srgbClr val="FF0000"/>
                </a:solidFill>
                <a:latin typeface="Arial"/>
                <a:ea typeface="微软雅黑"/>
              </a:rPr>
              <a:t> </a:t>
            </a:r>
            <a:r>
              <a:rPr lang="en-US" sz="2400" dirty="0" err="1">
                <a:solidFill>
                  <a:srgbClr val="FF0000"/>
                </a:solidFill>
                <a:latin typeface="Arial"/>
                <a:ea typeface="微软雅黑"/>
              </a:rPr>
              <a:t>đó</a:t>
            </a:r>
            <a:r>
              <a:rPr lang="en-US" sz="2400" dirty="0">
                <a:solidFill>
                  <a:srgbClr val="FF0000"/>
                </a:solidFill>
                <a:latin typeface="Arial"/>
                <a:ea typeface="微软雅黑"/>
              </a:rPr>
              <a:t>.</a:t>
            </a:r>
            <a:endParaRPr kumimoji="0" lang="vi-VN" sz="2400" b="0" i="0" u="none" strike="noStrike" kern="1200" cap="none" spc="0" normalizeH="0" baseline="0" noProof="0" dirty="0">
              <a:ln>
                <a:noFill/>
              </a:ln>
              <a:solidFill>
                <a:srgbClr val="FF0000"/>
              </a:solidFill>
              <a:effectLst/>
              <a:uLnTx/>
              <a:uFillTx/>
              <a:latin typeface="Arial"/>
              <a:ea typeface="微软雅黑"/>
              <a:cs typeface="+mn-cs"/>
            </a:endParaRPr>
          </a:p>
        </p:txBody>
      </p:sp>
      <p:sp>
        <p:nvSpPr>
          <p:cNvPr id="9" name="Text Box 7">
            <a:extLst>
              <a:ext uri="{FF2B5EF4-FFF2-40B4-BE49-F238E27FC236}">
                <a16:creationId xmlns:a16="http://schemas.microsoft.com/office/drawing/2014/main" id="{369BA400-13F9-4D2A-BCD1-47167C292D41}"/>
              </a:ext>
            </a:extLst>
          </p:cNvPr>
          <p:cNvSpPr txBox="1">
            <a:spLocks noChangeArrowheads="1"/>
          </p:cNvSpPr>
          <p:nvPr/>
        </p:nvSpPr>
        <p:spPr bwMode="auto">
          <a:xfrm>
            <a:off x="361765" y="3197871"/>
            <a:ext cx="11525435" cy="523220"/>
          </a:xfrm>
          <a:prstGeom prst="rect">
            <a:avLst/>
          </a:prstGeom>
          <a:noFill/>
          <a:ln w="9525">
            <a:noFill/>
            <a:miter lim="800000"/>
            <a:headEnd/>
            <a:tailEnd/>
          </a:ln>
        </p:spPr>
        <p:txBody>
          <a:bodyPr wrap="square">
            <a:spAutoFit/>
          </a:bodyPr>
          <a:lstStyle/>
          <a:p>
            <a:pPr>
              <a:spcBef>
                <a:spcPct val="50000"/>
              </a:spcBef>
            </a:pPr>
            <a:r>
              <a:rPr lang="en-US" sz="2800" dirty="0"/>
              <a:t> 3. </a:t>
            </a:r>
            <a:r>
              <a:rPr lang="en-US" sz="2800" dirty="0" err="1"/>
              <a:t>Vì</a:t>
            </a:r>
            <a:r>
              <a:rPr lang="en-US" sz="2800" dirty="0"/>
              <a:t> </a:t>
            </a:r>
            <a:r>
              <a:rPr lang="en-US" sz="2800" dirty="0" err="1"/>
              <a:t>sao</a:t>
            </a:r>
            <a:r>
              <a:rPr lang="en-US" sz="2800" dirty="0"/>
              <a:t> </a:t>
            </a:r>
            <a:r>
              <a:rPr lang="en-US" sz="2800" dirty="0" err="1"/>
              <a:t>nơi</a:t>
            </a:r>
            <a:r>
              <a:rPr lang="en-US" sz="2800" dirty="0"/>
              <a:t> </a:t>
            </a:r>
            <a:r>
              <a:rPr lang="en-US" sz="2800" dirty="0" err="1"/>
              <a:t>đó</a:t>
            </a:r>
            <a:r>
              <a:rPr lang="en-US" sz="2800" dirty="0"/>
              <a:t> </a:t>
            </a:r>
            <a:r>
              <a:rPr lang="en-US" sz="2800" dirty="0" err="1"/>
              <a:t>có</a:t>
            </a:r>
            <a:r>
              <a:rPr lang="en-US" sz="2800" dirty="0"/>
              <a:t> </a:t>
            </a:r>
            <a:r>
              <a:rPr lang="en-US" sz="2800" dirty="0" err="1"/>
              <a:t>tên</a:t>
            </a:r>
            <a:r>
              <a:rPr lang="en-US" sz="2800" dirty="0"/>
              <a:t> </a:t>
            </a:r>
            <a:r>
              <a:rPr lang="en-US" sz="2800" dirty="0" err="1"/>
              <a:t>là</a:t>
            </a:r>
            <a:r>
              <a:rPr lang="en-US" sz="2800" dirty="0"/>
              <a:t> </a:t>
            </a:r>
            <a:r>
              <a:rPr lang="en-US" sz="2800" dirty="0" err="1"/>
              <a:t>vương</a:t>
            </a:r>
            <a:r>
              <a:rPr lang="en-US" sz="2800" dirty="0"/>
              <a:t> </a:t>
            </a:r>
            <a:r>
              <a:rPr lang="en-US" sz="2800" dirty="0" err="1"/>
              <a:t>quốc</a:t>
            </a:r>
            <a:r>
              <a:rPr lang="en-US" sz="2800" dirty="0"/>
              <a:t> </a:t>
            </a:r>
            <a:r>
              <a:rPr lang="en-US" sz="2800" dirty="0" err="1"/>
              <a:t>Tương</a:t>
            </a:r>
            <a:r>
              <a:rPr lang="en-US" sz="2800" dirty="0"/>
              <a:t> </a:t>
            </a:r>
            <a:r>
              <a:rPr lang="en-US" sz="2800" dirty="0" err="1"/>
              <a:t>lai</a:t>
            </a:r>
            <a:r>
              <a:rPr lang="en-US" sz="2800" dirty="0"/>
              <a:t>?</a:t>
            </a:r>
          </a:p>
        </p:txBody>
      </p:sp>
      <p:sp>
        <p:nvSpPr>
          <p:cNvPr id="10" name="Text Box 8">
            <a:extLst>
              <a:ext uri="{FF2B5EF4-FFF2-40B4-BE49-F238E27FC236}">
                <a16:creationId xmlns:a16="http://schemas.microsoft.com/office/drawing/2014/main" id="{F15E70E1-1B6D-45F2-921D-F81096034B40}"/>
              </a:ext>
            </a:extLst>
          </p:cNvPr>
          <p:cNvSpPr txBox="1">
            <a:spLocks noChangeArrowheads="1"/>
          </p:cNvSpPr>
          <p:nvPr/>
        </p:nvSpPr>
        <p:spPr bwMode="auto">
          <a:xfrm>
            <a:off x="653246" y="3747150"/>
            <a:ext cx="11430742" cy="899157"/>
          </a:xfrm>
          <a:prstGeom prst="rect">
            <a:avLst/>
          </a:prstGeom>
          <a:noFill/>
          <a:ln w="9525">
            <a:noFill/>
            <a:miter lim="800000"/>
            <a:headEnd/>
            <a:tailEnd/>
          </a:ln>
        </p:spPr>
        <p:txBody>
          <a:bodyPr wrap="square">
            <a:spAutoFit/>
          </a:bodyPr>
          <a:lstStyle/>
          <a:p>
            <a:pPr marL="342900" marR="0" lvl="0" indent="-342900" defTabSz="457200" rtl="0" eaLnBrk="1" fontAlgn="auto" latinLnBrk="0" hangingPunct="1">
              <a:lnSpc>
                <a:spcPct val="114000"/>
              </a:lnSpc>
              <a:spcBef>
                <a:spcPts val="0"/>
              </a:spcBef>
              <a:spcAft>
                <a:spcPts val="0"/>
              </a:spcAft>
              <a:buClrTx/>
              <a:buSzTx/>
              <a:buFont typeface="Wingdings" panose="05000000000000000000" pitchFamily="2" charset="2"/>
              <a:buChar char="Ø"/>
              <a:tabLst/>
              <a:defRPr/>
            </a:pPr>
            <a:r>
              <a:rPr lang="en-US" sz="2400" dirty="0" err="1">
                <a:solidFill>
                  <a:srgbClr val="FF0000"/>
                </a:solidFill>
                <a:latin typeface="Arial"/>
                <a:ea typeface="微软雅黑"/>
              </a:rPr>
              <a:t>Vì</a:t>
            </a:r>
            <a:r>
              <a:rPr lang="en-US" sz="2400" dirty="0">
                <a:solidFill>
                  <a:srgbClr val="FF0000"/>
                </a:solidFill>
                <a:latin typeface="Arial"/>
                <a:ea typeface="微软雅黑"/>
              </a:rPr>
              <a:t> </a:t>
            </a:r>
            <a:r>
              <a:rPr lang="en-US" sz="2400" dirty="0" err="1">
                <a:solidFill>
                  <a:srgbClr val="FF0000"/>
                </a:solidFill>
                <a:latin typeface="Arial"/>
                <a:ea typeface="微软雅黑"/>
              </a:rPr>
              <a:t>những</a:t>
            </a:r>
            <a:r>
              <a:rPr lang="en-US" sz="2400" dirty="0">
                <a:solidFill>
                  <a:srgbClr val="FF0000"/>
                </a:solidFill>
                <a:latin typeface="Arial"/>
                <a:ea typeface="微软雅黑"/>
              </a:rPr>
              <a:t> </a:t>
            </a:r>
            <a:r>
              <a:rPr lang="en-US" sz="2400" dirty="0" err="1">
                <a:solidFill>
                  <a:srgbClr val="FF0000"/>
                </a:solidFill>
                <a:latin typeface="Arial"/>
                <a:ea typeface="微软雅黑"/>
              </a:rPr>
              <a:t>người</a:t>
            </a:r>
            <a:r>
              <a:rPr lang="en-US" sz="2400" dirty="0">
                <a:solidFill>
                  <a:srgbClr val="FF0000"/>
                </a:solidFill>
                <a:latin typeface="Arial"/>
                <a:ea typeface="微软雅黑"/>
              </a:rPr>
              <a:t> </a:t>
            </a:r>
            <a:r>
              <a:rPr lang="en-US" sz="2400" dirty="0" err="1">
                <a:solidFill>
                  <a:srgbClr val="FF0000"/>
                </a:solidFill>
                <a:latin typeface="Arial"/>
                <a:ea typeface="微软雅黑"/>
              </a:rPr>
              <a:t>sống</a:t>
            </a:r>
            <a:r>
              <a:rPr lang="en-US" sz="2400" dirty="0">
                <a:solidFill>
                  <a:srgbClr val="FF0000"/>
                </a:solidFill>
                <a:latin typeface="Arial"/>
                <a:ea typeface="微软雅黑"/>
              </a:rPr>
              <a:t> ở </a:t>
            </a:r>
            <a:r>
              <a:rPr lang="en-US" sz="2400" dirty="0" err="1">
                <a:solidFill>
                  <a:srgbClr val="FF0000"/>
                </a:solidFill>
                <a:latin typeface="Arial"/>
                <a:ea typeface="微软雅黑"/>
              </a:rPr>
              <a:t>Vương</a:t>
            </a:r>
            <a:r>
              <a:rPr lang="en-US" sz="2400" dirty="0">
                <a:solidFill>
                  <a:srgbClr val="FF0000"/>
                </a:solidFill>
                <a:latin typeface="Arial"/>
                <a:ea typeface="微软雅黑"/>
              </a:rPr>
              <a:t> </a:t>
            </a:r>
            <a:r>
              <a:rPr lang="en-US" sz="2400" dirty="0" err="1">
                <a:solidFill>
                  <a:srgbClr val="FF0000"/>
                </a:solidFill>
                <a:latin typeface="Arial"/>
                <a:ea typeface="微软雅黑"/>
              </a:rPr>
              <a:t>quốc</a:t>
            </a:r>
            <a:r>
              <a:rPr lang="en-US" sz="2400" dirty="0">
                <a:solidFill>
                  <a:srgbClr val="FF0000"/>
                </a:solidFill>
                <a:latin typeface="Arial"/>
                <a:ea typeface="微软雅黑"/>
              </a:rPr>
              <a:t> </a:t>
            </a:r>
            <a:r>
              <a:rPr lang="en-US" sz="2400" dirty="0" err="1">
                <a:solidFill>
                  <a:srgbClr val="FF0000"/>
                </a:solidFill>
                <a:latin typeface="Arial"/>
                <a:ea typeface="微软雅黑"/>
              </a:rPr>
              <a:t>này</a:t>
            </a:r>
            <a:r>
              <a:rPr lang="en-US" sz="2400" dirty="0">
                <a:solidFill>
                  <a:srgbClr val="FF0000"/>
                </a:solidFill>
                <a:latin typeface="Arial"/>
                <a:ea typeface="微软雅黑"/>
              </a:rPr>
              <a:t> </a:t>
            </a:r>
            <a:r>
              <a:rPr lang="en-US" sz="2400" dirty="0" err="1">
                <a:solidFill>
                  <a:srgbClr val="FF0000"/>
                </a:solidFill>
                <a:latin typeface="Arial"/>
                <a:ea typeface="微软雅黑"/>
              </a:rPr>
              <a:t>đều</a:t>
            </a:r>
            <a:r>
              <a:rPr lang="en-US" sz="2400" dirty="0">
                <a:solidFill>
                  <a:srgbClr val="FF0000"/>
                </a:solidFill>
                <a:latin typeface="Arial"/>
                <a:ea typeface="微软雅黑"/>
              </a:rPr>
              <a:t> </a:t>
            </a:r>
            <a:r>
              <a:rPr lang="en-US" sz="2400" dirty="0" err="1">
                <a:solidFill>
                  <a:srgbClr val="FF0000"/>
                </a:solidFill>
                <a:latin typeface="Arial"/>
                <a:ea typeface="微软雅黑"/>
              </a:rPr>
              <a:t>chưa</a:t>
            </a:r>
            <a:r>
              <a:rPr lang="en-US" sz="2400" dirty="0">
                <a:solidFill>
                  <a:srgbClr val="FF0000"/>
                </a:solidFill>
                <a:latin typeface="Arial"/>
                <a:ea typeface="微软雅黑"/>
              </a:rPr>
              <a:t> ra </a:t>
            </a:r>
            <a:r>
              <a:rPr lang="en-US" sz="2400" dirty="0" err="1">
                <a:solidFill>
                  <a:srgbClr val="FF0000"/>
                </a:solidFill>
                <a:latin typeface="Arial"/>
                <a:ea typeface="微软雅黑"/>
              </a:rPr>
              <a:t>đời</a:t>
            </a:r>
            <a:r>
              <a:rPr lang="en-US" sz="2400" dirty="0">
                <a:solidFill>
                  <a:srgbClr val="FF0000"/>
                </a:solidFill>
                <a:latin typeface="Arial"/>
                <a:ea typeface="微软雅黑"/>
              </a:rPr>
              <a:t>, </a:t>
            </a:r>
            <a:r>
              <a:rPr lang="en-US" sz="2400" dirty="0" err="1">
                <a:solidFill>
                  <a:srgbClr val="FF0000"/>
                </a:solidFill>
                <a:latin typeface="Arial"/>
                <a:ea typeface="微软雅黑"/>
              </a:rPr>
              <a:t>chưa</a:t>
            </a:r>
            <a:r>
              <a:rPr lang="en-US" sz="2400" dirty="0">
                <a:solidFill>
                  <a:srgbClr val="FF0000"/>
                </a:solidFill>
                <a:latin typeface="Arial"/>
                <a:ea typeface="微软雅黑"/>
              </a:rPr>
              <a:t> </a:t>
            </a:r>
            <a:r>
              <a:rPr lang="en-US" sz="2400" dirty="0" err="1">
                <a:solidFill>
                  <a:srgbClr val="FF0000"/>
                </a:solidFill>
                <a:latin typeface="Arial"/>
                <a:ea typeface="微软雅黑"/>
              </a:rPr>
              <a:t>được</a:t>
            </a:r>
            <a:r>
              <a:rPr lang="en-US" sz="2400" dirty="0">
                <a:solidFill>
                  <a:srgbClr val="FF0000"/>
                </a:solidFill>
                <a:latin typeface="Arial"/>
                <a:ea typeface="微软雅黑"/>
              </a:rPr>
              <a:t> </a:t>
            </a:r>
            <a:r>
              <a:rPr lang="en-US" sz="2400" dirty="0" err="1">
                <a:solidFill>
                  <a:srgbClr val="FF0000"/>
                </a:solidFill>
                <a:latin typeface="Arial"/>
                <a:ea typeface="微软雅黑"/>
              </a:rPr>
              <a:t>sinh</a:t>
            </a:r>
            <a:r>
              <a:rPr lang="en-US" sz="2400" dirty="0">
                <a:solidFill>
                  <a:srgbClr val="FF0000"/>
                </a:solidFill>
                <a:latin typeface="Arial"/>
                <a:ea typeface="微软雅黑"/>
              </a:rPr>
              <a:t> ra </a:t>
            </a:r>
            <a:r>
              <a:rPr lang="en-US" sz="2400" dirty="0" err="1">
                <a:solidFill>
                  <a:srgbClr val="FF0000"/>
                </a:solidFill>
                <a:latin typeface="Arial"/>
                <a:ea typeface="微软雅黑"/>
              </a:rPr>
              <a:t>trong</a:t>
            </a:r>
            <a:r>
              <a:rPr lang="en-US" sz="2400" dirty="0">
                <a:solidFill>
                  <a:srgbClr val="FF0000"/>
                </a:solidFill>
                <a:latin typeface="Arial"/>
                <a:ea typeface="微软雅黑"/>
              </a:rPr>
              <a:t> </a:t>
            </a:r>
            <a:r>
              <a:rPr lang="en-US" sz="2400" dirty="0" err="1">
                <a:solidFill>
                  <a:srgbClr val="FF0000"/>
                </a:solidFill>
                <a:latin typeface="Arial"/>
                <a:ea typeface="微软雅黑"/>
              </a:rPr>
              <a:t>thế</a:t>
            </a:r>
            <a:r>
              <a:rPr lang="en-US" sz="2400" dirty="0">
                <a:solidFill>
                  <a:srgbClr val="FF0000"/>
                </a:solidFill>
                <a:latin typeface="Arial"/>
                <a:ea typeface="微软雅黑"/>
              </a:rPr>
              <a:t> </a:t>
            </a:r>
            <a:r>
              <a:rPr lang="en-US" sz="2400" dirty="0" err="1">
                <a:solidFill>
                  <a:srgbClr val="FF0000"/>
                </a:solidFill>
                <a:latin typeface="Arial"/>
                <a:ea typeface="微软雅黑"/>
              </a:rPr>
              <a:t>giới</a:t>
            </a:r>
            <a:r>
              <a:rPr lang="en-US" sz="2400" dirty="0">
                <a:solidFill>
                  <a:srgbClr val="FF0000"/>
                </a:solidFill>
                <a:latin typeface="Arial"/>
                <a:ea typeface="微软雅黑"/>
              </a:rPr>
              <a:t> </a:t>
            </a:r>
            <a:r>
              <a:rPr lang="en-US" sz="2400" dirty="0" err="1">
                <a:solidFill>
                  <a:srgbClr val="FF0000"/>
                </a:solidFill>
                <a:latin typeface="Arial"/>
                <a:ea typeface="微软雅黑"/>
              </a:rPr>
              <a:t>của</a:t>
            </a:r>
            <a:r>
              <a:rPr lang="en-US" sz="2400" dirty="0">
                <a:solidFill>
                  <a:srgbClr val="FF0000"/>
                </a:solidFill>
                <a:latin typeface="Arial"/>
                <a:ea typeface="微软雅黑"/>
              </a:rPr>
              <a:t> </a:t>
            </a:r>
            <a:r>
              <a:rPr lang="en-US" sz="2400" dirty="0" err="1">
                <a:solidFill>
                  <a:srgbClr val="FF0000"/>
                </a:solidFill>
                <a:latin typeface="Arial"/>
                <a:ea typeface="微软雅黑"/>
              </a:rPr>
              <a:t>chúng</a:t>
            </a:r>
            <a:r>
              <a:rPr lang="en-US" sz="2400" dirty="0">
                <a:solidFill>
                  <a:srgbClr val="FF0000"/>
                </a:solidFill>
                <a:latin typeface="Arial"/>
                <a:ea typeface="微软雅黑"/>
              </a:rPr>
              <a:t> ta</a:t>
            </a:r>
            <a:endParaRPr kumimoji="0" lang="vi-VN" sz="2400" b="0" i="0" u="none" strike="noStrike" kern="1200" cap="none" spc="0" normalizeH="0" baseline="0" noProof="0" dirty="0">
              <a:ln>
                <a:noFill/>
              </a:ln>
              <a:solidFill>
                <a:srgbClr val="FF0000"/>
              </a:solidFill>
              <a:effectLst/>
              <a:uLnTx/>
              <a:uFillTx/>
              <a:latin typeface="Arial"/>
              <a:ea typeface="微软雅黑"/>
              <a:cs typeface="+mn-cs"/>
            </a:endParaRPr>
          </a:p>
        </p:txBody>
      </p:sp>
      <p:sp>
        <p:nvSpPr>
          <p:cNvPr id="11" name="Rectangle 10">
            <a:extLst>
              <a:ext uri="{FF2B5EF4-FFF2-40B4-BE49-F238E27FC236}">
                <a16:creationId xmlns:a16="http://schemas.microsoft.com/office/drawing/2014/main" id="{D2C315D6-17BF-4999-80C1-C887172AB8D1}"/>
              </a:ext>
            </a:extLst>
          </p:cNvPr>
          <p:cNvSpPr/>
          <p:nvPr/>
        </p:nvSpPr>
        <p:spPr>
          <a:xfrm>
            <a:off x="437222" y="5060272"/>
            <a:ext cx="11538754" cy="994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Chuyến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Tin-tin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Mi-tin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46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95250"/>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1" name="Picture 10">
            <a:extLst>
              <a:ext uri="{FF2B5EF4-FFF2-40B4-BE49-F238E27FC236}">
                <a16:creationId xmlns:a16="http://schemas.microsoft.com/office/drawing/2014/main" id="{43A59EBD-BB50-4C0A-BBBB-92669F2BB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grpSp>
        <p:nvGrpSpPr>
          <p:cNvPr id="20" name="Group 19">
            <a:extLst>
              <a:ext uri="{FF2B5EF4-FFF2-40B4-BE49-F238E27FC236}">
                <a16:creationId xmlns:a16="http://schemas.microsoft.com/office/drawing/2014/main" id="{9EF18259-BE0D-490F-9FB2-FC7743641A05}"/>
              </a:ext>
            </a:extLst>
          </p:cNvPr>
          <p:cNvGrpSpPr/>
          <p:nvPr/>
        </p:nvGrpSpPr>
        <p:grpSpPr>
          <a:xfrm>
            <a:off x="8858251" y="1604836"/>
            <a:ext cx="13011150" cy="7378078"/>
            <a:chOff x="8858251" y="1002161"/>
            <a:chExt cx="13011150" cy="7378078"/>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1874663"/>
              <a:ext cx="13011150" cy="6505576"/>
              <a:chOff x="704851" y="873541"/>
              <a:chExt cx="13011150" cy="6505576"/>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5">
                <a:extLst>
                  <a:ext uri="{28A0092B-C50C-407E-A947-70E740481C1C}">
                    <a14:useLocalDpi xmlns:a14="http://schemas.microsoft.com/office/drawing/2010/main" val="0"/>
                  </a:ext>
                </a:extLst>
              </a:blip>
              <a:srcRect t="26493" b="23507"/>
              <a:stretch/>
            </p:blipFill>
            <p:spPr>
              <a:xfrm>
                <a:off x="704851" y="873541"/>
                <a:ext cx="13011150" cy="6505576"/>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3662659" y="2835778"/>
                <a:ext cx="7575687" cy="57458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vi-VN" sz="30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46038" y="1002161"/>
              <a:ext cx="2574237" cy="2574237"/>
            </a:xfrm>
            <a:prstGeom prst="rect">
              <a:avLst/>
            </a:prstGeom>
          </p:spPr>
        </p:pic>
      </p:grpSp>
      <p:sp>
        <p:nvSpPr>
          <p:cNvPr id="12" name="Rectangle 5">
            <a:extLst>
              <a:ext uri="{FF2B5EF4-FFF2-40B4-BE49-F238E27FC236}">
                <a16:creationId xmlns:a16="http://schemas.microsoft.com/office/drawing/2014/main" id="{496A379B-5EFF-4FF7-A651-0ECDD4C5BD79}"/>
              </a:ext>
            </a:extLst>
          </p:cNvPr>
          <p:cNvSpPr txBox="1">
            <a:spLocks noChangeArrowheads="1"/>
          </p:cNvSpPr>
          <p:nvPr/>
        </p:nvSpPr>
        <p:spPr>
          <a:xfrm>
            <a:off x="1990229" y="545687"/>
            <a:ext cx="9361915" cy="1066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sz="2400" dirty="0"/>
              <a:t>     </a:t>
            </a:r>
            <a:r>
              <a:rPr lang="en-US" sz="2400" b="1" dirty="0" err="1"/>
              <a:t>Các</a:t>
            </a:r>
            <a:r>
              <a:rPr lang="en-US" sz="2400" b="1" dirty="0"/>
              <a:t> </a:t>
            </a:r>
            <a:r>
              <a:rPr lang="en-US" sz="2400" b="1" dirty="0" err="1"/>
              <a:t>bạn</a:t>
            </a:r>
            <a:r>
              <a:rPr lang="en-US" sz="2400" b="1" dirty="0"/>
              <a:t> </a:t>
            </a:r>
            <a:r>
              <a:rPr lang="en-US" sz="2400" b="1" dirty="0" err="1"/>
              <a:t>trong</a:t>
            </a:r>
            <a:r>
              <a:rPr lang="en-US" sz="2400" b="1" dirty="0"/>
              <a:t> </a:t>
            </a:r>
            <a:r>
              <a:rPr lang="en-US" sz="2400" b="1" dirty="0" err="1"/>
              <a:t>công</a:t>
            </a:r>
            <a:r>
              <a:rPr lang="en-US" sz="2400" b="1" dirty="0"/>
              <a:t> </a:t>
            </a:r>
            <a:r>
              <a:rPr lang="en-US" sz="2400" b="1" dirty="0" err="1"/>
              <a:t>xưởng</a:t>
            </a:r>
            <a:r>
              <a:rPr lang="en-US" sz="2400" b="1" dirty="0"/>
              <a:t> </a:t>
            </a:r>
            <a:r>
              <a:rPr lang="en-US" sz="2400" b="1" dirty="0" err="1"/>
              <a:t>xanh</a:t>
            </a:r>
            <a:r>
              <a:rPr lang="en-US" sz="2400" b="1" dirty="0"/>
              <a:t> </a:t>
            </a:r>
            <a:r>
              <a:rPr lang="en-US" sz="2400" b="1" dirty="0" err="1"/>
              <a:t>chế</a:t>
            </a:r>
            <a:r>
              <a:rPr lang="en-US" sz="2400" b="1" dirty="0"/>
              <a:t> ra </a:t>
            </a:r>
            <a:r>
              <a:rPr lang="en-US" sz="2400" b="1" dirty="0" err="1"/>
              <a:t>những</a:t>
            </a:r>
            <a:r>
              <a:rPr lang="en-US" sz="2400" b="1" dirty="0"/>
              <a:t> </a:t>
            </a:r>
            <a:r>
              <a:rPr lang="en-US" sz="2400" b="1" dirty="0" err="1"/>
              <a:t>gì</a:t>
            </a:r>
            <a:r>
              <a:rPr lang="en-US" sz="2400" b="1" dirty="0"/>
              <a:t>?</a:t>
            </a:r>
          </a:p>
        </p:txBody>
      </p:sp>
      <p:sp>
        <p:nvSpPr>
          <p:cNvPr id="14" name="Text Box 10">
            <a:extLst>
              <a:ext uri="{FF2B5EF4-FFF2-40B4-BE49-F238E27FC236}">
                <a16:creationId xmlns:a16="http://schemas.microsoft.com/office/drawing/2014/main" id="{0BAB1BD2-0B42-4D8C-A60E-B3E94923B0AF}"/>
              </a:ext>
            </a:extLst>
          </p:cNvPr>
          <p:cNvSpPr txBox="1">
            <a:spLocks noChangeArrowheads="1"/>
          </p:cNvSpPr>
          <p:nvPr/>
        </p:nvSpPr>
        <p:spPr bwMode="auto">
          <a:xfrm>
            <a:off x="13003866" y="3995678"/>
            <a:ext cx="5200072" cy="2862322"/>
          </a:xfrm>
          <a:prstGeom prst="rect">
            <a:avLst/>
          </a:prstGeom>
          <a:noFill/>
          <a:ln w="9525">
            <a:noFill/>
            <a:miter lim="800000"/>
            <a:headEnd/>
            <a:tailEnd/>
          </a:ln>
        </p:spPr>
        <p:txBody>
          <a:bodyPr wrap="square">
            <a:spAutoFit/>
          </a:bodyPr>
          <a:lstStyle/>
          <a:p>
            <a:pPr>
              <a:spcBef>
                <a:spcPct val="50000"/>
              </a:spcBef>
            </a:pP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cho</a:t>
            </a:r>
            <a:r>
              <a:rPr lang="en-US" sz="2000" b="1" dirty="0">
                <a:solidFill>
                  <a:srgbClr val="FF0000"/>
                </a:solidFill>
              </a:rPr>
              <a:t> con </a:t>
            </a:r>
            <a:r>
              <a:rPr lang="en-US" sz="2000" b="1" dirty="0" err="1">
                <a:solidFill>
                  <a:srgbClr val="FF0000"/>
                </a:solidFill>
              </a:rPr>
              <a:t>người</a:t>
            </a:r>
            <a:r>
              <a:rPr lang="en-US" sz="2000" b="1" dirty="0">
                <a:solidFill>
                  <a:srgbClr val="FF0000"/>
                </a:solidFill>
              </a:rPr>
              <a:t> </a:t>
            </a:r>
            <a:r>
              <a:rPr lang="en-US" sz="2000" b="1" dirty="0" err="1">
                <a:solidFill>
                  <a:srgbClr val="FF0000"/>
                </a:solidFill>
              </a:rPr>
              <a:t>hạnh</a:t>
            </a:r>
            <a:r>
              <a:rPr lang="en-US" sz="2000" b="1" dirty="0">
                <a:solidFill>
                  <a:srgbClr val="FF0000"/>
                </a:solidFill>
              </a:rPr>
              <a:t> </a:t>
            </a:r>
            <a:r>
              <a:rPr lang="en-US" sz="2000" b="1" dirty="0" err="1">
                <a:solidFill>
                  <a:srgbClr val="FF0000"/>
                </a:solidFill>
              </a:rPr>
              <a:t>phúc</a:t>
            </a:r>
            <a:endParaRPr lang="en-US" sz="2000" b="1" dirty="0">
              <a:solidFill>
                <a:srgbClr val="FF0000"/>
              </a:solidFill>
            </a:endParaRPr>
          </a:p>
          <a:p>
            <a:pPr>
              <a:spcBef>
                <a:spcPct val="50000"/>
              </a:spcBef>
            </a:pPr>
            <a:r>
              <a:rPr lang="en-US" sz="2000" b="1" dirty="0">
                <a:solidFill>
                  <a:srgbClr val="FF0000"/>
                </a:solidFill>
              </a:rPr>
              <a:t>+ Ba </a:t>
            </a:r>
            <a:r>
              <a:rPr lang="en-US" sz="2000" b="1" dirty="0" err="1">
                <a:solidFill>
                  <a:srgbClr val="FF0000"/>
                </a:solidFill>
              </a:rPr>
              <a:t>mươi</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thuốc</a:t>
            </a:r>
            <a:r>
              <a:rPr lang="en-US" sz="2000" b="1" dirty="0">
                <a:solidFill>
                  <a:srgbClr val="FF0000"/>
                </a:solidFill>
              </a:rPr>
              <a:t> </a:t>
            </a:r>
            <a:r>
              <a:rPr lang="en-US" sz="2000" b="1" dirty="0" err="1">
                <a:solidFill>
                  <a:srgbClr val="FF0000"/>
                </a:solidFill>
              </a:rPr>
              <a:t>trường</a:t>
            </a:r>
            <a:r>
              <a:rPr lang="en-US" sz="2000" b="1" dirty="0">
                <a:solidFill>
                  <a:srgbClr val="FF0000"/>
                </a:solidFill>
              </a:rPr>
              <a:t> </a:t>
            </a:r>
            <a:r>
              <a:rPr lang="en-US" sz="2000" b="1" dirty="0" err="1">
                <a:solidFill>
                  <a:srgbClr val="FF0000"/>
                </a:solidFill>
              </a:rPr>
              <a:t>sinh</a:t>
            </a:r>
            <a:endParaRPr lang="en-US" sz="2000" b="1" dirty="0">
              <a:solidFill>
                <a:srgbClr val="FF0000"/>
              </a:solidFill>
            </a:endParaRPr>
          </a:p>
          <a:p>
            <a:pPr>
              <a:spcBef>
                <a:spcPct val="50000"/>
              </a:spcBef>
            </a:pPr>
            <a:r>
              <a:rPr lang="en-US" sz="2000" b="1" dirty="0">
                <a:solidFill>
                  <a:srgbClr val="FF0000"/>
                </a:solidFill>
              </a:rPr>
              <a:t>+ </a:t>
            </a:r>
            <a:r>
              <a:rPr lang="en-US" sz="2000" b="1" dirty="0" err="1">
                <a:solidFill>
                  <a:srgbClr val="FF0000"/>
                </a:solidFill>
              </a:rPr>
              <a:t>Một</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ánh</a:t>
            </a:r>
            <a:r>
              <a:rPr lang="en-US" sz="2000" b="1" dirty="0">
                <a:solidFill>
                  <a:srgbClr val="FF0000"/>
                </a:solidFill>
              </a:rPr>
              <a:t> </a:t>
            </a:r>
            <a:r>
              <a:rPr lang="en-US" sz="2000" b="1" dirty="0" err="1">
                <a:solidFill>
                  <a:srgbClr val="FF0000"/>
                </a:solidFill>
              </a:rPr>
              <a:t>sáng</a:t>
            </a:r>
            <a:r>
              <a:rPr lang="en-US" sz="2000" b="1" dirty="0">
                <a:solidFill>
                  <a:srgbClr val="FF0000"/>
                </a:solidFill>
              </a:rPr>
              <a:t> </a:t>
            </a:r>
            <a:r>
              <a:rPr lang="en-US" sz="2000" b="1" dirty="0" err="1">
                <a:solidFill>
                  <a:srgbClr val="FF0000"/>
                </a:solidFill>
              </a:rPr>
              <a:t>kì</a:t>
            </a:r>
            <a:r>
              <a:rPr lang="en-US" sz="2000" b="1" dirty="0">
                <a:solidFill>
                  <a:srgbClr val="FF0000"/>
                </a:solidFill>
              </a:rPr>
              <a:t> </a:t>
            </a:r>
            <a:r>
              <a:rPr lang="en-US" sz="2000" b="1" dirty="0" err="1">
                <a:solidFill>
                  <a:srgbClr val="FF0000"/>
                </a:solidFill>
              </a:rPr>
              <a:t>lạ</a:t>
            </a:r>
            <a:endParaRPr lang="en-US" sz="2000" b="1" dirty="0">
              <a:solidFill>
                <a:srgbClr val="FF0000"/>
              </a:solidFill>
            </a:endParaRPr>
          </a:p>
          <a:p>
            <a:pPr>
              <a:spcBef>
                <a:spcPct val="50000"/>
              </a:spcBef>
            </a:pPr>
            <a:r>
              <a:rPr lang="en-US" sz="2000" b="1" dirty="0">
                <a:solidFill>
                  <a:srgbClr val="FF0000"/>
                </a:solidFill>
              </a:rPr>
              <a:t>+ </a:t>
            </a:r>
            <a:r>
              <a:rPr lang="en-US" sz="2000" b="1" dirty="0" err="1">
                <a:solidFill>
                  <a:srgbClr val="FF0000"/>
                </a:solidFill>
              </a:rPr>
              <a:t>Một</a:t>
            </a:r>
            <a:r>
              <a:rPr lang="en-US" sz="2000" b="1" dirty="0">
                <a:solidFill>
                  <a:srgbClr val="FF0000"/>
                </a:solidFill>
              </a:rPr>
              <a:t> </a:t>
            </a:r>
            <a:r>
              <a:rPr lang="en-US" sz="2000" b="1" dirty="0" err="1">
                <a:solidFill>
                  <a:srgbClr val="FF0000"/>
                </a:solidFill>
              </a:rPr>
              <a:t>cái</a:t>
            </a:r>
            <a:r>
              <a:rPr lang="en-US" sz="2000" b="1" dirty="0">
                <a:solidFill>
                  <a:srgbClr val="FF0000"/>
                </a:solidFill>
              </a:rPr>
              <a:t> </a:t>
            </a:r>
            <a:r>
              <a:rPr lang="en-US" sz="2000" b="1" dirty="0" err="1">
                <a:solidFill>
                  <a:srgbClr val="FF0000"/>
                </a:solidFill>
              </a:rPr>
              <a:t>máy</a:t>
            </a:r>
            <a:r>
              <a:rPr lang="en-US" sz="2000" b="1" dirty="0">
                <a:solidFill>
                  <a:srgbClr val="FF0000"/>
                </a:solidFill>
              </a:rPr>
              <a:t> </a:t>
            </a:r>
            <a:r>
              <a:rPr lang="en-US" sz="2000" b="1" dirty="0" err="1">
                <a:solidFill>
                  <a:srgbClr val="FF0000"/>
                </a:solidFill>
              </a:rPr>
              <a:t>biết</a:t>
            </a:r>
            <a:r>
              <a:rPr lang="en-US" sz="2000" b="1" dirty="0">
                <a:solidFill>
                  <a:srgbClr val="FF0000"/>
                </a:solidFill>
              </a:rPr>
              <a:t> bay </a:t>
            </a:r>
            <a:r>
              <a:rPr lang="en-US" sz="2000" b="1" dirty="0" err="1">
                <a:solidFill>
                  <a:srgbClr val="FF0000"/>
                </a:solidFill>
              </a:rPr>
              <a:t>trên</a:t>
            </a:r>
            <a:r>
              <a:rPr lang="en-US" sz="2000" b="1" dirty="0">
                <a:solidFill>
                  <a:srgbClr val="FF0000"/>
                </a:solidFill>
              </a:rPr>
              <a:t> </a:t>
            </a:r>
            <a:r>
              <a:rPr lang="en-US" sz="2000" b="1" dirty="0" err="1">
                <a:solidFill>
                  <a:srgbClr val="FF0000"/>
                </a:solidFill>
              </a:rPr>
              <a:t>không</a:t>
            </a:r>
            <a:r>
              <a:rPr lang="en-US" sz="2000" b="1" dirty="0">
                <a:solidFill>
                  <a:srgbClr val="FF0000"/>
                </a:solidFill>
              </a:rPr>
              <a:t> </a:t>
            </a:r>
            <a:r>
              <a:rPr lang="en-US" sz="2000" b="1" dirty="0" err="1">
                <a:solidFill>
                  <a:srgbClr val="FF0000"/>
                </a:solidFill>
              </a:rPr>
              <a:t>trung</a:t>
            </a:r>
            <a:r>
              <a:rPr lang="en-US" sz="2000" b="1" dirty="0">
                <a:solidFill>
                  <a:srgbClr val="FF0000"/>
                </a:solidFill>
              </a:rPr>
              <a:t> </a:t>
            </a:r>
            <a:r>
              <a:rPr lang="en-US" sz="2000" b="1" dirty="0" err="1">
                <a:solidFill>
                  <a:srgbClr val="FF0000"/>
                </a:solidFill>
              </a:rPr>
              <a:t>như</a:t>
            </a:r>
            <a:r>
              <a:rPr lang="en-US" sz="2000" b="1" dirty="0">
                <a:solidFill>
                  <a:srgbClr val="FF0000"/>
                </a:solidFill>
              </a:rPr>
              <a:t> </a:t>
            </a:r>
            <a:r>
              <a:rPr lang="en-US" sz="2000" b="1" dirty="0" err="1">
                <a:solidFill>
                  <a:srgbClr val="FF0000"/>
                </a:solidFill>
              </a:rPr>
              <a:t>một</a:t>
            </a:r>
            <a:r>
              <a:rPr lang="en-US" sz="2000" b="1" dirty="0">
                <a:solidFill>
                  <a:srgbClr val="FF0000"/>
                </a:solidFill>
              </a:rPr>
              <a:t> con </a:t>
            </a:r>
            <a:r>
              <a:rPr lang="en-US" sz="2000" b="1" dirty="0" err="1">
                <a:solidFill>
                  <a:srgbClr val="FF0000"/>
                </a:solidFill>
              </a:rPr>
              <a:t>chim</a:t>
            </a:r>
            <a:endParaRPr lang="en-US" sz="2000" b="1" dirty="0">
              <a:solidFill>
                <a:srgbClr val="FF0000"/>
              </a:solidFill>
            </a:endParaRPr>
          </a:p>
          <a:p>
            <a:pPr>
              <a:spcBef>
                <a:spcPct val="50000"/>
              </a:spcBef>
            </a:pPr>
            <a:r>
              <a:rPr lang="en-US" sz="2000" b="1" dirty="0">
                <a:solidFill>
                  <a:srgbClr val="FF0000"/>
                </a:solidFill>
              </a:rPr>
              <a:t>+ </a:t>
            </a:r>
            <a:r>
              <a:rPr lang="en-US" sz="2000" b="1" dirty="0" err="1">
                <a:solidFill>
                  <a:srgbClr val="FF0000"/>
                </a:solidFill>
              </a:rPr>
              <a:t>Một</a:t>
            </a:r>
            <a:r>
              <a:rPr lang="en-US" sz="2000" b="1" dirty="0">
                <a:solidFill>
                  <a:srgbClr val="FF0000"/>
                </a:solidFill>
              </a:rPr>
              <a:t> </a:t>
            </a:r>
            <a:r>
              <a:rPr lang="en-US" sz="2000" b="1" dirty="0" err="1">
                <a:solidFill>
                  <a:srgbClr val="FF0000"/>
                </a:solidFill>
              </a:rPr>
              <a:t>cái</a:t>
            </a:r>
            <a:r>
              <a:rPr lang="en-US" sz="2000" b="1" dirty="0">
                <a:solidFill>
                  <a:srgbClr val="FF0000"/>
                </a:solidFill>
              </a:rPr>
              <a:t> </a:t>
            </a:r>
            <a:r>
              <a:rPr lang="en-US" sz="2000" b="1" dirty="0" err="1">
                <a:solidFill>
                  <a:srgbClr val="FF0000"/>
                </a:solidFill>
              </a:rPr>
              <a:t>máy</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dò</a:t>
            </a:r>
            <a:r>
              <a:rPr lang="en-US" sz="2000" b="1" dirty="0">
                <a:solidFill>
                  <a:srgbClr val="FF0000"/>
                </a:solidFill>
              </a:rPr>
              <a:t> </a:t>
            </a:r>
            <a:r>
              <a:rPr lang="en-US" sz="2000" b="1" dirty="0" err="1">
                <a:solidFill>
                  <a:srgbClr val="FF0000"/>
                </a:solidFill>
              </a:rPr>
              <a:t>tìm</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kho</a:t>
            </a:r>
            <a:r>
              <a:rPr lang="en-US" sz="2000" b="1" dirty="0">
                <a:solidFill>
                  <a:srgbClr val="FF0000"/>
                </a:solidFill>
              </a:rPr>
              <a:t> </a:t>
            </a:r>
            <a:r>
              <a:rPr lang="en-US" sz="2000" b="1" dirty="0" err="1">
                <a:solidFill>
                  <a:srgbClr val="FF0000"/>
                </a:solidFill>
              </a:rPr>
              <a:t>báu</a:t>
            </a:r>
            <a:r>
              <a:rPr lang="en-US" sz="2000" b="1" dirty="0">
                <a:solidFill>
                  <a:srgbClr val="FF0000"/>
                </a:solidFill>
              </a:rPr>
              <a:t> </a:t>
            </a:r>
            <a:r>
              <a:rPr lang="en-US" sz="2000" b="1" dirty="0" err="1">
                <a:solidFill>
                  <a:srgbClr val="FF0000"/>
                </a:solidFill>
              </a:rPr>
              <a:t>còn</a:t>
            </a:r>
            <a:r>
              <a:rPr lang="en-US" sz="2000" b="1" dirty="0">
                <a:solidFill>
                  <a:srgbClr val="FF0000"/>
                </a:solidFill>
              </a:rPr>
              <a:t> </a:t>
            </a:r>
            <a:r>
              <a:rPr lang="en-US" sz="2000" b="1" dirty="0" err="1">
                <a:solidFill>
                  <a:srgbClr val="FF0000"/>
                </a:solidFill>
              </a:rPr>
              <a:t>dấu</a:t>
            </a:r>
            <a:r>
              <a:rPr lang="en-US" sz="2000" b="1" dirty="0">
                <a:solidFill>
                  <a:srgbClr val="FF0000"/>
                </a:solidFill>
              </a:rPr>
              <a:t> </a:t>
            </a:r>
            <a:r>
              <a:rPr lang="en-US" sz="2000" b="1" dirty="0" err="1">
                <a:solidFill>
                  <a:srgbClr val="FF0000"/>
                </a:solidFill>
              </a:rPr>
              <a:t>kín</a:t>
            </a:r>
            <a:r>
              <a:rPr lang="en-US" sz="2000" b="1" dirty="0">
                <a:solidFill>
                  <a:srgbClr val="FF0000"/>
                </a:solidFill>
              </a:rPr>
              <a:t> </a:t>
            </a:r>
            <a:r>
              <a:rPr lang="en-US" sz="2000" b="1" dirty="0" err="1">
                <a:solidFill>
                  <a:srgbClr val="FF0000"/>
                </a:solidFill>
              </a:rPr>
              <a:t>trên</a:t>
            </a:r>
            <a:r>
              <a:rPr lang="en-US" sz="2000" b="1" dirty="0">
                <a:solidFill>
                  <a:srgbClr val="FF0000"/>
                </a:solidFill>
              </a:rPr>
              <a:t> </a:t>
            </a:r>
            <a:r>
              <a:rPr lang="en-US" sz="2000" b="1" dirty="0" err="1">
                <a:solidFill>
                  <a:srgbClr val="FF0000"/>
                </a:solidFill>
              </a:rPr>
              <a:t>mặt</a:t>
            </a:r>
            <a:r>
              <a:rPr lang="en-US" sz="2000" b="1" dirty="0">
                <a:solidFill>
                  <a:srgbClr val="FF0000"/>
                </a:solidFill>
              </a:rPr>
              <a:t> </a:t>
            </a:r>
            <a:r>
              <a:rPr lang="en-US" sz="2000" b="1" dirty="0" err="1">
                <a:solidFill>
                  <a:srgbClr val="FF0000"/>
                </a:solidFill>
              </a:rPr>
              <a:t>trăng</a:t>
            </a:r>
            <a:endParaRPr lang="en-US" sz="2000" b="1" dirty="0">
              <a:solidFill>
                <a:srgbClr val="FF0000"/>
              </a:solidFill>
            </a:endParaRPr>
          </a:p>
        </p:txBody>
      </p:sp>
    </p:spTree>
    <p:extLst>
      <p:ext uri="{BB962C8B-B14F-4D97-AF65-F5344CB8AC3E}">
        <p14:creationId xmlns:p14="http://schemas.microsoft.com/office/powerpoint/2010/main" val="861211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0" presetClass="path" presetSubtype="0" accel="50000" decel="50000" fill="hold" nodeType="withEffect">
                                  <p:stCondLst>
                                    <p:cond delay="0"/>
                                  </p:stCondLst>
                                  <p:childTnLst>
                                    <p:animMotion origin="layout" path="M 0.22669 -0.01435 L 0.22669 -0.01412 C 0.17721 -0.20625 0.21315 -0.08889 0.16106 -0.22546 C 0.1513 -0.25116 0.1444 -0.28055 0.13294 -0.30347 C 0.08789 -0.39375 0.08672 -0.37222 0.03294 -0.42593 C 0.00638 -0.45208 -0.01732 -0.48773 -0.04519 -0.51018 C -0.05977 -0.52083 -0.07474 -0.52963 -0.08894 -0.54236 C -0.14818 -0.59491 -0.09922 -0.57986 -0.19519 -0.6368 C -0.28868 -0.6919 -0.18568 -0.63403 -0.26094 -0.66991 C -0.27448 -0.67662 -0.28776 -0.68704 -0.30144 -0.69213 C -0.32839 -0.70255 -0.39427 -0.71991 -0.42644 -0.72546 C -0.44206 -0.72801 -0.45769 -0.72917 -0.47331 -0.73102 L -0.59831 -0.72546 C -0.61693 -0.7213 -0.63347 -0.70185 -0.65144 -0.69213 C -0.66784 -0.68333 -0.68516 -0.6794 -0.70144 -0.66991 C -0.72526 -0.65625 -0.78099 -0.61157 -0.80144 -0.59213 C -0.83698 -0.5588 -0.84467 -0.55324 -0.86706 -0.51018 C -0.87058 -0.50208 -0.87396 -0.49468 -0.87644 -0.48657 C -0.8806 -0.47338 -0.89115 -0.41389 -0.89206 -0.4088 C -0.89506 -0.34653 -0.89961 -0.31805 -0.88581 -0.25324 C -0.88321 -0.2412 -0.87605 -0.23356 -0.87019 -0.22546 C -0.86758 -0.22199 -0.86394 -0.22176 -0.86081 -0.21991 C -0.85352 -0.2162 -0.84623 -0.2125 -0.83894 -0.2088 C -0.83269 -0.19954 -0.82709 -0.18866 -0.82019 -0.18102 C -0.81342 -0.17384 -0.80573 -0.16921 -0.79831 -0.16435 C -0.7625 -0.14143 -0.73607 -0.12199 -0.70144 -0.1088 C -0.69532 -0.10648 -0.68894 -0.10509 -0.68269 -0.10324 L -0.63894 -0.1088 L -0.63894 -0.10856 " pathEditMode="relative" rAng="0" ptsTypes="AAAAAAAAAAAAAAAAAAAAAAAAAAAAA">
                                      <p:cBhvr>
                                        <p:cTn id="26" dur="2000" fill="hold"/>
                                        <p:tgtEl>
                                          <p:spTgt spid="20"/>
                                        </p:tgtEl>
                                        <p:attrNameLst>
                                          <p:attrName>ppt_x</p:attrName>
                                          <p:attrName>ppt_y</p:attrName>
                                        </p:attrNameLst>
                                      </p:cBhvr>
                                      <p:rCtr x="-56107" y="-35833"/>
                                    </p:animMotion>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p:cTn id="3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323272" y="-274176"/>
            <a:ext cx="12672290" cy="708285"/>
          </a:xfrm>
          <a:prstGeom prst="rect">
            <a:avLst/>
          </a:prstGeom>
          <a:noFill/>
          <a:ln w="9525">
            <a:noFill/>
            <a:miter lim="800000"/>
            <a:headEnd/>
            <a:tailEnd/>
          </a:ln>
        </p:spPr>
        <p:txBody>
          <a:bodyPr wrap="square">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63D"/>
                </a:solidFill>
                <a:effectLst/>
                <a:uLnTx/>
                <a:uFillTx/>
                <a:latin typeface="Arial"/>
                <a:ea typeface="微软雅黑"/>
                <a:cs typeface="+mn-cs"/>
              </a:rPr>
              <a:t>Các</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phát</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minh</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ấy</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thể</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hiện</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những</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mơ</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ước</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gì</a:t>
            </a:r>
            <a:r>
              <a:rPr kumimoji="0" lang="en-US" sz="2400" b="1" i="0" u="none" strike="noStrike" kern="1200" cap="none" spc="0" normalizeH="0" noProof="0" dirty="0">
                <a:ln>
                  <a:noFill/>
                </a:ln>
                <a:solidFill>
                  <a:srgbClr val="00863D"/>
                </a:solidFill>
                <a:effectLst/>
                <a:uLnTx/>
                <a:uFillTx/>
                <a:latin typeface="Arial"/>
                <a:ea typeface="微软雅黑"/>
                <a:cs typeface="+mn-cs"/>
              </a:rPr>
              <a:t> </a:t>
            </a:r>
            <a:r>
              <a:rPr kumimoji="0" lang="en-US" sz="2400" b="1" i="0" u="none" strike="noStrike" kern="1200" cap="none" spc="0" normalizeH="0" noProof="0" dirty="0" err="1">
                <a:ln>
                  <a:noFill/>
                </a:ln>
                <a:solidFill>
                  <a:srgbClr val="00863D"/>
                </a:solidFill>
                <a:effectLst/>
                <a:uLnTx/>
                <a:uFillTx/>
                <a:latin typeface="Arial"/>
                <a:ea typeface="微软雅黑"/>
                <a:cs typeface="+mn-cs"/>
              </a:rPr>
              <a:t>của</a:t>
            </a:r>
            <a:r>
              <a:rPr kumimoji="0" lang="en-US" sz="2400" b="1" i="0" u="none" strike="noStrike" kern="1200" cap="none" spc="0" normalizeH="0" noProof="0" dirty="0">
                <a:ln>
                  <a:noFill/>
                </a:ln>
                <a:solidFill>
                  <a:srgbClr val="00863D"/>
                </a:solidFill>
                <a:effectLst/>
                <a:uLnTx/>
                <a:uFillTx/>
                <a:latin typeface="Arial"/>
                <a:ea typeface="微软雅黑"/>
                <a:cs typeface="+mn-cs"/>
              </a:rPr>
              <a:t> con </a:t>
            </a:r>
            <a:r>
              <a:rPr kumimoji="0" lang="en-US" sz="2400" b="1" i="0" u="none" strike="noStrike" kern="1200" cap="none" spc="0" normalizeH="0" noProof="0" dirty="0" err="1">
                <a:ln>
                  <a:noFill/>
                </a:ln>
                <a:solidFill>
                  <a:srgbClr val="00863D"/>
                </a:solidFill>
                <a:effectLst/>
                <a:uLnTx/>
                <a:uFillTx/>
                <a:latin typeface="Arial"/>
                <a:ea typeface="微软雅黑"/>
                <a:cs typeface="+mn-cs"/>
              </a:rPr>
              <a:t>người</a:t>
            </a:r>
            <a:r>
              <a:rPr kumimoji="0" lang="en-US" sz="2400" b="1" i="0" u="none" strike="noStrike" kern="1200" cap="none" spc="0" normalizeH="0" noProof="0" dirty="0">
                <a:ln>
                  <a:noFill/>
                </a:ln>
                <a:solidFill>
                  <a:srgbClr val="00863D"/>
                </a:solidFill>
                <a:effectLst/>
                <a:uLnTx/>
                <a:uFillTx/>
                <a:latin typeface="Arial"/>
                <a:ea typeface="微软雅黑"/>
                <a:cs typeface="+mn-cs"/>
              </a:rPr>
              <a:t>?</a:t>
            </a:r>
            <a:endParaRPr kumimoji="0" lang="en-US" sz="2400" b="1" i="0" u="none" strike="noStrike" kern="1200" cap="none" spc="0" normalizeH="0" baseline="0" noProof="0" dirty="0">
              <a:ln>
                <a:noFill/>
              </a:ln>
              <a:solidFill>
                <a:srgbClr val="00863D"/>
              </a:solidFill>
              <a:effectLst/>
              <a:uLnTx/>
              <a:uFillTx/>
              <a:latin typeface="Arial"/>
              <a:ea typeface="微软雅黑"/>
              <a:cs typeface="+mn-cs"/>
            </a:endParaRPr>
          </a:p>
        </p:txBody>
      </p:sp>
      <p:sp>
        <p:nvSpPr>
          <p:cNvPr id="2" name="Rectangle: Rounded Corners 1">
            <a:extLst>
              <a:ext uri="{FF2B5EF4-FFF2-40B4-BE49-F238E27FC236}">
                <a16:creationId xmlns:a16="http://schemas.microsoft.com/office/drawing/2014/main" id="{5A6EA952-111C-499D-B2D9-991B063C9718}"/>
              </a:ext>
            </a:extLst>
          </p:cNvPr>
          <p:cNvSpPr/>
          <p:nvPr/>
        </p:nvSpPr>
        <p:spPr>
          <a:xfrm>
            <a:off x="591126" y="738908"/>
            <a:ext cx="4507345" cy="785092"/>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PHÁT MINH</a:t>
            </a:r>
          </a:p>
        </p:txBody>
      </p:sp>
      <p:sp>
        <p:nvSpPr>
          <p:cNvPr id="12" name="Rectangle: Rounded Corners 11">
            <a:extLst>
              <a:ext uri="{FF2B5EF4-FFF2-40B4-BE49-F238E27FC236}">
                <a16:creationId xmlns:a16="http://schemas.microsoft.com/office/drawing/2014/main" id="{A29F020E-E39E-49BF-9232-AA19C61B371C}"/>
              </a:ext>
            </a:extLst>
          </p:cNvPr>
          <p:cNvSpPr/>
          <p:nvPr/>
        </p:nvSpPr>
        <p:spPr>
          <a:xfrm>
            <a:off x="6437746" y="674253"/>
            <a:ext cx="4719781" cy="785092"/>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THỂ HIỆN ƯỚC MƠ QUA PHÁT MINH</a:t>
            </a:r>
          </a:p>
        </p:txBody>
      </p:sp>
      <p:sp>
        <p:nvSpPr>
          <p:cNvPr id="3" name="Rectangle: Diagonal Corners Rounded 2">
            <a:extLst>
              <a:ext uri="{FF2B5EF4-FFF2-40B4-BE49-F238E27FC236}">
                <a16:creationId xmlns:a16="http://schemas.microsoft.com/office/drawing/2014/main" id="{51C1EF9B-AAA5-4D8A-9E68-0EF2D21AED73}"/>
              </a:ext>
            </a:extLst>
          </p:cNvPr>
          <p:cNvSpPr/>
          <p:nvPr/>
        </p:nvSpPr>
        <p:spPr>
          <a:xfrm>
            <a:off x="683492" y="1782608"/>
            <a:ext cx="4368798"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Rectangle: Diagonal Corners Rounded 13">
            <a:extLst>
              <a:ext uri="{FF2B5EF4-FFF2-40B4-BE49-F238E27FC236}">
                <a16:creationId xmlns:a16="http://schemas.microsoft.com/office/drawing/2014/main" id="{FCC30C63-D171-4571-ACD1-FDB56ACB6E5A}"/>
              </a:ext>
            </a:extLst>
          </p:cNvPr>
          <p:cNvSpPr/>
          <p:nvPr/>
        </p:nvSpPr>
        <p:spPr>
          <a:xfrm>
            <a:off x="660399" y="2780119"/>
            <a:ext cx="4368797"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 </a:t>
            </a:r>
            <a:r>
              <a:rPr lang="en-US" sz="2400" dirty="0" err="1">
                <a:solidFill>
                  <a:schemeClr val="tx1"/>
                </a:solidFill>
                <a:latin typeface="Times New Roman" panose="02020603050405020304" pitchFamily="18" charset="0"/>
                <a:cs typeface="Times New Roman" panose="02020603050405020304" pitchFamily="18" charset="0"/>
              </a:rPr>
              <a:t>mươi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Rectangle: Diagonal Corners Rounded 15">
            <a:extLst>
              <a:ext uri="{FF2B5EF4-FFF2-40B4-BE49-F238E27FC236}">
                <a16:creationId xmlns:a16="http://schemas.microsoft.com/office/drawing/2014/main" id="{610903F6-AE55-4D52-AB19-1FB6A8A359ED}"/>
              </a:ext>
            </a:extLst>
          </p:cNvPr>
          <p:cNvSpPr/>
          <p:nvPr/>
        </p:nvSpPr>
        <p:spPr>
          <a:xfrm>
            <a:off x="706579" y="3777630"/>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9" name="Rectangle: Diagonal Corners Rounded 18">
            <a:extLst>
              <a:ext uri="{FF2B5EF4-FFF2-40B4-BE49-F238E27FC236}">
                <a16:creationId xmlns:a16="http://schemas.microsoft.com/office/drawing/2014/main" id="{DCD1B0A6-4475-4900-82B1-847FC8B080E1}"/>
              </a:ext>
            </a:extLst>
          </p:cNvPr>
          <p:cNvSpPr/>
          <p:nvPr/>
        </p:nvSpPr>
        <p:spPr>
          <a:xfrm>
            <a:off x="6613237" y="1782608"/>
            <a:ext cx="4368798"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5BA48D2B-1379-4FB1-AED9-5A9C7BC58A81}"/>
              </a:ext>
            </a:extLst>
          </p:cNvPr>
          <p:cNvSpPr/>
          <p:nvPr/>
        </p:nvSpPr>
        <p:spPr>
          <a:xfrm>
            <a:off x="5403273" y="1995055"/>
            <a:ext cx="1034473" cy="34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Diagonal Corners Rounded 25">
            <a:extLst>
              <a:ext uri="{FF2B5EF4-FFF2-40B4-BE49-F238E27FC236}">
                <a16:creationId xmlns:a16="http://schemas.microsoft.com/office/drawing/2014/main" id="{7A2B4D92-AE8E-4246-B927-F24F11E241AB}"/>
              </a:ext>
            </a:extLst>
          </p:cNvPr>
          <p:cNvSpPr/>
          <p:nvPr/>
        </p:nvSpPr>
        <p:spPr>
          <a:xfrm>
            <a:off x="6613237" y="2727035"/>
            <a:ext cx="4368797"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bao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7" name="Arrow: Right 26">
            <a:extLst>
              <a:ext uri="{FF2B5EF4-FFF2-40B4-BE49-F238E27FC236}">
                <a16:creationId xmlns:a16="http://schemas.microsoft.com/office/drawing/2014/main" id="{3EF9935F-2A3E-45B0-8711-CB1B79814A82}"/>
              </a:ext>
            </a:extLst>
          </p:cNvPr>
          <p:cNvSpPr/>
          <p:nvPr/>
        </p:nvSpPr>
        <p:spPr>
          <a:xfrm>
            <a:off x="5403272" y="2907144"/>
            <a:ext cx="1034473" cy="34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Diagonal Corners Rounded 27">
            <a:extLst>
              <a:ext uri="{FF2B5EF4-FFF2-40B4-BE49-F238E27FC236}">
                <a16:creationId xmlns:a16="http://schemas.microsoft.com/office/drawing/2014/main" id="{65795F8A-A05D-4B0D-922B-6F6C05346ED6}"/>
              </a:ext>
            </a:extLst>
          </p:cNvPr>
          <p:cNvSpPr/>
          <p:nvPr/>
        </p:nvSpPr>
        <p:spPr>
          <a:xfrm>
            <a:off x="6659417" y="3767918"/>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đêm</a:t>
            </a:r>
            <a:r>
              <a:rPr lang="en-US" sz="2400" dirty="0">
                <a:solidFill>
                  <a:schemeClr val="tx1"/>
                </a:solidFill>
                <a:latin typeface="Times New Roman" panose="02020603050405020304" pitchFamily="18" charset="0"/>
                <a:cs typeface="Times New Roman" panose="02020603050405020304" pitchFamily="18" charset="0"/>
              </a:rPr>
              <a:t> bao </a:t>
            </a:r>
            <a:r>
              <a:rPr lang="en-US" sz="2400" dirty="0" err="1">
                <a:solidFill>
                  <a:schemeClr val="tx1"/>
                </a:solidFill>
                <a:latin typeface="Times New Roman" panose="02020603050405020304" pitchFamily="18" charset="0"/>
                <a:cs typeface="Times New Roman" panose="02020603050405020304" pitchFamily="18" charset="0"/>
              </a:rPr>
              <a:t>phủ</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9" name="Rectangle: Diagonal Corners Rounded 28">
            <a:extLst>
              <a:ext uri="{FF2B5EF4-FFF2-40B4-BE49-F238E27FC236}">
                <a16:creationId xmlns:a16="http://schemas.microsoft.com/office/drawing/2014/main" id="{36882921-C449-45D9-8003-B6725EB5187F}"/>
              </a:ext>
            </a:extLst>
          </p:cNvPr>
          <p:cNvSpPr/>
          <p:nvPr/>
        </p:nvSpPr>
        <p:spPr>
          <a:xfrm>
            <a:off x="729673" y="4835593"/>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bay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chim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0" name="Rectangle: Diagonal Corners Rounded 29">
            <a:extLst>
              <a:ext uri="{FF2B5EF4-FFF2-40B4-BE49-F238E27FC236}">
                <a16:creationId xmlns:a16="http://schemas.microsoft.com/office/drawing/2014/main" id="{89054850-4F0B-47A9-8D74-AAB7C8C7BB16}"/>
              </a:ext>
            </a:extLst>
          </p:cNvPr>
          <p:cNvSpPr/>
          <p:nvPr/>
        </p:nvSpPr>
        <p:spPr>
          <a:xfrm>
            <a:off x="6705598" y="4800341"/>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1" name="Rectangle: Diagonal Corners Rounded 30">
            <a:extLst>
              <a:ext uri="{FF2B5EF4-FFF2-40B4-BE49-F238E27FC236}">
                <a16:creationId xmlns:a16="http://schemas.microsoft.com/office/drawing/2014/main" id="{C77BC383-206A-4181-8993-25C028D41BF1}"/>
              </a:ext>
            </a:extLst>
          </p:cNvPr>
          <p:cNvSpPr/>
          <p:nvPr/>
        </p:nvSpPr>
        <p:spPr>
          <a:xfrm>
            <a:off x="729673" y="5832763"/>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trăng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2" name="Rectangle: Diagonal Corners Rounded 31">
            <a:extLst>
              <a:ext uri="{FF2B5EF4-FFF2-40B4-BE49-F238E27FC236}">
                <a16:creationId xmlns:a16="http://schemas.microsoft.com/office/drawing/2014/main" id="{E41A2878-6FA8-4BE5-8634-7DFD806A0AEB}"/>
              </a:ext>
            </a:extLst>
          </p:cNvPr>
          <p:cNvSpPr/>
          <p:nvPr/>
        </p:nvSpPr>
        <p:spPr>
          <a:xfrm>
            <a:off x="6705598" y="5832764"/>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trụ</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A7B2B92C-166C-4983-A10D-A261FDD43455}"/>
              </a:ext>
            </a:extLst>
          </p:cNvPr>
          <p:cNvSpPr/>
          <p:nvPr/>
        </p:nvSpPr>
        <p:spPr>
          <a:xfrm>
            <a:off x="5403271" y="3976430"/>
            <a:ext cx="1034473" cy="34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B8C759BE-2667-435A-8145-C200E1E39378}"/>
              </a:ext>
            </a:extLst>
          </p:cNvPr>
          <p:cNvSpPr/>
          <p:nvPr/>
        </p:nvSpPr>
        <p:spPr>
          <a:xfrm>
            <a:off x="5403271" y="4980450"/>
            <a:ext cx="1034473" cy="34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88EE375F-5D08-4942-872D-8E196D09BD79}"/>
              </a:ext>
            </a:extLst>
          </p:cNvPr>
          <p:cNvSpPr/>
          <p:nvPr/>
        </p:nvSpPr>
        <p:spPr>
          <a:xfrm>
            <a:off x="5403271" y="6012872"/>
            <a:ext cx="1034473" cy="34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6223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5"/>
                                        </p:tgtEl>
                                        <p:attrNameLst>
                                          <p:attrName>ppt_y</p:attrName>
                                        </p:attrNameLst>
                                      </p:cBhvr>
                                      <p:tavLst>
                                        <p:tav tm="0">
                                          <p:val>
                                            <p:strVal val="#ppt_y"/>
                                          </p:val>
                                        </p:tav>
                                        <p:tav tm="100000">
                                          <p:val>
                                            <p:strVal val="#ppt_y"/>
                                          </p:val>
                                        </p:tav>
                                      </p:tavLst>
                                    </p:anim>
                                    <p:anim calcmode="lin" valueType="num">
                                      <p:cBhvr>
                                        <p:cTn id="9"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P spid="14" grpId="0" animBg="1"/>
      <p:bldP spid="16" grpId="0" animBg="1"/>
      <p:bldP spid="19" grpId="0" animBg="1"/>
      <p:bldP spid="4" grpId="0" animBg="1"/>
      <p:bldP spid="26" grpId="0" animBg="1"/>
      <p:bldP spid="27" grpId="0" animBg="1"/>
      <p:bldP spid="28" grpId="0" animBg="1"/>
      <p:bldP spid="29" grpId="0" animBg="1"/>
      <p:bldP spid="30" grpId="0" animBg="1"/>
      <p:bldP spid="31" grpId="0" animBg="1"/>
      <p:bldP spid="32" grpId="0" animBg="1"/>
      <p:bldP spid="17" grpId="0" animBg="1"/>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72824" y="-171450"/>
            <a:ext cx="14074473" cy="1535561"/>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07022" y="59284"/>
            <a:ext cx="10484877" cy="645563"/>
          </a:xfrm>
          <a:prstGeom prst="rect">
            <a:avLst/>
          </a:prstGeom>
          <a:noFill/>
          <a:ln w="9525">
            <a:noFill/>
            <a:miter lim="800000"/>
            <a:headEnd/>
            <a:tailEnd/>
          </a:ln>
        </p:spPr>
        <p:txBody>
          <a:bodyPr wrap="square">
            <a:prstTxWarp prst="textArchDown">
              <a:avLst/>
            </a:prstTxWarp>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Các</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phát</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minh</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ấy</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thể</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hiện</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ước</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mơ</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gì</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của</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 con </a:t>
            </a:r>
            <a:r>
              <a:rPr kumimoji="0" lang="en-US" sz="3300" b="1" i="0" u="none" strike="noStrike" kern="1200" cap="none" spc="0" normalizeH="0" baseline="0" noProof="0" dirty="0" err="1">
                <a:ln>
                  <a:noFill/>
                </a:ln>
                <a:solidFill>
                  <a:srgbClr val="00863D"/>
                </a:solidFill>
                <a:effectLst/>
                <a:uLnTx/>
                <a:uFillTx/>
                <a:latin typeface="Arial"/>
                <a:ea typeface="微软雅黑"/>
                <a:cs typeface="+mn-cs"/>
              </a:rPr>
              <a:t>người</a:t>
            </a:r>
            <a:r>
              <a:rPr kumimoji="0" lang="en-US" sz="3300" b="1" i="0" u="none" strike="noStrike" kern="1200" cap="none" spc="0" normalizeH="0" baseline="0" noProof="0" dirty="0">
                <a:ln>
                  <a:noFill/>
                </a:ln>
                <a:solidFill>
                  <a:srgbClr val="00863D"/>
                </a:solidFill>
                <a:effectLst/>
                <a:uLnTx/>
                <a:uFillTx/>
                <a:latin typeface="Arial"/>
                <a:ea typeface="微软雅黑"/>
                <a:cs typeface="+mn-cs"/>
              </a:rPr>
              <a:t>?</a:t>
            </a:r>
          </a:p>
        </p:txBody>
      </p:sp>
      <p:grpSp>
        <p:nvGrpSpPr>
          <p:cNvPr id="12" name="Group 11">
            <a:extLst>
              <a:ext uri="{FF2B5EF4-FFF2-40B4-BE49-F238E27FC236}">
                <a16:creationId xmlns:a16="http://schemas.microsoft.com/office/drawing/2014/main" id="{54F2F22D-F21F-41A8-AD20-DDFF16E632DC}"/>
              </a:ext>
            </a:extLst>
          </p:cNvPr>
          <p:cNvGrpSpPr/>
          <p:nvPr/>
        </p:nvGrpSpPr>
        <p:grpSpPr>
          <a:xfrm>
            <a:off x="8858251" y="1678936"/>
            <a:ext cx="11925300" cy="6386978"/>
            <a:chOff x="8858251" y="1450336"/>
            <a:chExt cx="11925300" cy="6386978"/>
          </a:xfrm>
        </p:grpSpPr>
        <p:grpSp>
          <p:nvGrpSpPr>
            <p:cNvPr id="14" name="Group 13">
              <a:extLst>
                <a:ext uri="{FF2B5EF4-FFF2-40B4-BE49-F238E27FC236}">
                  <a16:creationId xmlns:a16="http://schemas.microsoft.com/office/drawing/2014/main" id="{8C258014-E037-4C38-98DE-9ADB77341F51}"/>
                </a:ext>
              </a:extLst>
            </p:cNvPr>
            <p:cNvGrpSpPr/>
            <p:nvPr/>
          </p:nvGrpSpPr>
          <p:grpSpPr>
            <a:xfrm>
              <a:off x="8858251" y="1874663"/>
              <a:ext cx="11925300" cy="5962651"/>
              <a:chOff x="704851" y="873541"/>
              <a:chExt cx="11925300" cy="5962651"/>
            </a:xfrm>
          </p:grpSpPr>
          <p:pic>
            <p:nvPicPr>
              <p:cNvPr id="17" name="Picture 16">
                <a:extLst>
                  <a:ext uri="{FF2B5EF4-FFF2-40B4-BE49-F238E27FC236}">
                    <a16:creationId xmlns:a16="http://schemas.microsoft.com/office/drawing/2014/main" id="{7BBA624F-93C9-44A0-848B-E879510C179E}"/>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1" y="873541"/>
                <a:ext cx="11925300" cy="5962651"/>
              </a:xfrm>
              <a:prstGeom prst="rect">
                <a:avLst/>
              </a:prstGeom>
            </p:spPr>
          </p:pic>
          <p:sp>
            <p:nvSpPr>
              <p:cNvPr id="18" name="Text Box 8">
                <a:extLst>
                  <a:ext uri="{FF2B5EF4-FFF2-40B4-BE49-F238E27FC236}">
                    <a16:creationId xmlns:a16="http://schemas.microsoft.com/office/drawing/2014/main" id="{75ADD9A7-C69D-4AF3-9A18-ED79FF43EEFE}"/>
                  </a:ext>
                </a:extLst>
              </p:cNvPr>
              <p:cNvSpPr txBox="1">
                <a:spLocks noChangeArrowheads="1"/>
              </p:cNvSpPr>
              <p:nvPr/>
            </p:nvSpPr>
            <p:spPr bwMode="auto">
              <a:xfrm>
                <a:off x="2996381" y="2554071"/>
                <a:ext cx="6839399" cy="2785378"/>
              </a:xfrm>
              <a:prstGeom prst="rect">
                <a:avLst/>
              </a:prstGeom>
              <a:noFill/>
              <a:ln w="9525">
                <a:noFill/>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3500" b="0" i="0" u="none" strike="noStrike" kern="1200" cap="none" spc="0" normalizeH="0" baseline="0" noProof="0" dirty="0">
                    <a:ln>
                      <a:noFill/>
                    </a:ln>
                    <a:solidFill>
                      <a:srgbClr val="000000"/>
                    </a:solidFill>
                    <a:effectLst/>
                    <a:uLnTx/>
                    <a:uFillTx/>
                    <a:latin typeface="Arial"/>
                    <a:ea typeface="微软雅黑"/>
                    <a:cs typeface="+mn-cs"/>
                  </a:rPr>
                  <a:t>Ước mơ được sống hạnh phúc, sống lâu, sống trong môi </a:t>
                </a:r>
                <a:r>
                  <a:rPr kumimoji="0" lang="en-US" sz="35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3500" b="0" i="0" u="none" strike="noStrike" kern="1200" cap="none" spc="0" normalizeH="0" baseline="0" noProof="0" dirty="0">
                    <a:ln>
                      <a:noFill/>
                    </a:ln>
                    <a:solidFill>
                      <a:srgbClr val="000000"/>
                    </a:solidFill>
                    <a:effectLst/>
                    <a:uLnTx/>
                    <a:uFillTx/>
                    <a:latin typeface="Arial"/>
                    <a:ea typeface="微软雅黑"/>
                    <a:cs typeface="+mn-cs"/>
                  </a:rPr>
                  <a:t>trường đầy ánh sáng và chinh </a:t>
                </a:r>
                <a:r>
                  <a:rPr kumimoji="0" lang="en-US" sz="35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3500" b="0" i="0" u="none" strike="noStrike" kern="1200" cap="none" spc="0" normalizeH="0" baseline="0" noProof="0" dirty="0">
                    <a:ln>
                      <a:noFill/>
                    </a:ln>
                    <a:solidFill>
                      <a:srgbClr val="000000"/>
                    </a:solidFill>
                    <a:effectLst/>
                    <a:uLnTx/>
                    <a:uFillTx/>
                    <a:latin typeface="Arial"/>
                    <a:ea typeface="微软雅黑"/>
                    <a:cs typeface="+mn-cs"/>
                  </a:rPr>
                  <a:t>phục được mặt trăng.</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vi-VN" sz="3500" b="0"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16" name="Picture 15">
              <a:extLst>
                <a:ext uri="{FF2B5EF4-FFF2-40B4-BE49-F238E27FC236}">
                  <a16:creationId xmlns:a16="http://schemas.microsoft.com/office/drawing/2014/main" id="{70215725-CA3E-42F0-AF78-CFD368B2A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1" y="1450336"/>
              <a:ext cx="2279936" cy="2279936"/>
            </a:xfrm>
            <a:prstGeom prst="rect">
              <a:avLst/>
            </a:prstGeom>
          </p:spPr>
        </p:pic>
      </p:grpSp>
      <p:pic>
        <p:nvPicPr>
          <p:cNvPr id="11" name="Picture 10">
            <a:hlinkClick r:id="rId6" action="ppaction://hlinksldjump"/>
            <a:extLst>
              <a:ext uri="{FF2B5EF4-FFF2-40B4-BE49-F238E27FC236}">
                <a16:creationId xmlns:a16="http://schemas.microsoft.com/office/drawing/2014/main" id="{43A59EBD-BB50-4C0A-BBBB-92669F2BB4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842" y="3806986"/>
            <a:ext cx="2801229" cy="2801229"/>
          </a:xfrm>
          <a:prstGeom prst="rect">
            <a:avLst/>
          </a:prstGeom>
        </p:spPr>
      </p:pic>
    </p:spTree>
    <p:extLst>
      <p:ext uri="{BB962C8B-B14F-4D97-AF65-F5344CB8AC3E}">
        <p14:creationId xmlns:p14="http://schemas.microsoft.com/office/powerpoint/2010/main" val="20308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5"/>
                                        </p:tgtEl>
                                        <p:attrNameLst>
                                          <p:attrName>ppt_y</p:attrName>
                                        </p:attrNameLst>
                                      </p:cBhvr>
                                      <p:tavLst>
                                        <p:tav tm="0">
                                          <p:val>
                                            <p:strVal val="#ppt_y"/>
                                          </p:val>
                                        </p:tav>
                                        <p:tav tm="100000">
                                          <p:val>
                                            <p:strVal val="#ppt_y"/>
                                          </p:val>
                                        </p:tav>
                                      </p:tavLst>
                                    </p:anim>
                                    <p:anim calcmode="lin" valueType="num">
                                      <p:cBhvr>
                                        <p:cTn id="13" dur="3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5"/>
                                        </p:tgtEl>
                                      </p:cBhvr>
                                    </p:animEffect>
                                  </p:childTnLst>
                                </p:cTn>
                              </p:par>
                            </p:childTnLst>
                          </p:cTn>
                        </p:par>
                        <p:par>
                          <p:cTn id="16" fill="hold">
                            <p:stCondLst>
                              <p:cond delay="194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44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0" presetClass="path" presetSubtype="0" accel="50000" decel="50000" fill="hold" nodeType="withEffect">
                                  <p:stCondLst>
                                    <p:cond delay="0"/>
                                  </p:stCondLst>
                                  <p:childTnLst>
                                    <p:animMotion origin="layout" path="M 0.2267 -0.01436 L 0.2267 -0.01412 C 0.17722 -0.20625 0.21316 -0.08889 0.16107 -0.22547 C 0.15131 -0.25116 0.14441 -0.28056 0.13295 -0.30348 C 0.08789 -0.39375 0.08672 -0.37223 0.03295 -0.42593 C 0.00639 -0.45209 -0.01731 -0.48773 -0.04518 -0.51019 C -0.05977 -0.52084 -0.07474 -0.52963 -0.08894 -0.54236 C -0.14818 -0.59491 -0.09921 -0.57986 -0.19519 -0.63681 C -0.28868 -0.6919 -0.18568 -0.63403 -0.26094 -0.66991 C -0.27448 -0.67662 -0.28777 -0.68704 -0.30144 -0.69213 C -0.32839 -0.70255 -0.39428 -0.71991 -0.42644 -0.72547 C -0.44206 -0.72801 -0.45769 -0.72917 -0.47331 -0.73102 L -0.59831 -0.72547 C -0.61693 -0.7213 -0.63347 -0.70186 -0.65144 -0.69213 C -0.66784 -0.68334 -0.68516 -0.6794 -0.70144 -0.66991 C -0.72527 -0.65625 -0.78099 -0.61158 -0.80144 -0.59213 C -0.83698 -0.5588 -0.84467 -0.55324 -0.86706 -0.51019 C -0.87058 -0.50209 -0.87396 -0.49468 -0.87644 -0.48658 C -0.8806 -0.47338 -0.89115 -0.41389 -0.89206 -0.4088 C -0.89506 -0.34653 -0.89961 -0.31806 -0.88581 -0.25324 C -0.88321 -0.24121 -0.87605 -0.23357 -0.87019 -0.22547 C -0.86758 -0.22199 -0.86394 -0.22176 -0.86081 -0.21991 C -0.85352 -0.21621 -0.84623 -0.2125 -0.83894 -0.2088 C -0.83269 -0.19954 -0.82709 -0.18866 -0.82019 -0.18102 C -0.81342 -0.17385 -0.80573 -0.16922 -0.79831 -0.16436 C -0.7625 -0.14144 -0.73607 -0.12199 -0.70144 -0.1088 C -0.69532 -0.10648 -0.68894 -0.1051 -0.68269 -0.10324 L -0.63894 -0.1088 L -0.63894 -0.10857 " pathEditMode="relative" rAng="0" ptsTypes="AAAAAAAAAAAAAAAAAAAAAAAAAAAAA">
                                      <p:cBhvr>
                                        <p:cTn id="34" dur="2000" fill="hold"/>
                                        <p:tgtEl>
                                          <p:spTgt spid="12"/>
                                        </p:tgtEl>
                                        <p:attrNameLst>
                                          <p:attrName>ppt_x</p:attrName>
                                          <p:attrName>ppt_y</p:attrName>
                                        </p:attrNameLst>
                                      </p:cBhvr>
                                      <p:rCtr x="-56107" y="-3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6EA952-111C-499D-B2D9-991B063C9718}"/>
              </a:ext>
            </a:extLst>
          </p:cNvPr>
          <p:cNvSpPr/>
          <p:nvPr/>
        </p:nvSpPr>
        <p:spPr>
          <a:xfrm>
            <a:off x="636844" y="0"/>
            <a:ext cx="4507345" cy="785092"/>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PHÁT MINH</a:t>
            </a:r>
          </a:p>
        </p:txBody>
      </p:sp>
      <p:sp>
        <p:nvSpPr>
          <p:cNvPr id="12" name="Rectangle: Rounded Corners 11">
            <a:extLst>
              <a:ext uri="{FF2B5EF4-FFF2-40B4-BE49-F238E27FC236}">
                <a16:creationId xmlns:a16="http://schemas.microsoft.com/office/drawing/2014/main" id="{A29F020E-E39E-49BF-9232-AA19C61B371C}"/>
              </a:ext>
            </a:extLst>
          </p:cNvPr>
          <p:cNvSpPr/>
          <p:nvPr/>
        </p:nvSpPr>
        <p:spPr>
          <a:xfrm>
            <a:off x="6483466" y="0"/>
            <a:ext cx="4719781" cy="785092"/>
          </a:xfrm>
          <a:prstGeom prst="roundRect">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THỂ HIỆN ƯỚC MƠ QUA PHÁT MINH</a:t>
            </a:r>
          </a:p>
        </p:txBody>
      </p:sp>
      <p:sp>
        <p:nvSpPr>
          <p:cNvPr id="3" name="Rectangle: Diagonal Corners Rounded 2">
            <a:extLst>
              <a:ext uri="{FF2B5EF4-FFF2-40B4-BE49-F238E27FC236}">
                <a16:creationId xmlns:a16="http://schemas.microsoft.com/office/drawing/2014/main" id="{51C1EF9B-AAA5-4D8A-9E68-0EF2D21AED73}"/>
              </a:ext>
            </a:extLst>
          </p:cNvPr>
          <p:cNvSpPr/>
          <p:nvPr/>
        </p:nvSpPr>
        <p:spPr>
          <a:xfrm>
            <a:off x="729212" y="960582"/>
            <a:ext cx="4368798"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Vật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Rectangle: Diagonal Corners Rounded 13">
            <a:extLst>
              <a:ext uri="{FF2B5EF4-FFF2-40B4-BE49-F238E27FC236}">
                <a16:creationId xmlns:a16="http://schemas.microsoft.com/office/drawing/2014/main" id="{FCC30C63-D171-4571-ACD1-FDB56ACB6E5A}"/>
              </a:ext>
            </a:extLst>
          </p:cNvPr>
          <p:cNvSpPr/>
          <p:nvPr/>
        </p:nvSpPr>
        <p:spPr>
          <a:xfrm>
            <a:off x="729213" y="1872431"/>
            <a:ext cx="4368797"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 </a:t>
            </a:r>
            <a:r>
              <a:rPr lang="en-US" sz="2400" dirty="0" err="1">
                <a:solidFill>
                  <a:schemeClr val="tx1"/>
                </a:solidFill>
                <a:latin typeface="Times New Roman" panose="02020603050405020304" pitchFamily="18" charset="0"/>
                <a:cs typeface="Times New Roman" panose="02020603050405020304" pitchFamily="18" charset="0"/>
              </a:rPr>
              <a:t>mươi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Rectangle: Diagonal Corners Rounded 15">
            <a:extLst>
              <a:ext uri="{FF2B5EF4-FFF2-40B4-BE49-F238E27FC236}">
                <a16:creationId xmlns:a16="http://schemas.microsoft.com/office/drawing/2014/main" id="{610903F6-AE55-4D52-AB19-1FB6A8A359ED}"/>
              </a:ext>
            </a:extLst>
          </p:cNvPr>
          <p:cNvSpPr/>
          <p:nvPr/>
        </p:nvSpPr>
        <p:spPr>
          <a:xfrm>
            <a:off x="752298" y="2796417"/>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9" name="Rectangle: Diagonal Corners Rounded 18">
            <a:extLst>
              <a:ext uri="{FF2B5EF4-FFF2-40B4-BE49-F238E27FC236}">
                <a16:creationId xmlns:a16="http://schemas.microsoft.com/office/drawing/2014/main" id="{DCD1B0A6-4475-4900-82B1-847FC8B080E1}"/>
              </a:ext>
            </a:extLst>
          </p:cNvPr>
          <p:cNvSpPr/>
          <p:nvPr/>
        </p:nvSpPr>
        <p:spPr>
          <a:xfrm>
            <a:off x="6658957" y="960581"/>
            <a:ext cx="4368798"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phúc</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6" name="Rectangle: Diagonal Corners Rounded 25">
            <a:extLst>
              <a:ext uri="{FF2B5EF4-FFF2-40B4-BE49-F238E27FC236}">
                <a16:creationId xmlns:a16="http://schemas.microsoft.com/office/drawing/2014/main" id="{7A2B4D92-AE8E-4246-B927-F24F11E241AB}"/>
              </a:ext>
            </a:extLst>
          </p:cNvPr>
          <p:cNvSpPr/>
          <p:nvPr/>
        </p:nvSpPr>
        <p:spPr>
          <a:xfrm>
            <a:off x="6658956" y="1873327"/>
            <a:ext cx="4368797"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Trường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bao </a:t>
            </a:r>
            <a:r>
              <a:rPr lang="en-US" sz="2400" dirty="0" err="1">
                <a:solidFill>
                  <a:schemeClr val="tx1"/>
                </a:solidFill>
                <a:latin typeface="Times New Roman" panose="02020603050405020304" pitchFamily="18" charset="0"/>
                <a:cs typeface="Times New Roman" panose="02020603050405020304" pitchFamily="18" charset="0"/>
              </a:rPr>
              <a:t>giờ</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8" name="Rectangle: Diagonal Corners Rounded 27">
            <a:extLst>
              <a:ext uri="{FF2B5EF4-FFF2-40B4-BE49-F238E27FC236}">
                <a16:creationId xmlns:a16="http://schemas.microsoft.com/office/drawing/2014/main" id="{65795F8A-A05D-4B0D-922B-6F6C05346ED6}"/>
              </a:ext>
            </a:extLst>
          </p:cNvPr>
          <p:cNvSpPr/>
          <p:nvPr/>
        </p:nvSpPr>
        <p:spPr>
          <a:xfrm>
            <a:off x="6658956" y="2813954"/>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đêm</a:t>
            </a:r>
            <a:r>
              <a:rPr lang="en-US" sz="2400" dirty="0">
                <a:solidFill>
                  <a:schemeClr val="tx1"/>
                </a:solidFill>
                <a:latin typeface="Times New Roman" panose="02020603050405020304" pitchFamily="18" charset="0"/>
                <a:cs typeface="Times New Roman" panose="02020603050405020304" pitchFamily="18" charset="0"/>
              </a:rPr>
              <a:t> bao </a:t>
            </a:r>
            <a:r>
              <a:rPr lang="en-US" sz="2400" dirty="0" err="1">
                <a:solidFill>
                  <a:schemeClr val="tx1"/>
                </a:solidFill>
                <a:latin typeface="Times New Roman" panose="02020603050405020304" pitchFamily="18" charset="0"/>
                <a:cs typeface="Times New Roman" panose="02020603050405020304" pitchFamily="18" charset="0"/>
              </a:rPr>
              <a:t>phủ</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9" name="Rectangle: Diagonal Corners Rounded 28">
            <a:extLst>
              <a:ext uri="{FF2B5EF4-FFF2-40B4-BE49-F238E27FC236}">
                <a16:creationId xmlns:a16="http://schemas.microsoft.com/office/drawing/2014/main" id="{36882921-C449-45D9-8003-B6725EB5187F}"/>
              </a:ext>
            </a:extLst>
          </p:cNvPr>
          <p:cNvSpPr/>
          <p:nvPr/>
        </p:nvSpPr>
        <p:spPr>
          <a:xfrm>
            <a:off x="775393" y="3775105"/>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bay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con </a:t>
            </a:r>
            <a:r>
              <a:rPr lang="en-US" sz="2400" dirty="0" err="1">
                <a:solidFill>
                  <a:schemeClr val="tx1"/>
                </a:solidFill>
                <a:latin typeface="Times New Roman" panose="02020603050405020304" pitchFamily="18" charset="0"/>
                <a:cs typeface="Times New Roman" panose="02020603050405020304" pitchFamily="18" charset="0"/>
              </a:rPr>
              <a:t>chim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0" name="Rectangle: Diagonal Corners Rounded 29">
            <a:extLst>
              <a:ext uri="{FF2B5EF4-FFF2-40B4-BE49-F238E27FC236}">
                <a16:creationId xmlns:a16="http://schemas.microsoft.com/office/drawing/2014/main" id="{89054850-4F0B-47A9-8D74-AAB7C8C7BB16}"/>
              </a:ext>
            </a:extLst>
          </p:cNvPr>
          <p:cNvSpPr/>
          <p:nvPr/>
        </p:nvSpPr>
        <p:spPr>
          <a:xfrm>
            <a:off x="6705136" y="3786392"/>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trời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1" name="Rectangle: Diagonal Corners Rounded 30">
            <a:extLst>
              <a:ext uri="{FF2B5EF4-FFF2-40B4-BE49-F238E27FC236}">
                <a16:creationId xmlns:a16="http://schemas.microsoft.com/office/drawing/2014/main" id="{C77BC383-206A-4181-8993-25C028D41BF1}"/>
              </a:ext>
            </a:extLst>
          </p:cNvPr>
          <p:cNvSpPr/>
          <p:nvPr/>
        </p:nvSpPr>
        <p:spPr>
          <a:xfrm>
            <a:off x="775393" y="4699091"/>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tìm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báu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trăng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2" name="Rectangle: Diagonal Corners Rounded 31">
            <a:extLst>
              <a:ext uri="{FF2B5EF4-FFF2-40B4-BE49-F238E27FC236}">
                <a16:creationId xmlns:a16="http://schemas.microsoft.com/office/drawing/2014/main" id="{E41A2878-6FA8-4BE5-8634-7DFD806A0AEB}"/>
              </a:ext>
            </a:extLst>
          </p:cNvPr>
          <p:cNvSpPr/>
          <p:nvPr/>
        </p:nvSpPr>
        <p:spPr>
          <a:xfrm>
            <a:off x="6705136" y="4699090"/>
            <a:ext cx="4276436" cy="701965"/>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trụ</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8B4E9752-F708-4F39-B576-0B2D7E723C2C}"/>
              </a:ext>
            </a:extLst>
          </p:cNvPr>
          <p:cNvSpPr/>
          <p:nvPr/>
        </p:nvSpPr>
        <p:spPr>
          <a:xfrm>
            <a:off x="326623" y="5677779"/>
            <a:ext cx="11538754" cy="994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57952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37D42D4-BD90-452F-84FF-8E8C7AFEE2F1}"/>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710" b="38040"/>
          <a:stretch/>
        </p:blipFill>
        <p:spPr>
          <a:xfrm>
            <a:off x="-821682" y="-366749"/>
            <a:ext cx="14074473" cy="1909685"/>
          </a:xfrm>
          <a:prstGeom prst="rect">
            <a:avLst/>
          </a:prstGeom>
        </p:spPr>
      </p:pic>
      <p:sp>
        <p:nvSpPr>
          <p:cNvPr id="15" name="任意多边形: 形状 14">
            <a:extLst>
              <a:ext uri="{FF2B5EF4-FFF2-40B4-BE49-F238E27FC236}">
                <a16:creationId xmlns:a16="http://schemas.microsoft.com/office/drawing/2014/main" id="{4A72D09F-2A7F-4BC9-9B5F-6F797D7AFE10}"/>
              </a:ext>
            </a:extLst>
          </p:cNvPr>
          <p:cNvSpPr/>
          <p:nvPr/>
        </p:nvSpPr>
        <p:spPr>
          <a:xfrm>
            <a:off x="0" y="5708072"/>
            <a:ext cx="12192000" cy="1149927"/>
          </a:xfrm>
          <a:custGeom>
            <a:avLst/>
            <a:gdLst>
              <a:gd name="connsiteX0" fmla="*/ 6096001 w 12192000"/>
              <a:gd name="connsiteY0" fmla="*/ 0 h 1637070"/>
              <a:gd name="connsiteX1" fmla="*/ 11846186 w 12192000"/>
              <a:gd name="connsiteY1" fmla="*/ 476536 h 1637070"/>
              <a:gd name="connsiteX2" fmla="*/ 12192000 w 12192000"/>
              <a:gd name="connsiteY2" fmla="*/ 543255 h 1637070"/>
              <a:gd name="connsiteX3" fmla="*/ 12192000 w 12192000"/>
              <a:gd name="connsiteY3" fmla="*/ 1637070 h 1637070"/>
              <a:gd name="connsiteX4" fmla="*/ 0 w 12192000"/>
              <a:gd name="connsiteY4" fmla="*/ 1637070 h 1637070"/>
              <a:gd name="connsiteX5" fmla="*/ 0 w 12192000"/>
              <a:gd name="connsiteY5" fmla="*/ 543255 h 1637070"/>
              <a:gd name="connsiteX6" fmla="*/ 345815 w 12192000"/>
              <a:gd name="connsiteY6" fmla="*/ 476536 h 1637070"/>
              <a:gd name="connsiteX7" fmla="*/ 6096001 w 12192000"/>
              <a:gd name="connsiteY7" fmla="*/ 0 h 163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7070">
                <a:moveTo>
                  <a:pt x="6096001" y="0"/>
                </a:moveTo>
                <a:cubicBezTo>
                  <a:pt x="8225999" y="0"/>
                  <a:pt x="10204762" y="175676"/>
                  <a:pt x="11846186" y="476536"/>
                </a:cubicBezTo>
                <a:lnTo>
                  <a:pt x="12192000" y="543255"/>
                </a:lnTo>
                <a:lnTo>
                  <a:pt x="12192000" y="1637070"/>
                </a:lnTo>
                <a:lnTo>
                  <a:pt x="0" y="1637070"/>
                </a:lnTo>
                <a:lnTo>
                  <a:pt x="0" y="543255"/>
                </a:lnTo>
                <a:lnTo>
                  <a:pt x="345815" y="476536"/>
                </a:lnTo>
                <a:cubicBezTo>
                  <a:pt x="1987240" y="175676"/>
                  <a:pt x="3966003" y="0"/>
                  <a:pt x="609600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Text Box 7">
            <a:extLst>
              <a:ext uri="{FF2B5EF4-FFF2-40B4-BE49-F238E27FC236}">
                <a16:creationId xmlns:a16="http://schemas.microsoft.com/office/drawing/2014/main" id="{E206C3B1-5F4F-45D9-9BF4-63833E979788}"/>
              </a:ext>
            </a:extLst>
          </p:cNvPr>
          <p:cNvSpPr txBox="1">
            <a:spLocks noChangeArrowheads="1"/>
          </p:cNvSpPr>
          <p:nvPr/>
        </p:nvSpPr>
        <p:spPr bwMode="auto">
          <a:xfrm>
            <a:off x="983222" y="-298574"/>
            <a:ext cx="10464664" cy="645563"/>
          </a:xfrm>
          <a:prstGeom prst="rect">
            <a:avLst/>
          </a:prstGeom>
          <a:noFill/>
          <a:ln w="9525">
            <a:noFill/>
            <a:miter lim="800000"/>
            <a:headEnd/>
            <a:tailEnd/>
          </a:ln>
        </p:spPr>
        <p:txBody>
          <a:bodyPr wrap="square">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Những</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trái</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cây</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mà</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Tin- tin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và</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Mi-tin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nhìn</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thấy</a:t>
            </a:r>
            <a:endParaRPr kumimoji="0" lang="en-US" sz="3000" b="1" i="0" u="none" strike="noStrike" kern="1200" cap="none" spc="0" normalizeH="0" baseline="0" noProof="0" dirty="0">
              <a:ln>
                <a:noFill/>
              </a:ln>
              <a:solidFill>
                <a:srgbClr val="00863D"/>
              </a:solidFill>
              <a:effectLst/>
              <a:uLnTx/>
              <a:uFillTx/>
              <a:latin typeface="Arial"/>
              <a:ea typeface="微软雅黑"/>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trong</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khu</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vườn</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kì</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diệu</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có</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gì</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khác</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 </a:t>
            </a:r>
            <a:r>
              <a:rPr kumimoji="0" lang="en-US" sz="3000" b="1" i="0" u="none" strike="noStrike" kern="1200" cap="none" spc="0" normalizeH="0" baseline="0" noProof="0" dirty="0" err="1">
                <a:ln>
                  <a:noFill/>
                </a:ln>
                <a:solidFill>
                  <a:srgbClr val="00863D"/>
                </a:solidFill>
                <a:effectLst/>
                <a:uLnTx/>
                <a:uFillTx/>
                <a:latin typeface="Arial"/>
                <a:ea typeface="微软雅黑"/>
                <a:cs typeface="+mn-cs"/>
              </a:rPr>
              <a:t>thường</a:t>
            </a:r>
            <a:r>
              <a:rPr kumimoji="0" lang="en-US" sz="3000" b="1" i="0" u="none" strike="noStrike" kern="1200" cap="none" spc="0" normalizeH="0" baseline="0" noProof="0" dirty="0">
                <a:ln>
                  <a:noFill/>
                </a:ln>
                <a:solidFill>
                  <a:srgbClr val="00863D"/>
                </a:solidFill>
                <a:effectLst/>
                <a:uLnTx/>
                <a:uFillTx/>
                <a:latin typeface="Arial"/>
                <a:ea typeface="微软雅黑"/>
                <a:cs typeface="+mn-cs"/>
              </a:rPr>
              <a:t>?</a:t>
            </a:r>
          </a:p>
        </p:txBody>
      </p:sp>
      <p:grpSp>
        <p:nvGrpSpPr>
          <p:cNvPr id="20" name="Group 19">
            <a:extLst>
              <a:ext uri="{FF2B5EF4-FFF2-40B4-BE49-F238E27FC236}">
                <a16:creationId xmlns:a16="http://schemas.microsoft.com/office/drawing/2014/main" id="{9EF18259-BE0D-490F-9FB2-FC7743641A05}"/>
              </a:ext>
            </a:extLst>
          </p:cNvPr>
          <p:cNvGrpSpPr/>
          <p:nvPr/>
        </p:nvGrpSpPr>
        <p:grpSpPr>
          <a:xfrm>
            <a:off x="1137741" y="430115"/>
            <a:ext cx="10473458" cy="6349551"/>
            <a:chOff x="8858251" y="2030688"/>
            <a:chExt cx="10473458" cy="6349551"/>
          </a:xfrm>
        </p:grpSpPr>
        <p:grpSp>
          <p:nvGrpSpPr>
            <p:cNvPr id="21" name="Group 20">
              <a:extLst>
                <a:ext uri="{FF2B5EF4-FFF2-40B4-BE49-F238E27FC236}">
                  <a16:creationId xmlns:a16="http://schemas.microsoft.com/office/drawing/2014/main" id="{C7DA3D98-AD61-4C1D-A0E9-C48C38C8D901}"/>
                </a:ext>
              </a:extLst>
            </p:cNvPr>
            <p:cNvGrpSpPr/>
            <p:nvPr/>
          </p:nvGrpSpPr>
          <p:grpSpPr>
            <a:xfrm>
              <a:off x="8858251" y="3143509"/>
              <a:ext cx="10473458" cy="5236730"/>
              <a:chOff x="704851" y="2142387"/>
              <a:chExt cx="10473458" cy="5236730"/>
            </a:xfrm>
          </p:grpSpPr>
          <p:pic>
            <p:nvPicPr>
              <p:cNvPr id="23" name="Picture 22">
                <a:extLst>
                  <a:ext uri="{FF2B5EF4-FFF2-40B4-BE49-F238E27FC236}">
                    <a16:creationId xmlns:a16="http://schemas.microsoft.com/office/drawing/2014/main" id="{CC20045F-D35B-4B1D-A224-CD0E3EE0292D}"/>
                  </a:ext>
                </a:extLst>
              </p:cNvPr>
              <p:cNvPicPr>
                <a:picLocks noChangeAspect="1"/>
              </p:cNvPicPr>
              <p:nvPr/>
            </p:nvPicPr>
            <p:blipFill rotWithShape="1">
              <a:blip r:embed="rId4">
                <a:extLst>
                  <a:ext uri="{28A0092B-C50C-407E-A947-70E740481C1C}">
                    <a14:useLocalDpi xmlns:a14="http://schemas.microsoft.com/office/drawing/2010/main" val="0"/>
                  </a:ext>
                </a:extLst>
              </a:blip>
              <a:srcRect t="26493" b="23507"/>
              <a:stretch/>
            </p:blipFill>
            <p:spPr>
              <a:xfrm>
                <a:off x="704851" y="2142387"/>
                <a:ext cx="10473458" cy="5236730"/>
              </a:xfrm>
              <a:prstGeom prst="rect">
                <a:avLst/>
              </a:prstGeom>
            </p:spPr>
          </p:pic>
          <p:sp>
            <p:nvSpPr>
              <p:cNvPr id="24" name="Text Box 8">
                <a:extLst>
                  <a:ext uri="{FF2B5EF4-FFF2-40B4-BE49-F238E27FC236}">
                    <a16:creationId xmlns:a16="http://schemas.microsoft.com/office/drawing/2014/main" id="{9B32F512-1339-4D89-B9AB-29664F13BD5C}"/>
                  </a:ext>
                </a:extLst>
              </p:cNvPr>
              <p:cNvSpPr txBox="1">
                <a:spLocks noChangeArrowheads="1"/>
              </p:cNvSpPr>
              <p:nvPr/>
            </p:nvSpPr>
            <p:spPr bwMode="auto">
              <a:xfrm>
                <a:off x="2516975" y="3167905"/>
                <a:ext cx="6531377" cy="2583208"/>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2400" b="0" i="0" u="none" strike="noStrike" kern="1200" cap="none" spc="0" normalizeH="0" baseline="0" noProof="0" dirty="0">
                    <a:ln>
                      <a:noFill/>
                    </a:ln>
                    <a:solidFill>
                      <a:srgbClr val="000000"/>
                    </a:solidFill>
                    <a:effectLst/>
                    <a:uLnTx/>
                    <a:uFillTx/>
                    <a:latin typeface="Arial"/>
                    <a:ea typeface="微软雅黑"/>
                    <a:cs typeface="+mn-cs"/>
                  </a:rPr>
                  <a:t>+ Chùm nho quả to đến nỗi</a:t>
                </a:r>
                <a:r>
                  <a:rPr kumimoji="0" lang="en-US" sz="24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2400" b="0" i="0" u="none" strike="noStrike" kern="1200" cap="none" spc="0" normalizeH="0" baseline="0" noProof="0" dirty="0">
                    <a:ln>
                      <a:noFill/>
                    </a:ln>
                    <a:solidFill>
                      <a:srgbClr val="000000"/>
                    </a:solidFill>
                    <a:effectLst/>
                    <a:uLnTx/>
                    <a:uFillTx/>
                    <a:latin typeface="Arial"/>
                    <a:ea typeface="微软雅黑"/>
                    <a:cs typeface="+mn-cs"/>
                  </a:rPr>
                  <a:t>Tin-tin tưởng đó là quả lê.</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2400" b="0" i="0" u="none" strike="noStrike" kern="1200" cap="none" spc="0" normalizeH="0" baseline="0" noProof="0" dirty="0">
                    <a:ln>
                      <a:noFill/>
                    </a:ln>
                    <a:solidFill>
                      <a:srgbClr val="000000"/>
                    </a:solidFill>
                    <a:effectLst/>
                    <a:uLnTx/>
                    <a:uFillTx/>
                    <a:latin typeface="Arial"/>
                    <a:ea typeface="微软雅黑"/>
                    <a:cs typeface="+mn-cs"/>
                  </a:rPr>
                  <a:t>+ Những quả táo to đến nỗi Mi-tin tưởng đó là những quả dưa đỏ.</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2400" b="0" i="0" u="none" strike="noStrike" kern="1200" cap="none" spc="0" normalizeH="0" baseline="0" noProof="0" dirty="0">
                    <a:ln>
                      <a:noFill/>
                    </a:ln>
                    <a:solidFill>
                      <a:srgbClr val="000000"/>
                    </a:solidFill>
                    <a:effectLst/>
                    <a:uLnTx/>
                    <a:uFillTx/>
                    <a:latin typeface="Arial"/>
                    <a:ea typeface="微软雅黑"/>
                    <a:cs typeface="+mn-cs"/>
                  </a:rPr>
                  <a:t>+ Những quả dưa to đến nỗi Tin-tin </a:t>
                </a:r>
                <a:r>
                  <a:rPr kumimoji="0" lang="en-US" sz="2400" b="0" i="0" u="none" strike="noStrike" kern="1200" cap="none" spc="0" normalizeH="0" baseline="0" noProof="0" dirty="0">
                    <a:ln>
                      <a:noFill/>
                    </a:ln>
                    <a:solidFill>
                      <a:srgbClr val="000000"/>
                    </a:solidFill>
                    <a:effectLst/>
                    <a:uLnTx/>
                    <a:uFillTx/>
                    <a:latin typeface="Arial"/>
                    <a:ea typeface="微软雅黑"/>
                    <a:cs typeface="+mn-cs"/>
                  </a:rPr>
                  <a:t>			</a:t>
                </a:r>
                <a:r>
                  <a:rPr kumimoji="0" lang="vi-VN" sz="2400" b="0" i="0" u="none" strike="noStrike" kern="1200" cap="none" spc="0" normalizeH="0" baseline="0" noProof="0" dirty="0">
                    <a:ln>
                      <a:noFill/>
                    </a:ln>
                    <a:solidFill>
                      <a:srgbClr val="000000"/>
                    </a:solidFill>
                    <a:effectLst/>
                    <a:uLnTx/>
                    <a:uFillTx/>
                    <a:latin typeface="Arial"/>
                    <a:ea typeface="微软雅黑"/>
                    <a:cs typeface="+mn-cs"/>
                  </a:rPr>
                  <a:t>tưởng đó là những quả bí đỏ.</a:t>
                </a:r>
              </a:p>
            </p:txBody>
          </p:sp>
        </p:grpSp>
        <p:pic>
          <p:nvPicPr>
            <p:cNvPr id="22" name="Picture 21">
              <a:extLst>
                <a:ext uri="{FF2B5EF4-FFF2-40B4-BE49-F238E27FC236}">
                  <a16:creationId xmlns:a16="http://schemas.microsoft.com/office/drawing/2014/main" id="{13F02FF4-5DDC-494B-B92D-E9194FAC44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07861" y="2030688"/>
              <a:ext cx="2574237" cy="2574237"/>
            </a:xfrm>
            <a:prstGeom prst="rect">
              <a:avLst/>
            </a:prstGeom>
          </p:spPr>
        </p:pic>
      </p:grpSp>
      <p:sp>
        <p:nvSpPr>
          <p:cNvPr id="12" name="Rectangle 11">
            <a:extLst>
              <a:ext uri="{FF2B5EF4-FFF2-40B4-BE49-F238E27FC236}">
                <a16:creationId xmlns:a16="http://schemas.microsoft.com/office/drawing/2014/main" id="{C9A6B266-DD76-4746-99E9-BB3E5A203E6E}"/>
              </a:ext>
            </a:extLst>
          </p:cNvPr>
          <p:cNvSpPr/>
          <p:nvPr/>
        </p:nvSpPr>
        <p:spPr>
          <a:xfrm>
            <a:off x="393404" y="5374208"/>
            <a:ext cx="11538754" cy="994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Vương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Lai</a:t>
            </a:r>
          </a:p>
        </p:txBody>
      </p:sp>
    </p:spTree>
    <p:extLst>
      <p:ext uri="{BB962C8B-B14F-4D97-AF65-F5344CB8AC3E}">
        <p14:creationId xmlns:p14="http://schemas.microsoft.com/office/powerpoint/2010/main" val="3165074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BECE81-C151-4DDA-84E8-993BCFA95262}"/>
              </a:ext>
            </a:extLst>
          </p:cNvPr>
          <p:cNvGrpSpPr/>
          <p:nvPr/>
        </p:nvGrpSpPr>
        <p:grpSpPr>
          <a:xfrm>
            <a:off x="-648929" y="-809062"/>
            <a:ext cx="12477134" cy="8183257"/>
            <a:chOff x="-648929" y="-809062"/>
            <a:chExt cx="12477134" cy="8183257"/>
          </a:xfrm>
        </p:grpSpPr>
        <p:pic>
          <p:nvPicPr>
            <p:cNvPr id="2" name="Picture 1">
              <a:extLst>
                <a:ext uri="{FF2B5EF4-FFF2-40B4-BE49-F238E27FC236}">
                  <a16:creationId xmlns:a16="http://schemas.microsoft.com/office/drawing/2014/main" id="{32635EA3-5359-4CFF-B7B0-D883E3A4D009}"/>
                </a:ext>
              </a:extLst>
            </p:cNvPr>
            <p:cNvPicPr>
              <a:picLocks noChangeAspect="1"/>
            </p:cNvPicPr>
            <p:nvPr/>
          </p:nvPicPr>
          <p:blipFill rotWithShape="1">
            <a:blip r:embed="rId2">
              <a:extLst>
                <a:ext uri="{28A0092B-C50C-407E-A947-70E740481C1C}">
                  <a14:useLocalDpi xmlns:a14="http://schemas.microsoft.com/office/drawing/2010/main" val="0"/>
                </a:ext>
              </a:extLst>
            </a:blip>
            <a:srcRect t="12344" b="22070"/>
            <a:stretch/>
          </p:blipFill>
          <p:spPr>
            <a:xfrm flipH="1">
              <a:off x="-648929" y="-809062"/>
              <a:ext cx="12477134" cy="8183257"/>
            </a:xfrm>
            <a:prstGeom prst="rect">
              <a:avLst/>
            </a:prstGeom>
          </p:spPr>
        </p:pic>
        <p:sp>
          <p:nvSpPr>
            <p:cNvPr id="3" name="Text Box 10">
              <a:extLst>
                <a:ext uri="{FF2B5EF4-FFF2-40B4-BE49-F238E27FC236}">
                  <a16:creationId xmlns:a16="http://schemas.microsoft.com/office/drawing/2014/main" id="{F5AFE9CF-AEC4-4C6F-94D8-7412C2EBBF83}"/>
                </a:ext>
              </a:extLst>
            </p:cNvPr>
            <p:cNvSpPr txBox="1">
              <a:spLocks noChangeArrowheads="1"/>
            </p:cNvSpPr>
            <p:nvPr/>
          </p:nvSpPr>
          <p:spPr bwMode="auto">
            <a:xfrm>
              <a:off x="4293421" y="2822269"/>
              <a:ext cx="5381522" cy="2400657"/>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Em</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thích</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những</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gì</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ở </a:t>
              </a:r>
              <a:r>
                <a:rPr kumimoji="0" lang="en-US" sz="5000" b="1" i="0" u="none" strike="noStrike" kern="1200" cap="none" spc="0" normalizeH="0" baseline="0" noProof="0" dirty="0" err="1">
                  <a:ln>
                    <a:noFill/>
                  </a:ln>
                  <a:solidFill>
                    <a:srgbClr val="0064D2">
                      <a:lumMod val="50000"/>
                    </a:srgbClr>
                  </a:solidFill>
                  <a:effectLst/>
                  <a:uLnTx/>
                  <a:uFillTx/>
                  <a:latin typeface="Arial"/>
                  <a:ea typeface="微软雅黑"/>
                  <a:cs typeface="+mn-cs"/>
                </a:rPr>
                <a:t>Vương</a:t>
              </a:r>
              <a:r>
                <a:rPr kumimoji="0" lang="en-US" sz="5000" b="1" i="0" u="none" strike="noStrike" kern="1200" cap="none" spc="0" normalizeH="0" baseline="0" noProof="0" dirty="0">
                  <a:ln>
                    <a:noFill/>
                  </a:ln>
                  <a:solidFill>
                    <a:srgbClr val="0064D2">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0064D2">
                      <a:lumMod val="50000"/>
                    </a:srgbClr>
                  </a:solidFill>
                  <a:effectLst/>
                  <a:uLnTx/>
                  <a:uFillTx/>
                  <a:latin typeface="Arial"/>
                  <a:ea typeface="微软雅黑"/>
                  <a:cs typeface="+mn-cs"/>
                </a:rPr>
                <a:t>quốc</a:t>
              </a:r>
              <a:r>
                <a:rPr kumimoji="0" lang="en-US" sz="5000" b="1" i="0" u="none" strike="noStrike" kern="1200" cap="none" spc="0" normalizeH="0" baseline="0" noProof="0" dirty="0">
                  <a:ln>
                    <a:noFill/>
                  </a:ln>
                  <a:solidFill>
                    <a:srgbClr val="0064D2">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0064D2">
                      <a:lumMod val="50000"/>
                    </a:srgbClr>
                  </a:solidFill>
                  <a:effectLst/>
                  <a:uLnTx/>
                  <a:uFillTx/>
                  <a:latin typeface="Arial"/>
                  <a:ea typeface="微软雅黑"/>
                  <a:cs typeface="+mn-cs"/>
                </a:rPr>
                <a:t>Tương</a:t>
              </a:r>
              <a:r>
                <a:rPr kumimoji="0" lang="en-US" sz="5000" b="1" i="0" u="none" strike="noStrike" kern="1200" cap="none" spc="0" normalizeH="0" baseline="0" noProof="0" dirty="0">
                  <a:ln>
                    <a:noFill/>
                  </a:ln>
                  <a:solidFill>
                    <a:srgbClr val="0064D2">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0064D2">
                      <a:lumMod val="50000"/>
                    </a:srgbClr>
                  </a:solidFill>
                  <a:effectLst/>
                  <a:uLnTx/>
                  <a:uFillTx/>
                  <a:latin typeface="Arial"/>
                  <a:ea typeface="微软雅黑"/>
                  <a:cs typeface="+mn-cs"/>
                </a:rPr>
                <a:t>lai</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a:t>
              </a:r>
            </a:p>
          </p:txBody>
        </p:sp>
      </p:grpSp>
    </p:spTree>
    <p:extLst>
      <p:ext uri="{BB962C8B-B14F-4D97-AF65-F5344CB8AC3E}">
        <p14:creationId xmlns:p14="http://schemas.microsoft.com/office/powerpoint/2010/main" val="381838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AF428AD-291D-4478-8330-7376083F3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743" y="99454"/>
            <a:ext cx="3428712" cy="53927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41AC3BD-8A55-4F4F-9DF9-6DDFD765D1E7}"/>
              </a:ext>
            </a:extLst>
          </p:cNvPr>
          <p:cNvSpPr txBox="1"/>
          <p:nvPr/>
        </p:nvSpPr>
        <p:spPr>
          <a:xfrm>
            <a:off x="-184729" y="5664844"/>
            <a:ext cx="52832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Mát</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téc</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lích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Bỉ</a:t>
            </a:r>
            <a:endParaRPr lang="en-US" sz="2400" b="1" dirty="0">
              <a:solidFill>
                <a:srgbClr val="FF0000"/>
              </a:solidFill>
              <a:latin typeface="Times New Roman" panose="02020603050405020304" pitchFamily="18" charset="0"/>
              <a:cs typeface="Times New Roman" panose="02020603050405020304" pitchFamily="18" charset="0"/>
            </a:endParaRPr>
          </a:p>
          <a:p>
            <a:pPr algn="ctr"/>
            <a:r>
              <a:rPr lang="en-US" sz="2400" b="1" dirty="0">
                <a:solidFill>
                  <a:srgbClr val="FF0000"/>
                </a:solidFill>
                <a:latin typeface="Times New Roman" panose="02020603050405020304" pitchFamily="18" charset="0"/>
                <a:cs typeface="Times New Roman" panose="02020603050405020304" pitchFamily="18" charset="0"/>
              </a:rPr>
              <a:t>(1862 - 1949</a:t>
            </a:r>
          </a:p>
        </p:txBody>
      </p:sp>
      <p:pic>
        <p:nvPicPr>
          <p:cNvPr id="1028" name="Picture 4" descr="Con Chim Xanh - Văn Học Trong Nhà Trường | Tiki">
            <a:extLst>
              <a:ext uri="{FF2B5EF4-FFF2-40B4-BE49-F238E27FC236}">
                <a16:creationId xmlns:a16="http://schemas.microsoft.com/office/drawing/2014/main" id="{B303BE6D-47D3-478B-B09A-1DC5E1ACF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713" y="99454"/>
            <a:ext cx="5551632" cy="5551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55B893-9DA5-413E-B043-F3202CA99716}"/>
              </a:ext>
            </a:extLst>
          </p:cNvPr>
          <p:cNvSpPr txBox="1"/>
          <p:nvPr/>
        </p:nvSpPr>
        <p:spPr>
          <a:xfrm>
            <a:off x="6303529" y="5766444"/>
            <a:ext cx="5283200" cy="461665"/>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Kịch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chim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xanh</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46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EA94BE-68FF-4DAE-8EAD-D297C5842D2F}"/>
              </a:ext>
            </a:extLst>
          </p:cNvPr>
          <p:cNvGrpSpPr/>
          <p:nvPr/>
        </p:nvGrpSpPr>
        <p:grpSpPr>
          <a:xfrm>
            <a:off x="0" y="-661219"/>
            <a:ext cx="11562735" cy="7728161"/>
            <a:chOff x="0" y="-661219"/>
            <a:chExt cx="11562735" cy="7728161"/>
          </a:xfrm>
        </p:grpSpPr>
        <p:sp>
          <p:nvSpPr>
            <p:cNvPr id="4" name="Rectangle: Diagonal Corners Rounded 3">
              <a:extLst>
                <a:ext uri="{FF2B5EF4-FFF2-40B4-BE49-F238E27FC236}">
                  <a16:creationId xmlns:a16="http://schemas.microsoft.com/office/drawing/2014/main" id="{AE6451A6-6BD5-4557-ABE4-F146789D0D41}"/>
                </a:ext>
              </a:extLst>
            </p:cNvPr>
            <p:cNvSpPr/>
            <p:nvPr/>
          </p:nvSpPr>
          <p:spPr>
            <a:xfrm flipH="1">
              <a:off x="1032385" y="501445"/>
              <a:ext cx="10028903" cy="5250426"/>
            </a:xfrm>
            <a:prstGeom prst="round2DiagRect">
              <a:avLst>
                <a:gd name="adj1" fmla="val 4046"/>
                <a:gd name="adj2"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219"/>
              <a:ext cx="11562735" cy="7728161"/>
            </a:xfrm>
            <a:prstGeom prst="rect">
              <a:avLst/>
            </a:prstGeom>
          </p:spPr>
        </p:pic>
      </p:grpSp>
      <p:sp>
        <p:nvSpPr>
          <p:cNvPr id="6" name="TextBox 5">
            <a:extLst>
              <a:ext uri="{FF2B5EF4-FFF2-40B4-BE49-F238E27FC236}">
                <a16:creationId xmlns:a16="http://schemas.microsoft.com/office/drawing/2014/main" id="{29B1D41F-4DD0-45B3-827B-914383656917}"/>
              </a:ext>
            </a:extLst>
          </p:cNvPr>
          <p:cNvSpPr txBox="1"/>
          <p:nvPr/>
        </p:nvSpPr>
        <p:spPr>
          <a:xfrm>
            <a:off x="1375714" y="521353"/>
            <a:ext cx="570351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A50021"/>
                </a:solidFill>
                <a:effectLst/>
                <a:uLnTx/>
                <a:uFillTx/>
                <a:latin typeface="UTM Cookies" panose="02040603050506020204" pitchFamily="18" charset="0"/>
                <a:ea typeface="微软雅黑"/>
                <a:cs typeface="+mn-cs"/>
              </a:rPr>
              <a:t>NỘI DUNG BÀI</a:t>
            </a:r>
          </a:p>
        </p:txBody>
      </p:sp>
      <p:sp>
        <p:nvSpPr>
          <p:cNvPr id="7" name="Text Box 10">
            <a:extLst>
              <a:ext uri="{FF2B5EF4-FFF2-40B4-BE49-F238E27FC236}">
                <a16:creationId xmlns:a16="http://schemas.microsoft.com/office/drawing/2014/main" id="{D4A5D6E5-D7AE-48E5-B3F0-345A928B6AFF}"/>
              </a:ext>
            </a:extLst>
          </p:cNvPr>
          <p:cNvSpPr txBox="1">
            <a:spLocks noChangeArrowheads="1"/>
          </p:cNvSpPr>
          <p:nvPr/>
        </p:nvSpPr>
        <p:spPr bwMode="auto">
          <a:xfrm>
            <a:off x="1681316" y="1700809"/>
            <a:ext cx="8908026" cy="3323987"/>
          </a:xfrm>
          <a:prstGeom prst="rect">
            <a:avLst/>
          </a:prstGeom>
          <a:noFill/>
          <a:ln w="9525">
            <a:noFill/>
            <a:miter lim="800000"/>
            <a:headEnd/>
            <a:tailEnd/>
          </a:ln>
        </p:spPr>
        <p:txBody>
          <a:bodyPr wrap="square">
            <a:spAutoFit/>
          </a:body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Vở</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kịch</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thể</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hiện</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ước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mơ</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của</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các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về</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một</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cuộc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sống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đầy</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đủ</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và</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hạnh</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phúc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ở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đó</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trẻ</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em</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là</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những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nhà</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phát</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minh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giàu</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sáng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tạo</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góp</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sức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mình</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phục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vụ</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cuộc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sống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a:t>
            </a:r>
          </a:p>
        </p:txBody>
      </p:sp>
    </p:spTree>
    <p:extLst>
      <p:ext uri="{BB962C8B-B14F-4D97-AF65-F5344CB8AC3E}">
        <p14:creationId xmlns:p14="http://schemas.microsoft.com/office/powerpoint/2010/main" val="24472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69D2D543-898A-427C-A4C6-6468907E221F}"/>
              </a:ext>
            </a:extLst>
          </p:cNvPr>
          <p:cNvSpPr/>
          <p:nvPr/>
        </p:nvSpPr>
        <p:spPr>
          <a:xfrm>
            <a:off x="2986273" y="30087"/>
            <a:ext cx="6915994" cy="699422"/>
          </a:xfrm>
          <a:prstGeom prst="rect">
            <a:avLst/>
          </a:prstGeom>
        </p:spPr>
        <p:txBody>
          <a:bodyPr wrap="square">
            <a:spAutoFit/>
            <a:scene3d>
              <a:camera prst="orthographicFront"/>
              <a:lightRig rig="threePt" dir="t"/>
            </a:scene3d>
            <a:sp3d extrusionH="12700"/>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Luyện</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đọc</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diễn</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cảm</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cả</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bài</a:t>
            </a:r>
            <a:endParaRPr kumimoji="0" lang="en-US" sz="3500" b="1"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17" name="图片 2">
            <a:extLst>
              <a:ext uri="{FF2B5EF4-FFF2-40B4-BE49-F238E27FC236}">
                <a16:creationId xmlns:a16="http://schemas.microsoft.com/office/drawing/2014/main" id="{9E6D467E-7C77-409E-8516-5498659FF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081" y="4899116"/>
            <a:ext cx="637037" cy="658688"/>
          </a:xfrm>
          <a:prstGeom prst="rect">
            <a:avLst/>
          </a:prstGeom>
        </p:spPr>
      </p:pic>
      <p:pic>
        <p:nvPicPr>
          <p:cNvPr id="28" name="图片 2">
            <a:extLst>
              <a:ext uri="{FF2B5EF4-FFF2-40B4-BE49-F238E27FC236}">
                <a16:creationId xmlns:a16="http://schemas.microsoft.com/office/drawing/2014/main" id="{8294E602-6DC9-4F10-9D90-0B4AF7FD4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461" y="5899098"/>
            <a:ext cx="637037" cy="658688"/>
          </a:xfrm>
          <a:prstGeom prst="rect">
            <a:avLst/>
          </a:prstGeom>
        </p:spPr>
      </p:pic>
      <p:grpSp>
        <p:nvGrpSpPr>
          <p:cNvPr id="14" name="Group 13">
            <a:extLst>
              <a:ext uri="{FF2B5EF4-FFF2-40B4-BE49-F238E27FC236}">
                <a16:creationId xmlns:a16="http://schemas.microsoft.com/office/drawing/2014/main" id="{878C75A8-546B-4118-B12E-D5A5CA4551AD}"/>
              </a:ext>
            </a:extLst>
          </p:cNvPr>
          <p:cNvGrpSpPr/>
          <p:nvPr/>
        </p:nvGrpSpPr>
        <p:grpSpPr>
          <a:xfrm>
            <a:off x="-648929" y="-809062"/>
            <a:ext cx="12477134" cy="8183257"/>
            <a:chOff x="-648929" y="-809062"/>
            <a:chExt cx="12477134" cy="8183257"/>
          </a:xfrm>
        </p:grpSpPr>
        <p:pic>
          <p:nvPicPr>
            <p:cNvPr id="15" name="Picture 14">
              <a:extLst>
                <a:ext uri="{FF2B5EF4-FFF2-40B4-BE49-F238E27FC236}">
                  <a16:creationId xmlns:a16="http://schemas.microsoft.com/office/drawing/2014/main" id="{13F55075-6BE2-4806-897D-C44A4D711CF3}"/>
                </a:ext>
              </a:extLst>
            </p:cNvPr>
            <p:cNvPicPr>
              <a:picLocks noChangeAspect="1"/>
            </p:cNvPicPr>
            <p:nvPr/>
          </p:nvPicPr>
          <p:blipFill rotWithShape="1">
            <a:blip r:embed="rId5">
              <a:extLst>
                <a:ext uri="{28A0092B-C50C-407E-A947-70E740481C1C}">
                  <a14:useLocalDpi xmlns:a14="http://schemas.microsoft.com/office/drawing/2010/main" val="0"/>
                </a:ext>
              </a:extLst>
            </a:blip>
            <a:srcRect t="12344" b="22070"/>
            <a:stretch/>
          </p:blipFill>
          <p:spPr>
            <a:xfrm flipH="1">
              <a:off x="-648929" y="-809062"/>
              <a:ext cx="12477134" cy="8183257"/>
            </a:xfrm>
            <a:prstGeom prst="rect">
              <a:avLst/>
            </a:prstGeom>
          </p:spPr>
        </p:pic>
        <p:sp>
          <p:nvSpPr>
            <p:cNvPr id="18" name="Text Box 10">
              <a:extLst>
                <a:ext uri="{FF2B5EF4-FFF2-40B4-BE49-F238E27FC236}">
                  <a16:creationId xmlns:a16="http://schemas.microsoft.com/office/drawing/2014/main" id="{7CA9FCFB-A68C-48E5-90EB-BA8AC44FC1FB}"/>
                </a:ext>
              </a:extLst>
            </p:cNvPr>
            <p:cNvSpPr txBox="1">
              <a:spLocks noChangeArrowheads="1"/>
            </p:cNvSpPr>
            <p:nvPr/>
          </p:nvSpPr>
          <p:spPr bwMode="auto">
            <a:xfrm>
              <a:off x="4293421" y="2822269"/>
              <a:ext cx="5381522" cy="1631216"/>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Vở</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kịch</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nói</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lên</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điều</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 </a:t>
              </a:r>
              <a:r>
                <a:rPr kumimoji="0" lang="en-US" sz="5000" b="1" i="0" u="none" strike="noStrike" kern="1200" cap="none" spc="0" normalizeH="0" baseline="0" noProof="0" dirty="0" err="1">
                  <a:ln>
                    <a:noFill/>
                  </a:ln>
                  <a:solidFill>
                    <a:srgbClr val="E53238">
                      <a:lumMod val="50000"/>
                    </a:srgbClr>
                  </a:solidFill>
                  <a:effectLst/>
                  <a:uLnTx/>
                  <a:uFillTx/>
                  <a:latin typeface="Arial"/>
                  <a:ea typeface="微软雅黑"/>
                  <a:cs typeface="+mn-cs"/>
                </a:rPr>
                <a:t>gì</a:t>
              </a:r>
              <a:r>
                <a:rPr kumimoji="0" lang="en-US" sz="5000" b="1" i="0" u="none" strike="noStrike" kern="1200" cap="none" spc="0" normalizeH="0" baseline="0" noProof="0" dirty="0">
                  <a:ln>
                    <a:noFill/>
                  </a:ln>
                  <a:solidFill>
                    <a:srgbClr val="E53238">
                      <a:lumMod val="50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703532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000" fill="hold"/>
                                        <p:tgtEl>
                                          <p:spTgt spid="14"/>
                                        </p:tgtEl>
                                        <p:attrNameLst>
                                          <p:attrName>ppt_x</p:attrName>
                                        </p:attrNameLst>
                                      </p:cBhvr>
                                      <p:tavLst>
                                        <p:tav tm="0">
                                          <p:val>
                                            <p:strVal val="#ppt_x"/>
                                          </p:val>
                                        </p:tav>
                                        <p:tav tm="100000">
                                          <p:val>
                                            <p:strVal val="#ppt_x"/>
                                          </p:val>
                                        </p:tav>
                                      </p:tavLst>
                                    </p:anim>
                                    <p:anim calcmode="lin" valueType="num">
                                      <p:cBhvr additive="base">
                                        <p:cTn id="27" dur="2000" fill="hold"/>
                                        <p:tgtEl>
                                          <p:spTgt spid="14"/>
                                        </p:tgtEl>
                                        <p:attrNameLst>
                                          <p:attrName>ppt_y</p:attrName>
                                        </p:attrNameLst>
                                      </p:cBhvr>
                                      <p:tavLst>
                                        <p:tav tm="0">
                                          <p:val>
                                            <p:strVal val="1+#ppt_h/2"/>
                                          </p:val>
                                        </p:tav>
                                        <p:tav tm="100000">
                                          <p:val>
                                            <p:strVal val="#ppt_y"/>
                                          </p:val>
                                        </p:tav>
                                      </p:tavLst>
                                    </p:anim>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14"/>
                                        </p:tgtEl>
                                        <p:attrNameLst>
                                          <p:attrName>r</p:attrName>
                                        </p:attrNameLst>
                                      </p:cBhvr>
                                    </p:animRot>
                                    <p:animRot by="-240000">
                                      <p:cBhvr>
                                        <p:cTn id="30" dur="200" fill="hold">
                                          <p:stCondLst>
                                            <p:cond delay="200"/>
                                          </p:stCondLst>
                                        </p:cTn>
                                        <p:tgtEl>
                                          <p:spTgt spid="14"/>
                                        </p:tgtEl>
                                        <p:attrNameLst>
                                          <p:attrName>r</p:attrName>
                                        </p:attrNameLst>
                                      </p:cBhvr>
                                    </p:animRot>
                                    <p:animRot by="240000">
                                      <p:cBhvr>
                                        <p:cTn id="31" dur="200" fill="hold">
                                          <p:stCondLst>
                                            <p:cond delay="400"/>
                                          </p:stCondLst>
                                        </p:cTn>
                                        <p:tgtEl>
                                          <p:spTgt spid="14"/>
                                        </p:tgtEl>
                                        <p:attrNameLst>
                                          <p:attrName>r</p:attrName>
                                        </p:attrNameLst>
                                      </p:cBhvr>
                                    </p:animRot>
                                    <p:animRot by="-240000">
                                      <p:cBhvr>
                                        <p:cTn id="32" dur="200" fill="hold">
                                          <p:stCondLst>
                                            <p:cond delay="600"/>
                                          </p:stCondLst>
                                        </p:cTn>
                                        <p:tgtEl>
                                          <p:spTgt spid="14"/>
                                        </p:tgtEl>
                                        <p:attrNameLst>
                                          <p:attrName>r</p:attrName>
                                        </p:attrNameLst>
                                      </p:cBhvr>
                                    </p:animRot>
                                    <p:animRot by="120000">
                                      <p:cBhvr>
                                        <p:cTn id="3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EA94BE-68FF-4DAE-8EAD-D297C5842D2F}"/>
              </a:ext>
            </a:extLst>
          </p:cNvPr>
          <p:cNvGrpSpPr/>
          <p:nvPr/>
        </p:nvGrpSpPr>
        <p:grpSpPr>
          <a:xfrm>
            <a:off x="0" y="-661219"/>
            <a:ext cx="11562735" cy="7728161"/>
            <a:chOff x="0" y="-661219"/>
            <a:chExt cx="11562735" cy="7728161"/>
          </a:xfrm>
        </p:grpSpPr>
        <p:sp>
          <p:nvSpPr>
            <p:cNvPr id="4" name="Rectangle: Diagonal Corners Rounded 3">
              <a:extLst>
                <a:ext uri="{FF2B5EF4-FFF2-40B4-BE49-F238E27FC236}">
                  <a16:creationId xmlns:a16="http://schemas.microsoft.com/office/drawing/2014/main" id="{AE6451A6-6BD5-4557-ABE4-F146789D0D41}"/>
                </a:ext>
              </a:extLst>
            </p:cNvPr>
            <p:cNvSpPr/>
            <p:nvPr/>
          </p:nvSpPr>
          <p:spPr>
            <a:xfrm flipH="1">
              <a:off x="1032385" y="501445"/>
              <a:ext cx="10028903" cy="5250426"/>
            </a:xfrm>
            <a:prstGeom prst="round2DiagRect">
              <a:avLst>
                <a:gd name="adj1" fmla="val 4046"/>
                <a:gd name="adj2"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id="{70B50CC4-CD64-406B-9D07-7DF96B257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219"/>
              <a:ext cx="11562735" cy="7728161"/>
            </a:xfrm>
            <a:prstGeom prst="rect">
              <a:avLst/>
            </a:prstGeom>
          </p:spPr>
        </p:pic>
      </p:grpSp>
      <p:sp>
        <p:nvSpPr>
          <p:cNvPr id="6" name="TextBox 5">
            <a:extLst>
              <a:ext uri="{FF2B5EF4-FFF2-40B4-BE49-F238E27FC236}">
                <a16:creationId xmlns:a16="http://schemas.microsoft.com/office/drawing/2014/main" id="{29B1D41F-4DD0-45B3-827B-914383656917}"/>
              </a:ext>
            </a:extLst>
          </p:cNvPr>
          <p:cNvSpPr txBox="1"/>
          <p:nvPr/>
        </p:nvSpPr>
        <p:spPr>
          <a:xfrm>
            <a:off x="1375714" y="521353"/>
            <a:ext cx="570351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A50021"/>
                </a:solidFill>
                <a:effectLst/>
                <a:uLnTx/>
                <a:uFillTx/>
                <a:latin typeface="UTM Cookies" panose="02040603050506020204" pitchFamily="18" charset="0"/>
                <a:ea typeface="微软雅黑"/>
                <a:cs typeface="+mn-cs"/>
              </a:rPr>
              <a:t>NỘI DUNG BÀI</a:t>
            </a:r>
          </a:p>
        </p:txBody>
      </p:sp>
      <p:sp>
        <p:nvSpPr>
          <p:cNvPr id="7" name="Text Box 10">
            <a:extLst>
              <a:ext uri="{FF2B5EF4-FFF2-40B4-BE49-F238E27FC236}">
                <a16:creationId xmlns:a16="http://schemas.microsoft.com/office/drawing/2014/main" id="{D4A5D6E5-D7AE-48E5-B3F0-345A928B6AFF}"/>
              </a:ext>
            </a:extLst>
          </p:cNvPr>
          <p:cNvSpPr txBox="1">
            <a:spLocks noChangeArrowheads="1"/>
          </p:cNvSpPr>
          <p:nvPr/>
        </p:nvSpPr>
        <p:spPr bwMode="auto">
          <a:xfrm>
            <a:off x="1681316" y="1700809"/>
            <a:ext cx="8908026" cy="3323987"/>
          </a:xfrm>
          <a:prstGeom prst="rect">
            <a:avLst/>
          </a:prstGeom>
          <a:noFill/>
          <a:ln w="9525">
            <a:noFill/>
            <a:miter lim="800000"/>
            <a:headEnd/>
            <a:tailEnd/>
          </a:ln>
        </p:spPr>
        <p:txBody>
          <a:bodyPr wrap="square">
            <a:spAutoFit/>
          </a:bodyPr>
          <a:lstStyle/>
          <a:p>
            <a:pPr marL="0" marR="0" lvl="0" indent="0" algn="just" defTabSz="457200" rtl="0" eaLnBrk="1" fontAlgn="auto" latinLnBrk="0" hangingPunct="1">
              <a:lnSpc>
                <a:spcPct val="100000"/>
              </a:lnSpc>
              <a:spcBef>
                <a:spcPct val="50000"/>
              </a:spcBef>
              <a:spcAft>
                <a:spcPts val="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Vở</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kịch</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thể</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hiện</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ước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mơ</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của</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các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bạn</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về</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một</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cuộc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sống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đầy</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đủ</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và</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hạnh</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phúc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ở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đó</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trẻ</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em</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là</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những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nhà</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phát</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minh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giàu</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sáng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tạo</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góp</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sức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mình</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phục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vụ</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cuộc</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4200" b="0" i="0" u="none" strike="noStrike" kern="1200" cap="none" spc="0" normalizeH="0" baseline="0" noProof="0" dirty="0" err="1">
                <a:ln>
                  <a:noFill/>
                </a:ln>
                <a:solidFill>
                  <a:srgbClr val="000000"/>
                </a:solidFill>
                <a:effectLst/>
                <a:uLnTx/>
                <a:uFillTx/>
                <a:latin typeface="Arial"/>
                <a:ea typeface="微软雅黑"/>
                <a:cs typeface="+mn-cs"/>
              </a:rPr>
              <a:t>sống</a:t>
            </a:r>
            <a:r>
              <a:rPr kumimoji="0" lang="en-US" sz="4200" b="0" i="0" u="none" strike="noStrike" kern="1200" cap="none" spc="0" normalizeH="0" baseline="0" noProof="0" dirty="0">
                <a:ln>
                  <a:noFill/>
                </a:ln>
                <a:solidFill>
                  <a:srgbClr val="000000"/>
                </a:solidFill>
                <a:effectLst/>
                <a:uLnTx/>
                <a:uFillTx/>
                <a:latin typeface="Arial"/>
                <a:ea typeface="微软雅黑"/>
                <a:cs typeface="+mn-cs"/>
              </a:rPr>
              <a:t>.</a:t>
            </a:r>
          </a:p>
        </p:txBody>
      </p:sp>
    </p:spTree>
    <p:extLst>
      <p:ext uri="{BB962C8B-B14F-4D97-AF65-F5344CB8AC3E}">
        <p14:creationId xmlns:p14="http://schemas.microsoft.com/office/powerpoint/2010/main" val="39922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A756C94-36D1-4F8B-B402-AFB0B0986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12" y="890554"/>
            <a:ext cx="2483988" cy="5418171"/>
          </a:xfrm>
          <a:prstGeom prst="rect">
            <a:avLst/>
          </a:prstGeom>
        </p:spPr>
      </p:pic>
      <p:sp>
        <p:nvSpPr>
          <p:cNvPr id="25" name="矩形 24">
            <a:extLst>
              <a:ext uri="{FF2B5EF4-FFF2-40B4-BE49-F238E27FC236}">
                <a16:creationId xmlns:a16="http://schemas.microsoft.com/office/drawing/2014/main" id="{69D2D543-898A-427C-A4C6-6468907E221F}"/>
              </a:ext>
            </a:extLst>
          </p:cNvPr>
          <p:cNvSpPr/>
          <p:nvPr/>
        </p:nvSpPr>
        <p:spPr>
          <a:xfrm>
            <a:off x="3743655" y="4854205"/>
            <a:ext cx="6915994" cy="699422"/>
          </a:xfrm>
          <a:prstGeom prst="rect">
            <a:avLst/>
          </a:prstGeom>
        </p:spPr>
        <p:txBody>
          <a:bodyPr wrap="square">
            <a:spAutoFit/>
            <a:scene3d>
              <a:camera prst="orthographicFront"/>
              <a:lightRig rig="threePt" dir="t"/>
            </a:scene3d>
            <a:sp3d extrusionH="12700"/>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Luyện</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đọc</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diễn</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cảm</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cả</a:t>
            </a:r>
            <a:r>
              <a:rPr kumimoji="0" lang="en-US" sz="35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500" b="1" i="0" u="none" strike="noStrike" kern="1200" cap="none" spc="0" normalizeH="0" baseline="0" noProof="0" dirty="0" err="1">
                <a:ln>
                  <a:noFill/>
                </a:ln>
                <a:solidFill>
                  <a:srgbClr val="000000"/>
                </a:solidFill>
                <a:effectLst/>
                <a:uLnTx/>
                <a:uFillTx/>
                <a:latin typeface="Arial"/>
                <a:ea typeface="微软雅黑"/>
                <a:cs typeface="+mn-cs"/>
              </a:rPr>
              <a:t>bài</a:t>
            </a:r>
            <a:endParaRPr kumimoji="0" lang="en-US" sz="3500" b="1"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6" name="图片 3">
            <a:extLst>
              <a:ext uri="{FF2B5EF4-FFF2-40B4-BE49-F238E27FC236}">
                <a16:creationId xmlns:a16="http://schemas.microsoft.com/office/drawing/2014/main" id="{57712D30-E19E-4CE2-A59B-84DF4CFCCC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5802" flipH="1">
            <a:off x="12688430" y="2535178"/>
            <a:ext cx="2066548" cy="1703835"/>
          </a:xfrm>
          <a:prstGeom prst="rect">
            <a:avLst/>
          </a:prstGeom>
        </p:spPr>
      </p:pic>
      <p:pic>
        <p:nvPicPr>
          <p:cNvPr id="17" name="图片 2">
            <a:extLst>
              <a:ext uri="{FF2B5EF4-FFF2-40B4-BE49-F238E27FC236}">
                <a16:creationId xmlns:a16="http://schemas.microsoft.com/office/drawing/2014/main" id="{9E6D467E-7C77-409E-8516-5498659FF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1081" y="4899116"/>
            <a:ext cx="637037" cy="658688"/>
          </a:xfrm>
          <a:prstGeom prst="rect">
            <a:avLst/>
          </a:prstGeom>
        </p:spPr>
      </p:pic>
      <p:sp>
        <p:nvSpPr>
          <p:cNvPr id="27" name="矩形 24">
            <a:extLst>
              <a:ext uri="{FF2B5EF4-FFF2-40B4-BE49-F238E27FC236}">
                <a16:creationId xmlns:a16="http://schemas.microsoft.com/office/drawing/2014/main" id="{C78DD0FB-4EA1-4CCA-A24D-FFC0590B63A2}"/>
              </a:ext>
            </a:extLst>
          </p:cNvPr>
          <p:cNvSpPr/>
          <p:nvPr/>
        </p:nvSpPr>
        <p:spPr>
          <a:xfrm>
            <a:off x="2022450" y="5831871"/>
            <a:ext cx="10358404" cy="646331"/>
          </a:xfrm>
          <a:prstGeom prst="rect">
            <a:avLst/>
          </a:prstGeom>
        </p:spPr>
        <p:txBody>
          <a:bodyPr wrap="square">
            <a:spAutoFit/>
            <a:scene3d>
              <a:camera prst="orthographicFront"/>
              <a:lightRig rig="threePt" dir="t"/>
            </a:scene3d>
            <a:sp3d extrusionH="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Xem</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trước</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bài</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Nếu</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chúng</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mình</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có</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phép</a:t>
            </a:r>
            <a:r>
              <a:rPr kumimoji="0" lang="en-US" sz="36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3600" b="1" i="0" u="none" strike="noStrike" kern="1200" cap="none" spc="0" normalizeH="0" baseline="0" noProof="0" dirty="0" err="1">
                <a:ln>
                  <a:noFill/>
                </a:ln>
                <a:solidFill>
                  <a:srgbClr val="000000"/>
                </a:solidFill>
                <a:effectLst/>
                <a:uLnTx/>
                <a:uFillTx/>
                <a:latin typeface="Arial"/>
                <a:ea typeface="微软雅黑"/>
                <a:cs typeface="+mn-cs"/>
              </a:rPr>
              <a:t>lạ</a:t>
            </a:r>
            <a:endParaRPr kumimoji="0" lang="en-US" sz="3600" b="1"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28" name="图片 2">
            <a:extLst>
              <a:ext uri="{FF2B5EF4-FFF2-40B4-BE49-F238E27FC236}">
                <a16:creationId xmlns:a16="http://schemas.microsoft.com/office/drawing/2014/main" id="{8294E602-6DC9-4F10-9D90-0B4AF7FD4A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61" y="5899098"/>
            <a:ext cx="637037" cy="658688"/>
          </a:xfrm>
          <a:prstGeom prst="rect">
            <a:avLst/>
          </a:prstGeom>
        </p:spPr>
      </p:pic>
      <p:pic>
        <p:nvPicPr>
          <p:cNvPr id="29" name="图片 2">
            <a:extLst>
              <a:ext uri="{FF2B5EF4-FFF2-40B4-BE49-F238E27FC236}">
                <a16:creationId xmlns:a16="http://schemas.microsoft.com/office/drawing/2014/main" id="{D066958B-CB83-41FD-8191-27B924D9D8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493882" y="1799243"/>
            <a:ext cx="2032505" cy="2694991"/>
          </a:xfrm>
          <a:prstGeom prst="rect">
            <a:avLst/>
          </a:prstGeom>
        </p:spPr>
      </p:pic>
      <p:grpSp>
        <p:nvGrpSpPr>
          <p:cNvPr id="6" name="Group 5">
            <a:extLst>
              <a:ext uri="{FF2B5EF4-FFF2-40B4-BE49-F238E27FC236}">
                <a16:creationId xmlns:a16="http://schemas.microsoft.com/office/drawing/2014/main" id="{B2E576A7-D3DD-48D1-BF19-EB66A28A7A2B}"/>
              </a:ext>
            </a:extLst>
          </p:cNvPr>
          <p:cNvGrpSpPr/>
          <p:nvPr/>
        </p:nvGrpSpPr>
        <p:grpSpPr>
          <a:xfrm>
            <a:off x="4708519" y="416749"/>
            <a:ext cx="4165601" cy="4159212"/>
            <a:chOff x="3289300" y="555799"/>
            <a:chExt cx="4165601" cy="4159212"/>
          </a:xfrm>
        </p:grpSpPr>
        <p:grpSp>
          <p:nvGrpSpPr>
            <p:cNvPr id="20" name="组合 19">
              <a:extLst>
                <a:ext uri="{FF2B5EF4-FFF2-40B4-BE49-F238E27FC236}">
                  <a16:creationId xmlns:a16="http://schemas.microsoft.com/office/drawing/2014/main" id="{BFAB8D6C-0660-480A-A0A4-C244892B6DA7}"/>
                </a:ext>
              </a:extLst>
            </p:cNvPr>
            <p:cNvGrpSpPr/>
            <p:nvPr/>
          </p:nvGrpSpPr>
          <p:grpSpPr>
            <a:xfrm>
              <a:off x="3289300" y="555799"/>
              <a:ext cx="4165601" cy="4159212"/>
              <a:chOff x="3491046" y="746171"/>
              <a:chExt cx="3974937" cy="3968840"/>
            </a:xfrm>
          </p:grpSpPr>
          <p:pic>
            <p:nvPicPr>
              <p:cNvPr id="19" name="图片 18">
                <a:extLst>
                  <a:ext uri="{FF2B5EF4-FFF2-40B4-BE49-F238E27FC236}">
                    <a16:creationId xmlns:a16="http://schemas.microsoft.com/office/drawing/2014/main" id="{87BFED5D-D589-4043-A850-379077BD1D7E}"/>
                  </a:ext>
                </a:extLst>
              </p:cNvPr>
              <p:cNvPicPr>
                <a:picLocks noChangeAspect="1"/>
              </p:cNvPicPr>
              <p:nvPr/>
            </p:nvPicPr>
            <p:blipFill>
              <a:blip r:embed="rId7"/>
              <a:stretch>
                <a:fillRect/>
              </a:stretch>
            </p:blipFill>
            <p:spPr>
              <a:xfrm>
                <a:off x="3491046" y="746171"/>
                <a:ext cx="3974937" cy="3968840"/>
              </a:xfrm>
              <a:prstGeom prst="rect">
                <a:avLst/>
              </a:prstGeom>
            </p:spPr>
          </p:pic>
          <p:pic>
            <p:nvPicPr>
              <p:cNvPr id="10" name="图片 9">
                <a:extLst>
                  <a:ext uri="{FF2B5EF4-FFF2-40B4-BE49-F238E27FC236}">
                    <a16:creationId xmlns:a16="http://schemas.microsoft.com/office/drawing/2014/main" id="{7DE10100-E6BC-4105-903A-E0E4707FA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1737" y="890554"/>
                <a:ext cx="2074307" cy="780892"/>
              </a:xfrm>
              <a:prstGeom prst="rect">
                <a:avLst/>
              </a:prstGeom>
            </p:spPr>
          </p:pic>
        </p:grpSp>
        <p:sp>
          <p:nvSpPr>
            <p:cNvPr id="2" name="TextBox 1">
              <a:extLst>
                <a:ext uri="{FF2B5EF4-FFF2-40B4-BE49-F238E27FC236}">
                  <a16:creationId xmlns:a16="http://schemas.microsoft.com/office/drawing/2014/main" id="{92895FD4-6F26-4CA5-9E89-2BF513258D53}"/>
                </a:ext>
              </a:extLst>
            </p:cNvPr>
            <p:cNvSpPr txBox="1"/>
            <p:nvPr/>
          </p:nvSpPr>
          <p:spPr>
            <a:xfrm>
              <a:off x="3909063" y="2050629"/>
              <a:ext cx="3472836"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800080"/>
                  </a:solidFill>
                  <a:effectLst/>
                  <a:uLnTx/>
                  <a:uFillTx/>
                  <a:latin typeface="UTM Cookies" panose="02040603050506020204" pitchFamily="18" charset="0"/>
                  <a:ea typeface="微软雅黑"/>
                  <a:cs typeface="+mn-cs"/>
                </a:rPr>
                <a:t>DẶN DÒ</a:t>
              </a:r>
            </a:p>
          </p:txBody>
        </p:sp>
      </p:grpSp>
    </p:spTree>
    <p:extLst>
      <p:ext uri="{BB962C8B-B14F-4D97-AF65-F5344CB8AC3E}">
        <p14:creationId xmlns:p14="http://schemas.microsoft.com/office/powerpoint/2010/main" val="139152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0.02656 -0.01204 L -0.02656 -0.01181 C -0.05833 -0.08611 -0.08737 -0.16273 -0.12825 -0.22269 C -0.1595 -0.26852 -0.19375 -0.30741 -0.22747 -0.34722 C -0.25469 -0.37963 -0.29349 -0.41505 -0.32422 -0.43333 C -0.34075 -0.44306 -0.35781 -0.44977 -0.375 -0.45486 C -0.42773 -0.47083 -0.46549 -0.47384 -0.51784 -0.48079 C -0.5388 -0.47917 -0.5599 -0.48148 -0.58086 -0.47639 C -0.63685 -0.46227 -0.6862 -0.43102 -0.73802 -0.39028 C -0.7849 -0.3537 -0.8026 -0.33356 -0.83958 -0.27847 C -0.87786 -0.22176 -0.89544 -0.19722 -0.9194 -0.11968 C -0.94961 -0.02245 -0.94818 -0.00764 -0.96081 0.0912 C -0.96159 0.13843 -0.96784 0.22986 -0.95573 0.28032 C -0.95013 0.30486 -0.93984 0.32616 -0.9293 0.34491 C -0.90638 0.38542 -0.85872 0.43032 -0.83242 0.45255 C -0.76732 0.50718 -0.72057 0.53681 -0.64844 0.56435 C -0.62721 0.57245 -0.60495 0.57292 -0.58307 0.57731 L -0.51536 0.57292 C -0.4875 0.56481 -0.45 0.51412 -0.43073 0.48681 C -0.40469 0.44977 -0.38854 0.41852 -0.37031 0.37083 C -0.36575 0.35856 -0.36211 0.34491 -0.35807 0.33194 C -0.35677 0.31921 -0.35325 0.30648 -0.35338 0.29329 C -0.35378 0.26991 -0.35586 0.2463 -0.36055 0.22454 C -0.36341 0.21111 -0.3694 0.19977 -0.375 0.19005 C -0.38529 0.17315 -0.40404 0.16157 -0.41641 0.15139 C -0.42109 0.14722 -0.42539 0.14028 -0.43073 0.13843 C -0.44193 0.13449 -0.45325 0.13565 -0.46458 0.13426 C -0.48633 0.13565 -0.50846 0.13356 -0.53021 0.13843 C -0.57253 0.14792 -0.59401 0.16389 -0.63151 0.17708 C -0.64518 0.18194 -0.65898 0.18542 -0.67266 0.19005 C -0.68802 0.19537 -0.70325 0.20231 -0.71862 0.20741 C -0.74622 0.2162 -0.84414 0.24213 -0.86406 0.24606 C -0.91354 0.25579 -0.98503 0.26227 -1.03555 0.26759 C -1.07109 0.26042 -1.10677 0.25671 -1.14193 0.24606 C -1.18477 0.23287 -1.20365 0.2088 -1.24115 0.16852 C -1.2651 0.14282 -1.2862 0.12199 -1.30638 0.0912 C -1.3082 0.08843 -1.30963 0.08542 -1.31133 0.08264 L -1.31133 0.08287 " pathEditMode="relative" rAng="0" ptsTypes="AAAAAAAAAAAAAAAAAAAAAAAAAAAAAAAAAAAAAA">
                                      <p:cBhvr>
                                        <p:cTn id="18" dur="3000" fill="hold"/>
                                        <p:tgtEl>
                                          <p:spTgt spid="16"/>
                                        </p:tgtEl>
                                        <p:attrNameLst>
                                          <p:attrName>ppt_x</p:attrName>
                                          <p:attrName>ppt_y</p:attrName>
                                        </p:attrNameLst>
                                      </p:cBhvr>
                                      <p:rCtr x="-64245" y="6019"/>
                                    </p:animMotion>
                                  </p:childTnLst>
                                </p:cTn>
                              </p:par>
                              <p:par>
                                <p:cTn id="19" presetID="45" presetClass="entr" presetSubtype="0" fill="hold" nodeType="withEffect">
                                  <p:stCondLst>
                                    <p:cond delay="1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ppt_w</p:attrName>
                                        </p:attrNameLst>
                                      </p:cBhvr>
                                      <p:tavLst>
                                        <p:tav tm="0" fmla="#ppt_w*sin(2.5*pi*$)">
                                          <p:val>
                                            <p:fltVal val="0"/>
                                          </p:val>
                                        </p:tav>
                                        <p:tav tm="100000">
                                          <p:val>
                                            <p:fltVal val="1"/>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68325A6-D960-4481-BFEE-15B525F3A5D8}"/>
              </a:ext>
            </a:extLst>
          </p:cNvPr>
          <p:cNvPicPr>
            <a:picLocks noChangeAspect="1"/>
          </p:cNvPicPr>
          <p:nvPr/>
        </p:nvPicPr>
        <p:blipFill rotWithShape="1">
          <a:blip r:embed="rId3">
            <a:extLst>
              <a:ext uri="{28A0092B-C50C-407E-A947-70E740481C1C}">
                <a14:useLocalDpi xmlns:a14="http://schemas.microsoft.com/office/drawing/2010/main" val="0"/>
              </a:ext>
            </a:extLst>
          </a:blip>
          <a:srcRect t="48690"/>
          <a:stretch/>
        </p:blipFill>
        <p:spPr>
          <a:xfrm>
            <a:off x="0" y="971550"/>
            <a:ext cx="12192000" cy="5886450"/>
          </a:xfrm>
          <a:prstGeom prst="rect">
            <a:avLst/>
          </a:prstGeom>
        </p:spPr>
      </p:pic>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773"/>
          <a:stretch/>
        </p:blipFill>
        <p:spPr>
          <a:xfrm>
            <a:off x="-1973" y="-18918"/>
            <a:ext cx="12192000" cy="1559650"/>
          </a:xfrm>
          <a:prstGeom prst="rect">
            <a:avLst/>
          </a:prstGeom>
        </p:spPr>
      </p:pic>
      <p:sp>
        <p:nvSpPr>
          <p:cNvPr id="9" name="TextBox 8">
            <a:extLst>
              <a:ext uri="{FF2B5EF4-FFF2-40B4-BE49-F238E27FC236}">
                <a16:creationId xmlns:a16="http://schemas.microsoft.com/office/drawing/2014/main" id="{99DD95F7-67B7-448B-BA21-4A53DC0BC372}"/>
              </a:ext>
            </a:extLst>
          </p:cNvPr>
          <p:cNvSpPr txBox="1"/>
          <p:nvPr/>
        </p:nvSpPr>
        <p:spPr>
          <a:xfrm>
            <a:off x="3285512" y="1143084"/>
            <a:ext cx="6026439"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9525">
                  <a:solidFill>
                    <a:srgbClr val="FFFFFF"/>
                  </a:solidFill>
                  <a:prstDash val="solid"/>
                </a:ln>
                <a:solidFill>
                  <a:srgbClr val="E53238"/>
                </a:solidFill>
                <a:effectLst>
                  <a:outerShdw blurRad="12700" dist="38100" dir="2700000" algn="tl" rotWithShape="0">
                    <a:srgbClr val="E53238">
                      <a:lumMod val="60000"/>
                      <a:lumOff val="40000"/>
                    </a:srgbClr>
                  </a:outerShdw>
                </a:effectLst>
                <a:uLnTx/>
                <a:uFillTx/>
                <a:latin typeface="UTM Cooper Black" panose="02040603050506020204" pitchFamily="18" charset="0"/>
                <a:ea typeface="微软雅黑"/>
                <a:cs typeface="+mn-cs"/>
              </a:rPr>
              <a:t>Chúc các em học tốt nhé!</a:t>
            </a:r>
            <a:endParaRPr kumimoji="0" lang="en-US" sz="7200" b="1" i="0" u="none" strike="noStrike" kern="1200" cap="none" spc="0" normalizeH="0" baseline="0" noProof="0" dirty="0">
              <a:ln w="9525">
                <a:solidFill>
                  <a:srgbClr val="FFFFFF"/>
                </a:solidFill>
                <a:prstDash val="solid"/>
              </a:ln>
              <a:solidFill>
                <a:srgbClr val="E53238"/>
              </a:solidFill>
              <a:effectLst>
                <a:outerShdw blurRad="12700" dist="38100" dir="2700000" algn="tl" rotWithShape="0">
                  <a:srgbClr val="E53238">
                    <a:lumMod val="60000"/>
                    <a:lumOff val="40000"/>
                  </a:srgbClr>
                </a:outerShdw>
              </a:effectLst>
              <a:uLnTx/>
              <a:uFillTx/>
              <a:latin typeface="UTM Cooper Black" panose="02040603050506020204" pitchFamily="18" charset="0"/>
              <a:ea typeface="微软雅黑"/>
              <a:cs typeface="+mn-cs"/>
            </a:endParaRPr>
          </a:p>
        </p:txBody>
      </p:sp>
      <p:pic>
        <p:nvPicPr>
          <p:cNvPr id="28" name="Picture 27">
            <a:extLst>
              <a:ext uri="{FF2B5EF4-FFF2-40B4-BE49-F238E27FC236}">
                <a16:creationId xmlns:a16="http://schemas.microsoft.com/office/drawing/2014/main" id="{B7973DDE-32FC-4A39-9B1D-63CB327341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08" y="2214243"/>
            <a:ext cx="4643758" cy="4643758"/>
          </a:xfrm>
          <a:prstGeom prst="rect">
            <a:avLst/>
          </a:prstGeom>
        </p:spPr>
      </p:pic>
      <p:pic>
        <p:nvPicPr>
          <p:cNvPr id="34" name="Picture 33">
            <a:extLst>
              <a:ext uri="{FF2B5EF4-FFF2-40B4-BE49-F238E27FC236}">
                <a16:creationId xmlns:a16="http://schemas.microsoft.com/office/drawing/2014/main" id="{1F60625F-3C59-4280-ADB5-AAB1A169F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979282" y="4227413"/>
            <a:ext cx="2167570" cy="2395932"/>
          </a:xfrm>
          <a:prstGeom prst="rect">
            <a:avLst/>
          </a:prstGeom>
        </p:spPr>
      </p:pic>
    </p:spTree>
    <p:extLst>
      <p:ext uri="{BB962C8B-B14F-4D97-AF65-F5344CB8AC3E}">
        <p14:creationId xmlns:p14="http://schemas.microsoft.com/office/powerpoint/2010/main" val="3310677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500"/>
                            </p:stCondLst>
                            <p:childTnLst>
                              <p:par>
                                <p:cTn id="21" presetID="0" presetClass="path" presetSubtype="0" accel="50000" decel="50000" fill="hold" nodeType="afterEffect">
                                  <p:stCondLst>
                                    <p:cond delay="0"/>
                                  </p:stCondLst>
                                  <p:childTnLst>
                                    <p:animMotion origin="layout" path="M -4.16667E-6 -2.22222E-6 L -4.16667E-6 0.00023 C -0.00351 0.00741 -0.00729 0.01412 -0.01054 0.02222 C -0.0151 0.03287 -0.01888 0.04514 -0.02343 0.05556 C -0.02617 0.06158 -0.03567 0.07338 -0.03854 0.07778 C -0.04296 0.08403 -0.04687 0.09144 -0.0513 0.09722 C -0.06028 0.10834 -0.07968 0.13033 -0.09101 0.13889 C -0.10338 0.14792 -0.11562 0.15926 -0.12825 0.16389 C -0.15742 0.17408 -0.14388 0.17084 -0.16914 0.175 C -0.17617 0.17408 -0.1832 0.17431 -0.1901 0.17222 C -0.2013 0.16852 -0.21224 0.1544 -0.22161 0.14167 C -0.22929 0.13125 -0.23658 0.12037 -0.24375 0.10834 C -0.24388 0.1081 -0.25911 0.0794 -0.26237 0.06945 C -0.26497 0.06134 -0.26822 0.04468 -0.2694 0.03611 C -0.27174 0.01875 -0.27174 0.0206 -0.27174 0.01111 L -0.27174 0.01134 " pathEditMode="relative" rAng="0" ptsTypes="AAAAAAAAAAAAAAAA">
                                      <p:cBhvr>
                                        <p:cTn id="22" dur="1000" fill="hold"/>
                                        <p:tgtEl>
                                          <p:spTgt spid="34"/>
                                        </p:tgtEl>
                                        <p:attrNameLst>
                                          <p:attrName>ppt_x</p:attrName>
                                          <p:attrName>ppt_y</p:attrName>
                                        </p:attrNameLst>
                                      </p:cBhvr>
                                      <p:rCtr x="-13594" y="8750"/>
                                    </p:animMotion>
                                  </p:childTnLst>
                                </p:cTn>
                              </p:par>
                              <p:par>
                                <p:cTn id="23" presetID="2" presetClass="entr" presetSubtype="2" fill="hold" grpId="0" nodeType="withEffect">
                                  <p:stCondLst>
                                    <p:cond delay="2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E7BB4A9-63C6-4BBC-B00F-85AE40FE54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73"/>
          <a:stretch/>
        </p:blipFill>
        <p:spPr>
          <a:xfrm>
            <a:off x="0" y="-512799"/>
            <a:ext cx="12192000" cy="1990107"/>
          </a:xfrm>
          <a:prstGeom prst="rect">
            <a:avLst/>
          </a:prstGeom>
        </p:spPr>
      </p:pic>
      <p:grpSp>
        <p:nvGrpSpPr>
          <p:cNvPr id="22" name="组合 21">
            <a:extLst>
              <a:ext uri="{FF2B5EF4-FFF2-40B4-BE49-F238E27FC236}">
                <a16:creationId xmlns:a16="http://schemas.microsoft.com/office/drawing/2014/main" id="{FA512BC1-ACDD-410B-AC5B-F2D6EE18DFD3}"/>
              </a:ext>
            </a:extLst>
          </p:cNvPr>
          <p:cNvGrpSpPr/>
          <p:nvPr/>
        </p:nvGrpSpPr>
        <p:grpSpPr>
          <a:xfrm>
            <a:off x="0" y="5199023"/>
            <a:ext cx="12527991" cy="1658977"/>
            <a:chOff x="-664677" y="4470512"/>
            <a:chExt cx="15502554" cy="2974632"/>
          </a:xfrm>
        </p:grpSpPr>
        <p:pic>
          <p:nvPicPr>
            <p:cNvPr id="20" name="图片 19">
              <a:extLst>
                <a:ext uri="{FF2B5EF4-FFF2-40B4-BE49-F238E27FC236}">
                  <a16:creationId xmlns:a16="http://schemas.microsoft.com/office/drawing/2014/main" id="{1BCB8E2E-CE10-4843-A424-FDC517185C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77" y="4470512"/>
              <a:ext cx="7751277" cy="2974632"/>
            </a:xfrm>
            <a:prstGeom prst="rect">
              <a:avLst/>
            </a:prstGeom>
          </p:spPr>
        </p:pic>
        <p:pic>
          <p:nvPicPr>
            <p:cNvPr id="21" name="图片 20">
              <a:extLst>
                <a:ext uri="{FF2B5EF4-FFF2-40B4-BE49-F238E27FC236}">
                  <a16:creationId xmlns:a16="http://schemas.microsoft.com/office/drawing/2014/main" id="{3320B637-DE74-491A-93B5-488EC1118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470512"/>
              <a:ext cx="7751277" cy="2974632"/>
            </a:xfrm>
            <a:prstGeom prst="rect">
              <a:avLst/>
            </a:prstGeom>
          </p:spPr>
        </p:pic>
      </p:grpSp>
      <p:pic>
        <p:nvPicPr>
          <p:cNvPr id="33" name="图片 32">
            <a:extLst>
              <a:ext uri="{FF2B5EF4-FFF2-40B4-BE49-F238E27FC236}">
                <a16:creationId xmlns:a16="http://schemas.microsoft.com/office/drawing/2014/main" id="{AC5D593C-5DCE-4745-9281-54146E8F7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3502" y="1323481"/>
            <a:ext cx="960375" cy="1032313"/>
          </a:xfrm>
          <a:prstGeom prst="rect">
            <a:avLst/>
          </a:prstGeom>
        </p:spPr>
      </p:pic>
      <p:pic>
        <p:nvPicPr>
          <p:cNvPr id="6" name="Picture 5">
            <a:extLst>
              <a:ext uri="{FF2B5EF4-FFF2-40B4-BE49-F238E27FC236}">
                <a16:creationId xmlns:a16="http://schemas.microsoft.com/office/drawing/2014/main" id="{174A446B-06C7-4CF4-A17C-25C30147C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3439" y="4821816"/>
            <a:ext cx="4785775" cy="3109229"/>
          </a:xfrm>
          <a:prstGeom prst="rect">
            <a:avLst/>
          </a:prstGeom>
        </p:spPr>
      </p:pic>
      <p:sp>
        <p:nvSpPr>
          <p:cNvPr id="2" name="TextBox 1">
            <a:extLst>
              <a:ext uri="{FF2B5EF4-FFF2-40B4-BE49-F238E27FC236}">
                <a16:creationId xmlns:a16="http://schemas.microsoft.com/office/drawing/2014/main" id="{88742874-E2AF-4B08-88DF-8CAD6D873BE5}"/>
              </a:ext>
            </a:extLst>
          </p:cNvPr>
          <p:cNvSpPr txBox="1"/>
          <p:nvPr/>
        </p:nvSpPr>
        <p:spPr>
          <a:xfrm>
            <a:off x="203200" y="769299"/>
            <a:ext cx="10908145" cy="1815882"/>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ngày</a:t>
            </a:r>
            <a:r>
              <a:rPr lang="en-US" sz="2800" b="1" dirty="0">
                <a:latin typeface="Times New Roman" panose="02020603050405020304" pitchFamily="18" charset="0"/>
                <a:cs typeface="Times New Roman" panose="02020603050405020304" pitchFamily="18" charset="0"/>
              </a:rPr>
              <a:t> 18 </a:t>
            </a:r>
            <a:r>
              <a:rPr lang="en-US" sz="2800" b="1" dirty="0" err="1">
                <a:latin typeface="Times New Roman" panose="02020603050405020304" pitchFamily="18" charset="0"/>
                <a:cs typeface="Times New Roman" panose="02020603050405020304" pitchFamily="18" charset="0"/>
              </a:rPr>
              <a:t>tháng</a:t>
            </a:r>
            <a:r>
              <a:rPr lang="en-US" sz="2800" b="1" dirty="0">
                <a:latin typeface="Times New Roman" panose="02020603050405020304" pitchFamily="18" charset="0"/>
                <a:cs typeface="Times New Roman" panose="02020603050405020304" pitchFamily="18" charset="0"/>
              </a:rPr>
              <a:t> 10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2021</a:t>
            </a:r>
          </a:p>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a:t>
            </a:r>
          </a:p>
          <a:p>
            <a:pPr algn="ctr"/>
            <a:r>
              <a:rPr lang="en-US" sz="2800" b="1" dirty="0">
                <a:latin typeface="Times New Roman" panose="02020603050405020304" pitchFamily="18" charset="0"/>
                <a:cs typeface="Times New Roman" panose="02020603050405020304" pitchFamily="18" charset="0"/>
              </a:rPr>
              <a:t>Ở </a:t>
            </a:r>
            <a:r>
              <a:rPr lang="en-US" sz="2800" b="1" dirty="0" err="1">
                <a:latin typeface="Times New Roman" panose="02020603050405020304" pitchFamily="18" charset="0"/>
                <a:cs typeface="Times New Roman" panose="02020603050405020304" pitchFamily="18" charset="0"/>
              </a:rPr>
              <a:t>Vương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Lai</a:t>
            </a:r>
          </a:p>
          <a:p>
            <a:pPr algn="r"/>
            <a:r>
              <a:rPr lang="en-US" sz="2800" b="1" dirty="0" err="1">
                <a:latin typeface="Times New Roman" panose="02020603050405020304" pitchFamily="18" charset="0"/>
                <a:cs typeface="Times New Roman" panose="02020603050405020304" pitchFamily="18" charset="0"/>
              </a:rPr>
              <a:t>Mát</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téc</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lích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084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Effect transition="in" filter="fade">
                                      <p:cBhvr>
                                        <p:cTn id="26" dur="2000"/>
                                        <p:tgtEl>
                                          <p:spTgt spid="6"/>
                                        </p:tgtEl>
                                      </p:cBhvr>
                                    </p:animEffect>
                                  </p:childTnLst>
                                </p:cTn>
                              </p:par>
                              <p:par>
                                <p:cTn id="27" presetID="0" presetClass="path" presetSubtype="0" accel="50000" decel="50000" fill="hold" nodeType="withEffect">
                                  <p:stCondLst>
                                    <p:cond delay="0"/>
                                  </p:stCondLst>
                                  <p:childTnLst>
                                    <p:animMotion origin="layout" path="M 8.33333E-7 -0.00023 L 8.33333E-7 0.00023 C 0.01367 -0.01597 0.01849 -0.01644 0.02643 -0.03426 C 0.02865 -0.03935 0.03086 -0.04421 0.03268 -0.04954 C 0.03763 -0.06389 0.04401 -0.07662 0.04674 -0.09306 L 0.05456 -0.13935 C 0.05547 -0.15347 0.05768 -0.19282 0.05768 -0.2044 C 0.05768 -0.21898 0.05781 -0.2338 0.05612 -0.24769 C 0.05469 -0.26088 0.05078 -0.27245 0.04831 -0.28472 C 0.04713 -0.29097 0.04726 -0.29838 0.04518 -0.30324 C 0.04336 -0.3081 0.03984 -0.30926 0.03737 -0.3125 C 0.03633 -0.31435 0.02695 -0.33125 0.02331 -0.33426 C 0.02031 -0.33704 0.01706 -0.33843 0.01393 -0.34051 C 0.01133 -0.34259 0.00859 -0.34398 0.00612 -0.34653 C 0.00391 -0.34931 8.33333E-7 -0.35579 8.33333E-7 -0.35556 L 8.33333E-7 -0.35579 " pathEditMode="relative" rAng="0" ptsTypes="AAAAAAAAAAAAAAAA">
                                      <p:cBhvr>
                                        <p:cTn id="28" dur="2000" fill="hold"/>
                                        <p:tgtEl>
                                          <p:spTgt spid="6"/>
                                        </p:tgtEl>
                                        <p:attrNameLst>
                                          <p:attrName>ppt_x</p:attrName>
                                          <p:attrName>ppt_y</p:attrName>
                                        </p:attrNameLst>
                                      </p:cBhvr>
                                      <p:rCtr x="2878"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702D55-64AB-4672-90F5-8051A8072AB2}"/>
              </a:ext>
            </a:extLst>
          </p:cNvPr>
          <p:cNvSpPr txBox="1"/>
          <p:nvPr/>
        </p:nvSpPr>
        <p:spPr>
          <a:xfrm>
            <a:off x="523875" y="2265633"/>
            <a:ext cx="11144250" cy="2678169"/>
          </a:xfrm>
          <a:prstGeom prst="rect">
            <a:avLst/>
          </a:prstGeom>
          <a:noFill/>
        </p:spPr>
        <p:txBody>
          <a:bodyPr wrap="square"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Tahoma" panose="020B0604030504040204" pitchFamily="34" charset="0"/>
                <a:ea typeface="微软雅黑"/>
                <a:cs typeface="+mn-cs"/>
              </a:rPr>
              <a:t>		</a:t>
            </a:r>
            <a:r>
              <a:rPr kumimoji="0" lang="vi-VN" sz="3000" b="0" i="0" u="none" strike="noStrike" kern="1200" cap="none" spc="0" normalizeH="0" baseline="0" noProof="0" dirty="0">
                <a:ln>
                  <a:noFill/>
                </a:ln>
                <a:solidFill>
                  <a:srgbClr val="000000"/>
                </a:solidFill>
                <a:effectLst/>
                <a:uLnTx/>
                <a:uFillTx/>
                <a:latin typeface="Arial"/>
                <a:ea typeface="微软雅黑"/>
                <a:cs typeface="+mn-cs"/>
              </a:rPr>
              <a:t>Tin-tin và Mi-tin được một bà tiên giúp đỡ, đã vượt qua nhiều thử thách, đến nhiều xứ sở để tìm con Chim Xanh về chữa bệnh cho một người bạn hàng xóm. Đoạn trích dưới đây thuật lại việc hai em tới Vương quốc Tương Lai và trò chuyện với những người bạn sắp ra đời.</a:t>
            </a:r>
            <a:endParaRPr kumimoji="0" lang="en-US" sz="30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5" name="Picture 4">
            <a:extLst>
              <a:ext uri="{FF2B5EF4-FFF2-40B4-BE49-F238E27FC236}">
                <a16:creationId xmlns:a16="http://schemas.microsoft.com/office/drawing/2014/main" id="{9443DEC3-7428-48E7-9DDA-827ED4F18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642"/>
          <a:stretch/>
        </p:blipFill>
        <p:spPr>
          <a:xfrm>
            <a:off x="-587829" y="0"/>
            <a:ext cx="13044196" cy="2095500"/>
          </a:xfrm>
          <a:prstGeom prst="rect">
            <a:avLst/>
          </a:prstGeom>
        </p:spPr>
      </p:pic>
      <p:sp>
        <p:nvSpPr>
          <p:cNvPr id="8" name="TextBox 7">
            <a:extLst>
              <a:ext uri="{FF2B5EF4-FFF2-40B4-BE49-F238E27FC236}">
                <a16:creationId xmlns:a16="http://schemas.microsoft.com/office/drawing/2014/main" id="{64F36171-A82A-40F2-A894-C999E5215379}"/>
              </a:ext>
            </a:extLst>
          </p:cNvPr>
          <p:cNvSpPr txBox="1"/>
          <p:nvPr/>
        </p:nvSpPr>
        <p:spPr>
          <a:xfrm>
            <a:off x="1866123" y="953887"/>
            <a:ext cx="9285514" cy="70788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12700">
                  <a:solidFill>
                    <a:srgbClr val="FFFFFF"/>
                  </a:solidFill>
                </a:ln>
                <a:solidFill>
                  <a:srgbClr val="FFFF00"/>
                </a:solidFill>
                <a:effectLst/>
                <a:uLnTx/>
                <a:uFillTx/>
                <a:latin typeface="UTM Thanh Nhac TL" panose="02040603050506020204" pitchFamily="18" charset="0"/>
                <a:ea typeface="微软雅黑"/>
                <a:cs typeface="+mn-cs"/>
              </a:rPr>
              <a:t>	Ở Vương quốc Tương Lai</a:t>
            </a:r>
            <a:endParaRPr kumimoji="0" lang="en-US" sz="4000" b="0" i="0" u="none" strike="noStrike" kern="1200" cap="none" spc="0" normalizeH="0" baseline="0" noProof="0" dirty="0">
              <a:ln w="12700">
                <a:solidFill>
                  <a:srgbClr val="FFFFFF"/>
                </a:solidFill>
              </a:ln>
              <a:solidFill>
                <a:srgbClr val="FFFF00"/>
              </a:solidFill>
              <a:effectLst/>
              <a:uLnTx/>
              <a:uFillTx/>
              <a:latin typeface="UTM Thanh Nhac TL" panose="02040603050506020204" pitchFamily="18" charset="0"/>
              <a:ea typeface="微软雅黑"/>
              <a:cs typeface="+mn-cs"/>
            </a:endParaRPr>
          </a:p>
        </p:txBody>
      </p:sp>
      <p:pic>
        <p:nvPicPr>
          <p:cNvPr id="16" name="Picture 15">
            <a:extLst>
              <a:ext uri="{FF2B5EF4-FFF2-40B4-BE49-F238E27FC236}">
                <a16:creationId xmlns:a16="http://schemas.microsoft.com/office/drawing/2014/main" id="{13B34A4F-4FA2-4CC9-8D97-6A9DE83D3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850" y="4354286"/>
            <a:ext cx="2832100" cy="2832100"/>
          </a:xfrm>
          <a:prstGeom prst="rect">
            <a:avLst/>
          </a:prstGeom>
        </p:spPr>
      </p:pic>
      <p:pic>
        <p:nvPicPr>
          <p:cNvPr id="14" name="Picture 13">
            <a:extLst>
              <a:ext uri="{FF2B5EF4-FFF2-40B4-BE49-F238E27FC236}">
                <a16:creationId xmlns:a16="http://schemas.microsoft.com/office/drawing/2014/main" id="{FCDEAB4A-B141-4FBD-9B82-BF733861CD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571" y="4854121"/>
            <a:ext cx="1832429" cy="1832429"/>
          </a:xfrm>
          <a:prstGeom prst="rect">
            <a:avLst/>
          </a:prstGeom>
        </p:spPr>
      </p:pic>
    </p:spTree>
    <p:extLst>
      <p:ext uri="{BB962C8B-B14F-4D97-AF65-F5344CB8AC3E}">
        <p14:creationId xmlns:p14="http://schemas.microsoft.com/office/powerpoint/2010/main" val="231193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p:stCondLst>
                              <p:cond delay="1500"/>
                            </p:stCondLst>
                            <p:childTnLst>
                              <p:par>
                                <p:cTn id="18" presetID="1" presetClass="entr" presetSubtype="0" fill="hold" grpId="0" nodeType="afterEffect">
                                  <p:stCondLst>
                                    <p:cond delay="0"/>
                                  </p:stCondLst>
                                  <p:iterate type="wd">
                                    <p:tmAbs val="100"/>
                                  </p:iterate>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6" presetClass="emph" presetSubtype="0" repeatCount="indefinite" fill="hold" nodeType="afterEffect">
                                  <p:stCondLst>
                                    <p:cond delay="0"/>
                                  </p:stCondLst>
                                  <p:childTnLst>
                                    <p:animEffect transition="out" filter="fade">
                                      <p:cBhvr>
                                        <p:cTn id="32" dur="500" tmFilter="0, 0; .2, .5; .8, .5; 1, 0"/>
                                        <p:tgtEl>
                                          <p:spTgt spid="16"/>
                                        </p:tgtEl>
                                      </p:cBhvr>
                                    </p:animEffect>
                                    <p:animScale>
                                      <p:cBhvr>
                                        <p:cTn id="33" dur="250" autoRev="1" fill="hold"/>
                                        <p:tgtEl>
                                          <p:spTgt spid="16"/>
                                        </p:tgtEl>
                                      </p:cBhvr>
                                      <p:by x="105000" y="105000"/>
                                    </p:animScale>
                                  </p:childTnLst>
                                </p:cTn>
                              </p:par>
                              <p:par>
                                <p:cTn id="34" presetID="26" presetClass="emph" presetSubtype="0" repeatCount="indefinite" fill="hold" nodeType="withEffect">
                                  <p:stCondLst>
                                    <p:cond delay="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par>
                                <p:cTn id="37" presetID="64" presetClass="path" presetSubtype="0" accel="50000" decel="50000" fill="hold" nodeType="withEffect">
                                  <p:stCondLst>
                                    <p:cond delay="0"/>
                                  </p:stCondLst>
                                  <p:childTnLst>
                                    <p:animMotion origin="layout" path="M 1.66667E-6 4.81481E-6 L 1.66667E-6 -1.00487 " pathEditMode="relative" rAng="0" ptsTypes="AA">
                                      <p:cBhvr>
                                        <p:cTn id="38" dur="2000" fill="hold"/>
                                        <p:tgtEl>
                                          <p:spTgt spid="16"/>
                                        </p:tgtEl>
                                        <p:attrNameLst>
                                          <p:attrName>ppt_x</p:attrName>
                                          <p:attrName>ppt_y</p:attrName>
                                        </p:attrNameLst>
                                      </p:cBhvr>
                                      <p:rCtr x="0" y="-50255"/>
                                    </p:animMotion>
                                  </p:childTnLst>
                                </p:cTn>
                              </p:par>
                              <p:par>
                                <p:cTn id="39" presetID="64" presetClass="path" presetSubtype="0" accel="50000" decel="50000" fill="hold" nodeType="withEffect">
                                  <p:stCondLst>
                                    <p:cond delay="0"/>
                                  </p:stCondLst>
                                  <p:childTnLst>
                                    <p:animMotion origin="layout" path="M 2.08333E-7 4.81481E-6 L 2.08333E-7 -1.00047 " pathEditMode="relative" rAng="0" ptsTypes="AA">
                                      <p:cBhvr>
                                        <p:cTn id="40" dur="2000" fill="hold"/>
                                        <p:tgtEl>
                                          <p:spTgt spid="14"/>
                                        </p:tgtEl>
                                        <p:attrNameLst>
                                          <p:attrName>ppt_x</p:attrName>
                                          <p:attrName>ppt_y</p:attrName>
                                        </p:attrNameLst>
                                      </p:cBhvr>
                                      <p:rCtr x="0" y="-5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BFA509-CDF1-47A8-B0AE-D943D40B8608}"/>
              </a:ext>
            </a:extLst>
          </p:cNvPr>
          <p:cNvSpPr/>
          <p:nvPr/>
        </p:nvSpPr>
        <p:spPr>
          <a:xfrm>
            <a:off x="3868200" y="4566815"/>
            <a:ext cx="8323800" cy="223638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Rectangle: Rounded Corners 6">
            <a:extLst>
              <a:ext uri="{FF2B5EF4-FFF2-40B4-BE49-F238E27FC236}">
                <a16:creationId xmlns:a16="http://schemas.microsoft.com/office/drawing/2014/main" id="{2904980D-878C-4D18-8658-36DF8BA760F6}"/>
              </a:ext>
            </a:extLst>
          </p:cNvPr>
          <p:cNvSpPr/>
          <p:nvPr/>
        </p:nvSpPr>
        <p:spPr>
          <a:xfrm>
            <a:off x="3868200" y="2994646"/>
            <a:ext cx="8323800" cy="1572169"/>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Rectangle: Rounded Corners 7">
            <a:extLst>
              <a:ext uri="{FF2B5EF4-FFF2-40B4-BE49-F238E27FC236}">
                <a16:creationId xmlns:a16="http://schemas.microsoft.com/office/drawing/2014/main" id="{CB46F871-00AD-4B9A-B0B0-83B2EDD25B41}"/>
              </a:ext>
            </a:extLst>
          </p:cNvPr>
          <p:cNvSpPr/>
          <p:nvPr/>
        </p:nvSpPr>
        <p:spPr>
          <a:xfrm>
            <a:off x="3868200" y="500610"/>
            <a:ext cx="8323800" cy="249403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6" name="Picture 5">
            <a:extLst>
              <a:ext uri="{FF2B5EF4-FFF2-40B4-BE49-F238E27FC236}">
                <a16:creationId xmlns:a16="http://schemas.microsoft.com/office/drawing/2014/main" id="{D5F2CA08-0704-4A4B-A6E8-241EEECEE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953134" y="-72569"/>
            <a:ext cx="1238864" cy="1238864"/>
          </a:xfrm>
          <a:prstGeom prst="rect">
            <a:avLst/>
          </a:prstGeom>
        </p:spPr>
      </p:pic>
      <p:pic>
        <p:nvPicPr>
          <p:cNvPr id="9" name="Picture 4" descr="tlai">
            <a:extLst>
              <a:ext uri="{FF2B5EF4-FFF2-40B4-BE49-F238E27FC236}">
                <a16:creationId xmlns:a16="http://schemas.microsoft.com/office/drawing/2014/main" id="{B6E41EC5-0539-4CA2-86D0-776A306A20D2}"/>
              </a:ext>
            </a:extLst>
          </p:cNvPr>
          <p:cNvPicPr>
            <a:picLocks noChangeAspect="1" noChangeArrowheads="1"/>
          </p:cNvPicPr>
          <p:nvPr/>
        </p:nvPicPr>
        <p:blipFill rotWithShape="1">
          <a:blip r:embed="rId3"/>
          <a:srcRect r="628"/>
          <a:stretch/>
        </p:blipFill>
        <p:spPr bwMode="auto">
          <a:xfrm>
            <a:off x="0" y="2213430"/>
            <a:ext cx="3744244" cy="2570328"/>
          </a:xfrm>
          <a:prstGeom prst="rect">
            <a:avLst/>
          </a:prstGeom>
          <a:blipFill dpi="0" rotWithShape="1">
            <a:blip r:embed="rId4"/>
            <a:srcRect/>
            <a:tile tx="0" ty="0" sx="100000" sy="100000" flip="none" algn="tl"/>
          </a:blipFill>
          <a:ln w="9525">
            <a:noFill/>
            <a:miter lim="800000"/>
            <a:headEnd/>
            <a:tailEnd/>
          </a:ln>
        </p:spPr>
      </p:pic>
      <p:sp>
        <p:nvSpPr>
          <p:cNvPr id="21" name="Rectangle: Diagonal Corners Rounded 20">
            <a:extLst>
              <a:ext uri="{FF2B5EF4-FFF2-40B4-BE49-F238E27FC236}">
                <a16:creationId xmlns:a16="http://schemas.microsoft.com/office/drawing/2014/main" id="{603134D5-211D-470A-A66C-4CDB0A6916F0}"/>
              </a:ext>
            </a:extLst>
          </p:cNvPr>
          <p:cNvSpPr/>
          <p:nvPr/>
        </p:nvSpPr>
        <p:spPr>
          <a:xfrm>
            <a:off x="8468689" y="797101"/>
            <a:ext cx="9246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20" name="Group 19">
            <a:extLst>
              <a:ext uri="{FF2B5EF4-FFF2-40B4-BE49-F238E27FC236}">
                <a16:creationId xmlns:a16="http://schemas.microsoft.com/office/drawing/2014/main" id="{8790DA72-FD59-429D-A26B-828024FCF7D3}"/>
              </a:ext>
            </a:extLst>
          </p:cNvPr>
          <p:cNvGrpSpPr/>
          <p:nvPr/>
        </p:nvGrpSpPr>
        <p:grpSpPr>
          <a:xfrm>
            <a:off x="191180" y="-15896"/>
            <a:ext cx="3615042" cy="1398509"/>
            <a:chOff x="191180" y="56674"/>
            <a:chExt cx="3615042" cy="1398509"/>
          </a:xfrm>
        </p:grpSpPr>
        <p:pic>
          <p:nvPicPr>
            <p:cNvPr id="4" name="Picture 3">
              <a:extLst>
                <a:ext uri="{FF2B5EF4-FFF2-40B4-BE49-F238E27FC236}">
                  <a16:creationId xmlns:a16="http://schemas.microsoft.com/office/drawing/2014/main" id="{F59D8AE1-39DD-465A-B74C-7BE2121911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19" name="TextBox 18">
              <a:extLst>
                <a:ext uri="{FF2B5EF4-FFF2-40B4-BE49-F238E27FC236}">
                  <a16:creationId xmlns:a16="http://schemas.microsoft.com/office/drawing/2014/main" id="{E1B15AA4-BA74-4B30-9176-5897722C780D}"/>
                </a:ext>
              </a:extLst>
            </p:cNvPr>
            <p:cNvSpPr txBox="1"/>
            <p:nvPr/>
          </p:nvSpPr>
          <p:spPr>
            <a:xfrm>
              <a:off x="890293" y="811348"/>
              <a:ext cx="2153365"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70C0"/>
                  </a:solidFill>
                  <a:effectLst/>
                  <a:uLnTx/>
                  <a:uFillTx/>
                  <a:latin typeface="Arial"/>
                  <a:ea typeface="微软雅黑"/>
                  <a:cs typeface="+mn-cs"/>
                </a:rPr>
                <a:t>LUYỆN ĐỌC TỪ</a:t>
              </a:r>
            </a:p>
          </p:txBody>
        </p:sp>
      </p:grpSp>
      <p:sp>
        <p:nvSpPr>
          <p:cNvPr id="23" name="Rectangle: Diagonal Corners Rounded 22">
            <a:extLst>
              <a:ext uri="{FF2B5EF4-FFF2-40B4-BE49-F238E27FC236}">
                <a16:creationId xmlns:a16="http://schemas.microsoft.com/office/drawing/2014/main" id="{3C66B1FA-4711-4DA6-AE0C-4BE9A7AEA1D0}"/>
              </a:ext>
            </a:extLst>
          </p:cNvPr>
          <p:cNvSpPr/>
          <p:nvPr/>
        </p:nvSpPr>
        <p:spPr>
          <a:xfrm>
            <a:off x="7900653" y="3928917"/>
            <a:ext cx="122949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微软雅黑"/>
              <a:cs typeface="+mn-cs"/>
            </a:endParaRPr>
          </a:p>
        </p:txBody>
      </p:sp>
      <p:sp>
        <p:nvSpPr>
          <p:cNvPr id="24" name="Rectangle: Diagonal Corners Rounded 23">
            <a:extLst>
              <a:ext uri="{FF2B5EF4-FFF2-40B4-BE49-F238E27FC236}">
                <a16:creationId xmlns:a16="http://schemas.microsoft.com/office/drawing/2014/main" id="{ADFBA647-537C-4C5E-857C-78FF829E4851}"/>
              </a:ext>
            </a:extLst>
          </p:cNvPr>
          <p:cNvSpPr/>
          <p:nvPr/>
        </p:nvSpPr>
        <p:spPr>
          <a:xfrm>
            <a:off x="4840352" y="6432131"/>
            <a:ext cx="81230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1F702D55-64AB-4672-90F5-8051A8072AB2}"/>
              </a:ext>
            </a:extLst>
          </p:cNvPr>
          <p:cNvSpPr txBox="1"/>
          <p:nvPr/>
        </p:nvSpPr>
        <p:spPr>
          <a:xfrm>
            <a:off x="3868200" y="5891"/>
            <a:ext cx="8323799" cy="6797310"/>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2060"/>
                </a:solidFill>
                <a:effectLst/>
                <a:uLnTx/>
                <a:uFillTx/>
                <a:latin typeface="Arial"/>
                <a:ea typeface="微软雅黑"/>
                <a:cs typeface="+mn-cs"/>
              </a:rPr>
              <a:t>TRONG CÔNG XƯỞNG XANH</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2060"/>
                </a:solidFill>
                <a:effectLst/>
                <a:uLnTx/>
                <a:uFillTx/>
                <a:latin typeface="Arial"/>
                <a:ea typeface="微软雅黑"/>
                <a:cs typeface="+mn-cs"/>
              </a:rPr>
              <a:t>Tin-tin: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Cậu đang làm gì với đôi cánh xanh ấy?</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E56D00"/>
                </a:solidFill>
                <a:effectLst/>
                <a:uLnTx/>
                <a:uFillTx/>
                <a:latin typeface="Arial"/>
                <a:ea typeface="微软雅黑"/>
                <a:cs typeface="+mn-cs"/>
              </a:rPr>
              <a:t>Em bé thứ nhất: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Mình sẽ dùng nó vào việc sáng chế trên trái đất.</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2060"/>
                </a:solidFill>
                <a:effectLst/>
                <a:uLnTx/>
                <a:uFillTx/>
                <a:latin typeface="Arial"/>
                <a:ea typeface="微软雅黑"/>
                <a:cs typeface="+mn-cs"/>
              </a:rPr>
              <a:t>Tin-tin: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Cậu sáng chế cái gì?</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E56D00"/>
                </a:solidFill>
                <a:effectLst/>
                <a:uLnTx/>
                <a:uFillTx/>
                <a:latin typeface="Arial"/>
                <a:ea typeface="微软雅黑"/>
                <a:cs typeface="+mn-cs"/>
              </a:rPr>
              <a:t>Em bé thứ nhất: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Khi nào ra đời, mình sẽ chế ra một vật làm cho con người hạnh phúc.</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FF0066"/>
                </a:solidFill>
                <a:effectLst/>
                <a:uLnTx/>
                <a:uFillTx/>
                <a:latin typeface="Arial"/>
                <a:ea typeface="微软雅黑"/>
                <a:cs typeface="+mn-cs"/>
              </a:rPr>
              <a:t>Mi-tin: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Vật đó ăn ngon chứ? Nó có ồn ào không?</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E56D00"/>
                </a:solidFill>
                <a:effectLst/>
                <a:uLnTx/>
                <a:uFillTx/>
                <a:latin typeface="Arial"/>
                <a:ea typeface="微软雅黑"/>
                <a:cs typeface="+mn-cs"/>
              </a:rPr>
              <a:t>Em bé thứ nhất: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Không đâu, chẳng ồn ào gì cả. Mình chế sắp xong rồi, cậu có muốn xem không?</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2060"/>
                </a:solidFill>
                <a:effectLst/>
                <a:uLnTx/>
                <a:uFillTx/>
                <a:latin typeface="Arial"/>
                <a:ea typeface="微软雅黑"/>
                <a:cs typeface="+mn-cs"/>
              </a:rPr>
              <a:t>Tin-tin: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Có chứ! Nó đâu?</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660066"/>
                </a:solidFill>
                <a:effectLst/>
                <a:uLnTx/>
                <a:uFillTx/>
                <a:latin typeface="Arial"/>
                <a:ea typeface="微软雅黑"/>
                <a:cs typeface="+mn-cs"/>
              </a:rPr>
              <a:t>Em bé thứ hai: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Cậu có muốn xem vật mình sáng chế không?</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2060"/>
                </a:solidFill>
                <a:effectLst/>
                <a:uLnTx/>
                <a:uFillTx/>
                <a:latin typeface="Arial"/>
                <a:ea typeface="微软雅黑"/>
                <a:cs typeface="+mn-cs"/>
              </a:rPr>
              <a:t>Tin-tin: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Có chứ, cái gì đấy?</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660066"/>
                </a:solidFill>
                <a:effectLst/>
                <a:uLnTx/>
                <a:uFillTx/>
                <a:latin typeface="Arial"/>
                <a:ea typeface="微软雅黑"/>
                <a:cs typeface="+mn-cs"/>
              </a:rPr>
              <a:t>Em bé thứ hai: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Có ba mươi vị thuốc trường sinh kia, trong những chiếc lọ xanh.</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6666"/>
                </a:solidFill>
                <a:effectLst/>
                <a:uLnTx/>
                <a:uFillTx/>
                <a:latin typeface="Arial"/>
                <a:ea typeface="微软雅黑"/>
                <a:cs typeface="+mn-cs"/>
              </a:rPr>
              <a:t>Em bé thứ ba: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(Từ trong đám đông đi ra) Mình mang đến một thứ ánh sáng mà chưa ai biết cả.</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Arial"/>
                <a:ea typeface="微软雅黑"/>
                <a:cs typeface="+mn-cs"/>
              </a:rPr>
              <a:t>(Em bé tỏa ra một thứ ánh sáng lạ thường). Thật là kì lạ phải không?</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A50021"/>
                </a:solidFill>
                <a:effectLst/>
                <a:uLnTx/>
                <a:uFillTx/>
                <a:latin typeface="Arial"/>
                <a:ea typeface="微软雅黑"/>
                <a:cs typeface="+mn-cs"/>
              </a:rPr>
              <a:t>Em bé thứ tư: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(Kéo tay Tin-tin) Cậu lại đây xem cái máy của mình, nó biết bay trên không như một con chim.</a:t>
            </a: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3300"/>
                </a:solidFill>
                <a:effectLst/>
                <a:uLnTx/>
                <a:uFillTx/>
                <a:latin typeface="Arial"/>
                <a:ea typeface="微软雅黑"/>
                <a:cs typeface="+mn-cs"/>
              </a:rPr>
              <a:t>Em bé thứ năm: </a:t>
            </a:r>
            <a:r>
              <a:rPr kumimoji="0" lang="vi-VN" sz="1800" b="0" i="0" u="none" strike="noStrike" kern="1200" cap="none" spc="0" normalizeH="0" baseline="0" noProof="0" dirty="0">
                <a:ln>
                  <a:noFill/>
                </a:ln>
                <a:solidFill>
                  <a:srgbClr val="000000"/>
                </a:solidFill>
                <a:effectLst/>
                <a:uLnTx/>
                <a:uFillTx/>
                <a:latin typeface="Arial"/>
                <a:ea typeface="微软雅黑"/>
                <a:cs typeface="+mn-cs"/>
              </a:rPr>
              <a:t>- Hãy lại xem cái máy của mình đã. Nó biết dò tìm những kho báu còn giấu kín trên mặt trăng.</a:t>
            </a:r>
          </a:p>
        </p:txBody>
      </p:sp>
    </p:spTree>
    <p:extLst>
      <p:ext uri="{BB962C8B-B14F-4D97-AF65-F5344CB8AC3E}">
        <p14:creationId xmlns:p14="http://schemas.microsoft.com/office/powerpoint/2010/main" val="835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nodeType="click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strVal val="ppt_h"/>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xit" presetSubtype="12" fill="hold" grpId="1" nodeType="clickEffect">
                                  <p:stCondLst>
                                    <p:cond delay="0"/>
                                  </p:stCondLst>
                                  <p:childTnLst>
                                    <p:animEffect transition="out" filter="strips(downLeft)">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8" presetClass="exit" presetSubtype="12" fill="hold" grpId="1" nodeType="withEffect">
                                  <p:stCondLst>
                                    <p:cond delay="0"/>
                                  </p:stCondLst>
                                  <p:childTnLst>
                                    <p:animEffect transition="out" filter="strips(downLeft)">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par>
                                <p:cTn id="42" presetID="18" presetClass="exit" presetSubtype="12" fill="hold" grpId="1" nodeType="withEffect">
                                  <p:stCondLst>
                                    <p:cond delay="0"/>
                                  </p:stCondLst>
                                  <p:childTnLst>
                                    <p:animEffect transition="out" filter="strips(downLef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21" grpId="0" animBg="1"/>
      <p:bldP spid="23" grpId="0" animBg="1"/>
      <p:bldP spid="24"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4D9F5EF-5A0A-4C53-B2AF-525B31F333A9}"/>
              </a:ext>
            </a:extLst>
          </p:cNvPr>
          <p:cNvSpPr/>
          <p:nvPr/>
        </p:nvSpPr>
        <p:spPr>
          <a:xfrm>
            <a:off x="0" y="4658889"/>
            <a:ext cx="7829550" cy="2107726"/>
          </a:xfrm>
          <a:prstGeom prst="roundRect">
            <a:avLst>
              <a:gd name="adj" fmla="val 10839"/>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Rectangle: Rounded Corners 8">
            <a:extLst>
              <a:ext uri="{FF2B5EF4-FFF2-40B4-BE49-F238E27FC236}">
                <a16:creationId xmlns:a16="http://schemas.microsoft.com/office/drawing/2014/main" id="{220D4BF8-3959-4F93-84AD-59E75B5F060B}"/>
              </a:ext>
            </a:extLst>
          </p:cNvPr>
          <p:cNvSpPr/>
          <p:nvPr/>
        </p:nvSpPr>
        <p:spPr>
          <a:xfrm>
            <a:off x="0" y="2571750"/>
            <a:ext cx="7829550" cy="2107726"/>
          </a:xfrm>
          <a:prstGeom prst="roundRect">
            <a:avLst>
              <a:gd name="adj" fmla="val 1083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Rectangle: Rounded Corners 1">
            <a:extLst>
              <a:ext uri="{FF2B5EF4-FFF2-40B4-BE49-F238E27FC236}">
                <a16:creationId xmlns:a16="http://schemas.microsoft.com/office/drawing/2014/main" id="{5F933540-6037-4348-B5E5-DDBCBA52D851}"/>
              </a:ext>
            </a:extLst>
          </p:cNvPr>
          <p:cNvSpPr/>
          <p:nvPr/>
        </p:nvSpPr>
        <p:spPr>
          <a:xfrm>
            <a:off x="0" y="464024"/>
            <a:ext cx="7829550" cy="2107726"/>
          </a:xfrm>
          <a:prstGeom prst="roundRect">
            <a:avLst>
              <a:gd name="adj" fmla="val 10839"/>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98D82D25-A6B6-42C5-ADE8-FCA30CC80BA5}"/>
              </a:ext>
            </a:extLst>
          </p:cNvPr>
          <p:cNvSpPr txBox="1"/>
          <p:nvPr/>
        </p:nvSpPr>
        <p:spPr>
          <a:xfrm>
            <a:off x="7124700" y="6441843"/>
            <a:ext cx="5238750" cy="381771"/>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vi-VN" sz="1800" b="0" i="1" u="none" strike="noStrike" kern="1200" cap="none" spc="0" normalizeH="0" baseline="0" noProof="0" dirty="0">
                <a:ln>
                  <a:noFill/>
                </a:ln>
                <a:solidFill>
                  <a:srgbClr val="000000"/>
                </a:solidFill>
                <a:effectLst/>
                <a:uLnTx/>
                <a:uFillTx/>
                <a:latin typeface="Arial"/>
                <a:ea typeface="微软雅黑"/>
                <a:cs typeface="+mn-cs"/>
              </a:rPr>
              <a:t>(Theo </a:t>
            </a:r>
            <a:r>
              <a:rPr kumimoji="0" lang="vi-VN" sz="1800" b="1" i="1" u="none" strike="noStrike" kern="1200" cap="none" spc="0" normalizeH="0" baseline="0" noProof="0" dirty="0">
                <a:ln>
                  <a:noFill/>
                </a:ln>
                <a:solidFill>
                  <a:srgbClr val="000000"/>
                </a:solidFill>
                <a:effectLst/>
                <a:uLnTx/>
                <a:uFillTx/>
                <a:latin typeface="Arial"/>
                <a:ea typeface="微软雅黑"/>
                <a:cs typeface="+mn-cs"/>
              </a:rPr>
              <a:t>Mát-téc-lích</a:t>
            </a:r>
            <a:r>
              <a:rPr kumimoji="0" lang="vi-VN" sz="1800" b="0" i="1" u="none" strike="noStrike" kern="1200" cap="none" spc="0" normalizeH="0" baseline="0" noProof="0" dirty="0">
                <a:ln>
                  <a:noFill/>
                </a:ln>
                <a:solidFill>
                  <a:srgbClr val="000000"/>
                </a:solidFill>
                <a:effectLst/>
                <a:uLnTx/>
                <a:uFillTx/>
                <a:latin typeface="Arial"/>
                <a:ea typeface="微软雅黑"/>
                <a:cs typeface="+mn-cs"/>
              </a:rPr>
              <a:t>_</a:t>
            </a:r>
            <a:r>
              <a:rPr kumimoji="0" lang="vi-VN" sz="1800" b="1" i="1" u="none" strike="noStrike" kern="1200" cap="none" spc="0" normalizeH="0" baseline="0" noProof="0" dirty="0">
                <a:ln>
                  <a:noFill/>
                </a:ln>
                <a:solidFill>
                  <a:srgbClr val="000000"/>
                </a:solidFill>
                <a:effectLst/>
                <a:uLnTx/>
                <a:uFillTx/>
                <a:latin typeface="Arial"/>
                <a:ea typeface="微软雅黑"/>
                <a:cs typeface="+mn-cs"/>
              </a:rPr>
              <a:t>Nguyễn Trường Lịch </a:t>
            </a:r>
            <a:r>
              <a:rPr kumimoji="0" lang="vi-VN" sz="1800" b="0" i="1" u="none" strike="noStrike" kern="1200" cap="none" spc="0" normalizeH="0" baseline="0" noProof="0" dirty="0">
                <a:ln>
                  <a:noFill/>
                </a:ln>
                <a:solidFill>
                  <a:srgbClr val="000000"/>
                </a:solidFill>
                <a:effectLst/>
                <a:uLnTx/>
                <a:uFillTx/>
                <a:latin typeface="Arial"/>
                <a:ea typeface="微软雅黑"/>
                <a:cs typeface="+mn-cs"/>
              </a:rPr>
              <a:t>dịch)</a:t>
            </a:r>
          </a:p>
        </p:txBody>
      </p:sp>
      <p:pic>
        <p:nvPicPr>
          <p:cNvPr id="8" name="Picture 3" descr="O vuong quoc Tuong Lai">
            <a:extLst>
              <a:ext uri="{FF2B5EF4-FFF2-40B4-BE49-F238E27FC236}">
                <a16:creationId xmlns:a16="http://schemas.microsoft.com/office/drawing/2014/main" id="{18861A4E-1F2A-40B0-9AB1-2368AB378B5C}"/>
              </a:ext>
            </a:extLst>
          </p:cNvPr>
          <p:cNvPicPr>
            <a:picLocks noChangeAspect="1" noChangeArrowheads="1"/>
          </p:cNvPicPr>
          <p:nvPr/>
        </p:nvPicPr>
        <p:blipFill>
          <a:blip r:embed="rId2"/>
          <a:srcRect/>
          <a:stretch>
            <a:fillRect/>
          </a:stretch>
        </p:blipFill>
        <p:spPr bwMode="auto">
          <a:xfrm>
            <a:off x="7934428" y="2571750"/>
            <a:ext cx="4257572" cy="2204814"/>
          </a:xfrm>
          <a:prstGeom prst="rect">
            <a:avLst/>
          </a:prstGeom>
          <a:noFill/>
          <a:ln w="9525">
            <a:noFill/>
            <a:miter lim="800000"/>
            <a:headEnd/>
            <a:tailEnd/>
          </a:ln>
        </p:spPr>
      </p:pic>
      <p:pic>
        <p:nvPicPr>
          <p:cNvPr id="5" name="Picture 4">
            <a:extLst>
              <a:ext uri="{FF2B5EF4-FFF2-40B4-BE49-F238E27FC236}">
                <a16:creationId xmlns:a16="http://schemas.microsoft.com/office/drawing/2014/main" id="{5B2D72E1-2A66-4D6D-B1CB-74A894672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87" t="60497" r="52720" b="10647"/>
          <a:stretch/>
        </p:blipFill>
        <p:spPr>
          <a:xfrm flipH="1">
            <a:off x="7234938" y="791979"/>
            <a:ext cx="1938389" cy="703965"/>
          </a:xfrm>
          <a:prstGeom prst="rect">
            <a:avLst/>
          </a:prstGeom>
        </p:spPr>
      </p:pic>
      <p:sp>
        <p:nvSpPr>
          <p:cNvPr id="6" name="Rectangle: Rounded Corners 5">
            <a:extLst>
              <a:ext uri="{FF2B5EF4-FFF2-40B4-BE49-F238E27FC236}">
                <a16:creationId xmlns:a16="http://schemas.microsoft.com/office/drawing/2014/main" id="{976041E7-274C-42EF-8FEE-EAC59A266B3D}"/>
              </a:ext>
            </a:extLst>
          </p:cNvPr>
          <p:cNvSpPr/>
          <p:nvPr/>
        </p:nvSpPr>
        <p:spPr>
          <a:xfrm>
            <a:off x="9038798" y="791979"/>
            <a:ext cx="2115403" cy="600501"/>
          </a:xfrm>
          <a:prstGeom prst="roundRect">
            <a:avLst/>
          </a:prstGeom>
          <a:solidFill>
            <a:srgbClr val="EA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Arial"/>
                <a:ea typeface="微软雅黑"/>
                <a:cs typeface="+mn-cs"/>
              </a:rPr>
              <a:t>ĐOẠN 1</a:t>
            </a:r>
          </a:p>
        </p:txBody>
      </p:sp>
      <p:sp>
        <p:nvSpPr>
          <p:cNvPr id="15" name="Rectangle: Diagonal Corners Rounded 14">
            <a:extLst>
              <a:ext uri="{FF2B5EF4-FFF2-40B4-BE49-F238E27FC236}">
                <a16:creationId xmlns:a16="http://schemas.microsoft.com/office/drawing/2014/main" id="{6F67BFF6-445F-4358-997D-623110680C41}"/>
              </a:ext>
            </a:extLst>
          </p:cNvPr>
          <p:cNvSpPr/>
          <p:nvPr/>
        </p:nvSpPr>
        <p:spPr>
          <a:xfrm>
            <a:off x="78707" y="2209589"/>
            <a:ext cx="1125253"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Rectangle: Diagonal Corners Rounded 15">
            <a:extLst>
              <a:ext uri="{FF2B5EF4-FFF2-40B4-BE49-F238E27FC236}">
                <a16:creationId xmlns:a16="http://schemas.microsoft.com/office/drawing/2014/main" id="{0F93AB95-EE18-4DF5-BB0E-488D2D55EC1E}"/>
              </a:ext>
            </a:extLst>
          </p:cNvPr>
          <p:cNvSpPr/>
          <p:nvPr/>
        </p:nvSpPr>
        <p:spPr>
          <a:xfrm>
            <a:off x="3092449" y="2571616"/>
            <a:ext cx="393701" cy="345569"/>
          </a:xfrm>
          <a:prstGeom prst="round2DiagRect">
            <a:avLst/>
          </a:prstGeom>
          <a:solidFill>
            <a:srgbClr val="FFFF00">
              <a:alpha val="4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1F702D55-64AB-4672-90F5-8051A8072AB2}"/>
              </a:ext>
            </a:extLst>
          </p:cNvPr>
          <p:cNvSpPr txBox="1"/>
          <p:nvPr/>
        </p:nvSpPr>
        <p:spPr>
          <a:xfrm>
            <a:off x="-5417" y="78461"/>
            <a:ext cx="7829550" cy="6729471"/>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64D2">
                    <a:lumMod val="50000"/>
                  </a:srgbClr>
                </a:solidFill>
                <a:effectLst/>
                <a:uLnTx/>
                <a:uFillTx/>
                <a:latin typeface="Arial"/>
                <a:ea typeface="微软雅黑"/>
                <a:cs typeface="+mn-cs"/>
              </a:rPr>
              <a:t>TRONG KHU VƯỜN KÌ DIỆU</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6666"/>
                </a:solidFill>
                <a:effectLst/>
                <a:uLnTx/>
                <a:uFillTx/>
                <a:latin typeface="Arial"/>
                <a:ea typeface="微软雅黑"/>
                <a:cs typeface="+mn-cs"/>
              </a:rPr>
              <a:t>Em bé cầm nho: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(Mang một chùm quả trên một đầu gậy đi tới) Cậu thấy chùm quả của mình thế nào?</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64D2">
                    <a:lumMod val="50000"/>
                  </a:srgbClr>
                </a:solidFill>
                <a:effectLst/>
                <a:uLnTx/>
                <a:uFillTx/>
                <a:latin typeface="Arial"/>
                <a:ea typeface="微软雅黑"/>
                <a:cs typeface="+mn-cs"/>
              </a:rPr>
              <a:t>Tin-tin:              </a:t>
            </a:r>
            <a:r>
              <a:rPr kumimoji="0" lang="en-US" sz="2000" b="0" i="0" u="none" strike="noStrike" kern="1200" cap="none" spc="0" normalizeH="0" baseline="0" noProof="0" dirty="0">
                <a:ln>
                  <a:noFill/>
                </a:ln>
                <a:solidFill>
                  <a:srgbClr val="0064D2">
                    <a:lumMod val="50000"/>
                  </a:srgbClr>
                </a:solidFill>
                <a:effectLst/>
                <a:uLnTx/>
                <a:uFillTx/>
                <a:latin typeface="Arial"/>
                <a:ea typeface="微软雅黑"/>
                <a:cs typeface="+mn-cs"/>
              </a:rPr>
              <a:t>   </a:t>
            </a:r>
            <a:r>
              <a:rPr kumimoji="0" lang="vi-VN" sz="2000" b="0" i="0" u="none" strike="noStrike" kern="1200" cap="none" spc="0" normalizeH="0" baseline="0" noProof="0" dirty="0">
                <a:ln>
                  <a:noFill/>
                </a:ln>
                <a:solidFill>
                  <a:srgbClr val="0064D2">
                    <a:lumMod val="50000"/>
                  </a:srgbClr>
                </a:solidFill>
                <a:effectLst/>
                <a:uLnTx/>
                <a:uFillTx/>
                <a:latin typeface="Arial"/>
                <a:ea typeface="微软雅黑"/>
                <a:cs typeface="+mn-cs"/>
              </a:rPr>
              <a:t>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Chùm lê đẹp quá!</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6666"/>
                </a:solidFill>
                <a:effectLst/>
                <a:uLnTx/>
                <a:uFillTx/>
                <a:latin typeface="Arial"/>
                <a:ea typeface="微软雅黑"/>
                <a:cs typeface="+mn-cs"/>
              </a:rPr>
              <a:t>Em bé cầm nho: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Không phải lê đâu, nho đấy! Đến lúc mình 30 tuổi, mọi quả nho đều sẽ như thế này. Mình đã tìm ra cách trồng và chăm bón chúng.</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C00000"/>
                </a:solidFill>
                <a:effectLst/>
                <a:uLnTx/>
                <a:uFillTx/>
                <a:latin typeface="Arial"/>
                <a:ea typeface="微软雅黑"/>
                <a:cs typeface="+mn-cs"/>
              </a:rPr>
              <a:t>Em bé cầm táo: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(Bê một sọt quả to như quả dưa) Hãy xem những trái cây mình trồng này!</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66"/>
                </a:solidFill>
                <a:effectLst/>
                <a:uLnTx/>
                <a:uFillTx/>
                <a:latin typeface="Arial"/>
                <a:ea typeface="微软雅黑"/>
                <a:cs typeface="+mn-cs"/>
              </a:rPr>
              <a:t>Mi-tin: </a:t>
            </a:r>
            <a:r>
              <a:rPr kumimoji="0" lang="en-US" sz="2000" b="0" i="0" u="none" strike="noStrike" kern="1200" cap="none" spc="0" normalizeH="0" baseline="0" noProof="0" dirty="0">
                <a:ln>
                  <a:noFill/>
                </a:ln>
                <a:solidFill>
                  <a:srgbClr val="FF0066"/>
                </a:solidFill>
                <a:effectLst/>
                <a:uLnTx/>
                <a:uFillTx/>
                <a:latin typeface="Arial"/>
                <a:ea typeface="微软雅黑"/>
                <a:cs typeface="+mn-cs"/>
              </a:rPr>
              <a:t>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Dưa đỏ, phải không cậu?</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C00000"/>
                </a:solidFill>
                <a:effectLst/>
                <a:uLnTx/>
                <a:uFillTx/>
                <a:latin typeface="Arial"/>
                <a:ea typeface="微软雅黑"/>
                <a:cs typeface="+mn-cs"/>
              </a:rPr>
              <a:t>Em bé cầm táo: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Không! Táo đấy! Chưa phải là loại to nhất đâu! Khi mình ra đời, mình sẽ giúp mọi người trồng những loại táo to thế này.</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3300"/>
                </a:solidFill>
                <a:effectLst/>
                <a:uLnTx/>
                <a:uFillTx/>
                <a:latin typeface="Arial"/>
                <a:ea typeface="微软雅黑"/>
                <a:cs typeface="+mn-cs"/>
              </a:rPr>
              <a:t>Em bé có dưa: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(Đẩy một xe đầy dưa to như những quả bí đỏ) Đây là sản phẩm của mình.</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64D2">
                    <a:lumMod val="50000"/>
                  </a:srgbClr>
                </a:solidFill>
                <a:effectLst/>
                <a:uLnTx/>
                <a:uFillTx/>
                <a:latin typeface="Arial"/>
                <a:ea typeface="微软雅黑"/>
                <a:cs typeface="+mn-cs"/>
              </a:rPr>
              <a:t>Tin-tin: </a:t>
            </a:r>
            <a:r>
              <a:rPr kumimoji="0" lang="en-US" sz="2000" b="0" i="0" u="none" strike="noStrike" kern="1200" cap="none" spc="0" normalizeH="0" baseline="0" noProof="0" dirty="0">
                <a:ln>
                  <a:noFill/>
                </a:ln>
                <a:solidFill>
                  <a:srgbClr val="0064D2">
                    <a:lumMod val="50000"/>
                  </a:srgbClr>
                </a:solidFill>
                <a:effectLst/>
                <a:uLnTx/>
                <a:uFillTx/>
                <a:latin typeface="Arial"/>
                <a:ea typeface="微软雅黑"/>
                <a:cs typeface="+mn-cs"/>
              </a:rPr>
              <a:t>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Mình chưa bao giờ thấy những quả bí đỏ lại thế này.</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3300"/>
                </a:solidFill>
                <a:effectLst/>
                <a:uLnTx/>
                <a:uFillTx/>
                <a:latin typeface="Arial"/>
                <a:ea typeface="微软雅黑"/>
                <a:cs typeface="+mn-cs"/>
              </a:rPr>
              <a:t>Em bé có dưa:   </a:t>
            </a:r>
            <a:r>
              <a:rPr kumimoji="0" lang="vi-VN" sz="2000" b="0" i="0" u="none" strike="noStrike" kern="1200" cap="none" spc="0" normalizeH="0" baseline="0" noProof="0" dirty="0">
                <a:ln>
                  <a:noFill/>
                </a:ln>
                <a:solidFill>
                  <a:srgbClr val="000000"/>
                </a:solidFill>
                <a:effectLst/>
                <a:uLnTx/>
                <a:uFillTx/>
                <a:latin typeface="Arial"/>
                <a:ea typeface="微软雅黑"/>
                <a:cs typeface="+mn-cs"/>
              </a:rPr>
              <a:t>- Không! Đó là những quả dưa. Khi ra đời, mình sẽ trồng những quả dưa to như thế này.</a:t>
            </a:r>
          </a:p>
        </p:txBody>
      </p:sp>
      <p:grpSp>
        <p:nvGrpSpPr>
          <p:cNvPr id="18" name="Group 17">
            <a:extLst>
              <a:ext uri="{FF2B5EF4-FFF2-40B4-BE49-F238E27FC236}">
                <a16:creationId xmlns:a16="http://schemas.microsoft.com/office/drawing/2014/main" id="{1EC9B36F-23F3-4AED-8CC0-D05972B203F2}"/>
              </a:ext>
            </a:extLst>
          </p:cNvPr>
          <p:cNvGrpSpPr/>
          <p:nvPr/>
        </p:nvGrpSpPr>
        <p:grpSpPr>
          <a:xfrm>
            <a:off x="8359128" y="-15896"/>
            <a:ext cx="3615042" cy="1398509"/>
            <a:chOff x="191180" y="56674"/>
            <a:chExt cx="3615042" cy="1398509"/>
          </a:xfrm>
        </p:grpSpPr>
        <p:pic>
          <p:nvPicPr>
            <p:cNvPr id="19" name="Picture 18">
              <a:extLst>
                <a:ext uri="{FF2B5EF4-FFF2-40B4-BE49-F238E27FC236}">
                  <a16:creationId xmlns:a16="http://schemas.microsoft.com/office/drawing/2014/main" id="{EAA2770F-53B3-4777-A077-5FB77F1E00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92" t="13140" r="10203" b="59585"/>
            <a:stretch/>
          </p:blipFill>
          <p:spPr>
            <a:xfrm>
              <a:off x="191180" y="56674"/>
              <a:ext cx="3615042" cy="1398509"/>
            </a:xfrm>
            <a:prstGeom prst="rect">
              <a:avLst/>
            </a:prstGeom>
          </p:spPr>
        </p:pic>
        <p:sp>
          <p:nvSpPr>
            <p:cNvPr id="20" name="TextBox 19">
              <a:extLst>
                <a:ext uri="{FF2B5EF4-FFF2-40B4-BE49-F238E27FC236}">
                  <a16:creationId xmlns:a16="http://schemas.microsoft.com/office/drawing/2014/main" id="{D1FFB0FC-450A-4F62-AB56-5765FCD5B9CB}"/>
                </a:ext>
              </a:extLst>
            </p:cNvPr>
            <p:cNvSpPr txBox="1"/>
            <p:nvPr/>
          </p:nvSpPr>
          <p:spPr>
            <a:xfrm>
              <a:off x="890293" y="811348"/>
              <a:ext cx="2153365"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70C0"/>
                  </a:solidFill>
                  <a:effectLst/>
                  <a:uLnTx/>
                  <a:uFillTx/>
                  <a:latin typeface="Arial"/>
                  <a:ea typeface="微软雅黑"/>
                  <a:cs typeface="+mn-cs"/>
                </a:rPr>
                <a:t>LUYỆN ĐỌC TỪ</a:t>
              </a:r>
            </a:p>
          </p:txBody>
        </p:sp>
      </p:grpSp>
    </p:spTree>
    <p:extLst>
      <p:ext uri="{BB962C8B-B14F-4D97-AF65-F5344CB8AC3E}">
        <p14:creationId xmlns:p14="http://schemas.microsoft.com/office/powerpoint/2010/main" val="13042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iterate type="wd">
                                    <p:tmAbs val="100"/>
                                  </p:iterate>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23201"/>
                            </p:stCondLst>
                            <p:childTnLst>
                              <p:par>
                                <p:cTn id="14" presetID="1" presetClass="entr" presetSubtype="0" fill="hold" grpId="0" nodeType="afterEffect">
                                  <p:stCondLst>
                                    <p:cond delay="0"/>
                                  </p:stCondLst>
                                  <p:iterate type="wd">
                                    <p:tmAbs val="10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nodeType="clickEffect">
                                  <p:stCondLst>
                                    <p:cond delay="0"/>
                                  </p:stCondLst>
                                  <p:childTnLst>
                                    <p:anim calcmode="lin" valueType="num">
                                      <p:cBhvr additive="base">
                                        <p:cTn id="19" dur="500"/>
                                        <p:tgtEl>
                                          <p:spTgt spid="8"/>
                                        </p:tgtEl>
                                        <p:attrNameLst>
                                          <p:attrName>ppt_y</p:attrName>
                                        </p:attrNameLst>
                                      </p:cBhvr>
                                      <p:tavLst>
                                        <p:tav tm="0">
                                          <p:val>
                                            <p:strVal val="#ppt_y"/>
                                          </p:val>
                                        </p:tav>
                                        <p:tav tm="100000">
                                          <p:val>
                                            <p:strVal val="#ppt_y+#ppt_h*1.125000"/>
                                          </p:val>
                                        </p:tav>
                                      </p:tavLst>
                                    </p:anim>
                                    <p:animEffect transition="out" filter="wipe(down)">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10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350" autoRev="1" fill="hold">
                                          <p:stCondLst>
                                            <p:cond delay="0"/>
                                          </p:stCondLst>
                                        </p:cTn>
                                        <p:tgtEl>
                                          <p:spTgt spid="6"/>
                                        </p:tgtEl>
                                        <p:attrNameLst>
                                          <p:attrName>ppt_w</p:attrName>
                                        </p:attrNameLst>
                                      </p:cBhvr>
                                    </p:anim>
                                    <p:anim by="(#ppt_w*0.50)" calcmode="lin" valueType="num">
                                      <p:cBhvr>
                                        <p:cTn id="35" dur="350" decel="50000" autoRev="1" fill="hold">
                                          <p:stCondLst>
                                            <p:cond delay="0"/>
                                          </p:stCondLst>
                                        </p:cTn>
                                        <p:tgtEl>
                                          <p:spTgt spid="6"/>
                                        </p:tgtEl>
                                        <p:attrNameLst>
                                          <p:attrName>ppt_x</p:attrName>
                                        </p:attrNameLst>
                                      </p:cBhvr>
                                    </p:anim>
                                    <p:anim from="(-#ppt_h/2)" to="(#ppt_y)" calcmode="lin" valueType="num">
                                      <p:cBhvr>
                                        <p:cTn id="36" dur="700" fill="hold">
                                          <p:stCondLst>
                                            <p:cond delay="0"/>
                                          </p:stCondLst>
                                        </p:cTn>
                                        <p:tgtEl>
                                          <p:spTgt spid="6"/>
                                        </p:tgtEl>
                                        <p:attrNameLst>
                                          <p:attrName>ppt_y</p:attrName>
                                        </p:attrNameLst>
                                      </p:cBhvr>
                                    </p:anim>
                                    <p:animRot by="21600000">
                                      <p:cBhvr>
                                        <p:cTn id="37" dur="700" fill="hold">
                                          <p:stCondLst>
                                            <p:cond delay="0"/>
                                          </p:stCondLst>
                                        </p:cTn>
                                        <p:tgtEl>
                                          <p:spTgt spid="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xit" presetSubtype="10" fill="hold" grpId="1" nodeType="clickEffect">
                                  <p:stCondLst>
                                    <p:cond delay="0"/>
                                  </p:stCondLst>
                                  <p:childTnLst>
                                    <p:anim calcmode="lin" valueType="num">
                                      <p:cBhvr>
                                        <p:cTn id="51" dur="500"/>
                                        <p:tgtEl>
                                          <p:spTgt spid="2"/>
                                        </p:tgtEl>
                                        <p:attrNameLst>
                                          <p:attrName>ppt_w</p:attrName>
                                        </p:attrNameLst>
                                      </p:cBhvr>
                                      <p:tavLst>
                                        <p:tav tm="0">
                                          <p:val>
                                            <p:strVal val="ppt_w"/>
                                          </p:val>
                                        </p:tav>
                                        <p:tav tm="100000">
                                          <p:val>
                                            <p:fltVal val="0"/>
                                          </p:val>
                                        </p:tav>
                                      </p:tavLst>
                                    </p:anim>
                                    <p:anim calcmode="lin" valueType="num">
                                      <p:cBhvr>
                                        <p:cTn id="52" dur="500"/>
                                        <p:tgtEl>
                                          <p:spTgt spid="2"/>
                                        </p:tgtEl>
                                        <p:attrNameLst>
                                          <p:attrName>ppt_h</p:attrName>
                                        </p:attrNameLst>
                                      </p:cBhvr>
                                      <p:tavLst>
                                        <p:tav tm="0">
                                          <p:val>
                                            <p:strVal val="ppt_h"/>
                                          </p:val>
                                        </p:tav>
                                        <p:tav tm="100000">
                                          <p:val>
                                            <p:strVal val="ppt_h"/>
                                          </p:val>
                                        </p:tav>
                                      </p:tavLst>
                                    </p:anim>
                                    <p:set>
                                      <p:cBhvr>
                                        <p:cTn id="53" dur="1" fill="hold">
                                          <p:stCondLst>
                                            <p:cond delay="499"/>
                                          </p:stCondLst>
                                        </p:cTn>
                                        <p:tgtEl>
                                          <p:spTgt spid="2"/>
                                        </p:tgtEl>
                                        <p:attrNameLst>
                                          <p:attrName>style.visibility</p:attrName>
                                        </p:attrNameLst>
                                      </p:cBhvr>
                                      <p:to>
                                        <p:strVal val="hidden"/>
                                      </p:to>
                                    </p:set>
                                  </p:childTnLst>
                                </p:cTn>
                              </p:par>
                              <p:par>
                                <p:cTn id="54" presetID="17" presetClass="exit" presetSubtype="10" fill="hold" nodeType="withEffect">
                                  <p:stCondLst>
                                    <p:cond delay="0"/>
                                  </p:stCondLst>
                                  <p:childTnLst>
                                    <p:anim calcmode="lin" valueType="num">
                                      <p:cBhvr>
                                        <p:cTn id="55" dur="500"/>
                                        <p:tgtEl>
                                          <p:spTgt spid="5"/>
                                        </p:tgtEl>
                                        <p:attrNameLst>
                                          <p:attrName>ppt_w</p:attrName>
                                        </p:attrNameLst>
                                      </p:cBhvr>
                                      <p:tavLst>
                                        <p:tav tm="0">
                                          <p:val>
                                            <p:strVal val="ppt_w"/>
                                          </p:val>
                                        </p:tav>
                                        <p:tav tm="100000">
                                          <p:val>
                                            <p:fltVal val="0"/>
                                          </p:val>
                                        </p:tav>
                                      </p:tavLst>
                                    </p:anim>
                                    <p:anim calcmode="lin" valueType="num">
                                      <p:cBhvr>
                                        <p:cTn id="56" dur="500"/>
                                        <p:tgtEl>
                                          <p:spTgt spid="5"/>
                                        </p:tgtEl>
                                        <p:attrNameLst>
                                          <p:attrName>ppt_h</p:attrName>
                                        </p:attrNameLst>
                                      </p:cBhvr>
                                      <p:tavLst>
                                        <p:tav tm="0">
                                          <p:val>
                                            <p:strVal val="ppt_h"/>
                                          </p:val>
                                        </p:tav>
                                        <p:tav tm="100000">
                                          <p:val>
                                            <p:strVal val="ppt_h"/>
                                          </p:val>
                                        </p:tav>
                                      </p:tavLst>
                                    </p:anim>
                                    <p:set>
                                      <p:cBhvr>
                                        <p:cTn id="57" dur="1" fill="hold">
                                          <p:stCondLst>
                                            <p:cond delay="499"/>
                                          </p:stCondLst>
                                        </p:cTn>
                                        <p:tgtEl>
                                          <p:spTgt spid="5"/>
                                        </p:tgtEl>
                                        <p:attrNameLst>
                                          <p:attrName>style.visibility</p:attrName>
                                        </p:attrNameLst>
                                      </p:cBhvr>
                                      <p:to>
                                        <p:strVal val="hidden"/>
                                      </p:to>
                                    </p:set>
                                  </p:childTnLst>
                                </p:cTn>
                              </p:par>
                              <p:par>
                                <p:cTn id="58" presetID="17" presetClass="exit" presetSubtype="10" fill="hold" grpId="1" nodeType="withEffect">
                                  <p:stCondLst>
                                    <p:cond delay="0"/>
                                  </p:stCondLst>
                                  <p:iterate type="lt">
                                    <p:tmPct val="0"/>
                                  </p:iterate>
                                  <p:childTnLst>
                                    <p:anim calcmode="lin" valueType="num">
                                      <p:cBhvr>
                                        <p:cTn id="59" dur="500"/>
                                        <p:tgtEl>
                                          <p:spTgt spid="6"/>
                                        </p:tgtEl>
                                        <p:attrNameLst>
                                          <p:attrName>ppt_w</p:attrName>
                                        </p:attrNameLst>
                                      </p:cBhvr>
                                      <p:tavLst>
                                        <p:tav tm="0">
                                          <p:val>
                                            <p:strVal val="ppt_w"/>
                                          </p:val>
                                        </p:tav>
                                        <p:tav tm="100000">
                                          <p:val>
                                            <p:fltVal val="0"/>
                                          </p:val>
                                        </p:tav>
                                      </p:tavLst>
                                    </p:anim>
                                    <p:anim calcmode="lin" valueType="num">
                                      <p:cBhvr>
                                        <p:cTn id="60" dur="500"/>
                                        <p:tgtEl>
                                          <p:spTgt spid="6"/>
                                        </p:tgtEl>
                                        <p:attrNameLst>
                                          <p:attrName>ppt_h</p:attrName>
                                        </p:attrNameLst>
                                      </p:cBhvr>
                                      <p:tavLst>
                                        <p:tav tm="0">
                                          <p:val>
                                            <p:strVal val="ppt_h"/>
                                          </p:val>
                                        </p:tav>
                                        <p:tav tm="100000">
                                          <p:val>
                                            <p:strVal val="ppt_h"/>
                                          </p:val>
                                        </p:tav>
                                      </p:tavLst>
                                    </p:anim>
                                    <p:set>
                                      <p:cBhvr>
                                        <p:cTn id="61" dur="1" fill="hold">
                                          <p:stCondLst>
                                            <p:cond delay="499"/>
                                          </p:stCondLst>
                                        </p:cTn>
                                        <p:tgtEl>
                                          <p:spTgt spid="6"/>
                                        </p:tgtEl>
                                        <p:attrNameLst>
                                          <p:attrName>style.visibility</p:attrName>
                                        </p:attrNameLst>
                                      </p:cBhvr>
                                      <p:to>
                                        <p:strVal val="hidden"/>
                                      </p:to>
                                    </p:set>
                                  </p:childTnLst>
                                </p:cTn>
                              </p:par>
                              <p:par>
                                <p:cTn id="62" presetID="17" presetClass="exit" presetSubtype="10" fill="hold" grpId="1" nodeType="withEffect">
                                  <p:stCondLst>
                                    <p:cond delay="0"/>
                                  </p:stCondLst>
                                  <p:childTnLst>
                                    <p:anim calcmode="lin" valueType="num">
                                      <p:cBhvr>
                                        <p:cTn id="63" dur="500"/>
                                        <p:tgtEl>
                                          <p:spTgt spid="9"/>
                                        </p:tgtEl>
                                        <p:attrNameLst>
                                          <p:attrName>ppt_w</p:attrName>
                                        </p:attrNameLst>
                                      </p:cBhvr>
                                      <p:tavLst>
                                        <p:tav tm="0">
                                          <p:val>
                                            <p:strVal val="ppt_w"/>
                                          </p:val>
                                        </p:tav>
                                        <p:tav tm="100000">
                                          <p:val>
                                            <p:fltVal val="0"/>
                                          </p:val>
                                        </p:tav>
                                      </p:tavLst>
                                    </p:anim>
                                    <p:anim calcmode="lin" valueType="num">
                                      <p:cBhvr>
                                        <p:cTn id="64" dur="500"/>
                                        <p:tgtEl>
                                          <p:spTgt spid="9"/>
                                        </p:tgtEl>
                                        <p:attrNameLst>
                                          <p:attrName>ppt_h</p:attrName>
                                        </p:attrNameLst>
                                      </p:cBhvr>
                                      <p:tavLst>
                                        <p:tav tm="0">
                                          <p:val>
                                            <p:strVal val="ppt_h"/>
                                          </p:val>
                                        </p:tav>
                                        <p:tav tm="100000">
                                          <p:val>
                                            <p:strVal val="ppt_h"/>
                                          </p:val>
                                        </p:tav>
                                      </p:tavLst>
                                    </p:anim>
                                    <p:set>
                                      <p:cBhvr>
                                        <p:cTn id="65" dur="1" fill="hold">
                                          <p:stCondLst>
                                            <p:cond delay="499"/>
                                          </p:stCondLst>
                                        </p:cTn>
                                        <p:tgtEl>
                                          <p:spTgt spid="9"/>
                                        </p:tgtEl>
                                        <p:attrNameLst>
                                          <p:attrName>style.visibility</p:attrName>
                                        </p:attrNameLst>
                                      </p:cBhvr>
                                      <p:to>
                                        <p:strVal val="hidden"/>
                                      </p:to>
                                    </p:set>
                                  </p:childTnLst>
                                </p:cTn>
                              </p:par>
                              <p:par>
                                <p:cTn id="66" presetID="17" presetClass="exit" presetSubtype="10" fill="hold" grpId="1" nodeType="withEffect">
                                  <p:stCondLst>
                                    <p:cond delay="0"/>
                                  </p:stCondLst>
                                  <p:childTnLst>
                                    <p:anim calcmode="lin" valueType="num">
                                      <p:cBhvr>
                                        <p:cTn id="67" dur="500"/>
                                        <p:tgtEl>
                                          <p:spTgt spid="10"/>
                                        </p:tgtEl>
                                        <p:attrNameLst>
                                          <p:attrName>ppt_w</p:attrName>
                                        </p:attrNameLst>
                                      </p:cBhvr>
                                      <p:tavLst>
                                        <p:tav tm="0">
                                          <p:val>
                                            <p:strVal val="ppt_w"/>
                                          </p:val>
                                        </p:tav>
                                        <p:tav tm="100000">
                                          <p:val>
                                            <p:fltVal val="0"/>
                                          </p:val>
                                        </p:tav>
                                      </p:tavLst>
                                    </p:anim>
                                    <p:anim calcmode="lin" valueType="num">
                                      <p:cBhvr>
                                        <p:cTn id="68" dur="500"/>
                                        <p:tgtEl>
                                          <p:spTgt spid="10"/>
                                        </p:tgtEl>
                                        <p:attrNameLst>
                                          <p:attrName>ppt_h</p:attrName>
                                        </p:attrNameLst>
                                      </p:cBhvr>
                                      <p:tavLst>
                                        <p:tav tm="0">
                                          <p:val>
                                            <p:strVal val="ppt_h"/>
                                          </p:val>
                                        </p:tav>
                                        <p:tav tm="100000">
                                          <p:val>
                                            <p:strVal val="ppt_h"/>
                                          </p:val>
                                        </p:tav>
                                      </p:tavLst>
                                    </p:anim>
                                    <p:set>
                                      <p:cBhvr>
                                        <p:cTn id="69" dur="1" fill="hold">
                                          <p:stCondLst>
                                            <p:cond delay="499"/>
                                          </p:stCondLst>
                                        </p:cTn>
                                        <p:tgtEl>
                                          <p:spTgt spid="1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ppt_w</p:attrName>
                                        </p:attrNameLst>
                                      </p:cBhvr>
                                      <p:tavLst>
                                        <p:tav tm="0">
                                          <p:val>
                                            <p:fltVal val="0"/>
                                          </p:val>
                                        </p:tav>
                                        <p:tav tm="100000">
                                          <p:val>
                                            <p:strVal val="#ppt_w"/>
                                          </p:val>
                                        </p:tav>
                                      </p:tavLst>
                                    </p:anim>
                                    <p:anim calcmode="lin" valueType="num">
                                      <p:cBhvr>
                                        <p:cTn id="75" dur="1000" fill="hold"/>
                                        <p:tgtEl>
                                          <p:spTgt spid="18"/>
                                        </p:tgtEl>
                                        <p:attrNameLst>
                                          <p:attrName>ppt_h</p:attrName>
                                        </p:attrNameLst>
                                      </p:cBhvr>
                                      <p:tavLst>
                                        <p:tav tm="0">
                                          <p:val>
                                            <p:fltVal val="0"/>
                                          </p:val>
                                        </p:tav>
                                        <p:tav tm="100000">
                                          <p:val>
                                            <p:strVal val="#ppt_h"/>
                                          </p:val>
                                        </p:tav>
                                      </p:tavLst>
                                    </p:anim>
                                    <p:anim calcmode="lin" valueType="num">
                                      <p:cBhvr>
                                        <p:cTn id="7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2" grpId="0" animBg="1"/>
      <p:bldP spid="2" grpId="1" animBg="1"/>
      <p:bldP spid="7" grpId="0"/>
      <p:bldP spid="6" grpId="0" animBg="1"/>
      <p:bldP spid="6" grpId="1" animBg="1"/>
      <p:bldP spid="15" grpId="0" animBg="1"/>
      <p:bldP spid="1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508000" y="1604798"/>
            <a:ext cx="11176000" cy="4524315"/>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Tin-tin: </a:t>
            </a:r>
            <a:r>
              <a:rPr kumimoji="0" lang="en-US" sz="3200" b="0" i="0" u="none" strike="noStrike" kern="1200" cap="none" spc="0" normalizeH="0" baseline="0" noProof="0" dirty="0">
                <a:ln>
                  <a:noFill/>
                </a:ln>
                <a:solidFill>
                  <a:srgbClr val="FF0000"/>
                </a:solidFill>
                <a:effectLst/>
                <a:uLnTx/>
                <a:uFillTx/>
                <a:latin typeface="Arial"/>
                <a:ea typeface="微软雅黑"/>
                <a:cs typeface="+mn-cs"/>
              </a:rPr>
              <a: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Cậu</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đang</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làm</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đôi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cánh</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xanh</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ấy</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Em</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bé</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thứ</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nhất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a:ln>
                  <a:noFill/>
                </a:ln>
                <a:solidFill>
                  <a:srgbClr val="FF0000"/>
                </a:solidFill>
                <a:effectLst/>
                <a:uLnTx/>
                <a:uFillTx/>
                <a:latin typeface="Arial"/>
                <a:ea typeface="微软雅黑"/>
                <a:cs typeface="+mn-cs"/>
              </a:rPr>
              <a: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Mình</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sẽ</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dùng</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nó</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vào</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việc</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sáng</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chế</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trên</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trái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đất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Tin-tin: </a:t>
            </a:r>
            <a:r>
              <a:rPr kumimoji="0" lang="en-US" sz="3200" b="0" i="0" u="none" strike="noStrike" kern="1200" cap="none" spc="0" normalizeH="0" baseline="0" noProof="0" dirty="0">
                <a:ln>
                  <a:noFill/>
                </a:ln>
                <a:solidFill>
                  <a:srgbClr val="FF0000"/>
                </a:solidFill>
                <a:effectLst/>
                <a:uLnTx/>
                <a:uFillTx/>
                <a:latin typeface="Arial"/>
                <a:ea typeface="微软雅黑"/>
                <a:cs typeface="+mn-cs"/>
              </a:rPr>
              <a:t>// </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Cậu</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sáng</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chế</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cái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Em</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bé</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thứ</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nhất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a:ln>
                  <a:noFill/>
                </a:ln>
                <a:solidFill>
                  <a:srgbClr val="FF0000"/>
                </a:solidFill>
                <a:effectLst/>
                <a:uLnTx/>
                <a:uFillTx/>
                <a:latin typeface="Arial"/>
                <a:ea typeface="微软雅黑"/>
                <a:cs typeface="+mn-cs"/>
              </a:rPr>
              <a:t>// </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Khi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nào</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ra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đời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mình</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sẽ</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chế</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ra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một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vật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làm</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cho</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con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người</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hạnh</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phúc</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p>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Mi-tin: </a:t>
            </a:r>
            <a:r>
              <a:rPr kumimoji="0" lang="en-US" sz="3200" b="0" i="0" u="none" strike="noStrike" kern="1200" cap="none" spc="0" normalizeH="0" baseline="0" noProof="0" dirty="0">
                <a:ln>
                  <a:noFill/>
                </a:ln>
                <a:solidFill>
                  <a:srgbClr val="FF0000"/>
                </a:solidFill>
                <a:effectLst/>
                <a:uLnTx/>
                <a:uFillTx/>
                <a:latin typeface="Arial"/>
                <a:ea typeface="微软雅黑"/>
                <a:cs typeface="+mn-cs"/>
              </a:rPr>
              <a: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Vật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đó</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ăn</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ngon</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chứ</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a:ln>
                  <a:noFill/>
                </a:ln>
                <a:solidFill>
                  <a:srgbClr val="FF0000"/>
                </a:solidFill>
                <a:effectLst/>
                <a:uLnTx/>
                <a:uFillTx/>
                <a:latin typeface="Arial"/>
                <a:ea typeface="微软雅黑"/>
                <a:cs typeface="+mn-cs"/>
              </a:rPr>
              <a: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Nó</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có</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ồn</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sng" strike="noStrike" kern="1200" cap="none" spc="0" normalizeH="0" baseline="0" noProof="0" dirty="0" err="1">
                <a:ln>
                  <a:noFill/>
                </a:ln>
                <a:solidFill>
                  <a:srgbClr val="000000"/>
                </a:solidFill>
                <a:effectLst/>
                <a:uLnTx/>
                <a:uFillTx/>
                <a:latin typeface="Arial"/>
                <a:ea typeface="微软雅黑"/>
                <a:cs typeface="+mn-cs"/>
              </a:rPr>
              <a:t>ào</a:t>
            </a:r>
            <a:r>
              <a:rPr kumimoji="0" lang="en-US" sz="3200" b="0" i="0" u="sng" strike="noStrike" kern="1200" cap="none" spc="0" normalizeH="0" baseline="0" noProof="0" dirty="0">
                <a:ln>
                  <a:noFill/>
                </a:ln>
                <a:solidFill>
                  <a:srgbClr val="000000"/>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không</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p>
        </p:txBody>
      </p:sp>
      <p:sp>
        <p:nvSpPr>
          <p:cNvPr id="3" name="TextBox 2"/>
          <p:cNvSpPr txBox="1"/>
          <p:nvPr/>
        </p:nvSpPr>
        <p:spPr>
          <a:xfrm>
            <a:off x="815414" y="356659"/>
            <a:ext cx="534633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A50021"/>
                </a:solidFill>
                <a:effectLst/>
                <a:uLnTx/>
                <a:uFillTx/>
                <a:latin typeface="Times New Roman" panose="02020603050405020304" pitchFamily="18" charset="0"/>
                <a:ea typeface="Aachen" panose="02020500000000000000" pitchFamily="18" charset="0"/>
                <a:cs typeface="Times New Roman" panose="02020603050405020304" pitchFamily="18" charset="0"/>
              </a:rPr>
              <a:t>LUYỆN ĐỌC CÂU:</a:t>
            </a:r>
          </a:p>
        </p:txBody>
      </p:sp>
    </p:spTree>
    <p:custDataLst>
      <p:tags r:id="rId1"/>
    </p:custDataLst>
    <p:extLst>
      <p:ext uri="{BB962C8B-B14F-4D97-AF65-F5344CB8AC3E}">
        <p14:creationId xmlns:p14="http://schemas.microsoft.com/office/powerpoint/2010/main" val="171360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743F6-DF0A-4B36-97F4-B3D8CE2C6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C5B1B00D-FA8F-44C0-8BCC-53628C980943}"/>
              </a:ext>
            </a:extLst>
          </p:cNvPr>
          <p:cNvSpPr txBox="1"/>
          <p:nvPr/>
        </p:nvSpPr>
        <p:spPr>
          <a:xfrm>
            <a:off x="3317685" y="1702268"/>
            <a:ext cx="6087574"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A50021"/>
                </a:solidFill>
                <a:effectLst/>
                <a:uLnTx/>
                <a:uFillTx/>
                <a:latin typeface="UTM Cookies" panose="02040603050506020204" pitchFamily="18" charset="0"/>
                <a:ea typeface="微软雅黑"/>
                <a:cs typeface="+mn-cs"/>
              </a:rPr>
              <a:t>Tìm</a:t>
            </a:r>
            <a:r>
              <a:rPr kumimoji="0" lang="en-US" sz="8000" b="0" i="0" u="none" strike="noStrike" kern="1200" cap="none" spc="0" normalizeH="0" baseline="0" noProof="0" dirty="0">
                <a:ln>
                  <a:noFill/>
                </a:ln>
                <a:solidFill>
                  <a:srgbClr val="A50021"/>
                </a:solidFill>
                <a:effectLst/>
                <a:uLnTx/>
                <a:uFillTx/>
                <a:latin typeface="UTM Cookies" panose="02040603050506020204" pitchFamily="18" charset="0"/>
                <a:ea typeface="微软雅黑"/>
                <a:cs typeface="+mn-cs"/>
              </a:rPr>
              <a:t> </a:t>
            </a:r>
            <a:r>
              <a:rPr kumimoji="0" lang="en-US" sz="8000" b="0" i="0" u="none" strike="noStrike" kern="1200" cap="none" spc="0" normalizeH="0" baseline="0" noProof="0" dirty="0" err="1">
                <a:ln>
                  <a:noFill/>
                </a:ln>
                <a:solidFill>
                  <a:srgbClr val="A50021"/>
                </a:solidFill>
                <a:effectLst/>
                <a:uLnTx/>
                <a:uFillTx/>
                <a:latin typeface="UTM Cookies" panose="02040603050506020204" pitchFamily="18" charset="0"/>
                <a:ea typeface="微软雅黑"/>
                <a:cs typeface="+mn-cs"/>
              </a:rPr>
              <a:t>hiểu</a:t>
            </a:r>
            <a:r>
              <a:rPr kumimoji="0" lang="en-US" sz="8000" b="0" i="0" u="none" strike="noStrike" kern="1200" cap="none" spc="0" normalizeH="0" baseline="0" noProof="0" dirty="0">
                <a:ln>
                  <a:noFill/>
                </a:ln>
                <a:solidFill>
                  <a:srgbClr val="A50021"/>
                </a:solidFill>
                <a:effectLst/>
                <a:uLnTx/>
                <a:uFillTx/>
                <a:latin typeface="UTM Cookies" panose="02040603050506020204" pitchFamily="18" charset="0"/>
                <a:ea typeface="微软雅黑"/>
                <a:cs typeface="+mn-cs"/>
              </a:rPr>
              <a:t> </a:t>
            </a:r>
            <a:r>
              <a:rPr kumimoji="0" lang="en-US" sz="8000" b="0" i="0" u="none" strike="noStrike" kern="1200" cap="none" spc="0" normalizeH="0" baseline="0" noProof="0" dirty="0" err="1">
                <a:ln>
                  <a:noFill/>
                </a:ln>
                <a:solidFill>
                  <a:srgbClr val="A50021"/>
                </a:solidFill>
                <a:effectLst/>
                <a:uLnTx/>
                <a:uFillTx/>
                <a:latin typeface="UTM Cookies" panose="02040603050506020204" pitchFamily="18" charset="0"/>
                <a:ea typeface="微软雅黑"/>
                <a:cs typeface="+mn-cs"/>
              </a:rPr>
              <a:t>bài</a:t>
            </a:r>
            <a:endParaRPr kumimoji="0" lang="en-US" sz="8000" b="0" i="0" u="none" strike="noStrike" kern="1200" cap="none" spc="0" normalizeH="0" baseline="0" noProof="0" dirty="0">
              <a:ln>
                <a:noFill/>
              </a:ln>
              <a:solidFill>
                <a:srgbClr val="A50021"/>
              </a:solidFill>
              <a:effectLst/>
              <a:uLnTx/>
              <a:uFillTx/>
              <a:latin typeface="UTM Cookies" panose="02040603050506020204" pitchFamily="18" charset="0"/>
              <a:ea typeface="微软雅黑"/>
              <a:cs typeface="+mn-cs"/>
            </a:endParaRPr>
          </a:p>
        </p:txBody>
      </p:sp>
      <p:pic>
        <p:nvPicPr>
          <p:cNvPr id="8" name="Picture 7">
            <a:hlinkClick r:id="rId3" action="ppaction://hlinksldjump"/>
            <a:extLst>
              <a:ext uri="{FF2B5EF4-FFF2-40B4-BE49-F238E27FC236}">
                <a16:creationId xmlns:a16="http://schemas.microsoft.com/office/drawing/2014/main" id="{E84840FE-69B8-4E57-B801-A43AD5DF394F}"/>
              </a:ext>
            </a:extLst>
          </p:cNvPr>
          <p:cNvPicPr>
            <a:picLocks noChangeAspect="1"/>
          </p:cNvPicPr>
          <p:nvPr/>
        </p:nvPicPr>
        <p:blipFill rotWithShape="1">
          <a:blip r:embed="rId4">
            <a:extLst>
              <a:ext uri="{28A0092B-C50C-407E-A947-70E740481C1C}">
                <a14:useLocalDpi xmlns:a14="http://schemas.microsoft.com/office/drawing/2010/main" val="0"/>
              </a:ext>
            </a:extLst>
          </a:blip>
          <a:srcRect l="13287" t="8872" r="49503" b="54283"/>
          <a:stretch/>
        </p:blipFill>
        <p:spPr>
          <a:xfrm>
            <a:off x="3259952" y="3161069"/>
            <a:ext cx="2407261" cy="2383682"/>
          </a:xfrm>
          <a:prstGeom prst="rect">
            <a:avLst/>
          </a:prstGeom>
        </p:spPr>
      </p:pic>
      <p:pic>
        <p:nvPicPr>
          <p:cNvPr id="9" name="Picture 8">
            <a:hlinkClick r:id="rId5" action="ppaction://hlinksldjump"/>
            <a:extLst>
              <a:ext uri="{FF2B5EF4-FFF2-40B4-BE49-F238E27FC236}">
                <a16:creationId xmlns:a16="http://schemas.microsoft.com/office/drawing/2014/main" id="{2DC09338-3FA9-4E87-A7BA-9B56C31DABEC}"/>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9603" r="12790" b="53552"/>
          <a:stretch/>
        </p:blipFill>
        <p:spPr>
          <a:xfrm>
            <a:off x="8717646" y="3269196"/>
            <a:ext cx="2407261" cy="2383682"/>
          </a:xfrm>
          <a:prstGeom prst="rect">
            <a:avLst/>
          </a:prstGeom>
        </p:spPr>
      </p:pic>
      <p:pic>
        <p:nvPicPr>
          <p:cNvPr id="10" name="Picture 9">
            <a:hlinkClick r:id="rId6" action="ppaction://hlinksldjump"/>
            <a:extLst>
              <a:ext uri="{FF2B5EF4-FFF2-40B4-BE49-F238E27FC236}">
                <a16:creationId xmlns:a16="http://schemas.microsoft.com/office/drawing/2014/main" id="{BDF1D7FD-2AC6-4CD7-947C-EFFA41812424}"/>
              </a:ext>
            </a:extLst>
          </p:cNvPr>
          <p:cNvPicPr>
            <a:picLocks noChangeAspect="1"/>
          </p:cNvPicPr>
          <p:nvPr/>
        </p:nvPicPr>
        <p:blipFill rotWithShape="1">
          <a:blip r:embed="rId4">
            <a:extLst>
              <a:ext uri="{28A0092B-C50C-407E-A947-70E740481C1C}">
                <a14:useLocalDpi xmlns:a14="http://schemas.microsoft.com/office/drawing/2010/main" val="0"/>
              </a:ext>
            </a:extLst>
          </a:blip>
          <a:srcRect l="50168" t="46023" r="12622" b="17132"/>
          <a:stretch/>
        </p:blipFill>
        <p:spPr>
          <a:xfrm>
            <a:off x="480174" y="3511478"/>
            <a:ext cx="2407261" cy="2383682"/>
          </a:xfrm>
          <a:prstGeom prst="rect">
            <a:avLst/>
          </a:prstGeom>
        </p:spPr>
      </p:pic>
      <p:pic>
        <p:nvPicPr>
          <p:cNvPr id="11" name="Picture 10">
            <a:hlinkClick r:id="rId7" action="ppaction://hlinksldjump"/>
            <a:extLst>
              <a:ext uri="{FF2B5EF4-FFF2-40B4-BE49-F238E27FC236}">
                <a16:creationId xmlns:a16="http://schemas.microsoft.com/office/drawing/2014/main" id="{CC5FBED6-C79D-4427-A40A-88BD914CEF93}"/>
              </a:ext>
            </a:extLst>
          </p:cNvPr>
          <p:cNvPicPr>
            <a:picLocks noChangeAspect="1"/>
          </p:cNvPicPr>
          <p:nvPr/>
        </p:nvPicPr>
        <p:blipFill rotWithShape="1">
          <a:blip r:embed="rId4">
            <a:extLst>
              <a:ext uri="{28A0092B-C50C-407E-A947-70E740481C1C}">
                <a14:useLocalDpi xmlns:a14="http://schemas.microsoft.com/office/drawing/2010/main" val="0"/>
              </a:ext>
            </a:extLst>
          </a:blip>
          <a:srcRect l="16278" t="46848" r="46512" b="16307"/>
          <a:stretch/>
        </p:blipFill>
        <p:spPr>
          <a:xfrm>
            <a:off x="6076370" y="3549578"/>
            <a:ext cx="2407261" cy="2383682"/>
          </a:xfrm>
          <a:prstGeom prst="rect">
            <a:avLst/>
          </a:prstGeom>
        </p:spPr>
      </p:pic>
    </p:spTree>
    <p:extLst>
      <p:ext uri="{BB962C8B-B14F-4D97-AF65-F5344CB8AC3E}">
        <p14:creationId xmlns:p14="http://schemas.microsoft.com/office/powerpoint/2010/main" val="18414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7" fill="hold">
                                          <p:stCondLst>
                                            <p:cond delay="0"/>
                                          </p:stCondLst>
                                        </p:cTn>
                                        <p:tgtEl>
                                          <p:spTgt spid="6"/>
                                        </p:tgtEl>
                                        <p:attrNameLst>
                                          <p:attrName>style.rotation</p:attrName>
                                        </p:attrNameLst>
                                      </p:cBhvr>
                                      <p:to>
                                        <p:strVal val="-45.0"/>
                                      </p:to>
                                    </p:set>
                                    <p:anim calcmode="lin" valueType="num">
                                      <p:cBhvr>
                                        <p:cTn id="12"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6" fill="hold">
                            <p:stCondLst>
                              <p:cond delay="475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O vuong quoc Tuong Lai">
            <a:extLst>
              <a:ext uri="{FF2B5EF4-FFF2-40B4-BE49-F238E27FC236}">
                <a16:creationId xmlns:a16="http://schemas.microsoft.com/office/drawing/2014/main" id="{3D43FF7C-3D35-4C55-91E9-F0D129EECA43}"/>
              </a:ext>
            </a:extLst>
          </p:cNvPr>
          <p:cNvPicPr>
            <a:picLocks noChangeAspect="1" noChangeArrowheads="1"/>
          </p:cNvPicPr>
          <p:nvPr/>
        </p:nvPicPr>
        <p:blipFill>
          <a:blip r:embed="rId2"/>
          <a:srcRect/>
          <a:stretch>
            <a:fillRect/>
          </a:stretch>
        </p:blipFill>
        <p:spPr bwMode="auto">
          <a:xfrm>
            <a:off x="-1" y="0"/>
            <a:ext cx="12213021" cy="6858000"/>
          </a:xfrm>
          <a:prstGeom prst="rect">
            <a:avLst/>
          </a:prstGeom>
          <a:noFill/>
          <a:ln w="9525">
            <a:noFill/>
            <a:miter lim="800000"/>
            <a:headEnd/>
            <a:tailEnd/>
          </a:ln>
        </p:spPr>
      </p:pic>
    </p:spTree>
    <p:extLst>
      <p:ext uri="{BB962C8B-B14F-4D97-AF65-F5344CB8AC3E}">
        <p14:creationId xmlns:p14="http://schemas.microsoft.com/office/powerpoint/2010/main" val="208495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1601</Words>
  <Application>Microsoft Office PowerPoint</Application>
  <PresentationFormat>Widescreen</PresentationFormat>
  <Paragraphs>128</Paragraphs>
  <Slides>24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等线</vt:lpstr>
      <vt:lpstr>#9Slide03 AllRoundGothic</vt:lpstr>
      <vt:lpstr>Arial</vt:lpstr>
      <vt:lpstr>Calibri</vt:lpstr>
      <vt:lpstr>Tahoma</vt:lpstr>
      <vt:lpstr>Times New Roman</vt:lpstr>
      <vt:lpstr>UTM Cookies</vt:lpstr>
      <vt:lpstr>UTM Cooper Black</vt:lpstr>
      <vt:lpstr>UTM Thanh Nhac TL</vt:lpstr>
      <vt:lpstr>Wingdings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tú nguyễn</dc:creator>
  <cp:lastModifiedBy>tú nguyễn</cp:lastModifiedBy>
  <cp:revision>7</cp:revision>
  <dcterms:created xsi:type="dcterms:W3CDTF">2021-10-16T19:53:20Z</dcterms:created>
  <dcterms:modified xsi:type="dcterms:W3CDTF">2021-10-17T04:57:54Z</dcterms:modified>
</cp:coreProperties>
</file>