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2"/>
  </p:sldMasterIdLst>
  <p:notesMasterIdLst>
    <p:notesMasterId r:id="rId33"/>
  </p:notesMasterIdLst>
  <p:sldIdLst>
    <p:sldId id="257" r:id="rId3"/>
    <p:sldId id="258" r:id="rId4"/>
    <p:sldId id="293" r:id="rId5"/>
    <p:sldId id="290" r:id="rId6"/>
    <p:sldId id="390" r:id="rId7"/>
    <p:sldId id="260" r:id="rId8"/>
    <p:sldId id="422" r:id="rId9"/>
    <p:sldId id="423" r:id="rId10"/>
    <p:sldId id="410" r:id="rId11"/>
    <p:sldId id="412" r:id="rId12"/>
    <p:sldId id="298" r:id="rId13"/>
    <p:sldId id="407" r:id="rId14"/>
    <p:sldId id="393" r:id="rId15"/>
    <p:sldId id="394" r:id="rId16"/>
    <p:sldId id="395" r:id="rId17"/>
    <p:sldId id="396" r:id="rId18"/>
    <p:sldId id="413" r:id="rId19"/>
    <p:sldId id="397" r:id="rId20"/>
    <p:sldId id="420" r:id="rId21"/>
    <p:sldId id="400" r:id="rId22"/>
    <p:sldId id="416" r:id="rId23"/>
    <p:sldId id="417" r:id="rId24"/>
    <p:sldId id="402" r:id="rId25"/>
    <p:sldId id="401" r:id="rId26"/>
    <p:sldId id="403" r:id="rId27"/>
    <p:sldId id="404" r:id="rId28"/>
    <p:sldId id="405" r:id="rId29"/>
    <p:sldId id="406" r:id="rId30"/>
    <p:sldId id="415" r:id="rId31"/>
    <p:sldId id="421" r:id="rId32"/>
  </p:sldIdLst>
  <p:sldSz cx="12192000" cy="6858000"/>
  <p:notesSz cx="6858000" cy="9144000"/>
  <p:embeddedFontLst>
    <p:embeddedFont>
      <p:font typeface="Bodoni MT" panose="02070603080606020203" pitchFamily="18"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Impact" panose="020B0806030902050204" pitchFamily="34" charset="0"/>
      <p:regular r:id="rId44"/>
    </p:embeddedFont>
    <p:embeddedFont>
      <p:font typeface="UTM Isadora" panose="02040603050506020204" pitchFamily="18" charset="0"/>
      <p:regular r:id="rId45"/>
      <p:bold r:id="rId46"/>
    </p:embeddedFont>
    <p:embeddedFont>
      <p:font typeface="UTM Loko" panose="02040603050506020204" pitchFamily="18" charset="0"/>
      <p:regular r:id="rId47"/>
    </p:embeddedFont>
    <p:embeddedFont>
      <p:font typeface="UTM Mother" panose="02040603050506020204" pitchFamily="18" charset="0"/>
      <p:regular r:id="rId48"/>
    </p:embeddedFont>
    <p:embeddedFont>
      <p:font typeface="UTM Seagull" panose="02040603050506020204" pitchFamily="18" charset="0"/>
      <p:bold r:id="rId49"/>
      <p:boldItalic r:id="rId50"/>
    </p:embeddedFont>
    <p:embeddedFont>
      <p:font typeface="UTM Zirkon" panose="02040603050506020204" pitchFamily="18" charset="0"/>
      <p:regular r:id="rId51"/>
    </p:embeddedFont>
    <p:embeddedFont>
      <p:font typeface="VNI-Brush" pitchFamily="2" charset="0"/>
      <p:italic r:id="rId52"/>
    </p:embeddedFont>
    <p:embeddedFont>
      <p:font typeface="VNI-Truck" panose="00000400000000000000" pitchFamily="2" charset="0"/>
      <p:regular r:id="rId53"/>
    </p:embeddedFont>
    <p:embeddedFont>
      <p:font typeface="VNtimes new roman" panose="020B7200000000000000" pitchFamily="34" charset="0"/>
      <p:regular r:id="rId54"/>
    </p:embeddedFont>
    <p:embeddedFont>
      <p:font typeface="Wingdings 2" panose="05020102010507070707" pitchFamily="18" charset="2"/>
      <p:regular r:id="rId55"/>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04" autoAdjust="0"/>
  </p:normalViewPr>
  <p:slideViewPr>
    <p:cSldViewPr snapToGrid="0">
      <p:cViewPr>
        <p:scale>
          <a:sx n="45" d="100"/>
          <a:sy n="45" d="100"/>
        </p:scale>
        <p:origin x="1363" y="86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2021/9/12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11</a:t>
            </a:fld>
            <a:endParaRPr lang="zh-CN" altLang="en-US"/>
          </a:p>
        </p:txBody>
      </p:sp>
    </p:spTree>
    <p:extLst>
      <p:ext uri="{BB962C8B-B14F-4D97-AF65-F5344CB8AC3E}">
        <p14:creationId xmlns:p14="http://schemas.microsoft.com/office/powerpoint/2010/main" val="201533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631387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15</a:t>
            </a:fld>
            <a:endParaRPr lang="en-US"/>
          </a:p>
        </p:txBody>
      </p:sp>
    </p:spTree>
    <p:extLst>
      <p:ext uri="{BB962C8B-B14F-4D97-AF65-F5344CB8AC3E}">
        <p14:creationId xmlns:p14="http://schemas.microsoft.com/office/powerpoint/2010/main" val="3818616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2936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a:t>
            </a:fld>
            <a:endParaRPr lang="zh-CN" altLang="en-US"/>
          </a:p>
        </p:txBody>
      </p:sp>
    </p:spTree>
    <p:extLst>
      <p:ext uri="{BB962C8B-B14F-4D97-AF65-F5344CB8AC3E}">
        <p14:creationId xmlns:p14="http://schemas.microsoft.com/office/powerpoint/2010/main" val="25481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64241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117799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410647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47703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1159019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2021/9/12</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ED213BF9-2C63-42AA-BA6C-67E1412DA37E}" type="datetimeFigureOut">
              <a:rPr lang="zh-CN" altLang="en-US" smtClean="0"/>
              <a:t>2021/9/12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721839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2021/9/12</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ED213BF9-2C63-42AA-BA6C-67E1412DA37E}" type="datetimeFigureOut">
              <a:rPr lang="zh-CN" altLang="en-US" smtClean="0"/>
              <a:t>2021/9/12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122757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microsoft.com/office/2007/relationships/hdphoto" Target="../media/hdphoto2.wdp"/><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11" Type="http://schemas.openxmlformats.org/officeDocument/2006/relationships/image" Target="../media/image4.png"/><Relationship Id="rId5" Type="http://schemas.openxmlformats.org/officeDocument/2006/relationships/slideLayout" Target="../slideLayouts/slideLayout9.xml"/><Relationship Id="rId10" Type="http://schemas.openxmlformats.org/officeDocument/2006/relationships/image" Target="../media/image3.png"/><Relationship Id="rId4" Type="http://schemas.openxmlformats.org/officeDocument/2006/relationships/slideLayout" Target="../slideLayouts/slideLayout8.xml"/><Relationship Id="rId9" Type="http://schemas.openxmlformats.org/officeDocument/2006/relationships/image" Target="../media/image2.pn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321DB0E4-922A-4BE1-B94A-E4E80CF4105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B59ED9B-95CD-4E34-8BE9-CCA2AB39E04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9"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png"/><Relationship Id="rId39" Type="http://schemas.openxmlformats.org/officeDocument/2006/relationships/image" Target="../media/image19.png"/><Relationship Id="rId21" Type="http://schemas.openxmlformats.org/officeDocument/2006/relationships/tags" Target="../tags/tag20.xml"/><Relationship Id="rId34" Type="http://schemas.openxmlformats.org/officeDocument/2006/relationships/image" Target="../media/image14.png"/><Relationship Id="rId42" Type="http://schemas.openxmlformats.org/officeDocument/2006/relationships/image" Target="../media/image4.pn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image" Target="../media/image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notesSlide" Target="../notesSlides/notesSlide1.xml"/><Relationship Id="rId32" Type="http://schemas.openxmlformats.org/officeDocument/2006/relationships/image" Target="../media/image12.pn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3.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slideLayout" Target="../slideLayouts/slideLayout2.xml"/><Relationship Id="rId28" Type="http://schemas.openxmlformats.org/officeDocument/2006/relationships/image" Target="../media/image8.png"/><Relationship Id="rId36" Type="http://schemas.openxmlformats.org/officeDocument/2006/relationships/image" Target="../media/image16.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1.png"/><Relationship Id="rId44" Type="http://schemas.openxmlformats.org/officeDocument/2006/relationships/image" Target="../media/image22.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1.xml"/><Relationship Id="rId27" Type="http://schemas.microsoft.com/office/2007/relationships/hdphoto" Target="../media/hdphoto1.wdp"/><Relationship Id="rId30" Type="http://schemas.openxmlformats.org/officeDocument/2006/relationships/image" Target="../media/image10.png"/><Relationship Id="rId35" Type="http://schemas.openxmlformats.org/officeDocument/2006/relationships/image" Target="../media/image15.png"/><Relationship Id="rId43" Type="http://schemas.microsoft.com/office/2007/relationships/hdphoto" Target="../media/hdphoto2.wdp"/><Relationship Id="rId8" Type="http://schemas.openxmlformats.org/officeDocument/2006/relationships/tags" Target="../tags/tag9.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audio" Target="../media/audio1.wav"/><Relationship Id="rId33" Type="http://schemas.openxmlformats.org/officeDocument/2006/relationships/image" Target="../media/image13.png"/><Relationship Id="rId38" Type="http://schemas.openxmlformats.org/officeDocument/2006/relationships/image" Target="../media/image18.png"/><Relationship Id="rId46" Type="http://schemas.openxmlformats.org/officeDocument/2006/relationships/image" Target="../media/image24.png"/><Relationship Id="rId20" Type="http://schemas.openxmlformats.org/officeDocument/2006/relationships/audio" Target="../media/media1.mp3"/><Relationship Id="rId41"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54.png"/><Relationship Id="rId4" Type="http://schemas.microsoft.com/office/2007/relationships/hdphoto" Target="../media/hdphoto6.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tags" Target="../tags/tag23.xml"/><Relationship Id="rId1" Type="http://schemas.openxmlformats.org/officeDocument/2006/relationships/tags" Target="../tags/tag22.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4.xml"/><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6.xml"/><Relationship Id="rId7" Type="http://schemas.openxmlformats.org/officeDocument/2006/relationships/image" Target="../media/image2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6.jpeg"/><Relationship Id="rId5" Type="http://schemas.openxmlformats.org/officeDocument/2006/relationships/notesSlide" Target="../notesSlides/notesSlide3.xml"/><Relationship Id="rId10" Type="http://schemas.openxmlformats.org/officeDocument/2006/relationships/image" Target="../media/image29.png"/><Relationship Id="rId4" Type="http://schemas.openxmlformats.org/officeDocument/2006/relationships/slideLayout" Target="../slideLayouts/slideLayout1.xml"/><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13" Type="http://schemas.microsoft.com/office/2007/relationships/media" Target="../media/media1.mp3"/><Relationship Id="rId18" Type="http://schemas.openxmlformats.org/officeDocument/2006/relationships/audio" Target="../media/audio1.wav"/><Relationship Id="rId26" Type="http://schemas.openxmlformats.org/officeDocument/2006/relationships/image" Target="../media/image15.png"/><Relationship Id="rId3" Type="http://schemas.openxmlformats.org/officeDocument/2006/relationships/tags" Target="../tags/tag29.xml"/><Relationship Id="rId21" Type="http://schemas.openxmlformats.org/officeDocument/2006/relationships/image" Target="../media/image8.png"/><Relationship Id="rId34" Type="http://schemas.openxmlformats.org/officeDocument/2006/relationships/image" Target="../media/image79.png"/><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notesSlide" Target="../notesSlides/notesSlide13.xml"/><Relationship Id="rId25" Type="http://schemas.openxmlformats.org/officeDocument/2006/relationships/image" Target="../media/image12.png"/><Relationship Id="rId33" Type="http://schemas.openxmlformats.org/officeDocument/2006/relationships/image" Target="../media/image23.png"/><Relationship Id="rId2" Type="http://schemas.openxmlformats.org/officeDocument/2006/relationships/tags" Target="../tags/tag28.xml"/><Relationship Id="rId16" Type="http://schemas.openxmlformats.org/officeDocument/2006/relationships/slideLayout" Target="../slideLayouts/slideLayout2.xml"/><Relationship Id="rId20" Type="http://schemas.microsoft.com/office/2007/relationships/hdphoto" Target="../media/hdphoto1.wdp"/><Relationship Id="rId29" Type="http://schemas.openxmlformats.org/officeDocument/2006/relationships/image" Target="../media/image21.GIF"/><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image" Target="../media/image11.png"/><Relationship Id="rId32" Type="http://schemas.openxmlformats.org/officeDocument/2006/relationships/image" Target="../media/image22.png"/><Relationship Id="rId5" Type="http://schemas.openxmlformats.org/officeDocument/2006/relationships/tags" Target="../tags/tag31.xml"/><Relationship Id="rId15" Type="http://schemas.openxmlformats.org/officeDocument/2006/relationships/tags" Target="../tags/tag39.xml"/><Relationship Id="rId23" Type="http://schemas.openxmlformats.org/officeDocument/2006/relationships/image" Target="../media/image10.png"/><Relationship Id="rId28" Type="http://schemas.openxmlformats.org/officeDocument/2006/relationships/image" Target="../media/image20.png"/><Relationship Id="rId10" Type="http://schemas.openxmlformats.org/officeDocument/2006/relationships/tags" Target="../tags/tag36.xml"/><Relationship Id="rId19" Type="http://schemas.openxmlformats.org/officeDocument/2006/relationships/image" Target="../media/image1.png"/><Relationship Id="rId31" Type="http://schemas.microsoft.com/office/2007/relationships/hdphoto" Target="../media/hdphoto2.wdp"/><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audio" Target="../media/media1.mp3"/><Relationship Id="rId22" Type="http://schemas.openxmlformats.org/officeDocument/2006/relationships/image" Target="../media/image9.png"/><Relationship Id="rId27" Type="http://schemas.openxmlformats.org/officeDocument/2006/relationships/image" Target="../media/image16.png"/><Relationship Id="rId30" Type="http://schemas.openxmlformats.org/officeDocument/2006/relationships/image" Target="../media/image4.png"/><Relationship Id="rId8"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4.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6" cstate="print">
            <a:extLst>
              <a:ext uri="{BEBA8EAE-BF5A-486C-A8C5-ECC9F3942E4B}">
                <a14:imgProps xmlns:a14="http://schemas.microsoft.com/office/drawing/2010/main">
                  <a14:imgLayer r:embed="rId2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8">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9">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30">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31"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2" cstate="print">
            <a:extLst>
              <a:ext uri="{28A0092B-C50C-407E-A947-70E740481C1C}">
                <a14:useLocalDpi xmlns:a14="http://schemas.microsoft.com/office/drawing/2010/main" val="0"/>
              </a:ext>
            </a:extLst>
          </a:blip>
          <a:stretch>
            <a:fillRect/>
          </a:stretch>
        </p:blipFill>
        <p:spPr>
          <a:xfrm>
            <a:off x="6955091" y="1407458"/>
            <a:ext cx="1265850" cy="1209839"/>
          </a:xfrm>
          <a:prstGeom prst="rect">
            <a:avLst/>
          </a:prstGeom>
        </p:spPr>
      </p:pic>
      <p:pic>
        <p:nvPicPr>
          <p:cNvPr id="27" name="PA_图片 26"/>
          <p:cNvPicPr>
            <a:picLocks noChangeAspect="1"/>
          </p:cNvPicPr>
          <p:nvPr>
            <p:custDataLst>
              <p:tags r:id="rId7"/>
            </p:custDataLst>
          </p:nvPr>
        </p:nvPicPr>
        <p:blipFill>
          <a:blip r:embed="rId33" cstate="print">
            <a:extLst>
              <a:ext uri="{28A0092B-C50C-407E-A947-70E740481C1C}">
                <a14:useLocalDpi xmlns:a14="http://schemas.microsoft.com/office/drawing/2010/main" val="0"/>
              </a:ext>
            </a:extLst>
          </a:blip>
          <a:stretch>
            <a:fillRect/>
          </a:stretch>
        </p:blipFill>
        <p:spPr>
          <a:xfrm>
            <a:off x="3878164" y="3704497"/>
            <a:ext cx="1919601" cy="3207656"/>
          </a:xfrm>
          <a:prstGeom prst="rect">
            <a:avLst/>
          </a:prstGeom>
        </p:spPr>
      </p:pic>
      <p:pic>
        <p:nvPicPr>
          <p:cNvPr id="29" name="PA_图片 28"/>
          <p:cNvPicPr>
            <a:picLocks noChangeAspect="1"/>
          </p:cNvPicPr>
          <p:nvPr>
            <p:custDataLst>
              <p:tags r:id="rId8"/>
            </p:custDataLst>
          </p:nvPr>
        </p:nvPicPr>
        <p:blipFill rotWithShape="1">
          <a:blip r:embed="rId34"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5"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16" name="PA_图片 15"/>
          <p:cNvPicPr>
            <a:picLocks noChangeAspect="1"/>
          </p:cNvPicPr>
          <p:nvPr>
            <p:custDataLst>
              <p:tags r:id="rId10"/>
            </p:custDataLst>
          </p:nvPr>
        </p:nvPicPr>
        <p:blipFill>
          <a:blip r:embed="rId36"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1"/>
            </p:custDataLst>
          </p:nvPr>
        </p:nvPicPr>
        <p:blipFill>
          <a:blip r:embed="rId37"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2"/>
            </p:custDataLst>
          </p:nvPr>
        </p:nvPicPr>
        <p:blipFill rotWithShape="1">
          <a:blip r:embed="rId38" cstate="print">
            <a:extLst>
              <a:ext uri="{28A0092B-C50C-407E-A947-70E740481C1C}">
                <a14:useLocalDpi xmlns:a14="http://schemas.microsoft.com/office/drawing/2010/main" val="0"/>
              </a:ext>
            </a:extLst>
          </a:blip>
          <a:srcRect l="9527" b="37127"/>
          <a:stretch>
            <a:fillRect/>
          </a:stretch>
        </p:blipFill>
        <p:spPr>
          <a:xfrm>
            <a:off x="-198480" y="5163193"/>
            <a:ext cx="5515240" cy="1759550"/>
          </a:xfrm>
          <a:prstGeom prst="rect">
            <a:avLst/>
          </a:prstGeom>
        </p:spPr>
      </p:pic>
      <p:pic>
        <p:nvPicPr>
          <p:cNvPr id="31" name="PA_图片 30"/>
          <p:cNvPicPr>
            <a:picLocks noChangeAspect="1"/>
          </p:cNvPicPr>
          <p:nvPr>
            <p:custDataLst>
              <p:tags r:id="rId13"/>
            </p:custDataLst>
          </p:nvPr>
        </p:nvPicPr>
        <p:blipFill rotWithShape="1">
          <a:blip r:embed="rId39"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32" name="PA_图片 31"/>
          <p:cNvPicPr>
            <a:picLocks noChangeAspect="1"/>
          </p:cNvPicPr>
          <p:nvPr>
            <p:custDataLst>
              <p:tags r:id="rId14"/>
            </p:custDataLst>
          </p:nvPr>
        </p:nvPicPr>
        <p:blipFill>
          <a:blip r:embed="rId40"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5"/>
            </p:custDataLst>
          </p:nvPr>
        </p:nvSpPr>
        <p:spPr>
          <a:xfrm>
            <a:off x="1265261" y="1701385"/>
            <a:ext cx="8277447" cy="1323439"/>
          </a:xfrm>
          <a:prstGeom prst="rect">
            <a:avLst/>
          </a:prstGeom>
          <a:noFill/>
        </p:spPr>
        <p:txBody>
          <a:bodyPr wrap="square" rtlCol="0">
            <a:spAutoFit/>
            <a:scene3d>
              <a:camera prst="orthographicFront"/>
              <a:lightRig rig="threePt" dir="t"/>
            </a:scene3d>
            <a:sp3d extrusionH="57150">
              <a:bevelT w="38100" h="38100"/>
            </a:sp3d>
          </a:bodyPr>
          <a:lstStyle/>
          <a:p>
            <a:r>
              <a:rPr lang="en-US" altLang="zh-CN" sz="8000">
                <a:solidFill>
                  <a:srgbClr val="7030A0"/>
                </a:solidFill>
                <a:effectLst>
                  <a:glow rad="254000">
                    <a:schemeClr val="bg1">
                      <a:alpha val="91000"/>
                    </a:schemeClr>
                  </a:glow>
                </a:effectLst>
                <a:latin typeface="UTM Mother" panose="02040603050506020204" pitchFamily="18" charset="0"/>
                <a:ea typeface="方正胖娃简体" panose="03000509000000000000" pitchFamily="65" charset="-122"/>
              </a:rPr>
              <a:t>Tập đọc – Lớp 4</a:t>
            </a:r>
            <a:endParaRPr lang="zh-CN" altLang="en-US" sz="8000" dirty="0">
              <a:solidFill>
                <a:srgbClr val="FF0066"/>
              </a:solidFill>
              <a:effectLst>
                <a:glow rad="254000">
                  <a:schemeClr val="bg1">
                    <a:alpha val="91000"/>
                  </a:schemeClr>
                </a:glow>
              </a:effectLst>
              <a:latin typeface="UTM Mother" panose="02040603050506020204" pitchFamily="18" charset="0"/>
              <a:ea typeface="方正胖娃简体" panose="03000509000000000000" pitchFamily="65" charset="-122"/>
            </a:endParaRPr>
          </a:p>
        </p:txBody>
      </p:sp>
      <p:sp>
        <p:nvSpPr>
          <p:cNvPr id="34" name="PA_文本框 33"/>
          <p:cNvSpPr txBox="1"/>
          <p:nvPr>
            <p:custDataLst>
              <p:tags r:id="rId16"/>
            </p:custDataLst>
          </p:nvPr>
        </p:nvSpPr>
        <p:spPr>
          <a:xfrm>
            <a:off x="5180440" y="4140597"/>
            <a:ext cx="4945354" cy="553998"/>
          </a:xfrm>
          <a:custGeom>
            <a:avLst/>
            <a:gdLst>
              <a:gd name="connsiteX0" fmla="*/ 0 w 4945354"/>
              <a:gd name="connsiteY0" fmla="*/ 0 h 553998"/>
              <a:gd name="connsiteX1" fmla="*/ 568716 w 4945354"/>
              <a:gd name="connsiteY1" fmla="*/ 0 h 553998"/>
              <a:gd name="connsiteX2" fmla="*/ 1038524 w 4945354"/>
              <a:gd name="connsiteY2" fmla="*/ 0 h 553998"/>
              <a:gd name="connsiteX3" fmla="*/ 1508333 w 4945354"/>
              <a:gd name="connsiteY3" fmla="*/ 0 h 553998"/>
              <a:gd name="connsiteX4" fmla="*/ 2225409 w 4945354"/>
              <a:gd name="connsiteY4" fmla="*/ 0 h 553998"/>
              <a:gd name="connsiteX5" fmla="*/ 2942486 w 4945354"/>
              <a:gd name="connsiteY5" fmla="*/ 0 h 553998"/>
              <a:gd name="connsiteX6" fmla="*/ 3610108 w 4945354"/>
              <a:gd name="connsiteY6" fmla="*/ 0 h 553998"/>
              <a:gd name="connsiteX7" fmla="*/ 4277731 w 4945354"/>
              <a:gd name="connsiteY7" fmla="*/ 0 h 553998"/>
              <a:gd name="connsiteX8" fmla="*/ 4945354 w 4945354"/>
              <a:gd name="connsiteY8" fmla="*/ 0 h 553998"/>
              <a:gd name="connsiteX9" fmla="*/ 4945354 w 4945354"/>
              <a:gd name="connsiteY9" fmla="*/ 553998 h 553998"/>
              <a:gd name="connsiteX10" fmla="*/ 4376638 w 4945354"/>
              <a:gd name="connsiteY10" fmla="*/ 553998 h 553998"/>
              <a:gd name="connsiteX11" fmla="*/ 3807923 w 4945354"/>
              <a:gd name="connsiteY11" fmla="*/ 553998 h 553998"/>
              <a:gd name="connsiteX12" fmla="*/ 3090846 w 4945354"/>
              <a:gd name="connsiteY12" fmla="*/ 553998 h 553998"/>
              <a:gd name="connsiteX13" fmla="*/ 2423223 w 4945354"/>
              <a:gd name="connsiteY13" fmla="*/ 553998 h 553998"/>
              <a:gd name="connsiteX14" fmla="*/ 1854508 w 4945354"/>
              <a:gd name="connsiteY14" fmla="*/ 553998 h 553998"/>
              <a:gd name="connsiteX15" fmla="*/ 1285792 w 4945354"/>
              <a:gd name="connsiteY15" fmla="*/ 553998 h 553998"/>
              <a:gd name="connsiteX16" fmla="*/ 618169 w 4945354"/>
              <a:gd name="connsiteY16" fmla="*/ 553998 h 553998"/>
              <a:gd name="connsiteX17" fmla="*/ 0 w 4945354"/>
              <a:gd name="connsiteY17" fmla="*/ 553998 h 553998"/>
              <a:gd name="connsiteX18" fmla="*/ 0 w 4945354"/>
              <a:gd name="connsiteY18"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45354" h="553998" fill="none" extrusionOk="0">
                <a:moveTo>
                  <a:pt x="0" y="0"/>
                </a:moveTo>
                <a:cubicBezTo>
                  <a:pt x="153199" y="24866"/>
                  <a:pt x="313891" y="28421"/>
                  <a:pt x="568716" y="0"/>
                </a:cubicBezTo>
                <a:cubicBezTo>
                  <a:pt x="823541" y="-28421"/>
                  <a:pt x="850807" y="7997"/>
                  <a:pt x="1038524" y="0"/>
                </a:cubicBezTo>
                <a:cubicBezTo>
                  <a:pt x="1226241" y="-7997"/>
                  <a:pt x="1387056" y="2901"/>
                  <a:pt x="1508333" y="0"/>
                </a:cubicBezTo>
                <a:cubicBezTo>
                  <a:pt x="1629610" y="-2901"/>
                  <a:pt x="2081224" y="-20930"/>
                  <a:pt x="2225409" y="0"/>
                </a:cubicBezTo>
                <a:cubicBezTo>
                  <a:pt x="2369594" y="20930"/>
                  <a:pt x="2712648" y="13588"/>
                  <a:pt x="2942486" y="0"/>
                </a:cubicBezTo>
                <a:cubicBezTo>
                  <a:pt x="3172324" y="-13588"/>
                  <a:pt x="3424081" y="-9435"/>
                  <a:pt x="3610108" y="0"/>
                </a:cubicBezTo>
                <a:cubicBezTo>
                  <a:pt x="3796135" y="9435"/>
                  <a:pt x="4103319" y="-745"/>
                  <a:pt x="4277731" y="0"/>
                </a:cubicBezTo>
                <a:cubicBezTo>
                  <a:pt x="4452143" y="745"/>
                  <a:pt x="4665392" y="30195"/>
                  <a:pt x="4945354" y="0"/>
                </a:cubicBezTo>
                <a:cubicBezTo>
                  <a:pt x="4967060" y="224180"/>
                  <a:pt x="4970367" y="376386"/>
                  <a:pt x="4945354" y="553998"/>
                </a:cubicBezTo>
                <a:cubicBezTo>
                  <a:pt x="4686684" y="563712"/>
                  <a:pt x="4580318" y="580482"/>
                  <a:pt x="4376638" y="553998"/>
                </a:cubicBezTo>
                <a:cubicBezTo>
                  <a:pt x="4172958" y="527514"/>
                  <a:pt x="3964469" y="544760"/>
                  <a:pt x="3807923" y="553998"/>
                </a:cubicBezTo>
                <a:cubicBezTo>
                  <a:pt x="3651378" y="563236"/>
                  <a:pt x="3438239" y="584379"/>
                  <a:pt x="3090846" y="553998"/>
                </a:cubicBezTo>
                <a:cubicBezTo>
                  <a:pt x="2743453" y="523617"/>
                  <a:pt x="2723747" y="543832"/>
                  <a:pt x="2423223" y="553998"/>
                </a:cubicBezTo>
                <a:cubicBezTo>
                  <a:pt x="2122699" y="564164"/>
                  <a:pt x="2026662" y="575408"/>
                  <a:pt x="1854508" y="553998"/>
                </a:cubicBezTo>
                <a:cubicBezTo>
                  <a:pt x="1682354" y="532588"/>
                  <a:pt x="1426539" y="540328"/>
                  <a:pt x="1285792" y="553998"/>
                </a:cubicBezTo>
                <a:cubicBezTo>
                  <a:pt x="1145045" y="567668"/>
                  <a:pt x="805395" y="536300"/>
                  <a:pt x="618169" y="553998"/>
                </a:cubicBezTo>
                <a:cubicBezTo>
                  <a:pt x="430943" y="571696"/>
                  <a:pt x="306865" y="558737"/>
                  <a:pt x="0" y="553998"/>
                </a:cubicBezTo>
                <a:cubicBezTo>
                  <a:pt x="15212" y="310170"/>
                  <a:pt x="12928" y="247429"/>
                  <a:pt x="0" y="0"/>
                </a:cubicBezTo>
                <a:close/>
              </a:path>
              <a:path w="4945354" h="553998" stroke="0" extrusionOk="0">
                <a:moveTo>
                  <a:pt x="0" y="0"/>
                </a:moveTo>
                <a:cubicBezTo>
                  <a:pt x="260650" y="-5058"/>
                  <a:pt x="437710" y="21634"/>
                  <a:pt x="568716" y="0"/>
                </a:cubicBezTo>
                <a:cubicBezTo>
                  <a:pt x="699722" y="-21634"/>
                  <a:pt x="943680" y="30214"/>
                  <a:pt x="1285792" y="0"/>
                </a:cubicBezTo>
                <a:cubicBezTo>
                  <a:pt x="1627904" y="-30214"/>
                  <a:pt x="1794399" y="17623"/>
                  <a:pt x="1953415" y="0"/>
                </a:cubicBezTo>
                <a:cubicBezTo>
                  <a:pt x="2112431" y="-17623"/>
                  <a:pt x="2329384" y="-10230"/>
                  <a:pt x="2472677" y="0"/>
                </a:cubicBezTo>
                <a:cubicBezTo>
                  <a:pt x="2615970" y="10230"/>
                  <a:pt x="2864899" y="5755"/>
                  <a:pt x="3090846" y="0"/>
                </a:cubicBezTo>
                <a:cubicBezTo>
                  <a:pt x="3316793" y="-5755"/>
                  <a:pt x="3402191" y="-25043"/>
                  <a:pt x="3659562" y="0"/>
                </a:cubicBezTo>
                <a:cubicBezTo>
                  <a:pt x="3916933" y="25043"/>
                  <a:pt x="3939871" y="21801"/>
                  <a:pt x="4178824" y="0"/>
                </a:cubicBezTo>
                <a:cubicBezTo>
                  <a:pt x="4417777" y="-21801"/>
                  <a:pt x="4630961" y="9875"/>
                  <a:pt x="4945354" y="0"/>
                </a:cubicBezTo>
                <a:cubicBezTo>
                  <a:pt x="4941385" y="178200"/>
                  <a:pt x="4958208" y="424106"/>
                  <a:pt x="4945354" y="553998"/>
                </a:cubicBezTo>
                <a:cubicBezTo>
                  <a:pt x="4777631" y="579158"/>
                  <a:pt x="4461885" y="534575"/>
                  <a:pt x="4228278" y="553998"/>
                </a:cubicBezTo>
                <a:cubicBezTo>
                  <a:pt x="3994671" y="573421"/>
                  <a:pt x="3783002" y="549971"/>
                  <a:pt x="3560655" y="553998"/>
                </a:cubicBezTo>
                <a:cubicBezTo>
                  <a:pt x="3338308" y="558025"/>
                  <a:pt x="3068545" y="569114"/>
                  <a:pt x="2942486" y="553998"/>
                </a:cubicBezTo>
                <a:cubicBezTo>
                  <a:pt x="2816427" y="538882"/>
                  <a:pt x="2482432" y="525803"/>
                  <a:pt x="2274863" y="553998"/>
                </a:cubicBezTo>
                <a:cubicBezTo>
                  <a:pt x="2067294" y="582193"/>
                  <a:pt x="1963384" y="573438"/>
                  <a:pt x="1805054" y="553998"/>
                </a:cubicBezTo>
                <a:cubicBezTo>
                  <a:pt x="1646724" y="534558"/>
                  <a:pt x="1409604" y="572657"/>
                  <a:pt x="1236339" y="553998"/>
                </a:cubicBezTo>
                <a:cubicBezTo>
                  <a:pt x="1063075" y="535339"/>
                  <a:pt x="570963" y="564545"/>
                  <a:pt x="0" y="553998"/>
                </a:cubicBezTo>
                <a:cubicBezTo>
                  <a:pt x="-16003" y="343938"/>
                  <a:pt x="5133" y="130556"/>
                  <a:pt x="0" y="0"/>
                </a:cubicBezTo>
                <a:close/>
              </a:path>
            </a:pathLst>
          </a:custGeom>
          <a:ln w="28575">
            <a:extLst>
              <a:ext uri="{C807C97D-BFC1-408E-A445-0C87EB9F89A2}">
                <ask:lineSketchStyleProps xmlns:ask="http://schemas.microsoft.com/office/drawing/2018/sketchyshapes" sd="87496675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3000">
                <a:solidFill>
                  <a:schemeClr val="accent6">
                    <a:lumMod val="75000"/>
                  </a:schemeClr>
                </a:solidFill>
                <a:effectLst>
                  <a:glow rad="254000">
                    <a:schemeClr val="bg1">
                      <a:alpha val="91000"/>
                    </a:schemeClr>
                  </a:glow>
                </a:effectLst>
                <a:latin typeface="UTM Loko" panose="02040603050506020204" pitchFamily="18" charset="0"/>
                <a:ea typeface="方正水柱简体" panose="03000509000000000000" pitchFamily="65" charset="-122"/>
              </a:rPr>
              <a:t>Giáo viên:...………</a:t>
            </a:r>
            <a:endParaRPr lang="zh-CN" altLang="en-US" sz="3000" dirty="0">
              <a:solidFill>
                <a:schemeClr val="accent6">
                  <a:lumMod val="75000"/>
                </a:schemeClr>
              </a:solidFill>
              <a:effectLst>
                <a:glow rad="254000">
                  <a:schemeClr val="bg1">
                    <a:alpha val="91000"/>
                  </a:schemeClr>
                </a:glow>
              </a:effectLst>
              <a:latin typeface="UTM Loko" panose="02040603050506020204" pitchFamily="18" charset="0"/>
              <a:ea typeface="方正水柱简体" panose="03000509000000000000" pitchFamily="65" charset="-122"/>
            </a:endParaRPr>
          </a:p>
        </p:txBody>
      </p:sp>
      <p:pic>
        <p:nvPicPr>
          <p:cNvPr id="35" name="PA_图片 34"/>
          <p:cNvPicPr>
            <a:picLocks noChangeAspect="1"/>
          </p:cNvPicPr>
          <p:nvPr>
            <p:custDataLst>
              <p:tags r:id="rId17"/>
            </p:custDataLst>
          </p:nvPr>
        </p:nvPicPr>
        <p:blipFill>
          <a:blip r:embed="rId41" cstate="print">
            <a:extLst>
              <a:ext uri="{28A0092B-C50C-407E-A947-70E740481C1C}">
                <a14:useLocalDpi xmlns:a14="http://schemas.microsoft.com/office/drawing/2010/main" val="0"/>
              </a:ext>
            </a:extLst>
          </a:blip>
          <a:stretch>
            <a:fillRect/>
          </a:stretch>
        </p:blipFill>
        <p:spPr>
          <a:xfrm rot="2776435" flipH="1">
            <a:off x="5523264" y="3415500"/>
            <a:ext cx="717325" cy="636625"/>
          </a:xfrm>
          <a:prstGeom prst="rect">
            <a:avLst/>
          </a:prstGeom>
        </p:spPr>
      </p:pic>
      <p:pic>
        <p:nvPicPr>
          <p:cNvPr id="36" name="PA_图片 35"/>
          <p:cNvPicPr>
            <a:picLocks noChangeAspect="1"/>
          </p:cNvPicPr>
          <p:nvPr>
            <p:custDataLst>
              <p:tags r:id="rId18"/>
            </p:custDataLst>
          </p:nvPr>
        </p:nvPicPr>
        <p:blipFill>
          <a:blip r:embed="rId42" cstate="print">
            <a:extLst>
              <a:ext uri="{BEBA8EAE-BF5A-486C-A8C5-ECC9F3942E4B}">
                <a14:imgProps xmlns:a14="http://schemas.microsoft.com/office/drawing/2010/main">
                  <a14:imgLayer r:embed="rId4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4"/>
          <a:stretch>
            <a:fillRect/>
          </a:stretch>
        </p:blipFill>
        <p:spPr>
          <a:xfrm>
            <a:off x="92075" y="-1476252"/>
            <a:ext cx="609600" cy="609600"/>
          </a:xfrm>
          <a:prstGeom prst="rect">
            <a:avLst/>
          </a:prstGeom>
        </p:spPr>
      </p:pic>
      <p:sp>
        <p:nvSpPr>
          <p:cNvPr id="40" name="Freeform 7"/>
          <p:cNvSpPr/>
          <p:nvPr/>
        </p:nvSpPr>
        <p:spPr bwMode="auto">
          <a:xfrm>
            <a:off x="2697651" y="256323"/>
            <a:ext cx="5399336" cy="682044"/>
          </a:xfrm>
          <a:custGeom>
            <a:avLst/>
            <a:gdLst>
              <a:gd name="T0" fmla="*/ 956 w 1017"/>
              <a:gd name="T1" fmla="*/ 121 h 121"/>
              <a:gd name="T2" fmla="*/ 60 w 1017"/>
              <a:gd name="T3" fmla="*/ 121 h 121"/>
              <a:gd name="T4" fmla="*/ 0 w 1017"/>
              <a:gd name="T5" fmla="*/ 60 h 121"/>
              <a:gd name="T6" fmla="*/ 18 w 1017"/>
              <a:gd name="T7" fmla="*/ 18 h 121"/>
              <a:gd name="T8" fmla="*/ 60 w 1017"/>
              <a:gd name="T9" fmla="*/ 0 h 121"/>
              <a:gd name="T10" fmla="*/ 956 w 1017"/>
              <a:gd name="T11" fmla="*/ 0 h 121"/>
              <a:gd name="T12" fmla="*/ 999 w 1017"/>
              <a:gd name="T13" fmla="*/ 18 h 121"/>
              <a:gd name="T14" fmla="*/ 1017 w 1017"/>
              <a:gd name="T15" fmla="*/ 60 h 121"/>
              <a:gd name="T16" fmla="*/ 956 w 1017"/>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7" h="121">
                <a:moveTo>
                  <a:pt x="956" y="121"/>
                </a:moveTo>
                <a:cubicBezTo>
                  <a:pt x="60" y="121"/>
                  <a:pt x="60" y="121"/>
                  <a:pt x="60" y="121"/>
                </a:cubicBezTo>
                <a:cubicBezTo>
                  <a:pt x="27" y="121"/>
                  <a:pt x="0" y="94"/>
                  <a:pt x="0" y="60"/>
                </a:cubicBezTo>
                <a:cubicBezTo>
                  <a:pt x="0" y="44"/>
                  <a:pt x="6" y="29"/>
                  <a:pt x="18" y="18"/>
                </a:cubicBezTo>
                <a:cubicBezTo>
                  <a:pt x="29" y="6"/>
                  <a:pt x="44" y="0"/>
                  <a:pt x="60" y="0"/>
                </a:cubicBezTo>
                <a:cubicBezTo>
                  <a:pt x="956" y="0"/>
                  <a:pt x="956" y="0"/>
                  <a:pt x="956" y="0"/>
                </a:cubicBezTo>
                <a:cubicBezTo>
                  <a:pt x="972" y="0"/>
                  <a:pt x="988" y="6"/>
                  <a:pt x="999" y="18"/>
                </a:cubicBezTo>
                <a:cubicBezTo>
                  <a:pt x="1010" y="29"/>
                  <a:pt x="1017" y="44"/>
                  <a:pt x="1017" y="60"/>
                </a:cubicBezTo>
                <a:cubicBezTo>
                  <a:pt x="1017" y="94"/>
                  <a:pt x="990" y="121"/>
                  <a:pt x="956" y="121"/>
                </a:cubicBezTo>
                <a:close/>
              </a:path>
            </a:pathLst>
          </a:custGeom>
          <a:solidFill>
            <a:schemeClr val="accent2">
              <a:lumMod val="40000"/>
              <a:lumOff val="60000"/>
            </a:schemeClr>
          </a:solidFill>
          <a:ln>
            <a:noFill/>
          </a:ln>
        </p:spPr>
        <p:txBody>
          <a:bodyPr vert="horz" wrap="square" lIns="91440" tIns="45720" rIns="91440" bIns="45720" numCol="1" anchor="t" anchorCtr="0" compatLnSpc="1"/>
          <a:lstStyle/>
          <a:p>
            <a:pPr algn="ctr"/>
            <a:r>
              <a:rPr lang="en-US" altLang="zh-CN" sz="2800" b="1">
                <a:solidFill>
                  <a:schemeClr val="accent6">
                    <a:lumMod val="75000"/>
                  </a:schemeClr>
                </a:solidFill>
                <a:latin typeface="Times New Roman" panose="02020603050405020304" pitchFamily="18" charset="0"/>
                <a:cs typeface="Times New Roman" panose="02020603050405020304" pitchFamily="18" charset="0"/>
              </a:rPr>
              <a:t>Trường ……………..</a:t>
            </a:r>
            <a:endParaRPr lang="zh-CN" alt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3" name="Freeform 5"/>
          <p:cNvSpPr>
            <a:spLocks noEditPoints="1"/>
          </p:cNvSpPr>
          <p:nvPr/>
        </p:nvSpPr>
        <p:spPr bwMode="auto">
          <a:xfrm>
            <a:off x="2562856" y="62139"/>
            <a:ext cx="5598309" cy="1056874"/>
          </a:xfrm>
          <a:custGeom>
            <a:avLst/>
            <a:gdLst>
              <a:gd name="T0" fmla="*/ 996 w 1097"/>
              <a:gd name="T1" fmla="*/ 0 h 201"/>
              <a:gd name="T2" fmla="*/ 100 w 1097"/>
              <a:gd name="T3" fmla="*/ 0 h 201"/>
              <a:gd name="T4" fmla="*/ 29 w 1097"/>
              <a:gd name="T5" fmla="*/ 29 h 201"/>
              <a:gd name="T6" fmla="*/ 0 w 1097"/>
              <a:gd name="T7" fmla="*/ 100 h 201"/>
              <a:gd name="T8" fmla="*/ 100 w 1097"/>
              <a:gd name="T9" fmla="*/ 201 h 201"/>
              <a:gd name="T10" fmla="*/ 996 w 1097"/>
              <a:gd name="T11" fmla="*/ 201 h 201"/>
              <a:gd name="T12" fmla="*/ 1097 w 1097"/>
              <a:gd name="T13" fmla="*/ 100 h 201"/>
              <a:gd name="T14" fmla="*/ 1067 w 1097"/>
              <a:gd name="T15" fmla="*/ 29 h 201"/>
              <a:gd name="T16" fmla="*/ 996 w 1097"/>
              <a:gd name="T17" fmla="*/ 0 h 201"/>
              <a:gd name="T18" fmla="*/ 1057 w 1097"/>
              <a:gd name="T19" fmla="*/ 100 h 201"/>
              <a:gd name="T20" fmla="*/ 996 w 1097"/>
              <a:gd name="T21" fmla="*/ 161 h 201"/>
              <a:gd name="T22" fmla="*/ 100 w 1097"/>
              <a:gd name="T23" fmla="*/ 161 h 201"/>
              <a:gd name="T24" fmla="*/ 40 w 1097"/>
              <a:gd name="T25" fmla="*/ 100 h 201"/>
              <a:gd name="T26" fmla="*/ 58 w 1097"/>
              <a:gd name="T27" fmla="*/ 58 h 201"/>
              <a:gd name="T28" fmla="*/ 100 w 1097"/>
              <a:gd name="T29" fmla="*/ 40 h 201"/>
              <a:gd name="T30" fmla="*/ 996 w 1097"/>
              <a:gd name="T31" fmla="*/ 40 h 201"/>
              <a:gd name="T32" fmla="*/ 1039 w 1097"/>
              <a:gd name="T33" fmla="*/ 58 h 201"/>
              <a:gd name="T34" fmla="*/ 1057 w 1097"/>
              <a:gd name="T35"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201">
                <a:moveTo>
                  <a:pt x="996" y="0"/>
                </a:moveTo>
                <a:cubicBezTo>
                  <a:pt x="100" y="0"/>
                  <a:pt x="100" y="0"/>
                  <a:pt x="100" y="0"/>
                </a:cubicBezTo>
                <a:cubicBezTo>
                  <a:pt x="74" y="0"/>
                  <a:pt x="48" y="11"/>
                  <a:pt x="29" y="29"/>
                </a:cubicBezTo>
                <a:cubicBezTo>
                  <a:pt x="11" y="48"/>
                  <a:pt x="0" y="74"/>
                  <a:pt x="0" y="100"/>
                </a:cubicBezTo>
                <a:cubicBezTo>
                  <a:pt x="0" y="156"/>
                  <a:pt x="45" y="201"/>
                  <a:pt x="100" y="201"/>
                </a:cubicBezTo>
                <a:cubicBezTo>
                  <a:pt x="996" y="201"/>
                  <a:pt x="996" y="201"/>
                  <a:pt x="996" y="201"/>
                </a:cubicBezTo>
                <a:cubicBezTo>
                  <a:pt x="1052" y="201"/>
                  <a:pt x="1097" y="156"/>
                  <a:pt x="1097" y="100"/>
                </a:cubicBezTo>
                <a:cubicBezTo>
                  <a:pt x="1097" y="74"/>
                  <a:pt x="1086" y="48"/>
                  <a:pt x="1067" y="29"/>
                </a:cubicBezTo>
                <a:cubicBezTo>
                  <a:pt x="1048" y="11"/>
                  <a:pt x="1023" y="0"/>
                  <a:pt x="996" y="0"/>
                </a:cubicBezTo>
                <a:close/>
                <a:moveTo>
                  <a:pt x="1057" y="100"/>
                </a:moveTo>
                <a:cubicBezTo>
                  <a:pt x="1057" y="134"/>
                  <a:pt x="1030" y="161"/>
                  <a:pt x="996" y="161"/>
                </a:cubicBezTo>
                <a:cubicBezTo>
                  <a:pt x="100" y="161"/>
                  <a:pt x="100" y="161"/>
                  <a:pt x="100" y="161"/>
                </a:cubicBezTo>
                <a:cubicBezTo>
                  <a:pt x="67" y="161"/>
                  <a:pt x="40" y="134"/>
                  <a:pt x="40" y="100"/>
                </a:cubicBezTo>
                <a:cubicBezTo>
                  <a:pt x="40" y="84"/>
                  <a:pt x="46" y="69"/>
                  <a:pt x="58" y="58"/>
                </a:cubicBezTo>
                <a:cubicBezTo>
                  <a:pt x="69" y="46"/>
                  <a:pt x="84" y="40"/>
                  <a:pt x="100" y="40"/>
                </a:cubicBezTo>
                <a:cubicBezTo>
                  <a:pt x="996" y="40"/>
                  <a:pt x="996" y="40"/>
                  <a:pt x="996" y="40"/>
                </a:cubicBezTo>
                <a:cubicBezTo>
                  <a:pt x="1012" y="40"/>
                  <a:pt x="1028" y="46"/>
                  <a:pt x="1039" y="58"/>
                </a:cubicBezTo>
                <a:cubicBezTo>
                  <a:pt x="1050" y="69"/>
                  <a:pt x="1057" y="84"/>
                  <a:pt x="1057" y="100"/>
                </a:cubicBezTo>
                <a:close/>
              </a:path>
            </a:pathLst>
          </a:custGeom>
          <a:solidFill>
            <a:srgbClr val="FFFFFF"/>
          </a:solidFill>
          <a:ln>
            <a:noFill/>
          </a:ln>
          <a:effectLst>
            <a:outerShdw blurRad="177800" dist="1143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4" name="PA_图片 5"/>
          <p:cNvPicPr>
            <a:picLocks noChangeAspect="1"/>
          </p:cNvPicPr>
          <p:nvPr>
            <p:custDataLst>
              <p:tags r:id="rId21"/>
            </p:custDataLst>
          </p:nvPr>
        </p:nvPicPr>
        <p:blipFill rotWithShape="1">
          <a:blip r:embed="rId45" cstate="print">
            <a:extLst>
              <a:ext uri="{28A0092B-C50C-407E-A947-70E740481C1C}">
                <a14:useLocalDpi xmlns:a14="http://schemas.microsoft.com/office/drawing/2010/main" val="0"/>
              </a:ext>
            </a:extLst>
          </a:blip>
          <a:srcRect r="17587"/>
          <a:stretch>
            <a:fillRect/>
          </a:stretch>
        </p:blipFill>
        <p:spPr>
          <a:xfrm>
            <a:off x="7168969" y="-417322"/>
            <a:ext cx="4925016" cy="7329475"/>
          </a:xfrm>
          <a:prstGeom prst="rect">
            <a:avLst/>
          </a:prstGeom>
        </p:spPr>
      </p:pic>
      <p:pic>
        <p:nvPicPr>
          <p:cNvPr id="45" name="图片 68"/>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flipH="1">
            <a:off x="211915" y="4140597"/>
            <a:ext cx="2512137" cy="2374059"/>
          </a:xfrm>
          <a:prstGeom prst="rect">
            <a:avLst/>
          </a:prstGeom>
        </p:spPr>
      </p:pic>
      <p:pic>
        <p:nvPicPr>
          <p:cNvPr id="46" name="PA_图片 6"/>
          <p:cNvPicPr>
            <a:picLocks noChangeAspect="1"/>
          </p:cNvPicPr>
          <p:nvPr>
            <p:custDataLst>
              <p:tags r:id="rId22"/>
            </p:custDataLst>
          </p:nvPr>
        </p:nvPicPr>
        <p:blipFill>
          <a:blip r:embed="rId40" cstate="print">
            <a:extLst>
              <a:ext uri="{28A0092B-C50C-407E-A947-70E740481C1C}">
                <a14:useLocalDpi xmlns:a14="http://schemas.microsoft.com/office/drawing/2010/main" val="0"/>
              </a:ext>
            </a:extLst>
          </a:blip>
          <a:stretch>
            <a:fillRect/>
          </a:stretch>
        </p:blipFill>
        <p:spPr>
          <a:xfrm>
            <a:off x="8431786" y="4676776"/>
            <a:ext cx="4011008" cy="261275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7"/>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1000"/>
                                        <p:tgtEl>
                                          <p:spTgt spid="8"/>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anim calcmode="lin" valueType="num">
                                      <p:cBhvr>
                                        <p:cTn id="21" dur="1500" fill="hold"/>
                                        <p:tgtEl>
                                          <p:spTgt spid="30"/>
                                        </p:tgtEl>
                                        <p:attrNameLst>
                                          <p:attrName>ppt_x</p:attrName>
                                        </p:attrNameLst>
                                      </p:cBhvr>
                                      <p:tavLst>
                                        <p:tav tm="0">
                                          <p:val>
                                            <p:strVal val="#ppt_x"/>
                                          </p:val>
                                        </p:tav>
                                        <p:tav tm="100000">
                                          <p:val>
                                            <p:strVal val="#ppt_x"/>
                                          </p:val>
                                        </p:tav>
                                      </p:tavLst>
                                    </p:anim>
                                    <p:anim calcmode="lin" valueType="num">
                                      <p:cBhvr>
                                        <p:cTn id="22" dur="1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500"/>
                                        <p:tgtEl>
                                          <p:spTgt spid="16"/>
                                        </p:tgtEl>
                                      </p:cBhvr>
                                    </p:animEffect>
                                    <p:anim calcmode="lin" valueType="num">
                                      <p:cBhvr>
                                        <p:cTn id="27" dur="1500" fill="hold"/>
                                        <p:tgtEl>
                                          <p:spTgt spid="16"/>
                                        </p:tgtEl>
                                        <p:attrNameLst>
                                          <p:attrName>ppt_x</p:attrName>
                                        </p:attrNameLst>
                                      </p:cBhvr>
                                      <p:tavLst>
                                        <p:tav tm="0">
                                          <p:val>
                                            <p:strVal val="#ppt_x"/>
                                          </p:val>
                                        </p:tav>
                                        <p:tav tm="100000">
                                          <p:val>
                                            <p:strVal val="#ppt_x"/>
                                          </p:val>
                                        </p:tav>
                                      </p:tavLst>
                                    </p:anim>
                                    <p:anim calcmode="lin" valueType="num">
                                      <p:cBhvr>
                                        <p:cTn id="28" dur="15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500"/>
                                        <p:tgtEl>
                                          <p:spTgt spid="28"/>
                                        </p:tgtEl>
                                      </p:cBhvr>
                                    </p:animEffect>
                                    <p:anim calcmode="lin" valueType="num">
                                      <p:cBhvr>
                                        <p:cTn id="33" dur="1500" fill="hold"/>
                                        <p:tgtEl>
                                          <p:spTgt spid="28"/>
                                        </p:tgtEl>
                                        <p:attrNameLst>
                                          <p:attrName>ppt_x</p:attrName>
                                        </p:attrNameLst>
                                      </p:cBhvr>
                                      <p:tavLst>
                                        <p:tav tm="0">
                                          <p:val>
                                            <p:strVal val="#ppt_x"/>
                                          </p:val>
                                        </p:tav>
                                        <p:tav tm="100000">
                                          <p:val>
                                            <p:strVal val="#ppt_x"/>
                                          </p:val>
                                        </p:tav>
                                      </p:tavLst>
                                    </p:anim>
                                    <p:anim calcmode="lin" valueType="num">
                                      <p:cBhvr>
                                        <p:cTn id="34" dur="1500" fill="hold"/>
                                        <p:tgtEl>
                                          <p:spTgt spid="28"/>
                                        </p:tgtEl>
                                        <p:attrNameLst>
                                          <p:attrName>ppt_y</p:attrName>
                                        </p:attrNameLst>
                                      </p:cBhvr>
                                      <p:tavLst>
                                        <p:tav tm="0">
                                          <p:val>
                                            <p:strVal val="#ppt_y+.1"/>
                                          </p:val>
                                        </p:tav>
                                        <p:tav tm="100000">
                                          <p:val>
                                            <p:strVal val="#ppt_y"/>
                                          </p:val>
                                        </p:tav>
                                      </p:tavLst>
                                    </p:anim>
                                  </p:childTnLst>
                                </p:cTn>
                              </p:par>
                            </p:childTnLst>
                          </p:cTn>
                        </p:par>
                        <p:par>
                          <p:cTn id="35" fill="hold">
                            <p:stCondLst>
                              <p:cond delay="6500"/>
                            </p:stCondLst>
                            <p:childTnLst>
                              <p:par>
                                <p:cTn id="36" presetID="42"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500"/>
                                        <p:tgtEl>
                                          <p:spTgt spid="5"/>
                                        </p:tgtEl>
                                      </p:cBhvr>
                                    </p:animEffect>
                                    <p:anim calcmode="lin" valueType="num">
                                      <p:cBhvr>
                                        <p:cTn id="39" dur="1500" fill="hold"/>
                                        <p:tgtEl>
                                          <p:spTgt spid="5"/>
                                        </p:tgtEl>
                                        <p:attrNameLst>
                                          <p:attrName>ppt_x</p:attrName>
                                        </p:attrNameLst>
                                      </p:cBhvr>
                                      <p:tavLst>
                                        <p:tav tm="0">
                                          <p:val>
                                            <p:strVal val="#ppt_x"/>
                                          </p:val>
                                        </p:tav>
                                        <p:tav tm="100000">
                                          <p:val>
                                            <p:strVal val="#ppt_x"/>
                                          </p:val>
                                        </p:tav>
                                      </p:tavLst>
                                    </p:anim>
                                    <p:anim calcmode="lin" valueType="num">
                                      <p:cBhvr>
                                        <p:cTn id="40" dur="1500" fill="hold"/>
                                        <p:tgtEl>
                                          <p:spTgt spid="5"/>
                                        </p:tgtEl>
                                        <p:attrNameLst>
                                          <p:attrName>ppt_y</p:attrName>
                                        </p:attrNameLst>
                                      </p:cBhvr>
                                      <p:tavLst>
                                        <p:tav tm="0">
                                          <p:val>
                                            <p:strVal val="#ppt_y+.1"/>
                                          </p:val>
                                        </p:tav>
                                        <p:tav tm="100000">
                                          <p:val>
                                            <p:strVal val="#ppt_y"/>
                                          </p:val>
                                        </p:tav>
                                      </p:tavLst>
                                    </p:anim>
                                  </p:childTnLst>
                                </p:cTn>
                              </p:par>
                            </p:childTnLst>
                          </p:cTn>
                        </p:par>
                        <p:par>
                          <p:cTn id="41" fill="hold">
                            <p:stCondLst>
                              <p:cond delay="8000"/>
                            </p:stCondLst>
                            <p:childTnLst>
                              <p:par>
                                <p:cTn id="42" presetID="42"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500"/>
                                        <p:tgtEl>
                                          <p:spTgt spid="31"/>
                                        </p:tgtEl>
                                      </p:cBhvr>
                                    </p:animEffect>
                                    <p:anim calcmode="lin" valueType="num">
                                      <p:cBhvr>
                                        <p:cTn id="45" dur="1500" fill="hold"/>
                                        <p:tgtEl>
                                          <p:spTgt spid="31"/>
                                        </p:tgtEl>
                                        <p:attrNameLst>
                                          <p:attrName>ppt_x</p:attrName>
                                        </p:attrNameLst>
                                      </p:cBhvr>
                                      <p:tavLst>
                                        <p:tav tm="0">
                                          <p:val>
                                            <p:strVal val="#ppt_x"/>
                                          </p:val>
                                        </p:tav>
                                        <p:tav tm="100000">
                                          <p:val>
                                            <p:strVal val="#ppt_x"/>
                                          </p:val>
                                        </p:tav>
                                      </p:tavLst>
                                    </p:anim>
                                    <p:anim calcmode="lin" valueType="num">
                                      <p:cBhvr>
                                        <p:cTn id="46" dur="1500" fill="hold"/>
                                        <p:tgtEl>
                                          <p:spTgt spid="31"/>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95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1000"/>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500"/>
                            </p:stCondLst>
                            <p:childTnLst>
                              <p:par>
                                <p:cTn id="65" presetID="22" presetClass="entr" presetSubtype="8"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left)">
                                      <p:cBhvr>
                                        <p:cTn id="67" dur="1500"/>
                                        <p:tgtEl>
                                          <p:spTgt spid="10"/>
                                        </p:tgtEl>
                                      </p:cBhvr>
                                    </p:animEffect>
                                  </p:childTnLst>
                                  <p:subTnLst>
                                    <p:audio>
                                      <p:cMediaNode>
                                        <p:cTn display="0" masterRel="sameClick">
                                          <p:stCondLst>
                                            <p:cond evt="begin" delay="0">
                                              <p:tn val="65"/>
                                            </p:cond>
                                          </p:stCondLst>
                                          <p:endCondLst>
                                            <p:cond evt="onStopAudio" delay="0">
                                              <p:tgtEl>
                                                <p:sldTgt/>
                                              </p:tgtEl>
                                            </p:cond>
                                          </p:endCondLst>
                                        </p:cTn>
                                        <p:tgtEl>
                                          <p:sndTgt r:embed="rId25" name="chimes.wav"/>
                                        </p:tgtEl>
                                      </p:cMediaNode>
                                    </p:audio>
                                  </p:subTnLst>
                                </p:cTn>
                              </p:par>
                            </p:childTnLst>
                          </p:cTn>
                        </p:par>
                        <p:par>
                          <p:cTn id="68" fill="hold">
                            <p:stCondLst>
                              <p:cond delay="14000"/>
                            </p:stCondLst>
                            <p:childTnLst>
                              <p:par>
                                <p:cTn id="69" presetID="22" presetClass="entr" presetSubtype="8"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1500"/>
                                        <p:tgtEl>
                                          <p:spTgt spid="15"/>
                                        </p:tgtEl>
                                      </p:cBhvr>
                                    </p:animEffect>
                                  </p:childTnLst>
                                  <p:subTnLst>
                                    <p:audio>
                                      <p:cMediaNode>
                                        <p:cTn display="0" masterRel="sameClick">
                                          <p:stCondLst>
                                            <p:cond evt="begin" delay="0">
                                              <p:tn val="69"/>
                                            </p:cond>
                                          </p:stCondLst>
                                          <p:endCondLst>
                                            <p:cond evt="onStopAudio" delay="0">
                                              <p:tgtEl>
                                                <p:sldTgt/>
                                              </p:tgtEl>
                                            </p:cond>
                                          </p:endCondLst>
                                        </p:cTn>
                                        <p:tgtEl>
                                          <p:sndTgt r:embed="rId25" name="chimes.wav"/>
                                        </p:tgtEl>
                                      </p:cMediaNode>
                                    </p:audio>
                                  </p:subTnLst>
                                </p:cTn>
                              </p:par>
                            </p:childTnLst>
                          </p:cTn>
                        </p:par>
                        <p:par>
                          <p:cTn id="72" fill="hold">
                            <p:stCondLst>
                              <p:cond delay="15500"/>
                            </p:stCondLst>
                            <p:childTnLst>
                              <p:par>
                                <p:cTn id="73" presetID="42" presetClass="entr" presetSubtype="0"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childTnLst>
                          </p:cTn>
                        </p:par>
                        <p:par>
                          <p:cTn id="78" fill="hold">
                            <p:stCondLst>
                              <p:cond delay="16500"/>
                            </p:stCondLst>
                            <p:childTnLst>
                              <p:par>
                                <p:cTn id="79" presetID="15" presetClass="entr" presetSubtype="0"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1000" fill="hold"/>
                                        <p:tgtEl>
                                          <p:spTgt spid="26"/>
                                        </p:tgtEl>
                                        <p:attrNameLst>
                                          <p:attrName>ppt_w</p:attrName>
                                        </p:attrNameLst>
                                      </p:cBhvr>
                                      <p:tavLst>
                                        <p:tav tm="0">
                                          <p:val>
                                            <p:fltVal val="0"/>
                                          </p:val>
                                        </p:tav>
                                        <p:tav tm="100000">
                                          <p:val>
                                            <p:strVal val="#ppt_w"/>
                                          </p:val>
                                        </p:tav>
                                      </p:tavLst>
                                    </p:anim>
                                    <p:anim calcmode="lin" valueType="num">
                                      <p:cBhvr>
                                        <p:cTn id="82" dur="1000" fill="hold"/>
                                        <p:tgtEl>
                                          <p:spTgt spid="26"/>
                                        </p:tgtEl>
                                        <p:attrNameLst>
                                          <p:attrName>ppt_h</p:attrName>
                                        </p:attrNameLst>
                                      </p:cBhvr>
                                      <p:tavLst>
                                        <p:tav tm="0">
                                          <p:val>
                                            <p:fltVal val="0"/>
                                          </p:val>
                                        </p:tav>
                                        <p:tav tm="100000">
                                          <p:val>
                                            <p:strVal val="#ppt_h"/>
                                          </p:val>
                                        </p:tav>
                                      </p:tavLst>
                                    </p:anim>
                                    <p:anim calcmode="lin" valueType="num">
                                      <p:cBhvr>
                                        <p:cTn id="83"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85" fill="hold">
                            <p:stCondLst>
                              <p:cond delay="17500"/>
                            </p:stCondLst>
                            <p:childTnLst>
                              <p:par>
                                <p:cTn id="86" presetID="10" presetClass="entr" presetSubtype="0"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childTnLst>
                          </p:cTn>
                        </p:par>
                        <p:par>
                          <p:cTn id="89" fill="hold">
                            <p:stCondLst>
                              <p:cond delay="18000"/>
                            </p:stCondLst>
                            <p:childTnLst>
                              <p:par>
                                <p:cTn id="90" presetID="32" presetClass="emph" presetSubtype="0" repeatCount="3000" fill="hold" nodeType="afterEffect">
                                  <p:stCondLst>
                                    <p:cond delay="0"/>
                                  </p:stCondLst>
                                  <p:childTnLst>
                                    <p:animRot by="120000">
                                      <p:cBhvr>
                                        <p:cTn id="91" dur="50" fill="hold">
                                          <p:stCondLst>
                                            <p:cond delay="0"/>
                                          </p:stCondLst>
                                        </p:cTn>
                                        <p:tgtEl>
                                          <p:spTgt spid="26"/>
                                        </p:tgtEl>
                                        <p:attrNameLst>
                                          <p:attrName>r</p:attrName>
                                        </p:attrNameLst>
                                      </p:cBhvr>
                                    </p:animRot>
                                    <p:animRot by="-240000">
                                      <p:cBhvr>
                                        <p:cTn id="92" dur="100" fill="hold">
                                          <p:stCondLst>
                                            <p:cond delay="100"/>
                                          </p:stCondLst>
                                        </p:cTn>
                                        <p:tgtEl>
                                          <p:spTgt spid="26"/>
                                        </p:tgtEl>
                                        <p:attrNameLst>
                                          <p:attrName>r</p:attrName>
                                        </p:attrNameLst>
                                      </p:cBhvr>
                                    </p:animRot>
                                    <p:animRot by="240000">
                                      <p:cBhvr>
                                        <p:cTn id="93" dur="100" fill="hold">
                                          <p:stCondLst>
                                            <p:cond delay="200"/>
                                          </p:stCondLst>
                                        </p:cTn>
                                        <p:tgtEl>
                                          <p:spTgt spid="26"/>
                                        </p:tgtEl>
                                        <p:attrNameLst>
                                          <p:attrName>r</p:attrName>
                                        </p:attrNameLst>
                                      </p:cBhvr>
                                    </p:animRot>
                                    <p:animRot by="-240000">
                                      <p:cBhvr>
                                        <p:cTn id="94" dur="100" fill="hold">
                                          <p:stCondLst>
                                            <p:cond delay="300"/>
                                          </p:stCondLst>
                                        </p:cTn>
                                        <p:tgtEl>
                                          <p:spTgt spid="26"/>
                                        </p:tgtEl>
                                        <p:attrNameLst>
                                          <p:attrName>r</p:attrName>
                                        </p:attrNameLst>
                                      </p:cBhvr>
                                    </p:animRot>
                                    <p:animRot by="120000">
                                      <p:cBhvr>
                                        <p:cTn id="95" dur="100" fill="hold">
                                          <p:stCondLst>
                                            <p:cond delay="400"/>
                                          </p:stCondLst>
                                        </p:cTn>
                                        <p:tgtEl>
                                          <p:spTgt spid="26"/>
                                        </p:tgtEl>
                                        <p:attrNameLst>
                                          <p:attrName>r</p:attrName>
                                        </p:attrNameLst>
                                      </p:cBhvr>
                                    </p:animRot>
                                  </p:childTnLst>
                                </p:cTn>
                              </p:par>
                            </p:childTnLst>
                          </p:cTn>
                        </p:par>
                        <p:par>
                          <p:cTn id="96" fill="hold">
                            <p:stCondLst>
                              <p:cond delay="19500"/>
                            </p:stCondLst>
                            <p:childTnLst>
                              <p:par>
                                <p:cTn id="97" presetID="42" presetClass="entr" presetSubtype="0" fill="hold"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1500"/>
                                        <p:tgtEl>
                                          <p:spTgt spid="44"/>
                                        </p:tgtEl>
                                      </p:cBhvr>
                                    </p:animEffect>
                                    <p:anim calcmode="lin" valueType="num">
                                      <p:cBhvr>
                                        <p:cTn id="100" dur="1500" fill="hold"/>
                                        <p:tgtEl>
                                          <p:spTgt spid="44"/>
                                        </p:tgtEl>
                                        <p:attrNameLst>
                                          <p:attrName>ppt_x</p:attrName>
                                        </p:attrNameLst>
                                      </p:cBhvr>
                                      <p:tavLst>
                                        <p:tav tm="0">
                                          <p:val>
                                            <p:strVal val="#ppt_x"/>
                                          </p:val>
                                        </p:tav>
                                        <p:tav tm="100000">
                                          <p:val>
                                            <p:strVal val="#ppt_x"/>
                                          </p:val>
                                        </p:tav>
                                      </p:tavLst>
                                    </p:anim>
                                    <p:anim calcmode="lin" valueType="num">
                                      <p:cBhvr>
                                        <p:cTn id="101" dur="1500" fill="hold"/>
                                        <p:tgtEl>
                                          <p:spTgt spid="44"/>
                                        </p:tgtEl>
                                        <p:attrNameLst>
                                          <p:attrName>ppt_y</p:attrName>
                                        </p:attrNameLst>
                                      </p:cBhvr>
                                      <p:tavLst>
                                        <p:tav tm="0">
                                          <p:val>
                                            <p:strVal val="#ppt_y+.1"/>
                                          </p:val>
                                        </p:tav>
                                        <p:tav tm="100000">
                                          <p:val>
                                            <p:strVal val="#ppt_y"/>
                                          </p:val>
                                        </p:tav>
                                      </p:tavLst>
                                    </p:anim>
                                  </p:childTnLst>
                                </p:cTn>
                              </p:par>
                              <p:par>
                                <p:cTn id="102" presetID="53" presetClass="entr" presetSubtype="16" fill="hold" nodeType="withEffect">
                                  <p:stCondLst>
                                    <p:cond delay="0"/>
                                  </p:stCondLst>
                                  <p:childTnLst>
                                    <p:set>
                                      <p:cBhvr>
                                        <p:cTn id="103" dur="1" fill="hold">
                                          <p:stCondLst>
                                            <p:cond delay="0"/>
                                          </p:stCondLst>
                                        </p:cTn>
                                        <p:tgtEl>
                                          <p:spTgt spid="46"/>
                                        </p:tgtEl>
                                        <p:attrNameLst>
                                          <p:attrName>style.visibility</p:attrName>
                                        </p:attrNameLst>
                                      </p:cBhvr>
                                      <p:to>
                                        <p:strVal val="visible"/>
                                      </p:to>
                                    </p:set>
                                    <p:anim calcmode="lin" valueType="num">
                                      <p:cBhvr>
                                        <p:cTn id="104" dur="1000" fill="hold"/>
                                        <p:tgtEl>
                                          <p:spTgt spid="46"/>
                                        </p:tgtEl>
                                        <p:attrNameLst>
                                          <p:attrName>ppt_w</p:attrName>
                                        </p:attrNameLst>
                                      </p:cBhvr>
                                      <p:tavLst>
                                        <p:tav tm="0">
                                          <p:val>
                                            <p:fltVal val="0"/>
                                          </p:val>
                                        </p:tav>
                                        <p:tav tm="100000">
                                          <p:val>
                                            <p:strVal val="#ppt_w"/>
                                          </p:val>
                                        </p:tav>
                                      </p:tavLst>
                                    </p:anim>
                                    <p:anim calcmode="lin" valueType="num">
                                      <p:cBhvr>
                                        <p:cTn id="105" dur="1000" fill="hold"/>
                                        <p:tgtEl>
                                          <p:spTgt spid="46"/>
                                        </p:tgtEl>
                                        <p:attrNameLst>
                                          <p:attrName>ppt_h</p:attrName>
                                        </p:attrNameLst>
                                      </p:cBhvr>
                                      <p:tavLst>
                                        <p:tav tm="0">
                                          <p:val>
                                            <p:fltVal val="0"/>
                                          </p:val>
                                        </p:tav>
                                        <p:tav tm="100000">
                                          <p:val>
                                            <p:strVal val="#ppt_h"/>
                                          </p:val>
                                        </p:tav>
                                      </p:tavLst>
                                    </p:anim>
                                    <p:animEffect transition="in" filter="fade">
                                      <p:cBhvr>
                                        <p:cTn id="106" dur="1000"/>
                                        <p:tgtEl>
                                          <p:spTgt spid="46"/>
                                        </p:tgtEl>
                                      </p:cBhvr>
                                    </p:animEffect>
                                  </p:childTnLst>
                                </p:cTn>
                              </p:par>
                            </p:childTnLst>
                          </p:cTn>
                        </p:par>
                        <p:par>
                          <p:cTn id="107" fill="hold">
                            <p:stCondLst>
                              <p:cond delay="21000"/>
                            </p:stCondLst>
                            <p:childTnLst>
                              <p:par>
                                <p:cTn id="108" presetID="31" presetClass="entr" presetSubtype="0" fill="hold" grpId="0" nodeType="after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p:cTn id="110" dur="1000" fill="hold"/>
                                        <p:tgtEl>
                                          <p:spTgt spid="43"/>
                                        </p:tgtEl>
                                        <p:attrNameLst>
                                          <p:attrName>ppt_w</p:attrName>
                                        </p:attrNameLst>
                                      </p:cBhvr>
                                      <p:tavLst>
                                        <p:tav tm="0">
                                          <p:val>
                                            <p:fltVal val="0"/>
                                          </p:val>
                                        </p:tav>
                                        <p:tav tm="100000">
                                          <p:val>
                                            <p:strVal val="#ppt_w"/>
                                          </p:val>
                                        </p:tav>
                                      </p:tavLst>
                                    </p:anim>
                                    <p:anim calcmode="lin" valueType="num">
                                      <p:cBhvr>
                                        <p:cTn id="111" dur="1000" fill="hold"/>
                                        <p:tgtEl>
                                          <p:spTgt spid="43"/>
                                        </p:tgtEl>
                                        <p:attrNameLst>
                                          <p:attrName>ppt_h</p:attrName>
                                        </p:attrNameLst>
                                      </p:cBhvr>
                                      <p:tavLst>
                                        <p:tav tm="0">
                                          <p:val>
                                            <p:fltVal val="0"/>
                                          </p:val>
                                        </p:tav>
                                        <p:tav tm="100000">
                                          <p:val>
                                            <p:strVal val="#ppt_h"/>
                                          </p:val>
                                        </p:tav>
                                      </p:tavLst>
                                    </p:anim>
                                    <p:anim calcmode="lin" valueType="num">
                                      <p:cBhvr>
                                        <p:cTn id="112" dur="1000" fill="hold"/>
                                        <p:tgtEl>
                                          <p:spTgt spid="43"/>
                                        </p:tgtEl>
                                        <p:attrNameLst>
                                          <p:attrName>style.rotation</p:attrName>
                                        </p:attrNameLst>
                                      </p:cBhvr>
                                      <p:tavLst>
                                        <p:tav tm="0">
                                          <p:val>
                                            <p:fltVal val="90"/>
                                          </p:val>
                                        </p:tav>
                                        <p:tav tm="100000">
                                          <p:val>
                                            <p:fltVal val="0"/>
                                          </p:val>
                                        </p:tav>
                                      </p:tavLst>
                                    </p:anim>
                                    <p:animEffect transition="in" filter="fade">
                                      <p:cBhvr>
                                        <p:cTn id="113" dur="1000"/>
                                        <p:tgtEl>
                                          <p:spTgt spid="43"/>
                                        </p:tgtEl>
                                      </p:cBhvr>
                                    </p:animEffect>
                                  </p:childTnLst>
                                </p:cTn>
                              </p:par>
                              <p:par>
                                <p:cTn id="114" presetID="31"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 calcmode="lin" valueType="num">
                                      <p:cBhvr>
                                        <p:cTn id="116" dur="1000" fill="hold"/>
                                        <p:tgtEl>
                                          <p:spTgt spid="40"/>
                                        </p:tgtEl>
                                        <p:attrNameLst>
                                          <p:attrName>ppt_w</p:attrName>
                                        </p:attrNameLst>
                                      </p:cBhvr>
                                      <p:tavLst>
                                        <p:tav tm="0">
                                          <p:val>
                                            <p:fltVal val="0"/>
                                          </p:val>
                                        </p:tav>
                                        <p:tav tm="100000">
                                          <p:val>
                                            <p:strVal val="#ppt_w"/>
                                          </p:val>
                                        </p:tav>
                                      </p:tavLst>
                                    </p:anim>
                                    <p:anim calcmode="lin" valueType="num">
                                      <p:cBhvr>
                                        <p:cTn id="117" dur="1000" fill="hold"/>
                                        <p:tgtEl>
                                          <p:spTgt spid="40"/>
                                        </p:tgtEl>
                                        <p:attrNameLst>
                                          <p:attrName>ppt_h</p:attrName>
                                        </p:attrNameLst>
                                      </p:cBhvr>
                                      <p:tavLst>
                                        <p:tav tm="0">
                                          <p:val>
                                            <p:fltVal val="0"/>
                                          </p:val>
                                        </p:tav>
                                        <p:tav tm="100000">
                                          <p:val>
                                            <p:strVal val="#ppt_h"/>
                                          </p:val>
                                        </p:tav>
                                      </p:tavLst>
                                    </p:anim>
                                    <p:anim calcmode="lin" valueType="num">
                                      <p:cBhvr>
                                        <p:cTn id="118" dur="1000" fill="hold"/>
                                        <p:tgtEl>
                                          <p:spTgt spid="40"/>
                                        </p:tgtEl>
                                        <p:attrNameLst>
                                          <p:attrName>style.rotation</p:attrName>
                                        </p:attrNameLst>
                                      </p:cBhvr>
                                      <p:tavLst>
                                        <p:tav tm="0">
                                          <p:val>
                                            <p:fltVal val="90"/>
                                          </p:val>
                                        </p:tav>
                                        <p:tav tm="100000">
                                          <p:val>
                                            <p:fltVal val="0"/>
                                          </p:val>
                                        </p:tav>
                                      </p:tavLst>
                                    </p:anim>
                                    <p:animEffect transition="in" filter="fade">
                                      <p:cBhvr>
                                        <p:cTn id="119" dur="1000"/>
                                        <p:tgtEl>
                                          <p:spTgt spid="40"/>
                                        </p:tgtEl>
                                      </p:cBhvr>
                                    </p:animEffect>
                                  </p:childTnLst>
                                </p:cTn>
                              </p:par>
                            </p:childTnLst>
                          </p:cTn>
                        </p:par>
                        <p:par>
                          <p:cTn id="120" fill="hold">
                            <p:stCondLst>
                              <p:cond delay="22000"/>
                            </p:stCondLst>
                            <p:childTnLst>
                              <p:par>
                                <p:cTn id="121" presetID="41" presetClass="entr" presetSubtype="0" fill="hold" grpId="0" nodeType="afterEffect">
                                  <p:stCondLst>
                                    <p:cond delay="0"/>
                                  </p:stCondLst>
                                  <p:iterate type="lt">
                                    <p:tmPct val="10000"/>
                                  </p:iterate>
                                  <p:childTnLst>
                                    <p:set>
                                      <p:cBhvr>
                                        <p:cTn id="122" dur="1" fill="hold">
                                          <p:stCondLst>
                                            <p:cond delay="0"/>
                                          </p:stCondLst>
                                        </p:cTn>
                                        <p:tgtEl>
                                          <p:spTgt spid="33"/>
                                        </p:tgtEl>
                                        <p:attrNameLst>
                                          <p:attrName>style.visibility</p:attrName>
                                        </p:attrNameLst>
                                      </p:cBhvr>
                                      <p:to>
                                        <p:strVal val="visible"/>
                                      </p:to>
                                    </p:set>
                                    <p:anim calcmode="lin" valueType="num">
                                      <p:cBhvr>
                                        <p:cTn id="123" dur="10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4" dur="1000" fill="hold"/>
                                        <p:tgtEl>
                                          <p:spTgt spid="33"/>
                                        </p:tgtEl>
                                        <p:attrNameLst>
                                          <p:attrName>ppt_y</p:attrName>
                                        </p:attrNameLst>
                                      </p:cBhvr>
                                      <p:tavLst>
                                        <p:tav tm="0">
                                          <p:val>
                                            <p:strVal val="#ppt_y"/>
                                          </p:val>
                                        </p:tav>
                                        <p:tav tm="100000">
                                          <p:val>
                                            <p:strVal val="#ppt_y"/>
                                          </p:val>
                                        </p:tav>
                                      </p:tavLst>
                                    </p:anim>
                                    <p:anim calcmode="lin" valueType="num">
                                      <p:cBhvr>
                                        <p:cTn id="125" dur="10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26" dur="10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1000" tmFilter="0,0; .5, 1; 1, 1"/>
                                        <p:tgtEl>
                                          <p:spTgt spid="33"/>
                                        </p:tgtEl>
                                      </p:cBhvr>
                                    </p:animEffect>
                                  </p:childTnLst>
                                </p:cTn>
                              </p:par>
                            </p:childTnLst>
                          </p:cTn>
                        </p:par>
                        <p:par>
                          <p:cTn id="128" fill="hold">
                            <p:stCondLst>
                              <p:cond delay="24000"/>
                            </p:stCondLst>
                            <p:childTnLst>
                              <p:par>
                                <p:cTn id="129" presetID="41" presetClass="entr" presetSubtype="0" fill="hold" grpId="0" nodeType="afterEffect">
                                  <p:stCondLst>
                                    <p:cond delay="0"/>
                                  </p:stCondLst>
                                  <p:iterate type="lt">
                                    <p:tmPct val="10000"/>
                                  </p:iterate>
                                  <p:childTnLst>
                                    <p:set>
                                      <p:cBhvr>
                                        <p:cTn id="130" dur="1" fill="hold">
                                          <p:stCondLst>
                                            <p:cond delay="0"/>
                                          </p:stCondLst>
                                        </p:cTn>
                                        <p:tgtEl>
                                          <p:spTgt spid="34"/>
                                        </p:tgtEl>
                                        <p:attrNameLst>
                                          <p:attrName>style.visibility</p:attrName>
                                        </p:attrNameLst>
                                      </p:cBhvr>
                                      <p:to>
                                        <p:strVal val="visible"/>
                                      </p:to>
                                    </p:set>
                                    <p:anim calcmode="lin" valueType="num">
                                      <p:cBhvr>
                                        <p:cTn id="131" dur="10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32" dur="1000" fill="hold"/>
                                        <p:tgtEl>
                                          <p:spTgt spid="34"/>
                                        </p:tgtEl>
                                        <p:attrNameLst>
                                          <p:attrName>ppt_y</p:attrName>
                                        </p:attrNameLst>
                                      </p:cBhvr>
                                      <p:tavLst>
                                        <p:tav tm="0">
                                          <p:val>
                                            <p:strVal val="#ppt_y"/>
                                          </p:val>
                                        </p:tav>
                                        <p:tav tm="100000">
                                          <p:val>
                                            <p:strVal val="#ppt_y"/>
                                          </p:val>
                                        </p:tav>
                                      </p:tavLst>
                                    </p:anim>
                                    <p:anim calcmode="lin" valueType="num">
                                      <p:cBhvr>
                                        <p:cTn id="133" dur="10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34" dur="10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35" dur="1000" tmFilter="0,0; .5, 1; 1, 1"/>
                                        <p:tgtEl>
                                          <p:spTgt spid="34"/>
                                        </p:tgtEl>
                                      </p:cBhvr>
                                    </p:animEffect>
                                  </p:childTnLst>
                                </p:cTn>
                              </p:par>
                            </p:childTnLst>
                          </p:cTn>
                        </p:par>
                        <p:par>
                          <p:cTn id="136" fill="hold">
                            <p:stCondLst>
                              <p:cond delay="26400"/>
                            </p:stCondLst>
                            <p:childTnLst>
                              <p:par>
                                <p:cTn id="137" presetID="53" presetClass="entr" presetSubtype="16" fill="hold" nodeType="afterEffect">
                                  <p:stCondLst>
                                    <p:cond delay="0"/>
                                  </p:stCondLst>
                                  <p:childTnLst>
                                    <p:set>
                                      <p:cBhvr>
                                        <p:cTn id="138" dur="1" fill="hold">
                                          <p:stCondLst>
                                            <p:cond delay="0"/>
                                          </p:stCondLst>
                                        </p:cTn>
                                        <p:tgtEl>
                                          <p:spTgt spid="45"/>
                                        </p:tgtEl>
                                        <p:attrNameLst>
                                          <p:attrName>style.visibility</p:attrName>
                                        </p:attrNameLst>
                                      </p:cBhvr>
                                      <p:to>
                                        <p:strVal val="visible"/>
                                      </p:to>
                                    </p:set>
                                    <p:anim calcmode="lin" valueType="num">
                                      <p:cBhvr>
                                        <p:cTn id="139" dur="2000" fill="hold"/>
                                        <p:tgtEl>
                                          <p:spTgt spid="45"/>
                                        </p:tgtEl>
                                        <p:attrNameLst>
                                          <p:attrName>ppt_w</p:attrName>
                                        </p:attrNameLst>
                                      </p:cBhvr>
                                      <p:tavLst>
                                        <p:tav tm="0">
                                          <p:val>
                                            <p:fltVal val="0"/>
                                          </p:val>
                                        </p:tav>
                                        <p:tav tm="100000">
                                          <p:val>
                                            <p:strVal val="#ppt_w"/>
                                          </p:val>
                                        </p:tav>
                                      </p:tavLst>
                                    </p:anim>
                                    <p:anim calcmode="lin" valueType="num">
                                      <p:cBhvr>
                                        <p:cTn id="140" dur="2000" fill="hold"/>
                                        <p:tgtEl>
                                          <p:spTgt spid="45"/>
                                        </p:tgtEl>
                                        <p:attrNameLst>
                                          <p:attrName>ppt_h</p:attrName>
                                        </p:attrNameLst>
                                      </p:cBhvr>
                                      <p:tavLst>
                                        <p:tav tm="0">
                                          <p:val>
                                            <p:fltVal val="0"/>
                                          </p:val>
                                        </p:tav>
                                        <p:tav tm="100000">
                                          <p:val>
                                            <p:strVal val="#ppt_h"/>
                                          </p:val>
                                        </p:tav>
                                      </p:tavLst>
                                    </p:anim>
                                    <p:animEffect transition="in" filter="fade">
                                      <p:cBhvr>
                                        <p:cTn id="141"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42" repeatCount="indefinite" fill="hold" display="0">
                  <p:stCondLst>
                    <p:cond delay="indefinite"/>
                  </p:stCondLst>
                  <p:endCondLst>
                    <p:cond evt="onStopAudio" delay="0">
                      <p:tgtEl>
                        <p:sldTgt/>
                      </p:tgtEl>
                    </p:cond>
                  </p:endCondLst>
                </p:cTn>
                <p:tgtEl>
                  <p:spTgt spid="37"/>
                </p:tgtEl>
              </p:cMediaNode>
            </p:audio>
          </p:childTnLst>
        </p:cTn>
      </p:par>
    </p:tnLst>
    <p:bldLst>
      <p:bldP spid="33" grpId="0"/>
      <p:bldP spid="34" grpId="0" animBg="1"/>
      <p:bldP spid="40" grpId="0" animBg="1"/>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721414" y="2396238"/>
            <a:ext cx="9144000" cy="4079355"/>
          </a:xfrm>
          <a:solidFill>
            <a:schemeClr val="bg1"/>
          </a:solidFill>
          <a:ln w="28575">
            <a:solidFill>
              <a:schemeClr val="accent5">
                <a:lumMod val="75000"/>
              </a:schemeClr>
            </a:solidFill>
            <a:prstDash val="lgDash"/>
          </a:ln>
        </p:spPr>
        <p:txBody>
          <a:bodyPr/>
          <a:lstStyle/>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Giàn </a:t>
            </a:r>
            <a:r>
              <a:rPr lang="en-US" sz="4800" b="1" dirty="0" err="1">
                <a:solidFill>
                  <a:srgbClr val="FF0066"/>
                </a:solidFill>
                <a:latin typeface="Times New Roman" panose="02020603050405020304" pitchFamily="18" charset="0"/>
                <a:cs typeface="Times New Roman" panose="02020603050405020304" pitchFamily="18" charset="0"/>
              </a:rPr>
              <a:t>giụa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mắt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được</a:t>
            </a:r>
            <a:endParaRPr lang="en-US" sz="4800" b="1" dirty="0">
              <a:latin typeface="Times New Roman" panose="02020603050405020304" pitchFamily="18" charset="0"/>
              <a:cs typeface="Times New Roman" panose="02020603050405020304" pitchFamily="18" charset="0"/>
            </a:endParaRPr>
          </a:p>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Thảm </a:t>
            </a:r>
            <a:r>
              <a:rPr lang="en-US" sz="4800" b="1" dirty="0" err="1">
                <a:solidFill>
                  <a:srgbClr val="FF0066"/>
                </a:solidFill>
                <a:latin typeface="Times New Roman" panose="02020603050405020304" pitchFamily="18" charset="0"/>
                <a:cs typeface="Times New Roman" panose="02020603050405020304" pitchFamily="18" charset="0"/>
              </a:rPr>
              <a:t>hại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sở</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thương</a:t>
            </a:r>
            <a:endParaRPr lang="en-US" sz="4800" b="1" dirty="0">
              <a:latin typeface="Times New Roman" panose="02020603050405020304" pitchFamily="18" charset="0"/>
              <a:cs typeface="Times New Roman" panose="02020603050405020304" pitchFamily="18" charset="0"/>
            </a:endParaRPr>
          </a:p>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Chằm </a:t>
            </a:r>
            <a:r>
              <a:rPr lang="en-US" sz="4800" b="1" dirty="0" err="1">
                <a:solidFill>
                  <a:srgbClr val="FF0066"/>
                </a:solidFill>
                <a:latin typeface="Times New Roman" panose="02020603050405020304" pitchFamily="18" charset="0"/>
                <a:cs typeface="Times New Roman" panose="02020603050405020304" pitchFamily="18" charset="0"/>
              </a:rPr>
              <a:t>chằm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lâu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chớp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mắt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dò</a:t>
            </a:r>
            <a:r>
              <a:rPr lang="en-US"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hỏi</a:t>
            </a:r>
            <a:endParaRPr lang="en-US" sz="48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96876E-0EB8-4E9E-AB2B-B4958357C8A8}"/>
              </a:ext>
            </a:extLst>
          </p:cNvPr>
          <p:cNvGrpSpPr/>
          <p:nvPr/>
        </p:nvGrpSpPr>
        <p:grpSpPr>
          <a:xfrm>
            <a:off x="-855073" y="-213309"/>
            <a:ext cx="5346253" cy="2609547"/>
            <a:chOff x="-1572056" y="-708077"/>
            <a:chExt cx="6949751" cy="3646059"/>
          </a:xfrm>
        </p:grpSpPr>
        <p:pic>
          <p:nvPicPr>
            <p:cNvPr id="5" name="图片 1">
              <a:extLst>
                <a:ext uri="{FF2B5EF4-FFF2-40B4-BE49-F238E27FC236}">
                  <a16:creationId xmlns:a16="http://schemas.microsoft.com/office/drawing/2014/main" id="{ED54588A-9F72-44F2-B827-7EC50D1BB0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6"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pic>
        <p:nvPicPr>
          <p:cNvPr id="8"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0476" y="531537"/>
            <a:ext cx="2388980" cy="2176073"/>
          </a:xfrm>
          <a:prstGeom prst="rect">
            <a:avLst/>
          </a:prstGeom>
        </p:spPr>
      </p:pic>
    </p:spTree>
    <p:extLst>
      <p:ext uri="{BB962C8B-B14F-4D97-AF65-F5344CB8AC3E}">
        <p14:creationId xmlns:p14="http://schemas.microsoft.com/office/powerpoint/2010/main" val="33526351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checkerboard(across)">
                                      <p:cBhvr>
                                        <p:cTn id="17" dur="500"/>
                                        <p:tgtEl>
                                          <p:spTgt spid="15363">
                                            <p:txEl>
                                              <p:pRg st="2" end="2"/>
                                            </p:txEl>
                                          </p:spTgt>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4"/>
                                        </p:tgtEl>
                                        <p:attrNameLst>
                                          <p:attrName>style.visibility</p:attrName>
                                        </p:attrNameLst>
                                      </p:cBhvr>
                                      <p:to>
                                        <p:strVal val="visible"/>
                                      </p:to>
                                    </p:set>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pic>
        <p:nvPicPr>
          <p:cNvPr id="18" name="Picture 2" descr="Nuôi 6 người con nhưng cuối đời vẫn neo đơn, cụ bà 92 tuổi lọm khọm bán  từng nải chuối"/>
          <p:cNvPicPr>
            <a:picLocks noChangeAspect="1" noChangeArrowheads="1"/>
          </p:cNvPicPr>
          <p:nvPr/>
        </p:nvPicPr>
        <p:blipFill rotWithShape="1">
          <a:blip r:embed="rId4">
            <a:extLst>
              <a:ext uri="{28A0092B-C50C-407E-A947-70E740481C1C}">
                <a14:useLocalDpi xmlns:a14="http://schemas.microsoft.com/office/drawing/2010/main" val="0"/>
              </a:ext>
            </a:extLst>
          </a:blip>
          <a:srcRect l="32740" t="22342" r="33095"/>
          <a:stretch/>
        </p:blipFill>
        <p:spPr bwMode="auto">
          <a:xfrm>
            <a:off x="1560094" y="813027"/>
            <a:ext cx="2426330" cy="3675051"/>
          </a:xfrm>
          <a:prstGeom prst="ellipse">
            <a:avLst/>
          </a:prstGeom>
          <a:noFill/>
          <a:extLst>
            <a:ext uri="{909E8E84-426E-40DD-AFC4-6F175D3DCCD1}">
              <a14:hiddenFill xmlns:a14="http://schemas.microsoft.com/office/drawing/2010/main">
                <a:solidFill>
                  <a:srgbClr val="FFFFFF"/>
                </a:solidFill>
              </a14:hiddenFill>
            </a:ext>
          </a:extLst>
        </p:spPr>
      </p:pic>
      <p:sp>
        <p:nvSpPr>
          <p:cNvPr id="20" name="Rectangle 3"/>
          <p:cNvSpPr txBox="1">
            <a:spLocks noChangeArrowheads="1"/>
          </p:cNvSpPr>
          <p:nvPr/>
        </p:nvSpPr>
        <p:spPr>
          <a:xfrm>
            <a:off x="1532936" y="4541230"/>
            <a:ext cx="2682225" cy="697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err="1">
                <a:solidFill>
                  <a:srgbClr val="FF0066"/>
                </a:solidFill>
                <a:latin typeface="Times New Roman" panose="02020603050405020304" pitchFamily="18" charset="0"/>
                <a:cs typeface="Times New Roman" panose="02020603050405020304" pitchFamily="18" charset="0"/>
              </a:rPr>
              <a:t>Lọm</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khọm</a:t>
            </a:r>
            <a:endParaRPr lang="en-US" sz="4000" b="1" dirty="0">
              <a:latin typeface="Times New Roman" panose="02020603050405020304" pitchFamily="18" charset="0"/>
              <a:cs typeface="Times New Roman" panose="02020603050405020304" pitchFamily="18" charset="0"/>
            </a:endParaRPr>
          </a:p>
        </p:txBody>
      </p:sp>
      <p:sp>
        <p:nvSpPr>
          <p:cNvPr id="21" name="Rectangle 3"/>
          <p:cNvSpPr txBox="1">
            <a:spLocks noChangeArrowheads="1"/>
          </p:cNvSpPr>
          <p:nvPr/>
        </p:nvSpPr>
        <p:spPr>
          <a:xfrm>
            <a:off x="518946" y="5162360"/>
            <a:ext cx="4508626" cy="894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latin typeface="Times New Roman" panose="02020603050405020304" pitchFamily="18" charset="0"/>
                <a:cs typeface="Times New Roman" panose="02020603050405020304" pitchFamily="18" charset="0"/>
              </a:rPr>
              <a:t>dáng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chậm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chạp</a:t>
            </a:r>
            <a:endParaRPr lang="en-US" b="1" dirty="0">
              <a:latin typeface="Times New Roman" panose="02020603050405020304" pitchFamily="18" charset="0"/>
              <a:cs typeface="Times New Roman" panose="02020603050405020304" pitchFamily="18" charset="0"/>
            </a:endParaRPr>
          </a:p>
        </p:txBody>
      </p:sp>
      <p:pic>
        <p:nvPicPr>
          <p:cNvPr id="4098" name="Picture 2" descr="Dấu hiệu bất thường ở mắt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421" y="1083922"/>
            <a:ext cx="4667972" cy="3001989"/>
          </a:xfrm>
          <a:prstGeom prst="ellipse">
            <a:avLst/>
          </a:prstGeom>
          <a:noFill/>
          <a:extLst>
            <a:ext uri="{909E8E84-426E-40DD-AFC4-6F175D3DCCD1}">
              <a14:hiddenFill xmlns:a14="http://schemas.microsoft.com/office/drawing/2010/main">
                <a:solidFill>
                  <a:srgbClr val="FFFFFF"/>
                </a:solidFill>
              </a14:hiddenFill>
            </a:ext>
          </a:extLst>
        </p:spPr>
      </p:pic>
      <p:sp>
        <p:nvSpPr>
          <p:cNvPr id="23" name="Rectangle 3"/>
          <p:cNvSpPr txBox="1">
            <a:spLocks noChangeArrowheads="1"/>
          </p:cNvSpPr>
          <p:nvPr/>
        </p:nvSpPr>
        <p:spPr>
          <a:xfrm>
            <a:off x="6041562" y="5121007"/>
            <a:ext cx="4409036" cy="436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latin typeface="Times New Roman" panose="02020603050405020304" pitchFamily="18" charset="0"/>
                <a:cs typeface="Times New Roman" panose="02020603050405020304" pitchFamily="18" charset="0"/>
              </a:rPr>
              <a:t>Đôi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mắt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máu</a:t>
            </a:r>
            <a:endParaRPr lang="en-US" b="1" dirty="0">
              <a:latin typeface="Times New Roman" panose="02020603050405020304" pitchFamily="18" charset="0"/>
              <a:cs typeface="Times New Roman" panose="02020603050405020304" pitchFamily="18" charset="0"/>
            </a:endParaRPr>
          </a:p>
        </p:txBody>
      </p:sp>
      <p:sp>
        <p:nvSpPr>
          <p:cNvPr id="24" name="Rectangle 3"/>
          <p:cNvSpPr txBox="1">
            <a:spLocks noChangeArrowheads="1"/>
          </p:cNvSpPr>
          <p:nvPr/>
        </p:nvSpPr>
        <p:spPr>
          <a:xfrm>
            <a:off x="7334185" y="4488078"/>
            <a:ext cx="2490712" cy="653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err="1">
                <a:solidFill>
                  <a:srgbClr val="FF0066"/>
                </a:solidFill>
                <a:latin typeface="Times New Roman" panose="02020603050405020304" pitchFamily="18" charset="0"/>
                <a:cs typeface="Times New Roman" panose="02020603050405020304" pitchFamily="18" charset="0"/>
              </a:rPr>
              <a:t>Đỏ</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đọc</a:t>
            </a:r>
            <a:endParaRPr lang="en-US" sz="4800" b="1"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7796876E-0EB8-4E9E-AB2B-B4958357C8A8}"/>
              </a:ext>
            </a:extLst>
          </p:cNvPr>
          <p:cNvGrpSpPr/>
          <p:nvPr/>
        </p:nvGrpSpPr>
        <p:grpSpPr>
          <a:xfrm>
            <a:off x="2655923" y="-1009294"/>
            <a:ext cx="5346253" cy="2609547"/>
            <a:chOff x="1427593" y="-739483"/>
            <a:chExt cx="6949751" cy="3646059"/>
          </a:xfrm>
        </p:grpSpPr>
        <p:pic>
          <p:nvPicPr>
            <p:cNvPr id="26" name="图片 1">
              <a:extLst>
                <a:ext uri="{FF2B5EF4-FFF2-40B4-BE49-F238E27FC236}">
                  <a16:creationId xmlns:a16="http://schemas.microsoft.com/office/drawing/2014/main" id="{ED54588A-9F72-44F2-B827-7EC50D1BB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593" y="-739483"/>
              <a:ext cx="6949751" cy="3646059"/>
            </a:xfrm>
            <a:prstGeom prst="rect">
              <a:avLst/>
            </a:prstGeom>
          </p:spPr>
        </p:pic>
        <p:sp>
          <p:nvSpPr>
            <p:cNvPr id="27" name="文本框 4">
              <a:extLst>
                <a:ext uri="{FF2B5EF4-FFF2-40B4-BE49-F238E27FC236}">
                  <a16:creationId xmlns:a16="http://schemas.microsoft.com/office/drawing/2014/main" id="{142B3599-2E7C-4CCA-926C-A046D4F1BFC4}"/>
                </a:ext>
              </a:extLst>
            </p:cNvPr>
            <p:cNvSpPr txBox="1"/>
            <p:nvPr/>
          </p:nvSpPr>
          <p:spPr>
            <a:xfrm rot="21172697">
              <a:off x="2654107" y="1349327"/>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heckerboard(across)">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heckerboard(across)">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heckerboard(across)">
                                      <p:cBhvr>
                                        <p:cTn id="31" dur="500"/>
                                        <p:tgtEl>
                                          <p:spTgt spid="24"/>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4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20" grpId="0" autoUpdateAnimBg="0"/>
      <p:bldP spid="21" grpId="0" autoUpdateAnimBg="0"/>
      <p:bldP spid="23" grpId="0" autoUpdateAnimBg="0"/>
      <p:bldP spid="2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47" y="234913"/>
            <a:ext cx="7168832" cy="3760996"/>
          </a:xfrm>
          <a:prstGeom prst="rect">
            <a:avLst/>
          </a:prstGeom>
        </p:spPr>
      </p:pic>
      <p:sp>
        <p:nvSpPr>
          <p:cNvPr id="3" name="Freeform 29"/>
          <p:cNvSpPr/>
          <p:nvPr/>
        </p:nvSpPr>
        <p:spPr bwMode="auto">
          <a:xfrm>
            <a:off x="1803180" y="3446550"/>
            <a:ext cx="3013664" cy="303713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91440" tIns="45720" rIns="91440" bIns="45720" numCol="1" anchor="t" anchorCtr="0" compatLnSpc="1"/>
          <a:lstStyle/>
          <a:p>
            <a:endParaRPr lang="zh-CN" altLang="en-US"/>
          </a:p>
        </p:txBody>
      </p:sp>
      <p:sp>
        <p:nvSpPr>
          <p:cNvPr id="4" name="Freeform 30"/>
          <p:cNvSpPr/>
          <p:nvPr/>
        </p:nvSpPr>
        <p:spPr bwMode="auto">
          <a:xfrm>
            <a:off x="4752963" y="475337"/>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91440" tIns="45720" rIns="91440" bIns="45720" numCol="1" anchor="t" anchorCtr="0" compatLnSpc="1"/>
          <a:lstStyle/>
          <a:p>
            <a:endParaRPr lang="zh-CN" altLang="en-US"/>
          </a:p>
        </p:txBody>
      </p:sp>
      <p:sp>
        <p:nvSpPr>
          <p:cNvPr id="5" name="Freeform 40"/>
          <p:cNvSpPr/>
          <p:nvPr/>
        </p:nvSpPr>
        <p:spPr bwMode="auto">
          <a:xfrm>
            <a:off x="1794353" y="482700"/>
            <a:ext cx="3013664" cy="303713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6" name="Freeform 43"/>
          <p:cNvSpPr/>
          <p:nvPr/>
        </p:nvSpPr>
        <p:spPr bwMode="auto">
          <a:xfrm>
            <a:off x="4752963" y="3454037"/>
            <a:ext cx="3013664" cy="303713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7" name="Freeform 50"/>
          <p:cNvSpPr/>
          <p:nvPr/>
        </p:nvSpPr>
        <p:spPr bwMode="auto">
          <a:xfrm>
            <a:off x="3814084" y="1270152"/>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椭圆 7"/>
          <p:cNvSpPr/>
          <p:nvPr/>
        </p:nvSpPr>
        <p:spPr>
          <a:xfrm>
            <a:off x="4049547" y="-20603"/>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986411" y="5378419"/>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12932" y="2810944"/>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768251" y="2703591"/>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占位符 1"/>
          <p:cNvSpPr txBox="1"/>
          <p:nvPr/>
        </p:nvSpPr>
        <p:spPr>
          <a:xfrm rot="21218651">
            <a:off x="3046434" y="1953801"/>
            <a:ext cx="4766874" cy="1744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800" dirty="0" err="1">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Tìm</a:t>
            </a:r>
            <a:r>
              <a:rPr lang="en-US" altLang="zh-CN" sz="4800" dirty="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hiểu</a:t>
            </a:r>
            <a:r>
              <a:rPr lang="en-US" altLang="zh-CN" sz="4800" dirty="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bài</a:t>
            </a:r>
            <a:endParaRPr lang="zh-CN" altLang="en-US" sz="4800" dirty="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endParaRPr>
          </a:p>
        </p:txBody>
      </p:sp>
      <p:pic>
        <p:nvPicPr>
          <p:cNvPr id="24"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25"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26"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988" y="-54703"/>
            <a:ext cx="1887430" cy="188743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8" name="图形 7">
            <a:extLst>
              <a:ext uri="{FF2B5EF4-FFF2-40B4-BE49-F238E27FC236}">
                <a16:creationId xmlns:a16="http://schemas.microsoft.com/office/drawing/2014/main" id="{8E586361-32E5-40F4-AC92-285A82E0F9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40134082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145">
                                          <p:stCondLst>
                                            <p:cond delay="0"/>
                                          </p:stCondLst>
                                        </p:cTn>
                                        <p:tgtEl>
                                          <p:spTgt spid="5"/>
                                        </p:tgtEl>
                                      </p:cBhvr>
                                    </p:animEffect>
                                    <p:anim calcmode="lin" valueType="num">
                                      <p:cBhvr>
                                        <p:cTn id="40"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45" dur="7">
                                          <p:stCondLst>
                                            <p:cond delay="162"/>
                                          </p:stCondLst>
                                        </p:cTn>
                                        <p:tgtEl>
                                          <p:spTgt spid="5"/>
                                        </p:tgtEl>
                                      </p:cBhvr>
                                      <p:to x="100000" y="60000"/>
                                    </p:animScale>
                                    <p:animScale>
                                      <p:cBhvr>
                                        <p:cTn id="46" dur="41" decel="50000">
                                          <p:stCondLst>
                                            <p:cond delay="169"/>
                                          </p:stCondLst>
                                        </p:cTn>
                                        <p:tgtEl>
                                          <p:spTgt spid="5"/>
                                        </p:tgtEl>
                                      </p:cBhvr>
                                      <p:to x="100000" y="100000"/>
                                    </p:animScale>
                                    <p:animScale>
                                      <p:cBhvr>
                                        <p:cTn id="47" dur="7">
                                          <p:stCondLst>
                                            <p:cond delay="328"/>
                                          </p:stCondLst>
                                        </p:cTn>
                                        <p:tgtEl>
                                          <p:spTgt spid="5"/>
                                        </p:tgtEl>
                                      </p:cBhvr>
                                      <p:to x="100000" y="80000"/>
                                    </p:animScale>
                                    <p:animScale>
                                      <p:cBhvr>
                                        <p:cTn id="48" dur="41" decel="50000">
                                          <p:stCondLst>
                                            <p:cond delay="335"/>
                                          </p:stCondLst>
                                        </p:cTn>
                                        <p:tgtEl>
                                          <p:spTgt spid="5"/>
                                        </p:tgtEl>
                                      </p:cBhvr>
                                      <p:to x="100000" y="100000"/>
                                    </p:animScale>
                                    <p:animScale>
                                      <p:cBhvr>
                                        <p:cTn id="49" dur="7">
                                          <p:stCondLst>
                                            <p:cond delay="410"/>
                                          </p:stCondLst>
                                        </p:cTn>
                                        <p:tgtEl>
                                          <p:spTgt spid="5"/>
                                        </p:tgtEl>
                                      </p:cBhvr>
                                      <p:to x="100000" y="90000"/>
                                    </p:animScale>
                                    <p:animScale>
                                      <p:cBhvr>
                                        <p:cTn id="50" dur="41" decel="50000">
                                          <p:stCondLst>
                                            <p:cond delay="417"/>
                                          </p:stCondLst>
                                        </p:cTn>
                                        <p:tgtEl>
                                          <p:spTgt spid="5"/>
                                        </p:tgtEl>
                                      </p:cBhvr>
                                      <p:to x="100000" y="100000"/>
                                    </p:animScale>
                                    <p:animScale>
                                      <p:cBhvr>
                                        <p:cTn id="51" dur="7">
                                          <p:stCondLst>
                                            <p:cond delay="452"/>
                                          </p:stCondLst>
                                        </p:cTn>
                                        <p:tgtEl>
                                          <p:spTgt spid="5"/>
                                        </p:tgtEl>
                                      </p:cBhvr>
                                      <p:to x="100000" y="95000"/>
                                    </p:animScale>
                                    <p:animScale>
                                      <p:cBhvr>
                                        <p:cTn id="52" dur="41" decel="50000">
                                          <p:stCondLst>
                                            <p:cond delay="459"/>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145">
                                          <p:stCondLst>
                                            <p:cond delay="0"/>
                                          </p:stCondLst>
                                        </p:cTn>
                                        <p:tgtEl>
                                          <p:spTgt spid="6"/>
                                        </p:tgtEl>
                                      </p:cBhvr>
                                    </p:animEffect>
                                    <p:anim calcmode="lin" valueType="num">
                                      <p:cBhvr>
                                        <p:cTn id="5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61" dur="7">
                                          <p:stCondLst>
                                            <p:cond delay="162"/>
                                          </p:stCondLst>
                                        </p:cTn>
                                        <p:tgtEl>
                                          <p:spTgt spid="6"/>
                                        </p:tgtEl>
                                      </p:cBhvr>
                                      <p:to x="100000" y="60000"/>
                                    </p:animScale>
                                    <p:animScale>
                                      <p:cBhvr>
                                        <p:cTn id="62" dur="41" decel="50000">
                                          <p:stCondLst>
                                            <p:cond delay="169"/>
                                          </p:stCondLst>
                                        </p:cTn>
                                        <p:tgtEl>
                                          <p:spTgt spid="6"/>
                                        </p:tgtEl>
                                      </p:cBhvr>
                                      <p:to x="100000" y="100000"/>
                                    </p:animScale>
                                    <p:animScale>
                                      <p:cBhvr>
                                        <p:cTn id="63" dur="7">
                                          <p:stCondLst>
                                            <p:cond delay="328"/>
                                          </p:stCondLst>
                                        </p:cTn>
                                        <p:tgtEl>
                                          <p:spTgt spid="6"/>
                                        </p:tgtEl>
                                      </p:cBhvr>
                                      <p:to x="100000" y="80000"/>
                                    </p:animScale>
                                    <p:animScale>
                                      <p:cBhvr>
                                        <p:cTn id="64" dur="41" decel="50000">
                                          <p:stCondLst>
                                            <p:cond delay="335"/>
                                          </p:stCondLst>
                                        </p:cTn>
                                        <p:tgtEl>
                                          <p:spTgt spid="6"/>
                                        </p:tgtEl>
                                      </p:cBhvr>
                                      <p:to x="100000" y="100000"/>
                                    </p:animScale>
                                    <p:animScale>
                                      <p:cBhvr>
                                        <p:cTn id="65" dur="7">
                                          <p:stCondLst>
                                            <p:cond delay="410"/>
                                          </p:stCondLst>
                                        </p:cTn>
                                        <p:tgtEl>
                                          <p:spTgt spid="6"/>
                                        </p:tgtEl>
                                      </p:cBhvr>
                                      <p:to x="100000" y="90000"/>
                                    </p:animScale>
                                    <p:animScale>
                                      <p:cBhvr>
                                        <p:cTn id="66" dur="41" decel="50000">
                                          <p:stCondLst>
                                            <p:cond delay="417"/>
                                          </p:stCondLst>
                                        </p:cTn>
                                        <p:tgtEl>
                                          <p:spTgt spid="6"/>
                                        </p:tgtEl>
                                      </p:cBhvr>
                                      <p:to x="100000" y="100000"/>
                                    </p:animScale>
                                    <p:animScale>
                                      <p:cBhvr>
                                        <p:cTn id="67" dur="7">
                                          <p:stCondLst>
                                            <p:cond delay="452"/>
                                          </p:stCondLst>
                                        </p:cTn>
                                        <p:tgtEl>
                                          <p:spTgt spid="6"/>
                                        </p:tgtEl>
                                      </p:cBhvr>
                                      <p:to x="100000" y="95000"/>
                                    </p:animScale>
                                    <p:animScale>
                                      <p:cBhvr>
                                        <p:cTn id="68" dur="41" decel="50000">
                                          <p:stCondLst>
                                            <p:cond delay="459"/>
                                          </p:stCondLst>
                                        </p:cTn>
                                        <p:tgtEl>
                                          <p:spTgt spid="6"/>
                                        </p:tgtEl>
                                      </p:cBhvr>
                                      <p:to x="100000" y="100000"/>
                                    </p:animScale>
                                  </p:childTnLst>
                                </p:cTn>
                              </p:par>
                              <p:par>
                                <p:cTn id="69" presetID="26" presetClass="entr" presetSubtype="0" fill="hold" grpId="0" nodeType="withEffect" nodePh="1">
                                  <p:stCondLst>
                                    <p:cond delay="0"/>
                                  </p:stCondLst>
                                  <p:endCondLst>
                                    <p:cond evt="begin" delay="0">
                                      <p:tn val="69"/>
                                    </p:cond>
                                  </p:end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145">
                                          <p:stCondLst>
                                            <p:cond delay="0"/>
                                          </p:stCondLst>
                                        </p:cTn>
                                        <p:tgtEl>
                                          <p:spTgt spid="7"/>
                                        </p:tgtEl>
                                      </p:cBhvr>
                                    </p:animEffect>
                                    <p:anim calcmode="lin" valueType="num">
                                      <p:cBhvr>
                                        <p:cTn id="7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77" dur="7">
                                          <p:stCondLst>
                                            <p:cond delay="162"/>
                                          </p:stCondLst>
                                        </p:cTn>
                                        <p:tgtEl>
                                          <p:spTgt spid="7"/>
                                        </p:tgtEl>
                                      </p:cBhvr>
                                      <p:to x="100000" y="60000"/>
                                    </p:animScale>
                                    <p:animScale>
                                      <p:cBhvr>
                                        <p:cTn id="78" dur="41" decel="50000">
                                          <p:stCondLst>
                                            <p:cond delay="169"/>
                                          </p:stCondLst>
                                        </p:cTn>
                                        <p:tgtEl>
                                          <p:spTgt spid="7"/>
                                        </p:tgtEl>
                                      </p:cBhvr>
                                      <p:to x="100000" y="100000"/>
                                    </p:animScale>
                                    <p:animScale>
                                      <p:cBhvr>
                                        <p:cTn id="79" dur="7">
                                          <p:stCondLst>
                                            <p:cond delay="328"/>
                                          </p:stCondLst>
                                        </p:cTn>
                                        <p:tgtEl>
                                          <p:spTgt spid="7"/>
                                        </p:tgtEl>
                                      </p:cBhvr>
                                      <p:to x="100000" y="80000"/>
                                    </p:animScale>
                                    <p:animScale>
                                      <p:cBhvr>
                                        <p:cTn id="80" dur="41" decel="50000">
                                          <p:stCondLst>
                                            <p:cond delay="335"/>
                                          </p:stCondLst>
                                        </p:cTn>
                                        <p:tgtEl>
                                          <p:spTgt spid="7"/>
                                        </p:tgtEl>
                                      </p:cBhvr>
                                      <p:to x="100000" y="100000"/>
                                    </p:animScale>
                                    <p:animScale>
                                      <p:cBhvr>
                                        <p:cTn id="81" dur="7">
                                          <p:stCondLst>
                                            <p:cond delay="410"/>
                                          </p:stCondLst>
                                        </p:cTn>
                                        <p:tgtEl>
                                          <p:spTgt spid="7"/>
                                        </p:tgtEl>
                                      </p:cBhvr>
                                      <p:to x="100000" y="90000"/>
                                    </p:animScale>
                                    <p:animScale>
                                      <p:cBhvr>
                                        <p:cTn id="82" dur="41" decel="50000">
                                          <p:stCondLst>
                                            <p:cond delay="417"/>
                                          </p:stCondLst>
                                        </p:cTn>
                                        <p:tgtEl>
                                          <p:spTgt spid="7"/>
                                        </p:tgtEl>
                                      </p:cBhvr>
                                      <p:to x="100000" y="100000"/>
                                    </p:animScale>
                                    <p:animScale>
                                      <p:cBhvr>
                                        <p:cTn id="83" dur="7">
                                          <p:stCondLst>
                                            <p:cond delay="452"/>
                                          </p:stCondLst>
                                        </p:cTn>
                                        <p:tgtEl>
                                          <p:spTgt spid="7"/>
                                        </p:tgtEl>
                                      </p:cBhvr>
                                      <p:to x="100000" y="95000"/>
                                    </p:animScale>
                                    <p:animScale>
                                      <p:cBhvr>
                                        <p:cTn id="84" dur="41" decel="50000">
                                          <p:stCondLst>
                                            <p:cond delay="459"/>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145">
                                          <p:stCondLst>
                                            <p:cond delay="0"/>
                                          </p:stCondLst>
                                        </p:cTn>
                                        <p:tgtEl>
                                          <p:spTgt spid="8"/>
                                        </p:tgtEl>
                                      </p:cBhvr>
                                    </p:animEffect>
                                    <p:anim calcmode="lin" valueType="num">
                                      <p:cBhvr>
                                        <p:cTn id="8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93" dur="7">
                                          <p:stCondLst>
                                            <p:cond delay="162"/>
                                          </p:stCondLst>
                                        </p:cTn>
                                        <p:tgtEl>
                                          <p:spTgt spid="8"/>
                                        </p:tgtEl>
                                      </p:cBhvr>
                                      <p:to x="100000" y="60000"/>
                                    </p:animScale>
                                    <p:animScale>
                                      <p:cBhvr>
                                        <p:cTn id="94" dur="41" decel="50000">
                                          <p:stCondLst>
                                            <p:cond delay="169"/>
                                          </p:stCondLst>
                                        </p:cTn>
                                        <p:tgtEl>
                                          <p:spTgt spid="8"/>
                                        </p:tgtEl>
                                      </p:cBhvr>
                                      <p:to x="100000" y="100000"/>
                                    </p:animScale>
                                    <p:animScale>
                                      <p:cBhvr>
                                        <p:cTn id="95" dur="7">
                                          <p:stCondLst>
                                            <p:cond delay="328"/>
                                          </p:stCondLst>
                                        </p:cTn>
                                        <p:tgtEl>
                                          <p:spTgt spid="8"/>
                                        </p:tgtEl>
                                      </p:cBhvr>
                                      <p:to x="100000" y="80000"/>
                                    </p:animScale>
                                    <p:animScale>
                                      <p:cBhvr>
                                        <p:cTn id="96" dur="41" decel="50000">
                                          <p:stCondLst>
                                            <p:cond delay="335"/>
                                          </p:stCondLst>
                                        </p:cTn>
                                        <p:tgtEl>
                                          <p:spTgt spid="8"/>
                                        </p:tgtEl>
                                      </p:cBhvr>
                                      <p:to x="100000" y="100000"/>
                                    </p:animScale>
                                    <p:animScale>
                                      <p:cBhvr>
                                        <p:cTn id="97" dur="7">
                                          <p:stCondLst>
                                            <p:cond delay="410"/>
                                          </p:stCondLst>
                                        </p:cTn>
                                        <p:tgtEl>
                                          <p:spTgt spid="8"/>
                                        </p:tgtEl>
                                      </p:cBhvr>
                                      <p:to x="100000" y="90000"/>
                                    </p:animScale>
                                    <p:animScale>
                                      <p:cBhvr>
                                        <p:cTn id="98" dur="41" decel="50000">
                                          <p:stCondLst>
                                            <p:cond delay="417"/>
                                          </p:stCondLst>
                                        </p:cTn>
                                        <p:tgtEl>
                                          <p:spTgt spid="8"/>
                                        </p:tgtEl>
                                      </p:cBhvr>
                                      <p:to x="100000" y="100000"/>
                                    </p:animScale>
                                    <p:animScale>
                                      <p:cBhvr>
                                        <p:cTn id="99" dur="7">
                                          <p:stCondLst>
                                            <p:cond delay="452"/>
                                          </p:stCondLst>
                                        </p:cTn>
                                        <p:tgtEl>
                                          <p:spTgt spid="8"/>
                                        </p:tgtEl>
                                      </p:cBhvr>
                                      <p:to x="100000" y="95000"/>
                                    </p:animScale>
                                    <p:animScale>
                                      <p:cBhvr>
                                        <p:cTn id="100" dur="41" decel="50000">
                                          <p:stCondLst>
                                            <p:cond delay="459"/>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145">
                                          <p:stCondLst>
                                            <p:cond delay="0"/>
                                          </p:stCondLst>
                                        </p:cTn>
                                        <p:tgtEl>
                                          <p:spTgt spid="9"/>
                                        </p:tgtEl>
                                      </p:cBhvr>
                                    </p:animEffect>
                                    <p:anim calcmode="lin" valueType="num">
                                      <p:cBhvr>
                                        <p:cTn id="104"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09" dur="7">
                                          <p:stCondLst>
                                            <p:cond delay="162"/>
                                          </p:stCondLst>
                                        </p:cTn>
                                        <p:tgtEl>
                                          <p:spTgt spid="9"/>
                                        </p:tgtEl>
                                      </p:cBhvr>
                                      <p:to x="100000" y="60000"/>
                                    </p:animScale>
                                    <p:animScale>
                                      <p:cBhvr>
                                        <p:cTn id="110" dur="41" decel="50000">
                                          <p:stCondLst>
                                            <p:cond delay="169"/>
                                          </p:stCondLst>
                                        </p:cTn>
                                        <p:tgtEl>
                                          <p:spTgt spid="9"/>
                                        </p:tgtEl>
                                      </p:cBhvr>
                                      <p:to x="100000" y="100000"/>
                                    </p:animScale>
                                    <p:animScale>
                                      <p:cBhvr>
                                        <p:cTn id="111" dur="7">
                                          <p:stCondLst>
                                            <p:cond delay="328"/>
                                          </p:stCondLst>
                                        </p:cTn>
                                        <p:tgtEl>
                                          <p:spTgt spid="9"/>
                                        </p:tgtEl>
                                      </p:cBhvr>
                                      <p:to x="100000" y="80000"/>
                                    </p:animScale>
                                    <p:animScale>
                                      <p:cBhvr>
                                        <p:cTn id="112" dur="41" decel="50000">
                                          <p:stCondLst>
                                            <p:cond delay="335"/>
                                          </p:stCondLst>
                                        </p:cTn>
                                        <p:tgtEl>
                                          <p:spTgt spid="9"/>
                                        </p:tgtEl>
                                      </p:cBhvr>
                                      <p:to x="100000" y="100000"/>
                                    </p:animScale>
                                    <p:animScale>
                                      <p:cBhvr>
                                        <p:cTn id="113" dur="7">
                                          <p:stCondLst>
                                            <p:cond delay="410"/>
                                          </p:stCondLst>
                                        </p:cTn>
                                        <p:tgtEl>
                                          <p:spTgt spid="9"/>
                                        </p:tgtEl>
                                      </p:cBhvr>
                                      <p:to x="100000" y="90000"/>
                                    </p:animScale>
                                    <p:animScale>
                                      <p:cBhvr>
                                        <p:cTn id="114" dur="41" decel="50000">
                                          <p:stCondLst>
                                            <p:cond delay="417"/>
                                          </p:stCondLst>
                                        </p:cTn>
                                        <p:tgtEl>
                                          <p:spTgt spid="9"/>
                                        </p:tgtEl>
                                      </p:cBhvr>
                                      <p:to x="100000" y="100000"/>
                                    </p:animScale>
                                    <p:animScale>
                                      <p:cBhvr>
                                        <p:cTn id="115" dur="7">
                                          <p:stCondLst>
                                            <p:cond delay="452"/>
                                          </p:stCondLst>
                                        </p:cTn>
                                        <p:tgtEl>
                                          <p:spTgt spid="9"/>
                                        </p:tgtEl>
                                      </p:cBhvr>
                                      <p:to x="100000" y="95000"/>
                                    </p:animScale>
                                    <p:animScale>
                                      <p:cBhvr>
                                        <p:cTn id="116" dur="41" decel="50000">
                                          <p:stCondLst>
                                            <p:cond delay="459"/>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145">
                                          <p:stCondLst>
                                            <p:cond delay="0"/>
                                          </p:stCondLst>
                                        </p:cTn>
                                        <p:tgtEl>
                                          <p:spTgt spid="10"/>
                                        </p:tgtEl>
                                      </p:cBhvr>
                                    </p:animEffect>
                                    <p:anim calcmode="lin" valueType="num">
                                      <p:cBhvr>
                                        <p:cTn id="12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2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25" dur="7">
                                          <p:stCondLst>
                                            <p:cond delay="162"/>
                                          </p:stCondLst>
                                        </p:cTn>
                                        <p:tgtEl>
                                          <p:spTgt spid="10"/>
                                        </p:tgtEl>
                                      </p:cBhvr>
                                      <p:to x="100000" y="60000"/>
                                    </p:animScale>
                                    <p:animScale>
                                      <p:cBhvr>
                                        <p:cTn id="126" dur="41" decel="50000">
                                          <p:stCondLst>
                                            <p:cond delay="169"/>
                                          </p:stCondLst>
                                        </p:cTn>
                                        <p:tgtEl>
                                          <p:spTgt spid="10"/>
                                        </p:tgtEl>
                                      </p:cBhvr>
                                      <p:to x="100000" y="100000"/>
                                    </p:animScale>
                                    <p:animScale>
                                      <p:cBhvr>
                                        <p:cTn id="127" dur="7">
                                          <p:stCondLst>
                                            <p:cond delay="328"/>
                                          </p:stCondLst>
                                        </p:cTn>
                                        <p:tgtEl>
                                          <p:spTgt spid="10"/>
                                        </p:tgtEl>
                                      </p:cBhvr>
                                      <p:to x="100000" y="80000"/>
                                    </p:animScale>
                                    <p:animScale>
                                      <p:cBhvr>
                                        <p:cTn id="128" dur="41" decel="50000">
                                          <p:stCondLst>
                                            <p:cond delay="335"/>
                                          </p:stCondLst>
                                        </p:cTn>
                                        <p:tgtEl>
                                          <p:spTgt spid="10"/>
                                        </p:tgtEl>
                                      </p:cBhvr>
                                      <p:to x="100000" y="100000"/>
                                    </p:animScale>
                                    <p:animScale>
                                      <p:cBhvr>
                                        <p:cTn id="129" dur="7">
                                          <p:stCondLst>
                                            <p:cond delay="410"/>
                                          </p:stCondLst>
                                        </p:cTn>
                                        <p:tgtEl>
                                          <p:spTgt spid="10"/>
                                        </p:tgtEl>
                                      </p:cBhvr>
                                      <p:to x="100000" y="90000"/>
                                    </p:animScale>
                                    <p:animScale>
                                      <p:cBhvr>
                                        <p:cTn id="130" dur="41" decel="50000">
                                          <p:stCondLst>
                                            <p:cond delay="417"/>
                                          </p:stCondLst>
                                        </p:cTn>
                                        <p:tgtEl>
                                          <p:spTgt spid="10"/>
                                        </p:tgtEl>
                                      </p:cBhvr>
                                      <p:to x="100000" y="100000"/>
                                    </p:animScale>
                                    <p:animScale>
                                      <p:cBhvr>
                                        <p:cTn id="131" dur="7">
                                          <p:stCondLst>
                                            <p:cond delay="452"/>
                                          </p:stCondLst>
                                        </p:cTn>
                                        <p:tgtEl>
                                          <p:spTgt spid="10"/>
                                        </p:tgtEl>
                                      </p:cBhvr>
                                      <p:to x="100000" y="95000"/>
                                    </p:animScale>
                                    <p:animScale>
                                      <p:cBhvr>
                                        <p:cTn id="132" dur="41" decel="50000">
                                          <p:stCondLst>
                                            <p:cond delay="459"/>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145">
                                          <p:stCondLst>
                                            <p:cond delay="0"/>
                                          </p:stCondLst>
                                        </p:cTn>
                                        <p:tgtEl>
                                          <p:spTgt spid="11"/>
                                        </p:tgtEl>
                                      </p:cBhvr>
                                    </p:animEffect>
                                    <p:anim calcmode="lin" valueType="num">
                                      <p:cBhvr>
                                        <p:cTn id="13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41" dur="7">
                                          <p:stCondLst>
                                            <p:cond delay="162"/>
                                          </p:stCondLst>
                                        </p:cTn>
                                        <p:tgtEl>
                                          <p:spTgt spid="11"/>
                                        </p:tgtEl>
                                      </p:cBhvr>
                                      <p:to x="100000" y="60000"/>
                                    </p:animScale>
                                    <p:animScale>
                                      <p:cBhvr>
                                        <p:cTn id="142" dur="41" decel="50000">
                                          <p:stCondLst>
                                            <p:cond delay="169"/>
                                          </p:stCondLst>
                                        </p:cTn>
                                        <p:tgtEl>
                                          <p:spTgt spid="11"/>
                                        </p:tgtEl>
                                      </p:cBhvr>
                                      <p:to x="100000" y="100000"/>
                                    </p:animScale>
                                    <p:animScale>
                                      <p:cBhvr>
                                        <p:cTn id="143" dur="7">
                                          <p:stCondLst>
                                            <p:cond delay="328"/>
                                          </p:stCondLst>
                                        </p:cTn>
                                        <p:tgtEl>
                                          <p:spTgt spid="11"/>
                                        </p:tgtEl>
                                      </p:cBhvr>
                                      <p:to x="100000" y="80000"/>
                                    </p:animScale>
                                    <p:animScale>
                                      <p:cBhvr>
                                        <p:cTn id="144" dur="41" decel="50000">
                                          <p:stCondLst>
                                            <p:cond delay="335"/>
                                          </p:stCondLst>
                                        </p:cTn>
                                        <p:tgtEl>
                                          <p:spTgt spid="11"/>
                                        </p:tgtEl>
                                      </p:cBhvr>
                                      <p:to x="100000" y="100000"/>
                                    </p:animScale>
                                    <p:animScale>
                                      <p:cBhvr>
                                        <p:cTn id="145" dur="7">
                                          <p:stCondLst>
                                            <p:cond delay="410"/>
                                          </p:stCondLst>
                                        </p:cTn>
                                        <p:tgtEl>
                                          <p:spTgt spid="11"/>
                                        </p:tgtEl>
                                      </p:cBhvr>
                                      <p:to x="100000" y="90000"/>
                                    </p:animScale>
                                    <p:animScale>
                                      <p:cBhvr>
                                        <p:cTn id="146" dur="41" decel="50000">
                                          <p:stCondLst>
                                            <p:cond delay="417"/>
                                          </p:stCondLst>
                                        </p:cTn>
                                        <p:tgtEl>
                                          <p:spTgt spid="11"/>
                                        </p:tgtEl>
                                      </p:cBhvr>
                                      <p:to x="100000" y="100000"/>
                                    </p:animScale>
                                    <p:animScale>
                                      <p:cBhvr>
                                        <p:cTn id="147" dur="7">
                                          <p:stCondLst>
                                            <p:cond delay="452"/>
                                          </p:stCondLst>
                                        </p:cTn>
                                        <p:tgtEl>
                                          <p:spTgt spid="11"/>
                                        </p:tgtEl>
                                      </p:cBhvr>
                                      <p:to x="100000" y="95000"/>
                                    </p:animScale>
                                    <p:animScale>
                                      <p:cBhvr>
                                        <p:cTn id="148" dur="41" decel="50000">
                                          <p:stCondLst>
                                            <p:cond delay="459"/>
                                          </p:stCondLst>
                                        </p:cTn>
                                        <p:tgtEl>
                                          <p:spTgt spid="11"/>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45"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2000"/>
                                        <p:tgtEl>
                                          <p:spTgt spid="23"/>
                                        </p:tgtEl>
                                      </p:cBhvr>
                                    </p:animEffect>
                                    <p:anim calcmode="lin" valueType="num">
                                      <p:cBhvr>
                                        <p:cTn id="154" dur="2000" fill="hold"/>
                                        <p:tgtEl>
                                          <p:spTgt spid="23"/>
                                        </p:tgtEl>
                                        <p:attrNameLst>
                                          <p:attrName>ppt_w</p:attrName>
                                        </p:attrNameLst>
                                      </p:cBhvr>
                                      <p:tavLst>
                                        <p:tav tm="0" fmla="#ppt_w*sin(2.5*pi*$)">
                                          <p:val>
                                            <p:fltVal val="0"/>
                                          </p:val>
                                        </p:tav>
                                        <p:tav tm="100000">
                                          <p:val>
                                            <p:fltVal val="1"/>
                                          </p:val>
                                        </p:tav>
                                      </p:tavLst>
                                    </p:anim>
                                    <p:anim calcmode="lin" valueType="num">
                                      <p:cBhvr>
                                        <p:cTn id="1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8E7938-8027-4271-B776-D50A4A01E370}"/>
              </a:ext>
            </a:extLst>
          </p:cNvPr>
          <p:cNvSpPr txBox="1"/>
          <p:nvPr/>
        </p:nvSpPr>
        <p:spPr>
          <a:xfrm>
            <a:off x="5414036" y="1054738"/>
            <a:ext cx="5381481" cy="510986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lnSpc>
                <a:spcPct val="150000"/>
              </a:lnSpc>
            </a:pPr>
            <a:r>
              <a:rPr lang="en-US" sz="2200" b="1">
                <a:latin typeface="Times New Roman" pitchFamily="18" charset="0"/>
                <a:cs typeface="Times New Roman" pitchFamily="18" charset="0"/>
              </a:rPr>
              <a:t>       </a:t>
            </a:r>
            <a:r>
              <a:rPr lang="vi-VN" sz="2200" b="1">
                <a:latin typeface="Times New Roman" pitchFamily="18" charset="0"/>
                <a:cs typeface="Times New Roman" pitchFamily="18" charset="0"/>
              </a:rPr>
              <a:t>Lúc </a:t>
            </a:r>
            <a:r>
              <a:rPr lang="vi-VN" sz="2200" b="1" dirty="0">
                <a:latin typeface="Times New Roman" pitchFamily="18" charset="0"/>
                <a:cs typeface="Times New Roman" pitchFamily="18" charset="0"/>
              </a:rPr>
              <a:t>ấy, tôi đang đi trên phố. Một người ăn xin già lọm khọm đứng ngay trước mặt tôi. </a:t>
            </a:r>
          </a:p>
          <a:p>
            <a:pPr algn="just">
              <a:lnSpc>
                <a:spcPct val="150000"/>
              </a:lnSpc>
            </a:pPr>
            <a:r>
              <a:rPr lang="vi-VN" sz="2200" b="1" dirty="0">
                <a:latin typeface="Times New Roman" pitchFamily="18" charset="0"/>
                <a:cs typeface="Times New Roman" pitchFamily="18" charset="0"/>
              </a:rPr>
              <a:t>    Đôi mắt ông lão đỏ đọc và giàn giụa nước mắt. Đôi môi tái nhợt, áo quần tả tơi thảm hại... Chao ôi! Cảnh nghèo đói đã gặm nát con người đau khổ kia thành xấu xí biết nhường nào!</a:t>
            </a:r>
          </a:p>
          <a:p>
            <a:pPr algn="just">
              <a:lnSpc>
                <a:spcPct val="150000"/>
              </a:lnSpc>
            </a:pPr>
            <a:r>
              <a:rPr lang="vi-VN" sz="2200" b="1" dirty="0">
                <a:latin typeface="Times New Roman" pitchFamily="18" charset="0"/>
                <a:cs typeface="Times New Roman" pitchFamily="18" charset="0"/>
              </a:rPr>
              <a:t>    Ông già chìa trước mặt tôi bàn tay sưng húp, bẩn thỉu. Ông rên rỉ cầu xin cứu giúp.</a:t>
            </a:r>
          </a:p>
        </p:txBody>
      </p:sp>
      <p:sp>
        <p:nvSpPr>
          <p:cNvPr id="15" name="Text Box 5">
            <a:extLst>
              <a:ext uri="{FF2B5EF4-FFF2-40B4-BE49-F238E27FC236}">
                <a16:creationId xmlns:a16="http://schemas.microsoft.com/office/drawing/2014/main" id="{26093486-1AEA-44B7-9AE1-1622F33BC59D}"/>
              </a:ext>
            </a:extLst>
          </p:cNvPr>
          <p:cNvSpPr txBox="1">
            <a:spLocks noChangeArrowheads="1"/>
          </p:cNvSpPr>
          <p:nvPr/>
        </p:nvSpPr>
        <p:spPr bwMode="auto">
          <a:xfrm>
            <a:off x="183639" y="447858"/>
            <a:ext cx="4928232" cy="2108299"/>
          </a:xfrm>
          <a:prstGeom prst="cloudCallout">
            <a:avLst>
              <a:gd name="adj1" fmla="val 9209"/>
              <a:gd name="adj2" fmla="val 89618"/>
            </a:avLst>
          </a:prstGeom>
          <a:ln/>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vi-VN" dirty="0">
                <a:solidFill>
                  <a:schemeClr val="accent5">
                    <a:lumMod val="50000"/>
                  </a:schemeClr>
                </a:solidFill>
                <a:latin typeface="Times New Roman" pitchFamily="18" charset="0"/>
                <a:cs typeface="Times New Roman" pitchFamily="18" charset="0"/>
              </a:rPr>
              <a:t>Hình ảnh ông lão ăn xin đáng thương như thế nào?</a:t>
            </a:r>
          </a:p>
        </p:txBody>
      </p:sp>
      <p:cxnSp>
        <p:nvCxnSpPr>
          <p:cNvPr id="5" name="Straight Connector 4"/>
          <p:cNvCxnSpPr>
            <a:cxnSpLocks/>
          </p:cNvCxnSpPr>
          <p:nvPr/>
        </p:nvCxnSpPr>
        <p:spPr>
          <a:xfrm>
            <a:off x="6369643" y="2138360"/>
            <a:ext cx="16826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5960575" y="3119650"/>
            <a:ext cx="4704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5494749" y="6120065"/>
            <a:ext cx="167116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6783007" y="3640061"/>
            <a:ext cx="38818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5494749" y="3644417"/>
            <a:ext cx="11953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5494749" y="4151092"/>
            <a:ext cx="11953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9106678" y="5630424"/>
            <a:ext cx="15582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A93D23-F625-49A6-A62E-893B6857426C}"/>
              </a:ext>
            </a:extLst>
          </p:cNvPr>
          <p:cNvCxnSpPr>
            <a:cxnSpLocks/>
          </p:cNvCxnSpPr>
          <p:nvPr/>
        </p:nvCxnSpPr>
        <p:spPr>
          <a:xfrm>
            <a:off x="10178174" y="4624058"/>
            <a:ext cx="4867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9BEFB3-8877-41B9-8AF0-7D384B1CAC6D}"/>
              </a:ext>
            </a:extLst>
          </p:cNvPr>
          <p:cNvCxnSpPr>
            <a:cxnSpLocks/>
          </p:cNvCxnSpPr>
          <p:nvPr/>
        </p:nvCxnSpPr>
        <p:spPr>
          <a:xfrm>
            <a:off x="5474611" y="5141692"/>
            <a:ext cx="2747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0900BC9-F445-4790-B381-ED7F04FAA91D}"/>
              </a:ext>
            </a:extLst>
          </p:cNvPr>
          <p:cNvCxnSpPr>
            <a:cxnSpLocks/>
          </p:cNvCxnSpPr>
          <p:nvPr/>
        </p:nvCxnSpPr>
        <p:spPr>
          <a:xfrm>
            <a:off x="7951197" y="6094153"/>
            <a:ext cx="150586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8ECFFE6-22E6-433B-84E4-E6645260E23A}"/>
              </a:ext>
            </a:extLst>
          </p:cNvPr>
          <p:cNvPicPr>
            <a:picLocks noChangeAspect="1" noChangeArrowheads="1"/>
          </p:cNvPicPr>
          <p:nvPr/>
        </p:nvPicPr>
        <p:blipFill>
          <a:blip r:embed="rId2">
            <a:clrChange>
              <a:clrFrom>
                <a:srgbClr val="FFFFFF"/>
              </a:clrFrom>
              <a:clrTo>
                <a:srgbClr val="FFFFFF">
                  <a:alpha val="0"/>
                </a:srgbClr>
              </a:clrTo>
            </a:clrChange>
            <a:lum bright="2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748763" y="3208450"/>
            <a:ext cx="3440017" cy="37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125468"/>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ười ăn xin và đồng tiền xu thay đổi cuộc đời - Làm cha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571" y="281152"/>
            <a:ext cx="8821153"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911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7">
            <a:extLst>
              <a:ext uri="{FF2B5EF4-FFF2-40B4-BE49-F238E27FC236}">
                <a16:creationId xmlns:a16="http://schemas.microsoft.com/office/drawing/2014/main" id="{0A546ABB-2171-48E7-8329-BC24150107BE}"/>
              </a:ext>
            </a:extLst>
          </p:cNvPr>
          <p:cNvPicPr>
            <a:picLocks noChangeAspect="1"/>
          </p:cNvPicPr>
          <p:nvPr/>
        </p:nvPicPr>
        <p:blipFill>
          <a:blip r:embed="rId3">
            <a:duotone>
              <a:prstClr val="black"/>
              <a:schemeClr val="accent5">
                <a:tint val="45000"/>
                <a:satMod val="400000"/>
              </a:schemeClr>
            </a:duotone>
          </a:blip>
          <a:stretch>
            <a:fillRect/>
          </a:stretch>
        </p:blipFill>
        <p:spPr>
          <a:xfrm>
            <a:off x="342715" y="1265747"/>
            <a:ext cx="7015797" cy="4954234"/>
          </a:xfrm>
          <a:prstGeom prst="rect">
            <a:avLst/>
          </a:prstGeom>
          <a:effectLst>
            <a:outerShdw blurRad="152400" dist="38100" dir="2700000" sx="101000" sy="101000" algn="tl" rotWithShape="0">
              <a:prstClr val="black">
                <a:alpha val="21000"/>
              </a:prstClr>
            </a:outerShdw>
          </a:effectLst>
        </p:spPr>
      </p:pic>
      <p:pic>
        <p:nvPicPr>
          <p:cNvPr id="3" name="Picture 2" descr="A picture containing vector graphics, clipart&#10;&#10;Description automatically generated">
            <a:extLst>
              <a:ext uri="{FF2B5EF4-FFF2-40B4-BE49-F238E27FC236}">
                <a16:creationId xmlns:a16="http://schemas.microsoft.com/office/drawing/2014/main" id="{80372D17-3FAA-46BC-BFBB-395611395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6284" y="2951969"/>
            <a:ext cx="2484642" cy="2970096"/>
          </a:xfrm>
          <a:prstGeom prst="rect">
            <a:avLst/>
          </a:prstGeom>
        </p:spPr>
      </p:pic>
      <p:sp>
        <p:nvSpPr>
          <p:cNvPr id="6" name="TextBox 5">
            <a:extLst>
              <a:ext uri="{FF2B5EF4-FFF2-40B4-BE49-F238E27FC236}">
                <a16:creationId xmlns:a16="http://schemas.microsoft.com/office/drawing/2014/main" id="{068E7938-8027-4271-B776-D50A4A01E370}"/>
              </a:ext>
            </a:extLst>
          </p:cNvPr>
          <p:cNvSpPr txBox="1"/>
          <p:nvPr/>
        </p:nvSpPr>
        <p:spPr>
          <a:xfrm>
            <a:off x="1256521" y="1831376"/>
            <a:ext cx="5244064" cy="37856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gn="just"/>
            <a:r>
              <a:rPr lang="vi-VN" sz="2400" b="1">
                <a:latin typeface="Times New Roman" pitchFamily="18" charset="0"/>
                <a:cs typeface="Times New Roman" pitchFamily="18" charset="0"/>
              </a:rPr>
              <a:t>Tôi </a:t>
            </a:r>
            <a:r>
              <a:rPr lang="vi-VN" sz="2400" b="1" dirty="0">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a:r>
              <a:rPr lang="vi-VN" sz="2400" b="1" dirty="0">
                <a:latin typeface="Times New Roman" pitchFamily="18" charset="0"/>
                <a:cs typeface="Times New Roman" pitchFamily="18" charset="0"/>
              </a:rPr>
              <a:t>    Người ăn xin vẫn đợi tôi. Tay vẫn chìa ra, run lẩy bẩy.</a:t>
            </a:r>
          </a:p>
          <a:p>
            <a:pPr algn="just"/>
            <a:r>
              <a:rPr lang="vi-VN" sz="2400" b="1" dirty="0">
                <a:latin typeface="Times New Roman" pitchFamily="18" charset="0"/>
                <a:cs typeface="Times New Roman" pitchFamily="18" charset="0"/>
              </a:rPr>
              <a:t>    Tôi chẳng biết làm cách nào. Tôi nắm chặt lấy bàn tay run rẩy kia:</a:t>
            </a:r>
          </a:p>
          <a:p>
            <a:pPr algn="just"/>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Ông đừng giận cháu, cháu không có gì để cho ông cả.</a:t>
            </a:r>
          </a:p>
        </p:txBody>
      </p:sp>
      <p:sp>
        <p:nvSpPr>
          <p:cNvPr id="23" name="Text Box 5">
            <a:extLst>
              <a:ext uri="{FF2B5EF4-FFF2-40B4-BE49-F238E27FC236}">
                <a16:creationId xmlns:a16="http://schemas.microsoft.com/office/drawing/2014/main" id="{BBB46E4B-7C91-4E19-8A6F-8C7BE7FEA831}"/>
              </a:ext>
            </a:extLst>
          </p:cNvPr>
          <p:cNvSpPr txBox="1">
            <a:spLocks noChangeArrowheads="1"/>
          </p:cNvSpPr>
          <p:nvPr/>
        </p:nvSpPr>
        <p:spPr bwMode="auto">
          <a:xfrm>
            <a:off x="6645353" y="-15388"/>
            <a:ext cx="4798423" cy="2951619"/>
          </a:xfrm>
          <a:prstGeom prst="cloudCallout">
            <a:avLst>
              <a:gd name="adj1" fmla="val 13555"/>
              <a:gd name="adj2" fmla="val 72768"/>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vi-VN" sz="2400" dirty="0">
                <a:solidFill>
                  <a:schemeClr val="accent4"/>
                </a:solidFill>
                <a:latin typeface="Times New Roman" pitchFamily="18" charset="0"/>
                <a:cs typeface="Times New Roman" pitchFamily="18" charset="0"/>
              </a:rPr>
              <a:t>Hành động </a:t>
            </a:r>
            <a:r>
              <a:rPr lang="vi-VN" sz="2400" dirty="0">
                <a:latin typeface="Times New Roman" pitchFamily="18" charset="0"/>
                <a:cs typeface="Times New Roman" pitchFamily="18" charset="0"/>
              </a:rPr>
              <a:t>và </a:t>
            </a:r>
            <a:r>
              <a:rPr lang="vi-VN" sz="2400" dirty="0">
                <a:solidFill>
                  <a:schemeClr val="accent2">
                    <a:lumMod val="50000"/>
                  </a:schemeClr>
                </a:solidFill>
                <a:latin typeface="Times New Roman" pitchFamily="18" charset="0"/>
                <a:cs typeface="Times New Roman" pitchFamily="18" charset="0"/>
              </a:rPr>
              <a:t>lời nói ân cần</a:t>
            </a:r>
            <a:r>
              <a:rPr lang="vi-VN" sz="2400" dirty="0">
                <a:latin typeface="Times New Roman" pitchFamily="18" charset="0"/>
                <a:cs typeface="Times New Roman" pitchFamily="18" charset="0"/>
              </a:rPr>
              <a:t> của cậu bé chứng tỏ </a:t>
            </a:r>
            <a:r>
              <a:rPr lang="vi-VN" sz="2400" dirty="0">
                <a:solidFill>
                  <a:schemeClr val="accent2">
                    <a:lumMod val="60000"/>
                    <a:lumOff val="40000"/>
                  </a:schemeClr>
                </a:solidFill>
                <a:latin typeface="Times New Roman" pitchFamily="18" charset="0"/>
                <a:cs typeface="Times New Roman" pitchFamily="18" charset="0"/>
              </a:rPr>
              <a:t>tình cảm </a:t>
            </a:r>
            <a:r>
              <a:rPr lang="vi-VN" sz="2400" dirty="0">
                <a:latin typeface="Times New Roman" pitchFamily="18" charset="0"/>
                <a:cs typeface="Times New Roman" pitchFamily="18" charset="0"/>
              </a:rPr>
              <a:t>của cậu đối với ông lão ăn xin như thế 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cxnSp>
        <p:nvCxnSpPr>
          <p:cNvPr id="24" name="Straight Connector 23"/>
          <p:cNvCxnSpPr/>
          <p:nvPr/>
        </p:nvCxnSpPr>
        <p:spPr>
          <a:xfrm>
            <a:off x="2447377" y="2255145"/>
            <a:ext cx="380238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6" name="Straight Connector 25"/>
          <p:cNvCxnSpPr/>
          <p:nvPr/>
        </p:nvCxnSpPr>
        <p:spPr>
          <a:xfrm>
            <a:off x="1421908" y="4799027"/>
            <a:ext cx="365522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7" name="Straight Connector 26"/>
          <p:cNvCxnSpPr/>
          <p:nvPr/>
        </p:nvCxnSpPr>
        <p:spPr>
          <a:xfrm>
            <a:off x="1421908" y="5603343"/>
            <a:ext cx="31165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2314995" y="5164494"/>
            <a:ext cx="406714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459148"/>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4E665-68C2-4DE0-8066-DE39DCA0D6C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28785" y="128392"/>
            <a:ext cx="9934429" cy="5473764"/>
          </a:xfrm>
          <a:prstGeom prst="rect">
            <a:avLst/>
          </a:prstGeom>
        </p:spPr>
      </p:pic>
      <p:sp>
        <p:nvSpPr>
          <p:cNvPr id="3" name="Rectangle 4">
            <a:extLst>
              <a:ext uri="{FF2B5EF4-FFF2-40B4-BE49-F238E27FC236}">
                <a16:creationId xmlns:a16="http://schemas.microsoft.com/office/drawing/2014/main" id="{EDD74C6E-D337-494F-9FAC-B3075637240C}"/>
              </a:ext>
            </a:extLst>
          </p:cNvPr>
          <p:cNvSpPr/>
          <p:nvPr/>
        </p:nvSpPr>
        <p:spPr>
          <a:xfrm>
            <a:off x="629265" y="5602156"/>
            <a:ext cx="10725555" cy="1200329"/>
          </a:xfrm>
          <a:custGeom>
            <a:avLst/>
            <a:gdLst>
              <a:gd name="connsiteX0" fmla="*/ 0 w 10725555"/>
              <a:gd name="connsiteY0" fmla="*/ 0 h 1200329"/>
              <a:gd name="connsiteX1" fmla="*/ 810375 w 10725555"/>
              <a:gd name="connsiteY1" fmla="*/ 0 h 1200329"/>
              <a:gd name="connsiteX2" fmla="*/ 1191728 w 10725555"/>
              <a:gd name="connsiteY2" fmla="*/ 0 h 1200329"/>
              <a:gd name="connsiteX3" fmla="*/ 1465826 w 10725555"/>
              <a:gd name="connsiteY3" fmla="*/ 0 h 1200329"/>
              <a:gd name="connsiteX4" fmla="*/ 1739923 w 10725555"/>
              <a:gd name="connsiteY4" fmla="*/ 0 h 1200329"/>
              <a:gd name="connsiteX5" fmla="*/ 2014021 w 10725555"/>
              <a:gd name="connsiteY5" fmla="*/ 0 h 1200329"/>
              <a:gd name="connsiteX6" fmla="*/ 2609885 w 10725555"/>
              <a:gd name="connsiteY6" fmla="*/ 0 h 1200329"/>
              <a:gd name="connsiteX7" fmla="*/ 2991238 w 10725555"/>
              <a:gd name="connsiteY7" fmla="*/ 0 h 1200329"/>
              <a:gd name="connsiteX8" fmla="*/ 3587102 w 10725555"/>
              <a:gd name="connsiteY8" fmla="*/ 0 h 1200329"/>
              <a:gd name="connsiteX9" fmla="*/ 4290222 w 10725555"/>
              <a:gd name="connsiteY9" fmla="*/ 0 h 1200329"/>
              <a:gd name="connsiteX10" fmla="*/ 4671575 w 10725555"/>
              <a:gd name="connsiteY10" fmla="*/ 0 h 1200329"/>
              <a:gd name="connsiteX11" fmla="*/ 5267439 w 10725555"/>
              <a:gd name="connsiteY11" fmla="*/ 0 h 1200329"/>
              <a:gd name="connsiteX12" fmla="*/ 5970559 w 10725555"/>
              <a:gd name="connsiteY12" fmla="*/ 0 h 1200329"/>
              <a:gd name="connsiteX13" fmla="*/ 6351912 w 10725555"/>
              <a:gd name="connsiteY13" fmla="*/ 0 h 1200329"/>
              <a:gd name="connsiteX14" fmla="*/ 6840521 w 10725555"/>
              <a:gd name="connsiteY14" fmla="*/ 0 h 1200329"/>
              <a:gd name="connsiteX15" fmla="*/ 7650896 w 10725555"/>
              <a:gd name="connsiteY15" fmla="*/ 0 h 1200329"/>
              <a:gd name="connsiteX16" fmla="*/ 8032249 w 10725555"/>
              <a:gd name="connsiteY16" fmla="*/ 0 h 1200329"/>
              <a:gd name="connsiteX17" fmla="*/ 8520858 w 10725555"/>
              <a:gd name="connsiteY17" fmla="*/ 0 h 1200329"/>
              <a:gd name="connsiteX18" fmla="*/ 8902211 w 10725555"/>
              <a:gd name="connsiteY18" fmla="*/ 0 h 1200329"/>
              <a:gd name="connsiteX19" fmla="*/ 9176308 w 10725555"/>
              <a:gd name="connsiteY19" fmla="*/ 0 h 1200329"/>
              <a:gd name="connsiteX20" fmla="*/ 9986683 w 10725555"/>
              <a:gd name="connsiteY20" fmla="*/ 0 h 1200329"/>
              <a:gd name="connsiteX21" fmla="*/ 10725555 w 10725555"/>
              <a:gd name="connsiteY21" fmla="*/ 0 h 1200329"/>
              <a:gd name="connsiteX22" fmla="*/ 10725555 w 10725555"/>
              <a:gd name="connsiteY22" fmla="*/ 388106 h 1200329"/>
              <a:gd name="connsiteX23" fmla="*/ 10725555 w 10725555"/>
              <a:gd name="connsiteY23" fmla="*/ 812223 h 1200329"/>
              <a:gd name="connsiteX24" fmla="*/ 10725555 w 10725555"/>
              <a:gd name="connsiteY24" fmla="*/ 1200329 h 1200329"/>
              <a:gd name="connsiteX25" fmla="*/ 10451457 w 10725555"/>
              <a:gd name="connsiteY25" fmla="*/ 1200329 h 1200329"/>
              <a:gd name="connsiteX26" fmla="*/ 9748338 w 10725555"/>
              <a:gd name="connsiteY26" fmla="*/ 1200329 h 1200329"/>
              <a:gd name="connsiteX27" fmla="*/ 8937963 w 10725555"/>
              <a:gd name="connsiteY27" fmla="*/ 1200329 h 1200329"/>
              <a:gd name="connsiteX28" fmla="*/ 8234843 w 10725555"/>
              <a:gd name="connsiteY28" fmla="*/ 1200329 h 1200329"/>
              <a:gd name="connsiteX29" fmla="*/ 7531723 w 10725555"/>
              <a:gd name="connsiteY29" fmla="*/ 1200329 h 1200329"/>
              <a:gd name="connsiteX30" fmla="*/ 6721348 w 10725555"/>
              <a:gd name="connsiteY30" fmla="*/ 1200329 h 1200329"/>
              <a:gd name="connsiteX31" fmla="*/ 6339995 w 10725555"/>
              <a:gd name="connsiteY31" fmla="*/ 1200329 h 1200329"/>
              <a:gd name="connsiteX32" fmla="*/ 5636875 w 10725555"/>
              <a:gd name="connsiteY32" fmla="*/ 1200329 h 1200329"/>
              <a:gd name="connsiteX33" fmla="*/ 5041011 w 10725555"/>
              <a:gd name="connsiteY33" fmla="*/ 1200329 h 1200329"/>
              <a:gd name="connsiteX34" fmla="*/ 4230636 w 10725555"/>
              <a:gd name="connsiteY34" fmla="*/ 1200329 h 1200329"/>
              <a:gd name="connsiteX35" fmla="*/ 3420260 w 10725555"/>
              <a:gd name="connsiteY35" fmla="*/ 1200329 h 1200329"/>
              <a:gd name="connsiteX36" fmla="*/ 3038907 w 10725555"/>
              <a:gd name="connsiteY36" fmla="*/ 1200329 h 1200329"/>
              <a:gd name="connsiteX37" fmla="*/ 2764810 w 10725555"/>
              <a:gd name="connsiteY37" fmla="*/ 1200329 h 1200329"/>
              <a:gd name="connsiteX38" fmla="*/ 2168946 w 10725555"/>
              <a:gd name="connsiteY38" fmla="*/ 1200329 h 1200329"/>
              <a:gd name="connsiteX39" fmla="*/ 1465826 w 10725555"/>
              <a:gd name="connsiteY39" fmla="*/ 1200329 h 1200329"/>
              <a:gd name="connsiteX40" fmla="*/ 762706 w 10725555"/>
              <a:gd name="connsiteY40" fmla="*/ 1200329 h 1200329"/>
              <a:gd name="connsiteX41" fmla="*/ 0 w 10725555"/>
              <a:gd name="connsiteY41" fmla="*/ 1200329 h 1200329"/>
              <a:gd name="connsiteX42" fmla="*/ 0 w 10725555"/>
              <a:gd name="connsiteY42" fmla="*/ 836229 h 1200329"/>
              <a:gd name="connsiteX43" fmla="*/ 0 w 10725555"/>
              <a:gd name="connsiteY43" fmla="*/ 424116 h 1200329"/>
              <a:gd name="connsiteX44" fmla="*/ 0 w 10725555"/>
              <a:gd name="connsiteY4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25555" h="1200329" fill="none" extrusionOk="0">
                <a:moveTo>
                  <a:pt x="0" y="0"/>
                </a:moveTo>
                <a:cubicBezTo>
                  <a:pt x="193430" y="-3591"/>
                  <a:pt x="468169" y="18342"/>
                  <a:pt x="810375" y="0"/>
                </a:cubicBezTo>
                <a:cubicBezTo>
                  <a:pt x="1152581" y="-18342"/>
                  <a:pt x="1040391" y="40356"/>
                  <a:pt x="1191728" y="0"/>
                </a:cubicBezTo>
                <a:cubicBezTo>
                  <a:pt x="1343065" y="-40356"/>
                  <a:pt x="1388248" y="20971"/>
                  <a:pt x="1465826" y="0"/>
                </a:cubicBezTo>
                <a:cubicBezTo>
                  <a:pt x="1543404" y="-20971"/>
                  <a:pt x="1632678" y="8505"/>
                  <a:pt x="1739923" y="0"/>
                </a:cubicBezTo>
                <a:cubicBezTo>
                  <a:pt x="1847168" y="-8505"/>
                  <a:pt x="1935327" y="6344"/>
                  <a:pt x="2014021" y="0"/>
                </a:cubicBezTo>
                <a:cubicBezTo>
                  <a:pt x="2092715" y="-6344"/>
                  <a:pt x="2322687" y="16782"/>
                  <a:pt x="2609885" y="0"/>
                </a:cubicBezTo>
                <a:cubicBezTo>
                  <a:pt x="2897083" y="-16782"/>
                  <a:pt x="2843923" y="1611"/>
                  <a:pt x="2991238" y="0"/>
                </a:cubicBezTo>
                <a:cubicBezTo>
                  <a:pt x="3138553" y="-1611"/>
                  <a:pt x="3446387" y="36130"/>
                  <a:pt x="3587102" y="0"/>
                </a:cubicBezTo>
                <a:cubicBezTo>
                  <a:pt x="3727817" y="-36130"/>
                  <a:pt x="4028982" y="73467"/>
                  <a:pt x="4290222" y="0"/>
                </a:cubicBezTo>
                <a:cubicBezTo>
                  <a:pt x="4551462" y="-73467"/>
                  <a:pt x="4550679" y="498"/>
                  <a:pt x="4671575" y="0"/>
                </a:cubicBezTo>
                <a:cubicBezTo>
                  <a:pt x="4792471" y="-498"/>
                  <a:pt x="5116272" y="47846"/>
                  <a:pt x="5267439" y="0"/>
                </a:cubicBezTo>
                <a:cubicBezTo>
                  <a:pt x="5418606" y="-47846"/>
                  <a:pt x="5789226" y="24604"/>
                  <a:pt x="5970559" y="0"/>
                </a:cubicBezTo>
                <a:cubicBezTo>
                  <a:pt x="6151892" y="-24604"/>
                  <a:pt x="6184791" y="12010"/>
                  <a:pt x="6351912" y="0"/>
                </a:cubicBezTo>
                <a:cubicBezTo>
                  <a:pt x="6519033" y="-12010"/>
                  <a:pt x="6683968" y="33972"/>
                  <a:pt x="6840521" y="0"/>
                </a:cubicBezTo>
                <a:cubicBezTo>
                  <a:pt x="6997074" y="-33972"/>
                  <a:pt x="7300267" y="94473"/>
                  <a:pt x="7650896" y="0"/>
                </a:cubicBezTo>
                <a:cubicBezTo>
                  <a:pt x="8001526" y="-94473"/>
                  <a:pt x="7940438" y="38641"/>
                  <a:pt x="8032249" y="0"/>
                </a:cubicBezTo>
                <a:cubicBezTo>
                  <a:pt x="8124060" y="-38641"/>
                  <a:pt x="8302252" y="17765"/>
                  <a:pt x="8520858" y="0"/>
                </a:cubicBezTo>
                <a:cubicBezTo>
                  <a:pt x="8739464" y="-17765"/>
                  <a:pt x="8715021" y="11530"/>
                  <a:pt x="8902211" y="0"/>
                </a:cubicBezTo>
                <a:cubicBezTo>
                  <a:pt x="9089401" y="-11530"/>
                  <a:pt x="9054294" y="1518"/>
                  <a:pt x="9176308" y="0"/>
                </a:cubicBezTo>
                <a:cubicBezTo>
                  <a:pt x="9298322" y="-1518"/>
                  <a:pt x="9597139" y="55457"/>
                  <a:pt x="9986683" y="0"/>
                </a:cubicBezTo>
                <a:cubicBezTo>
                  <a:pt x="10376228" y="-55457"/>
                  <a:pt x="10499850" y="55448"/>
                  <a:pt x="10725555" y="0"/>
                </a:cubicBezTo>
                <a:cubicBezTo>
                  <a:pt x="10730944" y="147220"/>
                  <a:pt x="10720169" y="194446"/>
                  <a:pt x="10725555" y="388106"/>
                </a:cubicBezTo>
                <a:cubicBezTo>
                  <a:pt x="10730941" y="581766"/>
                  <a:pt x="10682339" y="651805"/>
                  <a:pt x="10725555" y="812223"/>
                </a:cubicBezTo>
                <a:cubicBezTo>
                  <a:pt x="10768771" y="972641"/>
                  <a:pt x="10701514" y="1010697"/>
                  <a:pt x="10725555" y="1200329"/>
                </a:cubicBezTo>
                <a:cubicBezTo>
                  <a:pt x="10610119" y="1220528"/>
                  <a:pt x="10577689" y="1196573"/>
                  <a:pt x="10451457" y="1200329"/>
                </a:cubicBezTo>
                <a:cubicBezTo>
                  <a:pt x="10325225" y="1204085"/>
                  <a:pt x="9943832" y="1182203"/>
                  <a:pt x="9748338" y="1200329"/>
                </a:cubicBezTo>
                <a:cubicBezTo>
                  <a:pt x="9552844" y="1218455"/>
                  <a:pt x="9336510" y="1153005"/>
                  <a:pt x="8937963" y="1200329"/>
                </a:cubicBezTo>
                <a:cubicBezTo>
                  <a:pt x="8539417" y="1247653"/>
                  <a:pt x="8469291" y="1144754"/>
                  <a:pt x="8234843" y="1200329"/>
                </a:cubicBezTo>
                <a:cubicBezTo>
                  <a:pt x="8000395" y="1255904"/>
                  <a:pt x="7863794" y="1158563"/>
                  <a:pt x="7531723" y="1200329"/>
                </a:cubicBezTo>
                <a:cubicBezTo>
                  <a:pt x="7199652" y="1242095"/>
                  <a:pt x="7038985" y="1187154"/>
                  <a:pt x="6721348" y="1200329"/>
                </a:cubicBezTo>
                <a:cubicBezTo>
                  <a:pt x="6403712" y="1213504"/>
                  <a:pt x="6443281" y="1166398"/>
                  <a:pt x="6339995" y="1200329"/>
                </a:cubicBezTo>
                <a:cubicBezTo>
                  <a:pt x="6236709" y="1234260"/>
                  <a:pt x="5939349" y="1124755"/>
                  <a:pt x="5636875" y="1200329"/>
                </a:cubicBezTo>
                <a:cubicBezTo>
                  <a:pt x="5334401" y="1275903"/>
                  <a:pt x="5191048" y="1129202"/>
                  <a:pt x="5041011" y="1200329"/>
                </a:cubicBezTo>
                <a:cubicBezTo>
                  <a:pt x="4890974" y="1271456"/>
                  <a:pt x="4435843" y="1199470"/>
                  <a:pt x="4230636" y="1200329"/>
                </a:cubicBezTo>
                <a:cubicBezTo>
                  <a:pt x="4025429" y="1201188"/>
                  <a:pt x="3631244" y="1166708"/>
                  <a:pt x="3420260" y="1200329"/>
                </a:cubicBezTo>
                <a:cubicBezTo>
                  <a:pt x="3209276" y="1233950"/>
                  <a:pt x="3210682" y="1200218"/>
                  <a:pt x="3038907" y="1200329"/>
                </a:cubicBezTo>
                <a:cubicBezTo>
                  <a:pt x="2867132" y="1200440"/>
                  <a:pt x="2865331" y="1177968"/>
                  <a:pt x="2764810" y="1200329"/>
                </a:cubicBezTo>
                <a:cubicBezTo>
                  <a:pt x="2664289" y="1222690"/>
                  <a:pt x="2381441" y="1198771"/>
                  <a:pt x="2168946" y="1200329"/>
                </a:cubicBezTo>
                <a:cubicBezTo>
                  <a:pt x="1956451" y="1201887"/>
                  <a:pt x="1768444" y="1146170"/>
                  <a:pt x="1465826" y="1200329"/>
                </a:cubicBezTo>
                <a:cubicBezTo>
                  <a:pt x="1163208" y="1254488"/>
                  <a:pt x="1038569" y="1177663"/>
                  <a:pt x="762706" y="1200329"/>
                </a:cubicBezTo>
                <a:cubicBezTo>
                  <a:pt x="486843" y="1222995"/>
                  <a:pt x="346533" y="1133575"/>
                  <a:pt x="0" y="1200329"/>
                </a:cubicBezTo>
                <a:cubicBezTo>
                  <a:pt x="-34787" y="1124606"/>
                  <a:pt x="20538" y="930615"/>
                  <a:pt x="0" y="836229"/>
                </a:cubicBezTo>
                <a:cubicBezTo>
                  <a:pt x="-20538" y="741843"/>
                  <a:pt x="45647" y="620995"/>
                  <a:pt x="0" y="424116"/>
                </a:cubicBezTo>
                <a:cubicBezTo>
                  <a:pt x="-45647" y="227237"/>
                  <a:pt x="21615" y="118101"/>
                  <a:pt x="0" y="0"/>
                </a:cubicBezTo>
                <a:close/>
              </a:path>
              <a:path w="10725555" h="1200329" stroke="0" extrusionOk="0">
                <a:moveTo>
                  <a:pt x="0" y="0"/>
                </a:moveTo>
                <a:cubicBezTo>
                  <a:pt x="190014" y="-38655"/>
                  <a:pt x="289121" y="16948"/>
                  <a:pt x="381353" y="0"/>
                </a:cubicBezTo>
                <a:cubicBezTo>
                  <a:pt x="473585" y="-16948"/>
                  <a:pt x="847235" y="52185"/>
                  <a:pt x="977217" y="0"/>
                </a:cubicBezTo>
                <a:cubicBezTo>
                  <a:pt x="1107199" y="-52185"/>
                  <a:pt x="1428022" y="47566"/>
                  <a:pt x="1680337" y="0"/>
                </a:cubicBezTo>
                <a:cubicBezTo>
                  <a:pt x="1932652" y="-47566"/>
                  <a:pt x="1859693" y="25315"/>
                  <a:pt x="1954434" y="0"/>
                </a:cubicBezTo>
                <a:cubicBezTo>
                  <a:pt x="2049175" y="-25315"/>
                  <a:pt x="2343004" y="62003"/>
                  <a:pt x="2657554" y="0"/>
                </a:cubicBezTo>
                <a:cubicBezTo>
                  <a:pt x="2972104" y="-62003"/>
                  <a:pt x="3285679" y="16450"/>
                  <a:pt x="3467929" y="0"/>
                </a:cubicBezTo>
                <a:cubicBezTo>
                  <a:pt x="3650179" y="-16450"/>
                  <a:pt x="3672012" y="26690"/>
                  <a:pt x="3849283" y="0"/>
                </a:cubicBezTo>
                <a:cubicBezTo>
                  <a:pt x="4026554" y="-26690"/>
                  <a:pt x="4026599" y="9022"/>
                  <a:pt x="4123380" y="0"/>
                </a:cubicBezTo>
                <a:cubicBezTo>
                  <a:pt x="4220161" y="-9022"/>
                  <a:pt x="4423665" y="33532"/>
                  <a:pt x="4504733" y="0"/>
                </a:cubicBezTo>
                <a:cubicBezTo>
                  <a:pt x="4585801" y="-33532"/>
                  <a:pt x="4838469" y="26456"/>
                  <a:pt x="5100597" y="0"/>
                </a:cubicBezTo>
                <a:cubicBezTo>
                  <a:pt x="5362725" y="-26456"/>
                  <a:pt x="5390303" y="21574"/>
                  <a:pt x="5481950" y="0"/>
                </a:cubicBezTo>
                <a:cubicBezTo>
                  <a:pt x="5573597" y="-21574"/>
                  <a:pt x="5672687" y="23541"/>
                  <a:pt x="5863303" y="0"/>
                </a:cubicBezTo>
                <a:cubicBezTo>
                  <a:pt x="6053919" y="-23541"/>
                  <a:pt x="6060701" y="49"/>
                  <a:pt x="6244656" y="0"/>
                </a:cubicBezTo>
                <a:cubicBezTo>
                  <a:pt x="6428611" y="-49"/>
                  <a:pt x="6812198" y="3810"/>
                  <a:pt x="7055032" y="0"/>
                </a:cubicBezTo>
                <a:cubicBezTo>
                  <a:pt x="7297866" y="-3810"/>
                  <a:pt x="7394152" y="54220"/>
                  <a:pt x="7543640" y="0"/>
                </a:cubicBezTo>
                <a:cubicBezTo>
                  <a:pt x="7693128" y="-54220"/>
                  <a:pt x="7866272" y="56954"/>
                  <a:pt x="8032249" y="0"/>
                </a:cubicBezTo>
                <a:cubicBezTo>
                  <a:pt x="8198226" y="-56954"/>
                  <a:pt x="8475075" y="71635"/>
                  <a:pt x="8842624" y="0"/>
                </a:cubicBezTo>
                <a:cubicBezTo>
                  <a:pt x="9210174" y="-71635"/>
                  <a:pt x="9172863" y="53819"/>
                  <a:pt x="9438488" y="0"/>
                </a:cubicBezTo>
                <a:cubicBezTo>
                  <a:pt x="9704113" y="-53819"/>
                  <a:pt x="9718096" y="22835"/>
                  <a:pt x="9819841" y="0"/>
                </a:cubicBezTo>
                <a:cubicBezTo>
                  <a:pt x="9921586" y="-22835"/>
                  <a:pt x="10400742" y="62224"/>
                  <a:pt x="10725555" y="0"/>
                </a:cubicBezTo>
                <a:cubicBezTo>
                  <a:pt x="10760352" y="128880"/>
                  <a:pt x="10689848" y="324721"/>
                  <a:pt x="10725555" y="412113"/>
                </a:cubicBezTo>
                <a:cubicBezTo>
                  <a:pt x="10761262" y="499505"/>
                  <a:pt x="10719257" y="649286"/>
                  <a:pt x="10725555" y="776213"/>
                </a:cubicBezTo>
                <a:cubicBezTo>
                  <a:pt x="10731853" y="903140"/>
                  <a:pt x="10700633" y="1059012"/>
                  <a:pt x="10725555" y="1200329"/>
                </a:cubicBezTo>
                <a:cubicBezTo>
                  <a:pt x="10626741" y="1219346"/>
                  <a:pt x="10550023" y="1177118"/>
                  <a:pt x="10451457" y="1200329"/>
                </a:cubicBezTo>
                <a:cubicBezTo>
                  <a:pt x="10352891" y="1223540"/>
                  <a:pt x="10237815" y="1162830"/>
                  <a:pt x="10070104" y="1200329"/>
                </a:cubicBezTo>
                <a:cubicBezTo>
                  <a:pt x="9902393" y="1237828"/>
                  <a:pt x="9597916" y="1188512"/>
                  <a:pt x="9474240" y="1200329"/>
                </a:cubicBezTo>
                <a:cubicBezTo>
                  <a:pt x="9350564" y="1212146"/>
                  <a:pt x="9288632" y="1168036"/>
                  <a:pt x="9200143" y="1200329"/>
                </a:cubicBezTo>
                <a:cubicBezTo>
                  <a:pt x="9111654" y="1232622"/>
                  <a:pt x="8819464" y="1166452"/>
                  <a:pt x="8604279" y="1200329"/>
                </a:cubicBezTo>
                <a:cubicBezTo>
                  <a:pt x="8389094" y="1234206"/>
                  <a:pt x="8249689" y="1140428"/>
                  <a:pt x="7901159" y="1200329"/>
                </a:cubicBezTo>
                <a:cubicBezTo>
                  <a:pt x="7552629" y="1260230"/>
                  <a:pt x="7360297" y="1185359"/>
                  <a:pt x="7090784" y="1200329"/>
                </a:cubicBezTo>
                <a:cubicBezTo>
                  <a:pt x="6821272" y="1215299"/>
                  <a:pt x="6904907" y="1191266"/>
                  <a:pt x="6816686" y="1200329"/>
                </a:cubicBezTo>
                <a:cubicBezTo>
                  <a:pt x="6728465" y="1209392"/>
                  <a:pt x="6461380" y="1151752"/>
                  <a:pt x="6328077" y="1200329"/>
                </a:cubicBezTo>
                <a:cubicBezTo>
                  <a:pt x="6194774" y="1248906"/>
                  <a:pt x="5893351" y="1125640"/>
                  <a:pt x="5517702" y="1200329"/>
                </a:cubicBezTo>
                <a:cubicBezTo>
                  <a:pt x="5142053" y="1275018"/>
                  <a:pt x="5009550" y="1125637"/>
                  <a:pt x="4707327" y="1200329"/>
                </a:cubicBezTo>
                <a:cubicBezTo>
                  <a:pt x="4405104" y="1275021"/>
                  <a:pt x="4185776" y="1130651"/>
                  <a:pt x="4004207" y="1200329"/>
                </a:cubicBezTo>
                <a:cubicBezTo>
                  <a:pt x="3822638" y="1270007"/>
                  <a:pt x="3795837" y="1180784"/>
                  <a:pt x="3730110" y="1200329"/>
                </a:cubicBezTo>
                <a:cubicBezTo>
                  <a:pt x="3664383" y="1219874"/>
                  <a:pt x="3524925" y="1197333"/>
                  <a:pt x="3456012" y="1200329"/>
                </a:cubicBezTo>
                <a:cubicBezTo>
                  <a:pt x="3387099" y="1203325"/>
                  <a:pt x="3062372" y="1155036"/>
                  <a:pt x="2752892" y="1200329"/>
                </a:cubicBezTo>
                <a:cubicBezTo>
                  <a:pt x="2443412" y="1245622"/>
                  <a:pt x="2269181" y="1121859"/>
                  <a:pt x="1942517" y="1200329"/>
                </a:cubicBezTo>
                <a:cubicBezTo>
                  <a:pt x="1615853" y="1278799"/>
                  <a:pt x="1727813" y="1177805"/>
                  <a:pt x="1668420" y="1200329"/>
                </a:cubicBezTo>
                <a:cubicBezTo>
                  <a:pt x="1609027" y="1222853"/>
                  <a:pt x="1372323" y="1186233"/>
                  <a:pt x="1179811" y="1200329"/>
                </a:cubicBezTo>
                <a:cubicBezTo>
                  <a:pt x="987299" y="1214425"/>
                  <a:pt x="307572" y="1080126"/>
                  <a:pt x="0" y="1200329"/>
                </a:cubicBezTo>
                <a:cubicBezTo>
                  <a:pt x="-9529" y="1030740"/>
                  <a:pt x="40975" y="926391"/>
                  <a:pt x="0" y="812223"/>
                </a:cubicBezTo>
                <a:cubicBezTo>
                  <a:pt x="-40975" y="698055"/>
                  <a:pt x="24059" y="584378"/>
                  <a:pt x="0" y="424116"/>
                </a:cubicBezTo>
                <a:cubicBezTo>
                  <a:pt x="-24059" y="263854"/>
                  <a:pt x="957" y="13363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spcBef>
                <a:spcPct val="50000"/>
              </a:spcBef>
              <a:buNone/>
              <a:defRPr/>
            </a:pPr>
            <a:r>
              <a:rPr lang="en-US" sz="4000" b="1" dirty="0">
                <a:solidFill>
                  <a:srgbClr val="FF0000"/>
                </a:solidFill>
                <a:latin typeface="Times New Roman" pitchFamily="18" charset="0"/>
                <a:cs typeface="Times New Roman" pitchFamily="18" charset="0"/>
                <a:sym typeface="Wingdings" pitchFamily="2" charset="2"/>
              </a:rPr>
              <a:t> C</a:t>
            </a:r>
            <a:r>
              <a:rPr lang="vi-VN" sz="4000" b="1" dirty="0">
                <a:solidFill>
                  <a:srgbClr val="FF0000"/>
                </a:solidFill>
                <a:latin typeface="Times New Roman" pitchFamily="18" charset="0"/>
                <a:cs typeface="Times New Roman" pitchFamily="18" charset="0"/>
              </a:rPr>
              <a:t>ậu bé </a:t>
            </a:r>
            <a:r>
              <a:rPr lang="en-US" sz="4000" b="1" dirty="0" err="1">
                <a:solidFill>
                  <a:srgbClr val="FF0000"/>
                </a:solidFill>
                <a:latin typeface="Times New Roman" pitchFamily="18" charset="0"/>
                <a:cs typeface="Times New Roman" pitchFamily="18" charset="0"/>
              </a:rPr>
              <a:t>đồng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thương xót ông lão, tôn trọng ông, </a:t>
            </a:r>
            <a:r>
              <a:rPr lang="en-US" sz="4000" b="1" dirty="0" err="1">
                <a:solidFill>
                  <a:srgbClr val="FF0000"/>
                </a:solidFill>
                <a:latin typeface="Times New Roman" pitchFamily="18" charset="0"/>
                <a:cs typeface="Times New Roman" pitchFamily="18" charset="0"/>
              </a:rPr>
              <a:t>chân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thành</a:t>
            </a:r>
            <a:r>
              <a:rPr lang="vi-VN" sz="4000" b="1" dirty="0">
                <a:solidFill>
                  <a:srgbClr val="FF0000"/>
                </a:solidFill>
                <a:latin typeface="Times New Roman" pitchFamily="18" charset="0"/>
                <a:cs typeface="Times New Roman" pitchFamily="18" charset="0"/>
              </a:rPr>
              <a:t> muốn giúp đỡ ông</a:t>
            </a:r>
            <a:r>
              <a:rPr lang="en-US" sz="40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6847439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iterate type="lt">
                                    <p:tmAbs val="100"/>
                                  </p:iterate>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737" y="1720090"/>
            <a:ext cx="9473070" cy="5761266"/>
          </a:xfrm>
          <a:prstGeom prst="rect">
            <a:avLst/>
          </a:prstGeom>
        </p:spPr>
      </p:pic>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5" y="2979402"/>
            <a:ext cx="2185420" cy="3739904"/>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113518" y="-935101"/>
            <a:ext cx="8179490" cy="4303943"/>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693619" y="906290"/>
              <a:ext cx="6797502" cy="1982938"/>
            </a:xfrm>
            <a:prstGeom prst="rect">
              <a:avLst/>
            </a:prstGeom>
            <a:noFill/>
          </p:spPr>
          <p:txBody>
            <a:bodyPr wrap="square" rtlCol="0">
              <a:spAutoFit/>
            </a:bodyPr>
            <a:lstStyle/>
            <a:p>
              <a:pPr algn="ctr"/>
              <a:r>
                <a:rPr lang="vi-VN" sz="3600" b="1" i="1" dirty="0">
                  <a:solidFill>
                    <a:srgbClr val="FF0000"/>
                  </a:solidFill>
                  <a:latin typeface="Times New Roman" pitchFamily="18" charset="0"/>
                  <a:cs typeface="Times New Roman" pitchFamily="18" charset="0"/>
                </a:rPr>
                <a:t>Cậu bé không có gì cho ông lão, nhưng ông lão lại nói: </a:t>
              </a:r>
              <a:r>
                <a:rPr lang="en-US" sz="3600" b="1" i="1" dirty="0">
                  <a:solidFill>
                    <a:srgbClr val="FF0000"/>
                  </a:solidFill>
                  <a:latin typeface="Times New Roman" pitchFamily="18" charset="0"/>
                  <a:cs typeface="Times New Roman" pitchFamily="18" charset="0"/>
                </a:rPr>
                <a:t>“</a:t>
              </a:r>
              <a:r>
                <a:rPr lang="vi-VN" sz="3600" b="1" i="1" dirty="0">
                  <a:solidFill>
                    <a:srgbClr val="FF0000"/>
                  </a:solidFill>
                  <a:latin typeface="Times New Roman" pitchFamily="18" charset="0"/>
                  <a:cs typeface="Times New Roman" pitchFamily="18" charset="0"/>
                </a:rPr>
                <a:t>Như vậy là cháu đã cho lão rồi.</a:t>
              </a:r>
              <a:r>
                <a:rPr lang="en-US" sz="3600" b="1" i="1" dirty="0">
                  <a:solidFill>
                    <a:srgbClr val="FF0000"/>
                  </a:solidFill>
                  <a:latin typeface="Times New Roman" pitchFamily="18" charset="0"/>
                  <a:cs typeface="Times New Roman" pitchFamily="18" charset="0"/>
                </a:rPr>
                <a:t>”</a:t>
              </a:r>
              <a:r>
                <a:rPr lang="vi-VN" sz="3600" b="1" i="1" dirty="0">
                  <a:solidFill>
                    <a:srgbClr val="FF0000"/>
                  </a:solidFill>
                  <a:latin typeface="Times New Roman" pitchFamily="18" charset="0"/>
                  <a:cs typeface="Times New Roman" pitchFamily="18" charset="0"/>
                </a:rPr>
                <a:t> Em hiểu cậu bé đã cho ông lão cái gì?</a:t>
              </a:r>
            </a:p>
          </p:txBody>
        </p:sp>
      </p:grpSp>
      <p:sp>
        <p:nvSpPr>
          <p:cNvPr id="11" name="Rectangle 10"/>
          <p:cNvSpPr>
            <a:spLocks noChangeArrowheads="1"/>
          </p:cNvSpPr>
          <p:nvPr/>
        </p:nvSpPr>
        <p:spPr bwMode="auto">
          <a:xfrm rot="238688">
            <a:off x="5306008" y="2858290"/>
            <a:ext cx="607255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tôn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trọng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cậu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tặng</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xin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nắm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chặt</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43255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44" y="1567094"/>
            <a:ext cx="9473070" cy="5220143"/>
          </a:xfrm>
          <a:prstGeom prst="rect">
            <a:avLst/>
          </a:prstGeom>
        </p:spPr>
      </p:pic>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479" y="0"/>
            <a:ext cx="1739721" cy="2977180"/>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0" y="-290121"/>
            <a:ext cx="6256421" cy="2785438"/>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693619" y="906290"/>
              <a:ext cx="6797502" cy="1593257"/>
            </a:xfrm>
            <a:prstGeom prst="rect">
              <a:avLst/>
            </a:prstGeom>
            <a:noFill/>
          </p:spPr>
          <p:txBody>
            <a:bodyPr wrap="square" rtlCol="0">
              <a:spAutoFit/>
            </a:bodyPr>
            <a:lstStyle/>
            <a:p>
              <a:pPr algn="ctr"/>
              <a:r>
                <a:rPr lang="vi-VN" sz="3600" b="1" i="1" dirty="0">
                  <a:solidFill>
                    <a:srgbClr val="FF0000"/>
                  </a:solidFill>
                  <a:latin typeface="Times New Roman" pitchFamily="18" charset="0"/>
                  <a:cs typeface="Times New Roman" pitchFamily="18" charset="0"/>
                </a:rPr>
                <a:t>Theo em, cậu bé đã nhận được gì ở ông lão ăn xin?</a:t>
              </a:r>
            </a:p>
          </p:txBody>
        </p:sp>
      </p:grpSp>
      <p:sp>
        <p:nvSpPr>
          <p:cNvPr id="12" name="Rectangle 11"/>
          <p:cNvSpPr/>
          <p:nvPr/>
        </p:nvSpPr>
        <p:spPr>
          <a:xfrm rot="229931">
            <a:off x="4822710" y="2269207"/>
            <a:ext cx="5305787" cy="3416320"/>
          </a:xfrm>
          <a:prstGeom prst="rect">
            <a:avLst/>
          </a:prstGeom>
        </p:spPr>
        <p:txBody>
          <a:bodyPr wrap="square">
            <a:spAutoFit/>
          </a:bodyPr>
          <a:lstStyle/>
          <a:p>
            <a:pPr algn="just"/>
            <a:r>
              <a:rPr lang="en-US" sz="3600" dirty="0">
                <a:latin typeface="Times New Roman" pitchFamily="18" charset="0"/>
                <a:cs typeface="Times New Roman" pitchFamily="18" charset="0"/>
                <a:sym typeface="Wingdings" pitchFamily="2" charset="2"/>
              </a:rPr>
              <a:t> C</a:t>
            </a:r>
            <a:r>
              <a:rPr lang="vi-VN" sz="3600" dirty="0">
                <a:latin typeface="Times New Roman" pitchFamily="18" charset="0"/>
                <a:cs typeface="Times New Roman" pitchFamily="18" charset="0"/>
              </a:rPr>
              <a:t>ậu bé đã </a:t>
            </a:r>
            <a:r>
              <a:rPr lang="vi-VN" sz="3600" b="1" dirty="0">
                <a:latin typeface="Times New Roman" pitchFamily="18" charset="0"/>
                <a:cs typeface="Times New Roman" pitchFamily="18" charset="0"/>
              </a:rPr>
              <a:t>nhận</a:t>
            </a:r>
            <a:r>
              <a:rPr lang="vi-VN" sz="3600" dirty="0">
                <a:latin typeface="Times New Roman" pitchFamily="18" charset="0"/>
                <a:cs typeface="Times New Roman" pitchFamily="18" charset="0"/>
              </a:rPr>
              <a:t> được ở ông lão ăn xin </a:t>
            </a:r>
            <a:r>
              <a:rPr lang="vi-VN" sz="3600" b="1" dirty="0">
                <a:latin typeface="Times New Roman" pitchFamily="18" charset="0"/>
                <a:cs typeface="Times New Roman" pitchFamily="18" charset="0"/>
              </a:rPr>
              <a:t>lòng biết 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trọng</a:t>
            </a:r>
            <a:r>
              <a:rPr lang="vi-VN" sz="3600" dirty="0">
                <a:latin typeface="Times New Roman" pitchFamily="18" charset="0"/>
                <a:cs typeface="Times New Roman" pitchFamily="18" charset="0"/>
              </a:rPr>
              <a:t> và nhất là </a:t>
            </a:r>
            <a:r>
              <a:rPr lang="vi-VN" sz="3600" b="1" dirty="0">
                <a:latin typeface="Times New Roman" pitchFamily="18" charset="0"/>
                <a:cs typeface="Times New Roman" pitchFamily="18" charset="0"/>
              </a:rPr>
              <a:t>sự đồng cảm</a:t>
            </a:r>
            <a:r>
              <a:rPr lang="vi-VN" sz="3600" dirty="0">
                <a:latin typeface="Times New Roman" pitchFamily="18" charset="0"/>
                <a:cs typeface="Times New Roman" pitchFamily="18" charset="0"/>
              </a:rPr>
              <a:t>: ông lão </a:t>
            </a:r>
            <a:r>
              <a:rPr lang="en-US" sz="3600" dirty="0" err="1">
                <a:latin typeface="Times New Roman" pitchFamily="18" charset="0"/>
                <a:cs typeface="Times New Roman" pitchFamily="18" charset="0"/>
              </a:rPr>
              <a:t>cũng</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đã hiểu tấm lòng chân thành của cậu.</a:t>
            </a:r>
            <a:endParaRPr lang="en-US" sz="3600" dirty="0">
              <a:latin typeface="Times New Roman" pitchFamily="18" charset="0"/>
              <a:cs typeface="Times New Roman" pitchFamily="18" charset="0"/>
            </a:endParaRPr>
          </a:p>
        </p:txBody>
      </p:sp>
      <p:pic>
        <p:nvPicPr>
          <p:cNvPr id="4" name="Picture 3" descr="A picture containing vector graphics&#10;&#10;Description automatically generated">
            <a:extLst>
              <a:ext uri="{FF2B5EF4-FFF2-40B4-BE49-F238E27FC236}">
                <a16:creationId xmlns:a16="http://schemas.microsoft.com/office/drawing/2014/main" id="{AF293CC4-4C24-43AE-B42E-4E15ECCC5E9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014" y="3738863"/>
            <a:ext cx="3427867" cy="3427867"/>
          </a:xfrm>
          <a:prstGeom prst="rect">
            <a:avLst/>
          </a:prstGeom>
        </p:spPr>
      </p:pic>
    </p:spTree>
    <p:extLst>
      <p:ext uri="{BB962C8B-B14F-4D97-AF65-F5344CB8AC3E}">
        <p14:creationId xmlns:p14="http://schemas.microsoft.com/office/powerpoint/2010/main" val="322105676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circle(in)">
                                      <p:cBhvr>
                                        <p:cTn id="25"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D44E3D-00A0-47CC-9068-47A13029D86E}"/>
              </a:ext>
            </a:extLst>
          </p:cNvPr>
          <p:cNvGrpSpPr/>
          <p:nvPr/>
        </p:nvGrpSpPr>
        <p:grpSpPr>
          <a:xfrm>
            <a:off x="3746998" y="-72217"/>
            <a:ext cx="5147809" cy="3073211"/>
            <a:chOff x="-1655121" y="45228"/>
            <a:chExt cx="7996311" cy="4079228"/>
          </a:xfrm>
        </p:grpSpPr>
        <p:pic>
          <p:nvPicPr>
            <p:cNvPr id="3"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55121" y="45228"/>
              <a:ext cx="7996311" cy="4079228"/>
            </a:xfrm>
            <a:prstGeom prst="rect">
              <a:avLst/>
            </a:prstGeom>
          </p:spPr>
        </p:pic>
        <p:sp>
          <p:nvSpPr>
            <p:cNvPr id="4" name="文本框 10">
              <a:extLst>
                <a:ext uri="{FF2B5EF4-FFF2-40B4-BE49-F238E27FC236}">
                  <a16:creationId xmlns:a16="http://schemas.microsoft.com/office/drawing/2014/main" id="{9B3AA4E8-48D1-43DC-9C18-A7D769ECDEBC}"/>
                </a:ext>
              </a:extLst>
            </p:cNvPr>
            <p:cNvSpPr txBox="1"/>
            <p:nvPr/>
          </p:nvSpPr>
          <p:spPr>
            <a:xfrm>
              <a:off x="-1271210" y="1060501"/>
              <a:ext cx="7228488" cy="3063955"/>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tôn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trọng</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E7D44E3D-00A0-47CC-9068-47A13029D86E}"/>
              </a:ext>
            </a:extLst>
          </p:cNvPr>
          <p:cNvGrpSpPr/>
          <p:nvPr/>
        </p:nvGrpSpPr>
        <p:grpSpPr>
          <a:xfrm>
            <a:off x="696147" y="4372698"/>
            <a:ext cx="10846676" cy="2493543"/>
            <a:chOff x="-1670474" y="858053"/>
            <a:chExt cx="9992590" cy="2161269"/>
          </a:xfrm>
        </p:grpSpPr>
        <p:pic>
          <p:nvPicPr>
            <p:cNvPr id="6"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57" t="17751"/>
            <a:stretch/>
          </p:blipFill>
          <p:spPr>
            <a:xfrm flipH="1">
              <a:off x="514397" y="986851"/>
              <a:ext cx="5515974" cy="2032471"/>
            </a:xfrm>
            <a:prstGeom prst="ellipse">
              <a:avLst/>
            </a:prstGeom>
          </p:spPr>
        </p:pic>
        <p:sp>
          <p:nvSpPr>
            <p:cNvPr id="7" name="文本框 10">
              <a:extLst>
                <a:ext uri="{FF2B5EF4-FFF2-40B4-BE49-F238E27FC236}">
                  <a16:creationId xmlns:a16="http://schemas.microsoft.com/office/drawing/2014/main" id="{9B3AA4E8-48D1-43DC-9C18-A7D769ECDEBC}"/>
                </a:ext>
              </a:extLst>
            </p:cNvPr>
            <p:cNvSpPr txBox="1"/>
            <p:nvPr/>
          </p:nvSpPr>
          <p:spPr>
            <a:xfrm>
              <a:off x="-1670474" y="858053"/>
              <a:ext cx="9992590" cy="2138189"/>
            </a:xfrm>
            <a:prstGeom prst="ellipse">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S</a:t>
              </a:r>
              <a:r>
                <a:rPr lang="en-US" sz="3600" b="1">
                  <a:latin typeface="Times New Roman" panose="02020603050405020304" pitchFamily="18" charset="0"/>
                  <a:cs typeface="Times New Roman" panose="02020603050405020304" pitchFamily="18" charset="0"/>
                </a:rPr>
                <a:t>ự </a:t>
              </a:r>
              <a:r>
                <a:rPr lang="en-US" sz="3600" b="1" dirty="0" err="1">
                  <a:latin typeface="Times New Roman" panose="02020603050405020304" pitchFamily="18" charset="0"/>
                  <a:cs typeface="Times New Roman" panose="02020603050405020304" pitchFamily="18" charset="0"/>
                </a:rPr>
                <a:t>đồng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l</a:t>
              </a:r>
              <a:r>
                <a:rPr lang="en-US" sz="3600" b="1">
                  <a:latin typeface="Times New Roman" panose="02020603050405020304" pitchFamily="18" charset="0"/>
                  <a:cs typeface="Times New Roman" panose="02020603050405020304" pitchFamily="18" charset="0"/>
                </a:rPr>
                <a:t>òng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tôn</a:t>
              </a:r>
              <a:r>
                <a:rPr lang="en-US" sz="3600" b="1">
                  <a:latin typeface="Times New Roman" panose="02020603050405020304" pitchFamily="18" charset="0"/>
                  <a:cs typeface="Times New Roman" panose="02020603050405020304" pitchFamily="18" charset="0"/>
                </a:rPr>
                <a:t> trọng</a:t>
              </a:r>
              <a:endParaRPr lang="en-US" sz="3600" b="1" dirty="0">
                <a:latin typeface="Times New Roman" panose="02020603050405020304" pitchFamily="18" charset="0"/>
                <a:cs typeface="Times New Roman" panose="02020603050405020304" pitchFamily="18" charset="0"/>
              </a:endParaRPr>
            </a:p>
          </p:txBody>
        </p:sp>
      </p:grpSp>
      <p:pic>
        <p:nvPicPr>
          <p:cNvPr id="10242" name="Picture 2" descr="Truyện cổ tích việt nam - BÀ LÃO ĂN XIN - Phim hoạt hình mới nhất -Quà tặng  cuộc sống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500" b="86389" l="8125" r="43594"/>
                    </a14:imgEffect>
                  </a14:imgLayer>
                </a14:imgProps>
              </a:ext>
              <a:ext uri="{28A0092B-C50C-407E-A947-70E740481C1C}">
                <a14:useLocalDpi xmlns:a14="http://schemas.microsoft.com/office/drawing/2010/main" val="0"/>
              </a:ext>
            </a:extLst>
          </a:blip>
          <a:srcRect l="3827" t="6837" r="51983" b="14023"/>
          <a:stretch/>
        </p:blipFill>
        <p:spPr bwMode="auto">
          <a:xfrm flipH="1">
            <a:off x="10280569" y="2393337"/>
            <a:ext cx="2128397" cy="2441336"/>
          </a:xfrm>
          <a:prstGeom prst="ellipse">
            <a:avLst/>
          </a:prstGeom>
          <a:noFill/>
          <a:extLst>
            <a:ext uri="{909E8E84-426E-40DD-AFC4-6F175D3DCCD1}">
              <a14:hiddenFill xmlns:a14="http://schemas.microsoft.com/office/drawing/2010/main">
                <a:solidFill>
                  <a:srgbClr val="FFFFFF"/>
                </a:solidFill>
              </a14:hiddenFill>
            </a:ext>
          </a:extLst>
        </p:spPr>
      </p:pic>
      <p:pic>
        <p:nvPicPr>
          <p:cNvPr id="10246" name="Picture 6" descr="Schoolboy Body Pillow • Pixers® - We live to chang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9928" r="100000"/>
                    </a14:imgEffect>
                  </a14:imgLayer>
                </a14:imgProps>
              </a:ext>
              <a:ext uri="{28A0092B-C50C-407E-A947-70E740481C1C}">
                <a14:useLocalDpi xmlns:a14="http://schemas.microsoft.com/office/drawing/2010/main" val="0"/>
              </a:ext>
            </a:extLst>
          </a:blip>
          <a:srcRect r="21281"/>
          <a:stretch/>
        </p:blipFill>
        <p:spPr bwMode="auto">
          <a:xfrm>
            <a:off x="376767" y="1994835"/>
            <a:ext cx="1529668" cy="245531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ũi tên vector - Google Tìm kiếm | Symbols, Arrow, Free images"/>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802604">
            <a:off x="2080192" y="895204"/>
            <a:ext cx="962051" cy="1924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ũi tên vector - Google Tìm kiếm | Symbols, Arrow, Free images"/>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089089">
            <a:off x="9433079" y="1065429"/>
            <a:ext cx="1131827" cy="2263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ũi tên vector - Google Tìm kiếm | Symbols, Arrow, Free images"/>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866868">
            <a:off x="9594118" y="4163210"/>
            <a:ext cx="1131827" cy="2263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mũi tên vector - Google Tìm kiếm | Symbols, Arrow, Free images"/>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779437">
            <a:off x="1665142" y="4221581"/>
            <a:ext cx="887478" cy="19517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98498" y="903686"/>
            <a:ext cx="1131748" cy="796469"/>
          </a:xfrm>
          <a:prstGeom prst="cloud">
            <a:avLst/>
          </a:prstGeom>
          <a:solidFill>
            <a:schemeClr val="accent6">
              <a:lumMod val="20000"/>
              <a:lumOff val="80000"/>
            </a:schemeClr>
          </a:solidFill>
          <a:ln>
            <a:solidFill>
              <a:schemeClr val="accent6">
                <a:lumMod val="75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cho</a:t>
            </a:r>
            <a:endParaRPr lang="en-US" sz="28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76768" y="5207920"/>
            <a:ext cx="1529667" cy="796469"/>
          </a:xfrm>
          <a:prstGeom prst="cloud">
            <a:avLst/>
          </a:prstGeom>
          <a:solidFill>
            <a:schemeClr val="accent1">
              <a:lumMod val="20000"/>
              <a:lumOff val="80000"/>
            </a:schemeClr>
          </a:solidFill>
          <a:ln>
            <a:solidFill>
              <a:schemeClr val="accent1">
                <a:lumMod val="60000"/>
                <a:lumOff val="40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nhận</a:t>
            </a:r>
            <a:endParaRPr lang="en-US" sz="2800" b="1" dirty="0">
              <a:latin typeface="Times New Roman" panose="02020603050405020304" pitchFamily="18" charset="0"/>
              <a:cs typeface="Times New Roman" panose="02020603050405020304" pitchFamily="18" charset="0"/>
            </a:endParaRPr>
          </a:p>
        </p:txBody>
      </p:sp>
      <p:sp>
        <p:nvSpPr>
          <p:cNvPr id="19"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732871" y="3061734"/>
            <a:ext cx="6786553" cy="1225868"/>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algn="ct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Cho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và</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nhận</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Tình</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yêu</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thương</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và</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sự</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sẻ</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chia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chân</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thành</a:t>
            </a:r>
            <a:endPar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98C6431-3B38-4979-BD00-2E6758777FFC}"/>
              </a:ext>
            </a:extLst>
          </p:cNvPr>
          <p:cNvSpPr txBox="1"/>
          <p:nvPr/>
        </p:nvSpPr>
        <p:spPr>
          <a:xfrm>
            <a:off x="9877061" y="1136434"/>
            <a:ext cx="1529667" cy="796469"/>
          </a:xfrm>
          <a:prstGeom prst="cloud">
            <a:avLst/>
          </a:prstGeom>
          <a:solidFill>
            <a:schemeClr val="accent1">
              <a:lumMod val="20000"/>
              <a:lumOff val="80000"/>
            </a:schemeClr>
          </a:solidFill>
          <a:ln>
            <a:solidFill>
              <a:schemeClr val="accent1">
                <a:lumMod val="60000"/>
                <a:lumOff val="40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nhận</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E654DD5-0C93-4F31-9FC3-AA158D4F891D}"/>
              </a:ext>
            </a:extLst>
          </p:cNvPr>
          <p:cNvSpPr txBox="1"/>
          <p:nvPr/>
        </p:nvSpPr>
        <p:spPr>
          <a:xfrm>
            <a:off x="9317719" y="4450147"/>
            <a:ext cx="1131748" cy="796469"/>
          </a:xfrm>
          <a:prstGeom prst="cloud">
            <a:avLst/>
          </a:prstGeom>
          <a:solidFill>
            <a:schemeClr val="accent6">
              <a:lumMod val="20000"/>
              <a:lumOff val="80000"/>
            </a:schemeClr>
          </a:solidFill>
          <a:ln>
            <a:solidFill>
              <a:schemeClr val="accent6">
                <a:lumMod val="75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cho</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0855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7DE1B-2C0B-495F-93A8-39E273D725C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94318" y="443024"/>
            <a:ext cx="9934429" cy="5473764"/>
          </a:xfrm>
          <a:prstGeom prst="rect">
            <a:avLst/>
          </a:prstGeom>
        </p:spPr>
      </p:pic>
      <p:pic>
        <p:nvPicPr>
          <p:cNvPr id="53" name="PA_图片 4"/>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9527" b="37127"/>
          <a:stretch>
            <a:fillRect/>
          </a:stretch>
        </p:blipFill>
        <p:spPr>
          <a:xfrm>
            <a:off x="-198480" y="5163193"/>
            <a:ext cx="5515240" cy="1759550"/>
          </a:xfrm>
          <a:prstGeom prst="rect">
            <a:avLst/>
          </a:prstGeom>
        </p:spPr>
      </p:pic>
      <p:pic>
        <p:nvPicPr>
          <p:cNvPr id="54" name="PA_图片 4"/>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9527" b="37127"/>
          <a:stretch>
            <a:fillRect/>
          </a:stretch>
        </p:blipFill>
        <p:spPr>
          <a:xfrm>
            <a:off x="4834839" y="5163193"/>
            <a:ext cx="5515240" cy="17595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500"/>
                                        <p:tgtEl>
                                          <p:spTgt spid="53"/>
                                        </p:tgtEl>
                                      </p:cBhvr>
                                    </p:animEffect>
                                    <p:anim calcmode="lin" valueType="num">
                                      <p:cBhvr>
                                        <p:cTn id="8" dur="1500" fill="hold"/>
                                        <p:tgtEl>
                                          <p:spTgt spid="53"/>
                                        </p:tgtEl>
                                        <p:attrNameLst>
                                          <p:attrName>ppt_x</p:attrName>
                                        </p:attrNameLst>
                                      </p:cBhvr>
                                      <p:tavLst>
                                        <p:tav tm="0">
                                          <p:val>
                                            <p:strVal val="#ppt_x"/>
                                          </p:val>
                                        </p:tav>
                                        <p:tav tm="100000">
                                          <p:val>
                                            <p:strVal val="#ppt_x"/>
                                          </p:val>
                                        </p:tav>
                                      </p:tavLst>
                                    </p:anim>
                                    <p:anim calcmode="lin" valueType="num">
                                      <p:cBhvr>
                                        <p:cTn id="9" dur="1500" fill="hold"/>
                                        <p:tgtEl>
                                          <p:spTgt spid="5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500"/>
                                        <p:tgtEl>
                                          <p:spTgt spid="54"/>
                                        </p:tgtEl>
                                      </p:cBhvr>
                                    </p:animEffect>
                                    <p:anim calcmode="lin" valueType="num">
                                      <p:cBhvr>
                                        <p:cTn id="14" dur="1500" fill="hold"/>
                                        <p:tgtEl>
                                          <p:spTgt spid="54"/>
                                        </p:tgtEl>
                                        <p:attrNameLst>
                                          <p:attrName>ppt_x</p:attrName>
                                        </p:attrNameLst>
                                      </p:cBhvr>
                                      <p:tavLst>
                                        <p:tav tm="0">
                                          <p:val>
                                            <p:strVal val="#ppt_x"/>
                                          </p:val>
                                        </p:tav>
                                        <p:tav tm="100000">
                                          <p:val>
                                            <p:strVal val="#ppt_x"/>
                                          </p:val>
                                        </p:tav>
                                      </p:tavLst>
                                    </p:anim>
                                    <p:anim calcmode="lin" valueType="num">
                                      <p:cBhvr>
                                        <p:cTn id="15" dur="1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a:extLst>
              <a:ext uri="{FF2B5EF4-FFF2-40B4-BE49-F238E27FC236}">
                <a16:creationId xmlns:a16="http://schemas.microsoft.com/office/drawing/2014/main" id="{58DEF496-425A-4AA8-A38E-08B938A5B884}"/>
              </a:ext>
            </a:extLst>
          </p:cNvPr>
          <p:cNvSpPr/>
          <p:nvPr/>
        </p:nvSpPr>
        <p:spPr>
          <a:xfrm>
            <a:off x="2096004" y="1368524"/>
            <a:ext cx="9574886" cy="506288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chemeClr val="accent6"/>
                </a:solidFill>
                <a:latin typeface="Times New Roman" pitchFamily="18" charset="0"/>
                <a:cs typeface="Times New Roman" pitchFamily="18" charset="0"/>
              </a:rPr>
              <a:t> 	Câu </a:t>
            </a:r>
            <a:r>
              <a:rPr lang="en-US" sz="3600" b="1" dirty="0" err="1">
                <a:solidFill>
                  <a:schemeClr val="accent6"/>
                </a:solidFill>
                <a:latin typeface="Times New Roman" pitchFamily="18" charset="0"/>
                <a:cs typeface="Times New Roman" pitchFamily="18" charset="0"/>
              </a:rPr>
              <a:t>chuyện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về</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cậu</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bé</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người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ăn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xin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đã</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cho</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chúng</a:t>
            </a:r>
            <a:r>
              <a:rPr lang="en-US" sz="3600" b="1" dirty="0">
                <a:solidFill>
                  <a:schemeClr val="accent6"/>
                </a:solidFill>
                <a:latin typeface="Times New Roman" pitchFamily="18" charset="0"/>
                <a:cs typeface="Times New Roman" pitchFamily="18" charset="0"/>
              </a:rPr>
              <a:t> ta </a:t>
            </a:r>
            <a:r>
              <a:rPr lang="en-US" sz="3600" b="1" dirty="0" err="1">
                <a:solidFill>
                  <a:schemeClr val="accent6"/>
                </a:solidFill>
                <a:latin typeface="Times New Roman" pitchFamily="18" charset="0"/>
                <a:cs typeface="Times New Roman" pitchFamily="18" charset="0"/>
              </a:rPr>
              <a:t>một</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bài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học</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về</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cho</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nhận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trong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cuộc</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sống</a:t>
            </a:r>
            <a:r>
              <a:rPr lang="en-US" sz="3600" b="1" dirty="0">
                <a:solidFill>
                  <a:schemeClr val="accent6"/>
                </a:solidFill>
                <a:latin typeface="Times New Roman" pitchFamily="18" charset="0"/>
                <a:cs typeface="Times New Roman" pitchFamily="18" charset="0"/>
              </a:rPr>
              <a:t>: </a:t>
            </a:r>
          </a:p>
          <a:p>
            <a:pPr algn="just"/>
            <a:r>
              <a:rPr lang="en-US" sz="3600" b="1">
                <a:solidFill>
                  <a:schemeClr val="accent6"/>
                </a:solidFill>
                <a:latin typeface="Times New Roman" pitchFamily="18" charset="0"/>
                <a:cs typeface="Times New Roman" pitchFamily="18" charset="0"/>
              </a:rPr>
              <a:t>	Cho </a:t>
            </a:r>
            <a:r>
              <a:rPr lang="en-US" sz="3600" b="1" dirty="0" err="1">
                <a:solidFill>
                  <a:schemeClr val="accent6"/>
                </a:solidFill>
                <a:latin typeface="Times New Roman" pitchFamily="18" charset="0"/>
                <a:cs typeface="Times New Roman" pitchFamily="18" charset="0"/>
              </a:rPr>
              <a:t>đi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bằng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tất</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cả</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sự</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chân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thành</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lòng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nhân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ái</a:t>
            </a:r>
            <a:r>
              <a:rPr lang="en-US" sz="3600" b="1" dirty="0">
                <a:solidFill>
                  <a:schemeClr val="accent6"/>
                </a:solidFill>
                <a:latin typeface="Times New Roman" pitchFamily="18" charset="0"/>
                <a:cs typeface="Times New Roman" pitchFamily="18" charset="0"/>
              </a:rPr>
              <a:t>.</a:t>
            </a:r>
          </a:p>
          <a:p>
            <a:pPr algn="just"/>
            <a:r>
              <a:rPr lang="en-US" sz="3600" b="1">
                <a:solidFill>
                  <a:schemeClr val="accent6"/>
                </a:solidFill>
                <a:latin typeface="Times New Roman" pitchFamily="18" charset="0"/>
                <a:cs typeface="Times New Roman" pitchFamily="18" charset="0"/>
              </a:rPr>
              <a:t>	Nhận </a:t>
            </a:r>
            <a:r>
              <a:rPr lang="en-US" sz="3600" b="1" dirty="0" err="1">
                <a:solidFill>
                  <a:schemeClr val="accent6"/>
                </a:solidFill>
                <a:latin typeface="Times New Roman" pitchFamily="18" charset="0"/>
                <a:cs typeface="Times New Roman" pitchFamily="18" charset="0"/>
              </a:rPr>
              <a:t>lại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với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lòng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biết</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ơn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sự</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đồng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cảm</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trân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trọng</a:t>
            </a:r>
            <a:r>
              <a:rPr lang="en-US" sz="3600" b="1" dirty="0">
                <a:solidFill>
                  <a:schemeClr val="accent6"/>
                </a:solidFill>
                <a:latin typeface="Times New Roman" pitchFamily="18" charset="0"/>
                <a:cs typeface="Times New Roman" pitchFamily="18" charset="0"/>
              </a:rPr>
              <a:t>. </a:t>
            </a:r>
            <a:r>
              <a:rPr lang="vi-VN" sz="3600" b="1" dirty="0">
                <a:solidFill>
                  <a:schemeClr val="accent6"/>
                </a:solidFill>
              </a:rPr>
              <a:t> </a:t>
            </a:r>
            <a:endParaRPr lang="vi-VN" sz="3500" b="1" dirty="0">
              <a:solidFill>
                <a:schemeClr val="accent6"/>
              </a:solidFill>
            </a:endParaRPr>
          </a:p>
        </p:txBody>
      </p:sp>
      <p:grpSp>
        <p:nvGrpSpPr>
          <p:cNvPr id="6" name="Group 5">
            <a:extLst>
              <a:ext uri="{FF2B5EF4-FFF2-40B4-BE49-F238E27FC236}">
                <a16:creationId xmlns:a16="http://schemas.microsoft.com/office/drawing/2014/main" id="{E7D44E3D-00A0-47CC-9068-47A13029D86E}"/>
              </a:ext>
            </a:extLst>
          </p:cNvPr>
          <p:cNvGrpSpPr/>
          <p:nvPr/>
        </p:nvGrpSpPr>
        <p:grpSpPr>
          <a:xfrm>
            <a:off x="227002" y="-119878"/>
            <a:ext cx="5470395" cy="2151215"/>
            <a:chOff x="-92810" y="380049"/>
            <a:chExt cx="6797503" cy="2855415"/>
          </a:xfrm>
        </p:grpSpPr>
        <p:pic>
          <p:nvPicPr>
            <p:cNvPr id="7"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8" y="380049"/>
              <a:ext cx="6004088" cy="2855415"/>
            </a:xfrm>
            <a:prstGeom prst="rect">
              <a:avLst/>
            </a:prstGeom>
          </p:spPr>
        </p:pic>
        <p:sp>
          <p:nvSpPr>
            <p:cNvPr id="8" name="文本框 10">
              <a:extLst>
                <a:ext uri="{FF2B5EF4-FFF2-40B4-BE49-F238E27FC236}">
                  <a16:creationId xmlns:a16="http://schemas.microsoft.com/office/drawing/2014/main" id="{9B3AA4E8-48D1-43DC-9C18-A7D769ECDEBC}"/>
                </a:ext>
              </a:extLst>
            </p:cNvPr>
            <p:cNvSpPr txBox="1"/>
            <p:nvPr/>
          </p:nvSpPr>
          <p:spPr>
            <a:xfrm>
              <a:off x="-92810" y="1395322"/>
              <a:ext cx="6797503" cy="1021317"/>
            </a:xfrm>
            <a:prstGeom prst="rect">
              <a:avLst/>
            </a:prstGeom>
            <a:noFill/>
          </p:spPr>
          <p:txBody>
            <a:bodyPr wrap="square" rtlCol="0">
              <a:spAutoFit/>
            </a:bodyPr>
            <a:lstStyle/>
            <a:p>
              <a:pPr algn="ct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Nội</a:t>
              </a:r>
              <a:r>
                <a:rPr lang="en-US" sz="4400" b="1" i="1" dirty="0">
                  <a:ln>
                    <a:solidFill>
                      <a:srgbClr val="92D050"/>
                    </a:solidFill>
                  </a:ln>
                  <a:solidFill>
                    <a:schemeClr val="accent6">
                      <a:lumMod val="75000"/>
                    </a:schemeClr>
                  </a:solidFill>
                  <a:latin typeface="UTM Mother" panose="02040603050506020204" pitchFamily="18" charset="0"/>
                  <a:cs typeface="Times New Roman" pitchFamily="18" charset="0"/>
                </a:rPr>
                <a:t> dung </a:t>
              </a: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bài</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pic>
        <p:nvPicPr>
          <p:cNvPr id="9" name="Picture 8" descr="Shape, background pattern&#10;&#10;Description automatically generated">
            <a:extLst>
              <a:ext uri="{FF2B5EF4-FFF2-40B4-BE49-F238E27FC236}">
                <a16:creationId xmlns:a16="http://schemas.microsoft.com/office/drawing/2014/main" id="{7E8C0BAF-D192-4EB9-B6C7-6282FC32754F}"/>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89239" y="3667972"/>
            <a:ext cx="660909" cy="505318"/>
          </a:xfrm>
          <a:prstGeom prst="rect">
            <a:avLst/>
          </a:prstGeom>
        </p:spPr>
      </p:pic>
      <p:pic>
        <p:nvPicPr>
          <p:cNvPr id="11" name="Picture 10" descr="Shape, background pattern&#10;&#10;Description automatically generated">
            <a:extLst>
              <a:ext uri="{FF2B5EF4-FFF2-40B4-BE49-F238E27FC236}">
                <a16:creationId xmlns:a16="http://schemas.microsoft.com/office/drawing/2014/main" id="{46E011FA-9940-4EF9-9D9C-7291E967C54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89239" y="4797033"/>
            <a:ext cx="660909" cy="505318"/>
          </a:xfrm>
          <a:prstGeom prst="rect">
            <a:avLst/>
          </a:prstGeom>
        </p:spPr>
      </p:pic>
      <p:pic>
        <p:nvPicPr>
          <p:cNvPr id="12" name="图片 2">
            <a:extLst>
              <a:ext uri="{FF2B5EF4-FFF2-40B4-BE49-F238E27FC236}">
                <a16:creationId xmlns:a16="http://schemas.microsoft.com/office/drawing/2014/main" id="{116B04D1-33FF-4D3A-B2F1-46948C2B30C6}"/>
              </a:ext>
            </a:extLst>
          </p:cNvPr>
          <p:cNvPicPr>
            <a:picLocks noChangeAspect="1"/>
          </p:cNvPicPr>
          <p:nvPr/>
        </p:nvPicPr>
        <p:blipFill rotWithShape="1">
          <a:blip r:embed="rId4">
            <a:extLst>
              <a:ext uri="{28A0092B-C50C-407E-A947-70E740481C1C}">
                <a14:useLocalDpi xmlns:a14="http://schemas.microsoft.com/office/drawing/2010/main" val="0"/>
              </a:ext>
            </a:extLst>
          </a:blip>
          <a:srcRect l="47656"/>
          <a:stretch/>
        </p:blipFill>
        <p:spPr>
          <a:xfrm>
            <a:off x="0" y="1554487"/>
            <a:ext cx="2776055" cy="5303513"/>
          </a:xfrm>
          <a:prstGeom prst="rect">
            <a:avLst/>
          </a:prstGeom>
        </p:spPr>
      </p:pic>
    </p:spTree>
    <p:extLst>
      <p:ext uri="{BB962C8B-B14F-4D97-AF65-F5344CB8AC3E}">
        <p14:creationId xmlns:p14="http://schemas.microsoft.com/office/powerpoint/2010/main" val="3275197930"/>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ộng đồng mạng luôn sát cánh cùng Nhà nước và Nhân dân chiến đấu với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529" y="1049426"/>
            <a:ext cx="9701311" cy="54596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36029" y="230973"/>
            <a:ext cx="7758577" cy="646331"/>
          </a:xfrm>
          <a:custGeom>
            <a:avLst/>
            <a:gdLst>
              <a:gd name="connsiteX0" fmla="*/ 0 w 7758577"/>
              <a:gd name="connsiteY0" fmla="*/ 0 h 646331"/>
              <a:gd name="connsiteX1" fmla="*/ 491377 w 7758577"/>
              <a:gd name="connsiteY1" fmla="*/ 0 h 646331"/>
              <a:gd name="connsiteX2" fmla="*/ 982753 w 7758577"/>
              <a:gd name="connsiteY2" fmla="*/ 0 h 646331"/>
              <a:gd name="connsiteX3" fmla="*/ 1706887 w 7758577"/>
              <a:gd name="connsiteY3" fmla="*/ 0 h 646331"/>
              <a:gd name="connsiteX4" fmla="*/ 2353435 w 7758577"/>
              <a:gd name="connsiteY4" fmla="*/ 0 h 646331"/>
              <a:gd name="connsiteX5" fmla="*/ 3077569 w 7758577"/>
              <a:gd name="connsiteY5" fmla="*/ 0 h 646331"/>
              <a:gd name="connsiteX6" fmla="*/ 3491360 w 7758577"/>
              <a:gd name="connsiteY6" fmla="*/ 0 h 646331"/>
              <a:gd name="connsiteX7" fmla="*/ 4060322 w 7758577"/>
              <a:gd name="connsiteY7" fmla="*/ 0 h 646331"/>
              <a:gd name="connsiteX8" fmla="*/ 4862042 w 7758577"/>
              <a:gd name="connsiteY8" fmla="*/ 0 h 646331"/>
              <a:gd name="connsiteX9" fmla="*/ 5431004 w 7758577"/>
              <a:gd name="connsiteY9" fmla="*/ 0 h 646331"/>
              <a:gd name="connsiteX10" fmla="*/ 6155138 w 7758577"/>
              <a:gd name="connsiteY10" fmla="*/ 0 h 646331"/>
              <a:gd name="connsiteX11" fmla="*/ 6646514 w 7758577"/>
              <a:gd name="connsiteY11" fmla="*/ 0 h 646331"/>
              <a:gd name="connsiteX12" fmla="*/ 7758577 w 7758577"/>
              <a:gd name="connsiteY12" fmla="*/ 0 h 646331"/>
              <a:gd name="connsiteX13" fmla="*/ 7758577 w 7758577"/>
              <a:gd name="connsiteY13" fmla="*/ 646331 h 646331"/>
              <a:gd name="connsiteX14" fmla="*/ 7344786 w 7758577"/>
              <a:gd name="connsiteY14" fmla="*/ 646331 h 646331"/>
              <a:gd name="connsiteX15" fmla="*/ 6698238 w 7758577"/>
              <a:gd name="connsiteY15" fmla="*/ 646331 h 646331"/>
              <a:gd name="connsiteX16" fmla="*/ 6284447 w 7758577"/>
              <a:gd name="connsiteY16" fmla="*/ 646331 h 646331"/>
              <a:gd name="connsiteX17" fmla="*/ 5870657 w 7758577"/>
              <a:gd name="connsiteY17" fmla="*/ 646331 h 646331"/>
              <a:gd name="connsiteX18" fmla="*/ 5379280 w 7758577"/>
              <a:gd name="connsiteY18" fmla="*/ 646331 h 646331"/>
              <a:gd name="connsiteX19" fmla="*/ 4965489 w 7758577"/>
              <a:gd name="connsiteY19" fmla="*/ 646331 h 646331"/>
              <a:gd name="connsiteX20" fmla="*/ 4163770 w 7758577"/>
              <a:gd name="connsiteY20" fmla="*/ 646331 h 646331"/>
              <a:gd name="connsiteX21" fmla="*/ 3672393 w 7758577"/>
              <a:gd name="connsiteY21" fmla="*/ 646331 h 646331"/>
              <a:gd name="connsiteX22" fmla="*/ 2948259 w 7758577"/>
              <a:gd name="connsiteY22" fmla="*/ 646331 h 646331"/>
              <a:gd name="connsiteX23" fmla="*/ 2456883 w 7758577"/>
              <a:gd name="connsiteY23" fmla="*/ 646331 h 646331"/>
              <a:gd name="connsiteX24" fmla="*/ 1655163 w 7758577"/>
              <a:gd name="connsiteY24" fmla="*/ 646331 h 646331"/>
              <a:gd name="connsiteX25" fmla="*/ 1163787 w 7758577"/>
              <a:gd name="connsiteY25" fmla="*/ 646331 h 646331"/>
              <a:gd name="connsiteX26" fmla="*/ 0 w 7758577"/>
              <a:gd name="connsiteY26" fmla="*/ 646331 h 646331"/>
              <a:gd name="connsiteX27" fmla="*/ 0 w 7758577"/>
              <a:gd name="connsiteY27"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58577" h="646331" fill="none" extrusionOk="0">
                <a:moveTo>
                  <a:pt x="0" y="0"/>
                </a:moveTo>
                <a:cubicBezTo>
                  <a:pt x="161851" y="4309"/>
                  <a:pt x="311890" y="12855"/>
                  <a:pt x="491377" y="0"/>
                </a:cubicBezTo>
                <a:cubicBezTo>
                  <a:pt x="670864" y="-12855"/>
                  <a:pt x="820523" y="16203"/>
                  <a:pt x="982753" y="0"/>
                </a:cubicBezTo>
                <a:cubicBezTo>
                  <a:pt x="1144983" y="-16203"/>
                  <a:pt x="1359443" y="-477"/>
                  <a:pt x="1706887" y="0"/>
                </a:cubicBezTo>
                <a:cubicBezTo>
                  <a:pt x="2054331" y="477"/>
                  <a:pt x="2123648" y="15773"/>
                  <a:pt x="2353435" y="0"/>
                </a:cubicBezTo>
                <a:cubicBezTo>
                  <a:pt x="2583222" y="-15773"/>
                  <a:pt x="2754331" y="-17532"/>
                  <a:pt x="3077569" y="0"/>
                </a:cubicBezTo>
                <a:cubicBezTo>
                  <a:pt x="3400807" y="17532"/>
                  <a:pt x="3390312" y="-18106"/>
                  <a:pt x="3491360" y="0"/>
                </a:cubicBezTo>
                <a:cubicBezTo>
                  <a:pt x="3592408" y="18106"/>
                  <a:pt x="3880292" y="-5127"/>
                  <a:pt x="4060322" y="0"/>
                </a:cubicBezTo>
                <a:cubicBezTo>
                  <a:pt x="4240352" y="5127"/>
                  <a:pt x="4671369" y="-8924"/>
                  <a:pt x="4862042" y="0"/>
                </a:cubicBezTo>
                <a:cubicBezTo>
                  <a:pt x="5052715" y="8924"/>
                  <a:pt x="5160232" y="-24550"/>
                  <a:pt x="5431004" y="0"/>
                </a:cubicBezTo>
                <a:cubicBezTo>
                  <a:pt x="5701776" y="24550"/>
                  <a:pt x="5988521" y="30393"/>
                  <a:pt x="6155138" y="0"/>
                </a:cubicBezTo>
                <a:cubicBezTo>
                  <a:pt x="6321755" y="-30393"/>
                  <a:pt x="6437427" y="15419"/>
                  <a:pt x="6646514" y="0"/>
                </a:cubicBezTo>
                <a:cubicBezTo>
                  <a:pt x="6855601" y="-15419"/>
                  <a:pt x="7269926" y="4741"/>
                  <a:pt x="7758577" y="0"/>
                </a:cubicBezTo>
                <a:cubicBezTo>
                  <a:pt x="7790089" y="258125"/>
                  <a:pt x="7763041" y="404919"/>
                  <a:pt x="7758577" y="646331"/>
                </a:cubicBezTo>
                <a:cubicBezTo>
                  <a:pt x="7635554" y="639038"/>
                  <a:pt x="7497908" y="641532"/>
                  <a:pt x="7344786" y="646331"/>
                </a:cubicBezTo>
                <a:cubicBezTo>
                  <a:pt x="7191664" y="651130"/>
                  <a:pt x="6992793" y="670066"/>
                  <a:pt x="6698238" y="646331"/>
                </a:cubicBezTo>
                <a:cubicBezTo>
                  <a:pt x="6403683" y="622596"/>
                  <a:pt x="6403521" y="627422"/>
                  <a:pt x="6284447" y="646331"/>
                </a:cubicBezTo>
                <a:cubicBezTo>
                  <a:pt x="6165373" y="665240"/>
                  <a:pt x="6006032" y="666571"/>
                  <a:pt x="5870657" y="646331"/>
                </a:cubicBezTo>
                <a:cubicBezTo>
                  <a:pt x="5735282" y="626092"/>
                  <a:pt x="5601989" y="649048"/>
                  <a:pt x="5379280" y="646331"/>
                </a:cubicBezTo>
                <a:cubicBezTo>
                  <a:pt x="5156571" y="643614"/>
                  <a:pt x="5054858" y="660304"/>
                  <a:pt x="4965489" y="646331"/>
                </a:cubicBezTo>
                <a:cubicBezTo>
                  <a:pt x="4876120" y="632358"/>
                  <a:pt x="4546146" y="641791"/>
                  <a:pt x="4163770" y="646331"/>
                </a:cubicBezTo>
                <a:cubicBezTo>
                  <a:pt x="3781394" y="650871"/>
                  <a:pt x="3775143" y="649089"/>
                  <a:pt x="3672393" y="646331"/>
                </a:cubicBezTo>
                <a:cubicBezTo>
                  <a:pt x="3569643" y="643573"/>
                  <a:pt x="3177717" y="639244"/>
                  <a:pt x="2948259" y="646331"/>
                </a:cubicBezTo>
                <a:cubicBezTo>
                  <a:pt x="2718801" y="653418"/>
                  <a:pt x="2695595" y="625718"/>
                  <a:pt x="2456883" y="646331"/>
                </a:cubicBezTo>
                <a:cubicBezTo>
                  <a:pt x="2218171" y="666944"/>
                  <a:pt x="1857089" y="684902"/>
                  <a:pt x="1655163" y="646331"/>
                </a:cubicBezTo>
                <a:cubicBezTo>
                  <a:pt x="1453237" y="607760"/>
                  <a:pt x="1321537" y="636339"/>
                  <a:pt x="1163787" y="646331"/>
                </a:cubicBezTo>
                <a:cubicBezTo>
                  <a:pt x="1006037" y="656323"/>
                  <a:pt x="530570" y="701067"/>
                  <a:pt x="0" y="646331"/>
                </a:cubicBezTo>
                <a:cubicBezTo>
                  <a:pt x="11969" y="436402"/>
                  <a:pt x="22314" y="253112"/>
                  <a:pt x="0" y="0"/>
                </a:cubicBezTo>
                <a:close/>
              </a:path>
              <a:path w="7758577" h="646331" stroke="0" extrusionOk="0">
                <a:moveTo>
                  <a:pt x="0" y="0"/>
                </a:moveTo>
                <a:cubicBezTo>
                  <a:pt x="132299" y="5542"/>
                  <a:pt x="352816" y="-20295"/>
                  <a:pt x="568962" y="0"/>
                </a:cubicBezTo>
                <a:cubicBezTo>
                  <a:pt x="785108" y="20295"/>
                  <a:pt x="896953" y="-1929"/>
                  <a:pt x="1060339" y="0"/>
                </a:cubicBezTo>
                <a:cubicBezTo>
                  <a:pt x="1223725" y="1929"/>
                  <a:pt x="1494827" y="36051"/>
                  <a:pt x="1862058" y="0"/>
                </a:cubicBezTo>
                <a:cubicBezTo>
                  <a:pt x="2229289" y="-36051"/>
                  <a:pt x="2378411" y="10112"/>
                  <a:pt x="2663778" y="0"/>
                </a:cubicBezTo>
                <a:cubicBezTo>
                  <a:pt x="2949145" y="-10112"/>
                  <a:pt x="3211539" y="-30369"/>
                  <a:pt x="3387912" y="0"/>
                </a:cubicBezTo>
                <a:cubicBezTo>
                  <a:pt x="3564285" y="30369"/>
                  <a:pt x="3854562" y="-16150"/>
                  <a:pt x="4189632" y="0"/>
                </a:cubicBezTo>
                <a:cubicBezTo>
                  <a:pt x="4524702" y="16150"/>
                  <a:pt x="4748146" y="3250"/>
                  <a:pt x="4991351" y="0"/>
                </a:cubicBezTo>
                <a:cubicBezTo>
                  <a:pt x="5234556" y="-3250"/>
                  <a:pt x="5351288" y="12403"/>
                  <a:pt x="5482728" y="0"/>
                </a:cubicBezTo>
                <a:cubicBezTo>
                  <a:pt x="5614168" y="-12403"/>
                  <a:pt x="5964911" y="14999"/>
                  <a:pt x="6284447" y="0"/>
                </a:cubicBezTo>
                <a:cubicBezTo>
                  <a:pt x="6603983" y="-14999"/>
                  <a:pt x="6630573" y="-26184"/>
                  <a:pt x="6853410" y="0"/>
                </a:cubicBezTo>
                <a:cubicBezTo>
                  <a:pt x="7076247" y="26184"/>
                  <a:pt x="7404015" y="32961"/>
                  <a:pt x="7758577" y="0"/>
                </a:cubicBezTo>
                <a:cubicBezTo>
                  <a:pt x="7777472" y="301016"/>
                  <a:pt x="7737592" y="463498"/>
                  <a:pt x="7758577" y="646331"/>
                </a:cubicBezTo>
                <a:cubicBezTo>
                  <a:pt x="7463384" y="679517"/>
                  <a:pt x="7313795" y="617949"/>
                  <a:pt x="7034443" y="646331"/>
                </a:cubicBezTo>
                <a:cubicBezTo>
                  <a:pt x="6755091" y="674713"/>
                  <a:pt x="6665304" y="665958"/>
                  <a:pt x="6310309" y="646331"/>
                </a:cubicBezTo>
                <a:cubicBezTo>
                  <a:pt x="5955314" y="626704"/>
                  <a:pt x="5963727" y="632499"/>
                  <a:pt x="5818933" y="646331"/>
                </a:cubicBezTo>
                <a:cubicBezTo>
                  <a:pt x="5674139" y="660163"/>
                  <a:pt x="5452647" y="623130"/>
                  <a:pt x="5094799" y="646331"/>
                </a:cubicBezTo>
                <a:cubicBezTo>
                  <a:pt x="4736951" y="669532"/>
                  <a:pt x="4629264" y="646407"/>
                  <a:pt x="4293079" y="646331"/>
                </a:cubicBezTo>
                <a:cubicBezTo>
                  <a:pt x="3956894" y="646255"/>
                  <a:pt x="3869860" y="663199"/>
                  <a:pt x="3646531" y="646331"/>
                </a:cubicBezTo>
                <a:cubicBezTo>
                  <a:pt x="3423202" y="629463"/>
                  <a:pt x="3300819" y="649466"/>
                  <a:pt x="3077569" y="646331"/>
                </a:cubicBezTo>
                <a:cubicBezTo>
                  <a:pt x="2854319" y="643196"/>
                  <a:pt x="2689611" y="646695"/>
                  <a:pt x="2431021" y="646331"/>
                </a:cubicBezTo>
                <a:cubicBezTo>
                  <a:pt x="2172431" y="645967"/>
                  <a:pt x="2148197" y="636994"/>
                  <a:pt x="2017230" y="646331"/>
                </a:cubicBezTo>
                <a:cubicBezTo>
                  <a:pt x="1886263" y="655668"/>
                  <a:pt x="1740435" y="663104"/>
                  <a:pt x="1525853" y="646331"/>
                </a:cubicBezTo>
                <a:cubicBezTo>
                  <a:pt x="1311271" y="629558"/>
                  <a:pt x="1228891" y="671216"/>
                  <a:pt x="956891" y="646331"/>
                </a:cubicBezTo>
                <a:cubicBezTo>
                  <a:pt x="684891" y="621446"/>
                  <a:pt x="298113" y="656449"/>
                  <a:pt x="0" y="646331"/>
                </a:cubicBezTo>
                <a:cubicBezTo>
                  <a:pt x="6173" y="482075"/>
                  <a:pt x="30004" y="185286"/>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lực</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lượng</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tuyến</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đầu</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chống</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dịch</a:t>
            </a:r>
            <a:endParaRPr lang="en-US" sz="36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4433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TM gạo ở Lào Cai: Sẻ chia yêu thương giữa mùa dịch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148" y="894632"/>
            <a:ext cx="4036843" cy="26933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ưởng thức và chia sẻ: Sức mạnh của sự sẻ chia | Giới trẻ | Thanh Niê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385" y="894632"/>
            <a:ext cx="4108917" cy="30816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ợ 0 đồng san sẻ với người lao động nghèo chật vật mùa Covid-19 | Đời sống  | Thanh N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914" y="3721238"/>
            <a:ext cx="4157312" cy="415731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Việt kiều gửi gạo, nấu cơm từ thiện cùng người nghèo chống dịch Covid-19 -  VietNam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250" y="3903044"/>
            <a:ext cx="5392795" cy="29549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636E12-D414-470D-A8CB-8237D8E20A3A}"/>
              </a:ext>
            </a:extLst>
          </p:cNvPr>
          <p:cNvSpPr/>
          <p:nvPr/>
        </p:nvSpPr>
        <p:spPr>
          <a:xfrm>
            <a:off x="947145" y="176583"/>
            <a:ext cx="10094481" cy="584775"/>
          </a:xfrm>
          <a:custGeom>
            <a:avLst/>
            <a:gdLst>
              <a:gd name="connsiteX0" fmla="*/ 0 w 10094481"/>
              <a:gd name="connsiteY0" fmla="*/ 0 h 584775"/>
              <a:gd name="connsiteX1" fmla="*/ 672965 w 10094481"/>
              <a:gd name="connsiteY1" fmla="*/ 0 h 584775"/>
              <a:gd name="connsiteX2" fmla="*/ 1144041 w 10094481"/>
              <a:gd name="connsiteY2" fmla="*/ 0 h 584775"/>
              <a:gd name="connsiteX3" fmla="*/ 1716062 w 10094481"/>
              <a:gd name="connsiteY3" fmla="*/ 0 h 584775"/>
              <a:gd name="connsiteX4" fmla="*/ 2389027 w 10094481"/>
              <a:gd name="connsiteY4" fmla="*/ 0 h 584775"/>
              <a:gd name="connsiteX5" fmla="*/ 3061993 w 10094481"/>
              <a:gd name="connsiteY5" fmla="*/ 0 h 584775"/>
              <a:gd name="connsiteX6" fmla="*/ 3835903 w 10094481"/>
              <a:gd name="connsiteY6" fmla="*/ 0 h 584775"/>
              <a:gd name="connsiteX7" fmla="*/ 4407923 w 10094481"/>
              <a:gd name="connsiteY7" fmla="*/ 0 h 584775"/>
              <a:gd name="connsiteX8" fmla="*/ 5181834 w 10094481"/>
              <a:gd name="connsiteY8" fmla="*/ 0 h 584775"/>
              <a:gd name="connsiteX9" fmla="*/ 5955744 w 10094481"/>
              <a:gd name="connsiteY9" fmla="*/ 0 h 584775"/>
              <a:gd name="connsiteX10" fmla="*/ 6325875 w 10094481"/>
              <a:gd name="connsiteY10" fmla="*/ 0 h 584775"/>
              <a:gd name="connsiteX11" fmla="*/ 7099785 w 10094481"/>
              <a:gd name="connsiteY11" fmla="*/ 0 h 584775"/>
              <a:gd name="connsiteX12" fmla="*/ 7873695 w 10094481"/>
              <a:gd name="connsiteY12" fmla="*/ 0 h 584775"/>
              <a:gd name="connsiteX13" fmla="*/ 8344771 w 10094481"/>
              <a:gd name="connsiteY13" fmla="*/ 0 h 584775"/>
              <a:gd name="connsiteX14" fmla="*/ 8714902 w 10094481"/>
              <a:gd name="connsiteY14" fmla="*/ 0 h 584775"/>
              <a:gd name="connsiteX15" fmla="*/ 10094481 w 10094481"/>
              <a:gd name="connsiteY15" fmla="*/ 0 h 584775"/>
              <a:gd name="connsiteX16" fmla="*/ 10094481 w 10094481"/>
              <a:gd name="connsiteY16" fmla="*/ 584775 h 584775"/>
              <a:gd name="connsiteX17" fmla="*/ 9724350 w 10094481"/>
              <a:gd name="connsiteY17" fmla="*/ 584775 h 584775"/>
              <a:gd name="connsiteX18" fmla="*/ 8849495 w 10094481"/>
              <a:gd name="connsiteY18" fmla="*/ 584775 h 584775"/>
              <a:gd name="connsiteX19" fmla="*/ 8378419 w 10094481"/>
              <a:gd name="connsiteY19" fmla="*/ 584775 h 584775"/>
              <a:gd name="connsiteX20" fmla="*/ 7705454 w 10094481"/>
              <a:gd name="connsiteY20" fmla="*/ 584775 h 584775"/>
              <a:gd name="connsiteX21" fmla="*/ 6830599 w 10094481"/>
              <a:gd name="connsiteY21" fmla="*/ 584775 h 584775"/>
              <a:gd name="connsiteX22" fmla="*/ 6157633 w 10094481"/>
              <a:gd name="connsiteY22" fmla="*/ 584775 h 584775"/>
              <a:gd name="connsiteX23" fmla="*/ 5383723 w 10094481"/>
              <a:gd name="connsiteY23" fmla="*/ 584775 h 584775"/>
              <a:gd name="connsiteX24" fmla="*/ 5013592 w 10094481"/>
              <a:gd name="connsiteY24" fmla="*/ 584775 h 584775"/>
              <a:gd name="connsiteX25" fmla="*/ 4441572 w 10094481"/>
              <a:gd name="connsiteY25" fmla="*/ 584775 h 584775"/>
              <a:gd name="connsiteX26" fmla="*/ 4071441 w 10094481"/>
              <a:gd name="connsiteY26" fmla="*/ 584775 h 584775"/>
              <a:gd name="connsiteX27" fmla="*/ 3196586 w 10094481"/>
              <a:gd name="connsiteY27" fmla="*/ 584775 h 584775"/>
              <a:gd name="connsiteX28" fmla="*/ 2826455 w 10094481"/>
              <a:gd name="connsiteY28" fmla="*/ 584775 h 584775"/>
              <a:gd name="connsiteX29" fmla="*/ 2254434 w 10094481"/>
              <a:gd name="connsiteY29" fmla="*/ 584775 h 584775"/>
              <a:gd name="connsiteX30" fmla="*/ 1581469 w 10094481"/>
              <a:gd name="connsiteY30" fmla="*/ 584775 h 584775"/>
              <a:gd name="connsiteX31" fmla="*/ 807558 w 10094481"/>
              <a:gd name="connsiteY31" fmla="*/ 584775 h 584775"/>
              <a:gd name="connsiteX32" fmla="*/ 0 w 10094481"/>
              <a:gd name="connsiteY32" fmla="*/ 584775 h 584775"/>
              <a:gd name="connsiteX33" fmla="*/ 0 w 10094481"/>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94481" h="584775" fill="none" extrusionOk="0">
                <a:moveTo>
                  <a:pt x="0" y="0"/>
                </a:moveTo>
                <a:cubicBezTo>
                  <a:pt x="153690" y="27224"/>
                  <a:pt x="389507" y="23371"/>
                  <a:pt x="672965" y="0"/>
                </a:cubicBezTo>
                <a:cubicBezTo>
                  <a:pt x="956423" y="-23371"/>
                  <a:pt x="957827" y="-2173"/>
                  <a:pt x="1144041" y="0"/>
                </a:cubicBezTo>
                <a:cubicBezTo>
                  <a:pt x="1330255" y="2173"/>
                  <a:pt x="1468676" y="10201"/>
                  <a:pt x="1716062" y="0"/>
                </a:cubicBezTo>
                <a:cubicBezTo>
                  <a:pt x="1963448" y="-10201"/>
                  <a:pt x="2116366" y="7114"/>
                  <a:pt x="2389027" y="0"/>
                </a:cubicBezTo>
                <a:cubicBezTo>
                  <a:pt x="2661689" y="-7114"/>
                  <a:pt x="2848340" y="-17294"/>
                  <a:pt x="3061993" y="0"/>
                </a:cubicBezTo>
                <a:cubicBezTo>
                  <a:pt x="3275646" y="17294"/>
                  <a:pt x="3544490" y="-31841"/>
                  <a:pt x="3835903" y="0"/>
                </a:cubicBezTo>
                <a:cubicBezTo>
                  <a:pt x="4127316" y="31841"/>
                  <a:pt x="4292999" y="26824"/>
                  <a:pt x="4407923" y="0"/>
                </a:cubicBezTo>
                <a:cubicBezTo>
                  <a:pt x="4522847" y="-26824"/>
                  <a:pt x="5007407" y="-28141"/>
                  <a:pt x="5181834" y="0"/>
                </a:cubicBezTo>
                <a:cubicBezTo>
                  <a:pt x="5356261" y="28141"/>
                  <a:pt x="5665439" y="11888"/>
                  <a:pt x="5955744" y="0"/>
                </a:cubicBezTo>
                <a:cubicBezTo>
                  <a:pt x="6246049" y="-11888"/>
                  <a:pt x="6214645" y="-1143"/>
                  <a:pt x="6325875" y="0"/>
                </a:cubicBezTo>
                <a:cubicBezTo>
                  <a:pt x="6437105" y="1143"/>
                  <a:pt x="6776102" y="16399"/>
                  <a:pt x="7099785" y="0"/>
                </a:cubicBezTo>
                <a:cubicBezTo>
                  <a:pt x="7423468" y="-16399"/>
                  <a:pt x="7567029" y="8199"/>
                  <a:pt x="7873695" y="0"/>
                </a:cubicBezTo>
                <a:cubicBezTo>
                  <a:pt x="8180361" y="-8199"/>
                  <a:pt x="8228252" y="3381"/>
                  <a:pt x="8344771" y="0"/>
                </a:cubicBezTo>
                <a:cubicBezTo>
                  <a:pt x="8461290" y="-3381"/>
                  <a:pt x="8624756" y="-7238"/>
                  <a:pt x="8714902" y="0"/>
                </a:cubicBezTo>
                <a:cubicBezTo>
                  <a:pt x="8805048" y="7238"/>
                  <a:pt x="9744626" y="-13792"/>
                  <a:pt x="10094481" y="0"/>
                </a:cubicBezTo>
                <a:cubicBezTo>
                  <a:pt x="10110836" y="230003"/>
                  <a:pt x="10109382" y="311152"/>
                  <a:pt x="10094481" y="584775"/>
                </a:cubicBezTo>
                <a:cubicBezTo>
                  <a:pt x="9965926" y="586425"/>
                  <a:pt x="9800874" y="594402"/>
                  <a:pt x="9724350" y="584775"/>
                </a:cubicBezTo>
                <a:cubicBezTo>
                  <a:pt x="9647826" y="575148"/>
                  <a:pt x="9150085" y="560007"/>
                  <a:pt x="8849495" y="584775"/>
                </a:cubicBezTo>
                <a:cubicBezTo>
                  <a:pt x="8548906" y="609543"/>
                  <a:pt x="8595751" y="601130"/>
                  <a:pt x="8378419" y="584775"/>
                </a:cubicBezTo>
                <a:cubicBezTo>
                  <a:pt x="8161087" y="568420"/>
                  <a:pt x="7902575" y="599204"/>
                  <a:pt x="7705454" y="584775"/>
                </a:cubicBezTo>
                <a:cubicBezTo>
                  <a:pt x="7508334" y="570346"/>
                  <a:pt x="7049980" y="576040"/>
                  <a:pt x="6830599" y="584775"/>
                </a:cubicBezTo>
                <a:cubicBezTo>
                  <a:pt x="6611219" y="593510"/>
                  <a:pt x="6332420" y="565221"/>
                  <a:pt x="6157633" y="584775"/>
                </a:cubicBezTo>
                <a:cubicBezTo>
                  <a:pt x="5982846" y="604329"/>
                  <a:pt x="5605395" y="602976"/>
                  <a:pt x="5383723" y="584775"/>
                </a:cubicBezTo>
                <a:cubicBezTo>
                  <a:pt x="5162051" y="566575"/>
                  <a:pt x="5179975" y="578997"/>
                  <a:pt x="5013592" y="584775"/>
                </a:cubicBezTo>
                <a:cubicBezTo>
                  <a:pt x="4847209" y="590553"/>
                  <a:pt x="4662936" y="564877"/>
                  <a:pt x="4441572" y="584775"/>
                </a:cubicBezTo>
                <a:cubicBezTo>
                  <a:pt x="4220208" y="604673"/>
                  <a:pt x="4229713" y="569375"/>
                  <a:pt x="4071441" y="584775"/>
                </a:cubicBezTo>
                <a:cubicBezTo>
                  <a:pt x="3913169" y="600175"/>
                  <a:pt x="3481652" y="565514"/>
                  <a:pt x="3196586" y="584775"/>
                </a:cubicBezTo>
                <a:cubicBezTo>
                  <a:pt x="2911520" y="604036"/>
                  <a:pt x="2995066" y="583386"/>
                  <a:pt x="2826455" y="584775"/>
                </a:cubicBezTo>
                <a:cubicBezTo>
                  <a:pt x="2657844" y="586164"/>
                  <a:pt x="2522290" y="610515"/>
                  <a:pt x="2254434" y="584775"/>
                </a:cubicBezTo>
                <a:cubicBezTo>
                  <a:pt x="1986578" y="559035"/>
                  <a:pt x="1910448" y="571959"/>
                  <a:pt x="1581469" y="584775"/>
                </a:cubicBezTo>
                <a:cubicBezTo>
                  <a:pt x="1252490" y="597591"/>
                  <a:pt x="1085863" y="618492"/>
                  <a:pt x="807558" y="584775"/>
                </a:cubicBezTo>
                <a:cubicBezTo>
                  <a:pt x="529253" y="551058"/>
                  <a:pt x="218689" y="621204"/>
                  <a:pt x="0" y="584775"/>
                </a:cubicBezTo>
                <a:cubicBezTo>
                  <a:pt x="7185" y="452528"/>
                  <a:pt x="-26839" y="177270"/>
                  <a:pt x="0" y="0"/>
                </a:cubicBezTo>
                <a:close/>
              </a:path>
              <a:path w="10094481" h="584775" stroke="0" extrusionOk="0">
                <a:moveTo>
                  <a:pt x="0" y="0"/>
                </a:moveTo>
                <a:cubicBezTo>
                  <a:pt x="129844" y="-19826"/>
                  <a:pt x="316481" y="7598"/>
                  <a:pt x="572021" y="0"/>
                </a:cubicBezTo>
                <a:cubicBezTo>
                  <a:pt x="827561" y="-7598"/>
                  <a:pt x="856904" y="-12365"/>
                  <a:pt x="1043096" y="0"/>
                </a:cubicBezTo>
                <a:cubicBezTo>
                  <a:pt x="1229289" y="12365"/>
                  <a:pt x="1569856" y="-10748"/>
                  <a:pt x="1917951" y="0"/>
                </a:cubicBezTo>
                <a:cubicBezTo>
                  <a:pt x="2266047" y="10748"/>
                  <a:pt x="2532921" y="-11249"/>
                  <a:pt x="2792806" y="0"/>
                </a:cubicBezTo>
                <a:cubicBezTo>
                  <a:pt x="3052692" y="11249"/>
                  <a:pt x="3231471" y="-24531"/>
                  <a:pt x="3566717" y="0"/>
                </a:cubicBezTo>
                <a:cubicBezTo>
                  <a:pt x="3901963" y="24531"/>
                  <a:pt x="4121363" y="35903"/>
                  <a:pt x="4441572" y="0"/>
                </a:cubicBezTo>
                <a:cubicBezTo>
                  <a:pt x="4761781" y="-35903"/>
                  <a:pt x="4901807" y="4848"/>
                  <a:pt x="5316427" y="0"/>
                </a:cubicBezTo>
                <a:cubicBezTo>
                  <a:pt x="5731047" y="-4848"/>
                  <a:pt x="5640113" y="-3333"/>
                  <a:pt x="5787502" y="0"/>
                </a:cubicBezTo>
                <a:cubicBezTo>
                  <a:pt x="5934891" y="3333"/>
                  <a:pt x="6255128" y="38897"/>
                  <a:pt x="6662357" y="0"/>
                </a:cubicBezTo>
                <a:cubicBezTo>
                  <a:pt x="7069586" y="-38897"/>
                  <a:pt x="6999087" y="14649"/>
                  <a:pt x="7234378" y="0"/>
                </a:cubicBezTo>
                <a:cubicBezTo>
                  <a:pt x="7469669" y="-14649"/>
                  <a:pt x="7585832" y="16024"/>
                  <a:pt x="7705454" y="0"/>
                </a:cubicBezTo>
                <a:cubicBezTo>
                  <a:pt x="7825076" y="-16024"/>
                  <a:pt x="7935002" y="6177"/>
                  <a:pt x="8075585" y="0"/>
                </a:cubicBezTo>
                <a:cubicBezTo>
                  <a:pt x="8216168" y="-6177"/>
                  <a:pt x="8532468" y="35548"/>
                  <a:pt x="8950440" y="0"/>
                </a:cubicBezTo>
                <a:cubicBezTo>
                  <a:pt x="9368413" y="-35548"/>
                  <a:pt x="9257341" y="3088"/>
                  <a:pt x="9421516" y="0"/>
                </a:cubicBezTo>
                <a:cubicBezTo>
                  <a:pt x="9585691" y="-3088"/>
                  <a:pt x="9874477" y="-1128"/>
                  <a:pt x="10094481" y="0"/>
                </a:cubicBezTo>
                <a:cubicBezTo>
                  <a:pt x="10107948" y="227338"/>
                  <a:pt x="10086775" y="298669"/>
                  <a:pt x="10094481" y="584775"/>
                </a:cubicBezTo>
                <a:cubicBezTo>
                  <a:pt x="9985473" y="584583"/>
                  <a:pt x="9846345" y="597348"/>
                  <a:pt x="9623405" y="584775"/>
                </a:cubicBezTo>
                <a:cubicBezTo>
                  <a:pt x="9400465" y="572202"/>
                  <a:pt x="9270504" y="591619"/>
                  <a:pt x="8950440" y="584775"/>
                </a:cubicBezTo>
                <a:cubicBezTo>
                  <a:pt x="8630376" y="577931"/>
                  <a:pt x="8517876" y="597076"/>
                  <a:pt x="8378419" y="584775"/>
                </a:cubicBezTo>
                <a:cubicBezTo>
                  <a:pt x="8238962" y="572474"/>
                  <a:pt x="8001711" y="564128"/>
                  <a:pt x="7705454" y="584775"/>
                </a:cubicBezTo>
                <a:cubicBezTo>
                  <a:pt x="7409197" y="605422"/>
                  <a:pt x="7503268" y="581630"/>
                  <a:pt x="7335323" y="584775"/>
                </a:cubicBezTo>
                <a:cubicBezTo>
                  <a:pt x="7167378" y="587920"/>
                  <a:pt x="7044325" y="595706"/>
                  <a:pt x="6864247" y="584775"/>
                </a:cubicBezTo>
                <a:cubicBezTo>
                  <a:pt x="6684169" y="573844"/>
                  <a:pt x="6418926" y="609527"/>
                  <a:pt x="6292226" y="584775"/>
                </a:cubicBezTo>
                <a:cubicBezTo>
                  <a:pt x="6165526" y="560023"/>
                  <a:pt x="6075771" y="599488"/>
                  <a:pt x="5922096" y="584775"/>
                </a:cubicBezTo>
                <a:cubicBezTo>
                  <a:pt x="5768421" y="570063"/>
                  <a:pt x="5575533" y="572618"/>
                  <a:pt x="5451020" y="584775"/>
                </a:cubicBezTo>
                <a:cubicBezTo>
                  <a:pt x="5326507" y="596932"/>
                  <a:pt x="4866112" y="615560"/>
                  <a:pt x="4576165" y="584775"/>
                </a:cubicBezTo>
                <a:cubicBezTo>
                  <a:pt x="4286218" y="553990"/>
                  <a:pt x="3947122" y="601898"/>
                  <a:pt x="3701310" y="584775"/>
                </a:cubicBezTo>
                <a:cubicBezTo>
                  <a:pt x="3455498" y="567652"/>
                  <a:pt x="3427608" y="570627"/>
                  <a:pt x="3230234" y="584775"/>
                </a:cubicBezTo>
                <a:cubicBezTo>
                  <a:pt x="3032860" y="598923"/>
                  <a:pt x="2771749" y="604495"/>
                  <a:pt x="2557269" y="584775"/>
                </a:cubicBezTo>
                <a:cubicBezTo>
                  <a:pt x="2342790" y="565055"/>
                  <a:pt x="2106049" y="596581"/>
                  <a:pt x="1985248" y="584775"/>
                </a:cubicBezTo>
                <a:cubicBezTo>
                  <a:pt x="1864447" y="572969"/>
                  <a:pt x="1709748" y="584485"/>
                  <a:pt x="1615117" y="584775"/>
                </a:cubicBezTo>
                <a:cubicBezTo>
                  <a:pt x="1520486" y="585065"/>
                  <a:pt x="1192132" y="615273"/>
                  <a:pt x="841207" y="584775"/>
                </a:cubicBezTo>
                <a:cubicBezTo>
                  <a:pt x="490282" y="554278"/>
                  <a:pt x="369818" y="624743"/>
                  <a:pt x="0" y="584775"/>
                </a:cubicBezTo>
                <a:cubicBezTo>
                  <a:pt x="-1824" y="343401"/>
                  <a:pt x="-1785" y="133890"/>
                  <a:pt x="0" y="0"/>
                </a:cubicBezTo>
                <a:close/>
              </a:path>
            </a:pathLst>
          </a:custGeom>
          <a:ln w="38100">
            <a:extLst>
              <a:ext uri="{C807C97D-BFC1-408E-A445-0C87EB9F89A2}">
                <ask:lineSketchStyleProps xmlns:ask="http://schemas.microsoft.com/office/drawing/2018/sketchyshape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chemeClr val="accent1">
                    <a:lumMod val="60000"/>
                    <a:lumOff val="40000"/>
                  </a:schemeClr>
                </a:solidFill>
                <a:latin typeface="Times New Roman" panose="02020603050405020304" pitchFamily="18" charset="0"/>
                <a:cs typeface="Times New Roman" panose="02020603050405020304" pitchFamily="18" charset="0"/>
              </a:rPr>
              <a:t>Sự sẻ chia trong những ngày dịch bệnh hoành hành</a:t>
            </a:r>
            <a:endParaRPr lang="en-US" sz="32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280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004" y="3309918"/>
            <a:ext cx="4176944" cy="2886605"/>
          </a:xfrm>
          <a:prstGeom prst="rect">
            <a:avLst/>
          </a:prstGeom>
        </p:spPr>
      </p:pic>
      <p:pic>
        <p:nvPicPr>
          <p:cNvPr id="2050" name="Picture 2" descr="D:\vicshoo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04" y="319290"/>
            <a:ext cx="4176944" cy="25105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407" y="319290"/>
            <a:ext cx="3886200" cy="56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A03152C5-718E-4A7E-BB9D-E4F1C192ACA6}"/>
              </a:ext>
            </a:extLst>
          </p:cNvPr>
          <p:cNvGrpSpPr/>
          <p:nvPr/>
        </p:nvGrpSpPr>
        <p:grpSpPr>
          <a:xfrm>
            <a:off x="8619019" y="1130710"/>
            <a:ext cx="3661471" cy="5165975"/>
            <a:chOff x="8619019" y="1130710"/>
            <a:chExt cx="3661471" cy="5165975"/>
          </a:xfrm>
        </p:grpSpPr>
        <p:pic>
          <p:nvPicPr>
            <p:cNvPr id="8" name="Picture 7">
              <a:extLst>
                <a:ext uri="{FF2B5EF4-FFF2-40B4-BE49-F238E27FC236}">
                  <a16:creationId xmlns:a16="http://schemas.microsoft.com/office/drawing/2014/main" id="{146AB484-E020-4D72-9D20-D9EA3A83600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19019" y="1130710"/>
              <a:ext cx="3661471" cy="5165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77066" y="2006127"/>
              <a:ext cx="3273489" cy="1862048"/>
            </a:xfrm>
            <a:prstGeom prst="rect">
              <a:avLst/>
            </a:prstGeom>
          </p:spPr>
          <p:txBody>
            <a:bodyPr wrap="square">
              <a:spAutoFit/>
            </a:bodyPr>
            <a:lstStyle/>
            <a:p>
              <a:pPr algn="ctr"/>
              <a:r>
                <a:rPr lang="en-US" sz="2300" b="1" i="1" dirty="0">
                  <a:latin typeface="Times New Roman" panose="02020603050405020304" pitchFamily="18" charset="0"/>
                  <a:cs typeface="Times New Roman" panose="02020603050405020304" pitchFamily="18" charset="0"/>
                </a:rPr>
                <a:t>“</a:t>
              </a:r>
              <a:r>
                <a:rPr lang="vi-VN" sz="2300" b="1" i="1" dirty="0">
                  <a:latin typeface="Times New Roman" panose="02020603050405020304" pitchFamily="18" charset="0"/>
                  <a:cs typeface="Times New Roman" panose="02020603050405020304" pitchFamily="18" charset="0"/>
                </a:rPr>
                <a:t>Tôi học cách cho đi không phải vì tôi có quá nhiều, mà là vì tôi đã biết ý nghĩa và cảm nhận của việc được cho đi”.</a:t>
              </a:r>
              <a:endParaRPr lang="en-US" sz="23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716197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animEffect transition="in" filter="fade">
                                      <p:cBhvr>
                                        <p:cTn id="1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vicshool\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495" y="1041242"/>
            <a:ext cx="4454601" cy="2422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vicshool\Noel_Vicschool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0695" y="3891122"/>
            <a:ext cx="3961339" cy="29668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vicshool\Noel_Vicschool_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294" y="3814922"/>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vicshool\Noel_Vicschool_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764" y="1071723"/>
            <a:ext cx="4267731" cy="23917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315" y="2452"/>
            <a:ext cx="11169561" cy="954107"/>
          </a:xfrm>
          <a:custGeom>
            <a:avLst/>
            <a:gdLst>
              <a:gd name="connsiteX0" fmla="*/ 0 w 11169561"/>
              <a:gd name="connsiteY0" fmla="*/ 0 h 954107"/>
              <a:gd name="connsiteX1" fmla="*/ 586402 w 11169561"/>
              <a:gd name="connsiteY1" fmla="*/ 0 h 954107"/>
              <a:gd name="connsiteX2" fmla="*/ 1507891 w 11169561"/>
              <a:gd name="connsiteY2" fmla="*/ 0 h 954107"/>
              <a:gd name="connsiteX3" fmla="*/ 1870901 w 11169561"/>
              <a:gd name="connsiteY3" fmla="*/ 0 h 954107"/>
              <a:gd name="connsiteX4" fmla="*/ 2345608 w 11169561"/>
              <a:gd name="connsiteY4" fmla="*/ 0 h 954107"/>
              <a:gd name="connsiteX5" fmla="*/ 3043705 w 11169561"/>
              <a:gd name="connsiteY5" fmla="*/ 0 h 954107"/>
              <a:gd name="connsiteX6" fmla="*/ 3630107 w 11169561"/>
              <a:gd name="connsiteY6" fmla="*/ 0 h 954107"/>
              <a:gd name="connsiteX7" fmla="*/ 4104814 w 11169561"/>
              <a:gd name="connsiteY7" fmla="*/ 0 h 954107"/>
              <a:gd name="connsiteX8" fmla="*/ 4467824 w 11169561"/>
              <a:gd name="connsiteY8" fmla="*/ 0 h 954107"/>
              <a:gd name="connsiteX9" fmla="*/ 5054226 w 11169561"/>
              <a:gd name="connsiteY9" fmla="*/ 0 h 954107"/>
              <a:gd name="connsiteX10" fmla="*/ 5975715 w 11169561"/>
              <a:gd name="connsiteY10" fmla="*/ 0 h 954107"/>
              <a:gd name="connsiteX11" fmla="*/ 6897204 w 11169561"/>
              <a:gd name="connsiteY11" fmla="*/ 0 h 954107"/>
              <a:gd name="connsiteX12" fmla="*/ 7706997 w 11169561"/>
              <a:gd name="connsiteY12" fmla="*/ 0 h 954107"/>
              <a:gd name="connsiteX13" fmla="*/ 8628486 w 11169561"/>
              <a:gd name="connsiteY13" fmla="*/ 0 h 954107"/>
              <a:gd name="connsiteX14" fmla="*/ 9438279 w 11169561"/>
              <a:gd name="connsiteY14" fmla="*/ 0 h 954107"/>
              <a:gd name="connsiteX15" fmla="*/ 10136377 w 11169561"/>
              <a:gd name="connsiteY15" fmla="*/ 0 h 954107"/>
              <a:gd name="connsiteX16" fmla="*/ 10499387 w 11169561"/>
              <a:gd name="connsiteY16" fmla="*/ 0 h 954107"/>
              <a:gd name="connsiteX17" fmla="*/ 11169561 w 11169561"/>
              <a:gd name="connsiteY17" fmla="*/ 0 h 954107"/>
              <a:gd name="connsiteX18" fmla="*/ 11169561 w 11169561"/>
              <a:gd name="connsiteY18" fmla="*/ 486595 h 954107"/>
              <a:gd name="connsiteX19" fmla="*/ 11169561 w 11169561"/>
              <a:gd name="connsiteY19" fmla="*/ 954107 h 954107"/>
              <a:gd name="connsiteX20" fmla="*/ 10806550 w 11169561"/>
              <a:gd name="connsiteY20" fmla="*/ 954107 h 954107"/>
              <a:gd name="connsiteX21" fmla="*/ 10220148 w 11169561"/>
              <a:gd name="connsiteY21" fmla="*/ 954107 h 954107"/>
              <a:gd name="connsiteX22" fmla="*/ 9857138 w 11169561"/>
              <a:gd name="connsiteY22" fmla="*/ 954107 h 954107"/>
              <a:gd name="connsiteX23" fmla="*/ 9494127 w 11169561"/>
              <a:gd name="connsiteY23" fmla="*/ 954107 h 954107"/>
              <a:gd name="connsiteX24" fmla="*/ 8572638 w 11169561"/>
              <a:gd name="connsiteY24" fmla="*/ 954107 h 954107"/>
              <a:gd name="connsiteX25" fmla="*/ 8209627 w 11169561"/>
              <a:gd name="connsiteY25" fmla="*/ 954107 h 954107"/>
              <a:gd name="connsiteX26" fmla="*/ 7734921 w 11169561"/>
              <a:gd name="connsiteY26" fmla="*/ 954107 h 954107"/>
              <a:gd name="connsiteX27" fmla="*/ 7260215 w 11169561"/>
              <a:gd name="connsiteY27" fmla="*/ 954107 h 954107"/>
              <a:gd name="connsiteX28" fmla="*/ 6450421 w 11169561"/>
              <a:gd name="connsiteY28" fmla="*/ 954107 h 954107"/>
              <a:gd name="connsiteX29" fmla="*/ 5752324 w 11169561"/>
              <a:gd name="connsiteY29" fmla="*/ 954107 h 954107"/>
              <a:gd name="connsiteX30" fmla="*/ 5389313 w 11169561"/>
              <a:gd name="connsiteY30" fmla="*/ 954107 h 954107"/>
              <a:gd name="connsiteX31" fmla="*/ 4914607 w 11169561"/>
              <a:gd name="connsiteY31" fmla="*/ 954107 h 954107"/>
              <a:gd name="connsiteX32" fmla="*/ 4439900 w 11169561"/>
              <a:gd name="connsiteY32" fmla="*/ 954107 h 954107"/>
              <a:gd name="connsiteX33" fmla="*/ 3741803 w 11169561"/>
              <a:gd name="connsiteY33" fmla="*/ 954107 h 954107"/>
              <a:gd name="connsiteX34" fmla="*/ 2932010 w 11169561"/>
              <a:gd name="connsiteY34" fmla="*/ 954107 h 954107"/>
              <a:gd name="connsiteX35" fmla="*/ 2233912 w 11169561"/>
              <a:gd name="connsiteY35" fmla="*/ 954107 h 954107"/>
              <a:gd name="connsiteX36" fmla="*/ 1647510 w 11169561"/>
              <a:gd name="connsiteY36" fmla="*/ 954107 h 954107"/>
              <a:gd name="connsiteX37" fmla="*/ 837717 w 11169561"/>
              <a:gd name="connsiteY37" fmla="*/ 954107 h 954107"/>
              <a:gd name="connsiteX38" fmla="*/ 0 w 11169561"/>
              <a:gd name="connsiteY38" fmla="*/ 954107 h 954107"/>
              <a:gd name="connsiteX39" fmla="*/ 0 w 11169561"/>
              <a:gd name="connsiteY39" fmla="*/ 505677 h 954107"/>
              <a:gd name="connsiteX40" fmla="*/ 0 w 11169561"/>
              <a:gd name="connsiteY40"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169561" h="954107" fill="none" extrusionOk="0">
                <a:moveTo>
                  <a:pt x="0" y="0"/>
                </a:moveTo>
                <a:cubicBezTo>
                  <a:pt x="237555" y="-21754"/>
                  <a:pt x="429786" y="5119"/>
                  <a:pt x="586402" y="0"/>
                </a:cubicBezTo>
                <a:cubicBezTo>
                  <a:pt x="743018" y="-5119"/>
                  <a:pt x="1069712" y="36118"/>
                  <a:pt x="1507891" y="0"/>
                </a:cubicBezTo>
                <a:cubicBezTo>
                  <a:pt x="1946070" y="-36118"/>
                  <a:pt x="1697044" y="-10306"/>
                  <a:pt x="1870901" y="0"/>
                </a:cubicBezTo>
                <a:cubicBezTo>
                  <a:pt x="2044758" y="10306"/>
                  <a:pt x="2110606" y="-10163"/>
                  <a:pt x="2345608" y="0"/>
                </a:cubicBezTo>
                <a:cubicBezTo>
                  <a:pt x="2580610" y="10163"/>
                  <a:pt x="2724992" y="22821"/>
                  <a:pt x="3043705" y="0"/>
                </a:cubicBezTo>
                <a:cubicBezTo>
                  <a:pt x="3362418" y="-22821"/>
                  <a:pt x="3387939" y="-16768"/>
                  <a:pt x="3630107" y="0"/>
                </a:cubicBezTo>
                <a:cubicBezTo>
                  <a:pt x="3872275" y="16768"/>
                  <a:pt x="3984882" y="9102"/>
                  <a:pt x="4104814" y="0"/>
                </a:cubicBezTo>
                <a:cubicBezTo>
                  <a:pt x="4224746" y="-9102"/>
                  <a:pt x="4322038" y="-17129"/>
                  <a:pt x="4467824" y="0"/>
                </a:cubicBezTo>
                <a:cubicBezTo>
                  <a:pt x="4613610" y="17129"/>
                  <a:pt x="4837674" y="-21681"/>
                  <a:pt x="5054226" y="0"/>
                </a:cubicBezTo>
                <a:cubicBezTo>
                  <a:pt x="5270778" y="21681"/>
                  <a:pt x="5716228" y="-13921"/>
                  <a:pt x="5975715" y="0"/>
                </a:cubicBezTo>
                <a:cubicBezTo>
                  <a:pt x="6235202" y="13921"/>
                  <a:pt x="6646085" y="17627"/>
                  <a:pt x="6897204" y="0"/>
                </a:cubicBezTo>
                <a:cubicBezTo>
                  <a:pt x="7148323" y="-17627"/>
                  <a:pt x="7454554" y="-1301"/>
                  <a:pt x="7706997" y="0"/>
                </a:cubicBezTo>
                <a:cubicBezTo>
                  <a:pt x="7959440" y="1301"/>
                  <a:pt x="8168707" y="25309"/>
                  <a:pt x="8628486" y="0"/>
                </a:cubicBezTo>
                <a:cubicBezTo>
                  <a:pt x="9088265" y="-25309"/>
                  <a:pt x="9203314" y="1670"/>
                  <a:pt x="9438279" y="0"/>
                </a:cubicBezTo>
                <a:cubicBezTo>
                  <a:pt x="9673244" y="-1670"/>
                  <a:pt x="9808160" y="-13381"/>
                  <a:pt x="10136377" y="0"/>
                </a:cubicBezTo>
                <a:cubicBezTo>
                  <a:pt x="10464594" y="13381"/>
                  <a:pt x="10318232" y="1297"/>
                  <a:pt x="10499387" y="0"/>
                </a:cubicBezTo>
                <a:cubicBezTo>
                  <a:pt x="10680542" y="-1297"/>
                  <a:pt x="10929556" y="15743"/>
                  <a:pt x="11169561" y="0"/>
                </a:cubicBezTo>
                <a:cubicBezTo>
                  <a:pt x="11148795" y="214717"/>
                  <a:pt x="11148285" y="351738"/>
                  <a:pt x="11169561" y="486595"/>
                </a:cubicBezTo>
                <a:cubicBezTo>
                  <a:pt x="11190837" y="621453"/>
                  <a:pt x="11151560" y="761934"/>
                  <a:pt x="11169561" y="954107"/>
                </a:cubicBezTo>
                <a:cubicBezTo>
                  <a:pt x="11013769" y="945126"/>
                  <a:pt x="10949606" y="943214"/>
                  <a:pt x="10806550" y="954107"/>
                </a:cubicBezTo>
                <a:cubicBezTo>
                  <a:pt x="10663494" y="965000"/>
                  <a:pt x="10362672" y="977241"/>
                  <a:pt x="10220148" y="954107"/>
                </a:cubicBezTo>
                <a:cubicBezTo>
                  <a:pt x="10077624" y="930973"/>
                  <a:pt x="9992434" y="936494"/>
                  <a:pt x="9857138" y="954107"/>
                </a:cubicBezTo>
                <a:cubicBezTo>
                  <a:pt x="9721842" y="971721"/>
                  <a:pt x="9570511" y="956999"/>
                  <a:pt x="9494127" y="954107"/>
                </a:cubicBezTo>
                <a:cubicBezTo>
                  <a:pt x="9417743" y="951215"/>
                  <a:pt x="8898750" y="995379"/>
                  <a:pt x="8572638" y="954107"/>
                </a:cubicBezTo>
                <a:cubicBezTo>
                  <a:pt x="8246526" y="912835"/>
                  <a:pt x="8344550" y="970001"/>
                  <a:pt x="8209627" y="954107"/>
                </a:cubicBezTo>
                <a:cubicBezTo>
                  <a:pt x="8074704" y="938213"/>
                  <a:pt x="7937896" y="944892"/>
                  <a:pt x="7734921" y="954107"/>
                </a:cubicBezTo>
                <a:cubicBezTo>
                  <a:pt x="7531946" y="963322"/>
                  <a:pt x="7465731" y="960408"/>
                  <a:pt x="7260215" y="954107"/>
                </a:cubicBezTo>
                <a:cubicBezTo>
                  <a:pt x="7054699" y="947806"/>
                  <a:pt x="6670624" y="983686"/>
                  <a:pt x="6450421" y="954107"/>
                </a:cubicBezTo>
                <a:cubicBezTo>
                  <a:pt x="6230218" y="924528"/>
                  <a:pt x="5980663" y="934414"/>
                  <a:pt x="5752324" y="954107"/>
                </a:cubicBezTo>
                <a:cubicBezTo>
                  <a:pt x="5523985" y="973800"/>
                  <a:pt x="5481039" y="965005"/>
                  <a:pt x="5389313" y="954107"/>
                </a:cubicBezTo>
                <a:cubicBezTo>
                  <a:pt x="5297587" y="943209"/>
                  <a:pt x="5142856" y="940469"/>
                  <a:pt x="4914607" y="954107"/>
                </a:cubicBezTo>
                <a:cubicBezTo>
                  <a:pt x="4686358" y="967745"/>
                  <a:pt x="4651739" y="962757"/>
                  <a:pt x="4439900" y="954107"/>
                </a:cubicBezTo>
                <a:cubicBezTo>
                  <a:pt x="4228061" y="945457"/>
                  <a:pt x="4058328" y="936488"/>
                  <a:pt x="3741803" y="954107"/>
                </a:cubicBezTo>
                <a:cubicBezTo>
                  <a:pt x="3425278" y="971726"/>
                  <a:pt x="3167564" y="951173"/>
                  <a:pt x="2932010" y="954107"/>
                </a:cubicBezTo>
                <a:cubicBezTo>
                  <a:pt x="2696456" y="957041"/>
                  <a:pt x="2514355" y="924118"/>
                  <a:pt x="2233912" y="954107"/>
                </a:cubicBezTo>
                <a:cubicBezTo>
                  <a:pt x="1953469" y="984096"/>
                  <a:pt x="1784902" y="944209"/>
                  <a:pt x="1647510" y="954107"/>
                </a:cubicBezTo>
                <a:cubicBezTo>
                  <a:pt x="1510118" y="964005"/>
                  <a:pt x="1089810" y="983150"/>
                  <a:pt x="837717" y="954107"/>
                </a:cubicBezTo>
                <a:cubicBezTo>
                  <a:pt x="585624" y="925064"/>
                  <a:pt x="276921" y="959357"/>
                  <a:pt x="0" y="954107"/>
                </a:cubicBezTo>
                <a:cubicBezTo>
                  <a:pt x="2411" y="740494"/>
                  <a:pt x="-885" y="696860"/>
                  <a:pt x="0" y="505677"/>
                </a:cubicBezTo>
                <a:cubicBezTo>
                  <a:pt x="885" y="314494"/>
                  <a:pt x="-13330" y="171750"/>
                  <a:pt x="0" y="0"/>
                </a:cubicBezTo>
                <a:close/>
              </a:path>
              <a:path w="11169561" h="954107" stroke="0" extrusionOk="0">
                <a:moveTo>
                  <a:pt x="0" y="0"/>
                </a:moveTo>
                <a:cubicBezTo>
                  <a:pt x="114212" y="-17689"/>
                  <a:pt x="222352" y="14167"/>
                  <a:pt x="363011" y="0"/>
                </a:cubicBezTo>
                <a:cubicBezTo>
                  <a:pt x="503670" y="-14167"/>
                  <a:pt x="773755" y="-5391"/>
                  <a:pt x="949413" y="0"/>
                </a:cubicBezTo>
                <a:cubicBezTo>
                  <a:pt x="1125071" y="5391"/>
                  <a:pt x="1460508" y="-18005"/>
                  <a:pt x="1647510" y="0"/>
                </a:cubicBezTo>
                <a:cubicBezTo>
                  <a:pt x="1834512" y="18005"/>
                  <a:pt x="2060993" y="14491"/>
                  <a:pt x="2233912" y="0"/>
                </a:cubicBezTo>
                <a:cubicBezTo>
                  <a:pt x="2406831" y="-14491"/>
                  <a:pt x="2552321" y="9456"/>
                  <a:pt x="2820314" y="0"/>
                </a:cubicBezTo>
                <a:cubicBezTo>
                  <a:pt x="3088307" y="-9456"/>
                  <a:pt x="3194388" y="20428"/>
                  <a:pt x="3518412" y="0"/>
                </a:cubicBezTo>
                <a:cubicBezTo>
                  <a:pt x="3842436" y="-20428"/>
                  <a:pt x="3807384" y="12546"/>
                  <a:pt x="3881422" y="0"/>
                </a:cubicBezTo>
                <a:cubicBezTo>
                  <a:pt x="3955460" y="-12546"/>
                  <a:pt x="4258239" y="2222"/>
                  <a:pt x="4356129" y="0"/>
                </a:cubicBezTo>
                <a:cubicBezTo>
                  <a:pt x="4454019" y="-2222"/>
                  <a:pt x="4985042" y="-59"/>
                  <a:pt x="5165922" y="0"/>
                </a:cubicBezTo>
                <a:cubicBezTo>
                  <a:pt x="5346802" y="59"/>
                  <a:pt x="5421273" y="605"/>
                  <a:pt x="5640628" y="0"/>
                </a:cubicBezTo>
                <a:cubicBezTo>
                  <a:pt x="5859983" y="-605"/>
                  <a:pt x="6004667" y="9399"/>
                  <a:pt x="6115335" y="0"/>
                </a:cubicBezTo>
                <a:cubicBezTo>
                  <a:pt x="6226003" y="-9399"/>
                  <a:pt x="6650352" y="15188"/>
                  <a:pt x="6813432" y="0"/>
                </a:cubicBezTo>
                <a:cubicBezTo>
                  <a:pt x="6976512" y="-15188"/>
                  <a:pt x="7277362" y="-33681"/>
                  <a:pt x="7734921" y="0"/>
                </a:cubicBezTo>
                <a:cubicBezTo>
                  <a:pt x="8192480" y="33681"/>
                  <a:pt x="8021576" y="16233"/>
                  <a:pt x="8097932" y="0"/>
                </a:cubicBezTo>
                <a:cubicBezTo>
                  <a:pt x="8174288" y="-16233"/>
                  <a:pt x="8367037" y="14182"/>
                  <a:pt x="8572638" y="0"/>
                </a:cubicBezTo>
                <a:cubicBezTo>
                  <a:pt x="8778239" y="-14182"/>
                  <a:pt x="9213479" y="-41575"/>
                  <a:pt x="9494127" y="0"/>
                </a:cubicBezTo>
                <a:cubicBezTo>
                  <a:pt x="9774775" y="41575"/>
                  <a:pt x="10058302" y="-1931"/>
                  <a:pt x="10415616" y="0"/>
                </a:cubicBezTo>
                <a:cubicBezTo>
                  <a:pt x="10772930" y="1931"/>
                  <a:pt x="10823788" y="25360"/>
                  <a:pt x="11169561" y="0"/>
                </a:cubicBezTo>
                <a:cubicBezTo>
                  <a:pt x="11184851" y="224456"/>
                  <a:pt x="11188201" y="240463"/>
                  <a:pt x="11169561" y="457971"/>
                </a:cubicBezTo>
                <a:cubicBezTo>
                  <a:pt x="11150921" y="675479"/>
                  <a:pt x="11176357" y="735414"/>
                  <a:pt x="11169561" y="954107"/>
                </a:cubicBezTo>
                <a:cubicBezTo>
                  <a:pt x="10885500" y="928496"/>
                  <a:pt x="10864287" y="926982"/>
                  <a:pt x="10583159" y="954107"/>
                </a:cubicBezTo>
                <a:cubicBezTo>
                  <a:pt x="10302031" y="981232"/>
                  <a:pt x="9967096" y="961627"/>
                  <a:pt x="9661670" y="954107"/>
                </a:cubicBezTo>
                <a:cubicBezTo>
                  <a:pt x="9356244" y="946587"/>
                  <a:pt x="9445597" y="965890"/>
                  <a:pt x="9298660" y="954107"/>
                </a:cubicBezTo>
                <a:cubicBezTo>
                  <a:pt x="9151723" y="942325"/>
                  <a:pt x="9035739" y="967166"/>
                  <a:pt x="8935649" y="954107"/>
                </a:cubicBezTo>
                <a:cubicBezTo>
                  <a:pt x="8835559" y="941048"/>
                  <a:pt x="8598174" y="967099"/>
                  <a:pt x="8349247" y="954107"/>
                </a:cubicBezTo>
                <a:cubicBezTo>
                  <a:pt x="8100320" y="941115"/>
                  <a:pt x="8087455" y="948919"/>
                  <a:pt x="7874541" y="954107"/>
                </a:cubicBezTo>
                <a:cubicBezTo>
                  <a:pt x="7661627" y="959295"/>
                  <a:pt x="7541227" y="937158"/>
                  <a:pt x="7399834" y="954107"/>
                </a:cubicBezTo>
                <a:cubicBezTo>
                  <a:pt x="7258441" y="971056"/>
                  <a:pt x="6874222" y="974775"/>
                  <a:pt x="6701737" y="954107"/>
                </a:cubicBezTo>
                <a:cubicBezTo>
                  <a:pt x="6529252" y="933439"/>
                  <a:pt x="5978565" y="945073"/>
                  <a:pt x="5780248" y="954107"/>
                </a:cubicBezTo>
                <a:cubicBezTo>
                  <a:pt x="5581931" y="963141"/>
                  <a:pt x="5526650" y="971980"/>
                  <a:pt x="5417237" y="954107"/>
                </a:cubicBezTo>
                <a:cubicBezTo>
                  <a:pt x="5307824" y="936234"/>
                  <a:pt x="5066633" y="927686"/>
                  <a:pt x="4719140" y="954107"/>
                </a:cubicBezTo>
                <a:cubicBezTo>
                  <a:pt x="4371647" y="980528"/>
                  <a:pt x="4293447" y="966446"/>
                  <a:pt x="4021042" y="954107"/>
                </a:cubicBezTo>
                <a:cubicBezTo>
                  <a:pt x="3748637" y="941768"/>
                  <a:pt x="3489613" y="948589"/>
                  <a:pt x="3099553" y="954107"/>
                </a:cubicBezTo>
                <a:cubicBezTo>
                  <a:pt x="2709493" y="959625"/>
                  <a:pt x="2537011" y="958140"/>
                  <a:pt x="2178064" y="954107"/>
                </a:cubicBezTo>
                <a:cubicBezTo>
                  <a:pt x="1819117" y="950074"/>
                  <a:pt x="1961842" y="952390"/>
                  <a:pt x="1815054" y="954107"/>
                </a:cubicBezTo>
                <a:cubicBezTo>
                  <a:pt x="1668266" y="955825"/>
                  <a:pt x="1201936" y="939012"/>
                  <a:pt x="893565" y="954107"/>
                </a:cubicBezTo>
                <a:cubicBezTo>
                  <a:pt x="585194" y="969202"/>
                  <a:pt x="325565" y="961843"/>
                  <a:pt x="0" y="954107"/>
                </a:cubicBezTo>
                <a:cubicBezTo>
                  <a:pt x="-20076" y="748446"/>
                  <a:pt x="-11105" y="657215"/>
                  <a:pt x="0" y="457971"/>
                </a:cubicBezTo>
                <a:cubicBezTo>
                  <a:pt x="11105" y="258727"/>
                  <a:pt x="-4226" y="135826"/>
                  <a:pt x="0" y="0"/>
                </a:cubicBezTo>
                <a:close/>
              </a:path>
            </a:pathLst>
          </a:custGeom>
          <a:ln w="28575">
            <a:extLst>
              <a:ext uri="{C807C97D-BFC1-408E-A445-0C87EB9F89A2}">
                <ask:lineSketchStyleProps xmlns:ask="http://schemas.microsoft.com/office/drawing/2018/sketchyshapes" sd="3389935467">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800" b="1" dirty="0" err="1">
                <a:solidFill>
                  <a:schemeClr val="accent6"/>
                </a:solidFill>
                <a:latin typeface="Times New Roman" panose="02020603050405020304" pitchFamily="18" charset="0"/>
                <a:cs typeface="Times New Roman" panose="02020603050405020304" pitchFamily="18" charset="0"/>
              </a:rPr>
              <a:t>Tuổi</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nhỏ</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làm</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việc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nhỏ</a:t>
            </a: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err="1">
                <a:solidFill>
                  <a:schemeClr val="accent6"/>
                </a:solidFill>
                <a:latin typeface="Times New Roman" panose="02020603050405020304" pitchFamily="18" charset="0"/>
                <a:cs typeface="Times New Roman" panose="02020603050405020304" pitchFamily="18" charset="0"/>
              </a:rPr>
              <a:t>Các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bạn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học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sinh</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chuẩn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bị</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các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sản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phẩm</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bán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tại</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hội</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chợ</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thiện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nguyện</a:t>
            </a:r>
            <a:endParaRPr lang="en-US" sz="28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1662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barn(inVertical)">
                                      <p:cBhvr>
                                        <p:cTn id="13" dur="500"/>
                                        <p:tgtEl>
                                          <p:spTgt spid="1029"/>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3198" y="162768"/>
            <a:ext cx="5181600" cy="523220"/>
          </a:xfrm>
          <a:prstGeom prst="rect">
            <a:avLst/>
          </a:prstGeom>
          <a:solidFill>
            <a:schemeClr val="bg1"/>
          </a:solidFill>
        </p:spPr>
        <p:txBody>
          <a:bodyPr wrap="square" rtlCol="0">
            <a:spAutoFit/>
          </a:bodyPr>
          <a:lstStyle/>
          <a:p>
            <a:pPr algn="just"/>
            <a:endParaRPr lang="en-US" sz="2800" dirty="0">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5F1BD2C1-53DF-4851-B9EB-24A7F4710F2D}"/>
              </a:ext>
            </a:extLst>
          </p:cNvPr>
          <p:cNvGrpSpPr/>
          <p:nvPr/>
        </p:nvGrpSpPr>
        <p:grpSpPr>
          <a:xfrm>
            <a:off x="-3239996" y="-292499"/>
            <a:ext cx="15431996" cy="5778236"/>
            <a:chOff x="-2234396" y="543098"/>
            <a:chExt cx="8791477" cy="4612287"/>
          </a:xfrm>
        </p:grpSpPr>
        <p:pic>
          <p:nvPicPr>
            <p:cNvPr id="5" name="图片 1">
              <a:extLst>
                <a:ext uri="{FF2B5EF4-FFF2-40B4-BE49-F238E27FC236}">
                  <a16:creationId xmlns:a16="http://schemas.microsoft.com/office/drawing/2014/main" id="{0373AB5C-B669-4B9A-8FEA-D365A23E96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396" y="543098"/>
              <a:ext cx="8791477" cy="4612287"/>
            </a:xfrm>
            <a:prstGeom prst="rect">
              <a:avLst/>
            </a:prstGeom>
          </p:spPr>
        </p:pic>
        <p:sp>
          <p:nvSpPr>
            <p:cNvPr id="6" name="文本框 4">
              <a:extLst>
                <a:ext uri="{FF2B5EF4-FFF2-40B4-BE49-F238E27FC236}">
                  <a16:creationId xmlns:a16="http://schemas.microsoft.com/office/drawing/2014/main" id="{C0463C4D-3F5C-4481-81AB-6260C1137212}"/>
                </a:ext>
              </a:extLst>
            </p:cNvPr>
            <p:cNvSpPr txBox="1"/>
            <p:nvPr/>
          </p:nvSpPr>
          <p:spPr>
            <a:xfrm rot="21329557">
              <a:off x="-9266" y="3324785"/>
              <a:ext cx="4988381" cy="1056392"/>
            </a:xfrm>
            <a:prstGeom prst="rect">
              <a:avLst/>
            </a:prstGeom>
            <a:noFill/>
          </p:spPr>
          <p:txBody>
            <a:bodyPr wrap="square" rtlCol="0">
              <a:spAutoFit/>
            </a:bodyPr>
            <a:lstStyle/>
            <a:p>
              <a:pPr algn="ctr"/>
              <a:r>
                <a:rPr lang="en-US" sz="4000" b="1" dirty="0" err="1">
                  <a:solidFill>
                    <a:schemeClr val="bg1"/>
                  </a:solidFill>
                  <a:latin typeface="Times New Roman" pitchFamily="18" charset="0"/>
                  <a:cs typeface="Times New Roman" pitchFamily="18" charset="0"/>
                </a:rPr>
                <a:t>Hãy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kể</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thêm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những</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chuyện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đã</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được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nghe</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được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đọc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về</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lòng</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nhân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hậu</a:t>
              </a:r>
              <a:r>
                <a:rPr lang="en-US" sz="4000" b="1" dirty="0">
                  <a:solidFill>
                    <a:schemeClr val="bg1"/>
                  </a:solidFill>
                  <a:latin typeface="Times New Roman" pitchFamily="18" charset="0"/>
                  <a:cs typeface="Times New Roman" pitchFamily="18" charset="0"/>
                </a:rPr>
                <a:t>. </a:t>
              </a:r>
            </a:p>
          </p:txBody>
        </p:sp>
      </p:grpSp>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229" y="3390262"/>
            <a:ext cx="1869819" cy="3199817"/>
          </a:xfrm>
          <a:prstGeom prst="rect">
            <a:avLst/>
          </a:prstGeom>
        </p:spPr>
      </p:pic>
    </p:spTree>
    <p:extLst>
      <p:ext uri="{BB962C8B-B14F-4D97-AF65-F5344CB8AC3E}">
        <p14:creationId xmlns:p14="http://schemas.microsoft.com/office/powerpoint/2010/main" val="15463789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32" presetClass="emph" presetSubtype="0" fill="hold" nodeType="after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ý thuyết tập đọc: các em nhỏ và cụ già tiếng việ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18536"/>
            <a:ext cx="8229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71925" y="104776"/>
            <a:ext cx="3886200" cy="584775"/>
          </a:xfrm>
          <a:prstGeom prst="rect">
            <a:avLst/>
          </a:prstGeom>
          <a:ln>
            <a:prstDash val="lg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i="1" dirty="0" err="1">
                <a:solidFill>
                  <a:schemeClr val="accent6"/>
                </a:solidFill>
                <a:latin typeface="Times New Roman" pitchFamily="18" charset="0"/>
                <a:cs typeface="Times New Roman" pitchFamily="18" charset="0"/>
              </a:rPr>
              <a:t>Các</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em</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nhỏ</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và</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cụ</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già</a:t>
            </a:r>
            <a:endParaRPr lang="en-US" sz="3200" b="1" i="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8570756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scar và bà áo hồng – Em ơi có bao nhiêu 120 năm cuộc đờ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838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oy, doll, vector graphics&#10;&#10;Description automatically generated">
            <a:extLst>
              <a:ext uri="{FF2B5EF4-FFF2-40B4-BE49-F238E27FC236}">
                <a16:creationId xmlns:a16="http://schemas.microsoft.com/office/drawing/2014/main" id="{0B056E68-9A04-4EC9-89BE-2B7A2B8270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80" y="1868128"/>
            <a:ext cx="3322689" cy="3322689"/>
          </a:xfrm>
          <a:prstGeom prst="rect">
            <a:avLst/>
          </a:prstGeom>
        </p:spPr>
      </p:pic>
    </p:spTree>
    <p:extLst>
      <p:ext uri="{BB962C8B-B14F-4D97-AF65-F5344CB8AC3E}">
        <p14:creationId xmlns:p14="http://schemas.microsoft.com/office/powerpoint/2010/main" val="2604159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tấm lòng cao cả”: Cuộc đời qua lăng kính của tâm hồn trẻ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394" y="467108"/>
            <a:ext cx="4191000" cy="58574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ách Khai Tâm - Những Tấm Lòng Cao Cả - Edmondo De Amic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529" y="500254"/>
            <a:ext cx="4267200" cy="5857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oy, doll, vector graphics&#10;&#10;Description automatically generated">
            <a:extLst>
              <a:ext uri="{FF2B5EF4-FFF2-40B4-BE49-F238E27FC236}">
                <a16:creationId xmlns:a16="http://schemas.microsoft.com/office/drawing/2014/main" id="{F96EBC8C-4F18-4768-B073-6DB15A6BD8C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48133" y="2526889"/>
            <a:ext cx="3322689" cy="3322689"/>
          </a:xfrm>
          <a:prstGeom prst="rect">
            <a:avLst/>
          </a:prstGeom>
        </p:spPr>
      </p:pic>
    </p:spTree>
    <p:extLst>
      <p:ext uri="{BB962C8B-B14F-4D97-AF65-F5344CB8AC3E}">
        <p14:creationId xmlns:p14="http://schemas.microsoft.com/office/powerpoint/2010/main" val="38958655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ircle(in)">
                                      <p:cBhvr>
                                        <p:cTn id="12"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6"/>
          <p:cNvSpPr txBox="1">
            <a:spLocks noChangeArrowheads="1"/>
          </p:cNvSpPr>
          <p:nvPr/>
        </p:nvSpPr>
        <p:spPr bwMode="auto">
          <a:xfrm>
            <a:off x="666750" y="1266680"/>
            <a:ext cx="11029950" cy="5041380"/>
          </a:xfrm>
          <a:prstGeom prst="rect">
            <a:avLst/>
          </a:prstGeom>
          <a:solidFill>
            <a:schemeClr val="bg1"/>
          </a:solidFill>
          <a:ln w="6350" cap="sq" algn="ctr">
            <a:solidFill>
              <a:srgbClr val="3333CC"/>
            </a:solidFill>
            <a:miter lim="800000"/>
            <a:headEnd type="none" w="sm" len="sm"/>
            <a:tailEnd type="none" w="sm" len="sm"/>
          </a:ln>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lnSpc>
                <a:spcPct val="90000"/>
              </a:lnSpc>
            </a:pPr>
            <a:endParaRPr lang="en-US" sz="3200" b="1"/>
          </a:p>
          <a:p>
            <a:pPr algn="just" eaLnBrk="1" hangingPunct="1">
              <a:lnSpc>
                <a:spcPct val="90000"/>
              </a:lnSpc>
            </a:pPr>
            <a:r>
              <a:rPr lang="en-US" sz="3200" b="1">
                <a:latin typeface="Times New Roman" panose="02020603050405020304" pitchFamily="18" charset="0"/>
                <a:cs typeface="Times New Roman" panose="02020603050405020304" pitchFamily="18" charset="0"/>
              </a:rPr>
              <a:t>	Tôi chẳng biết làm cách nào. Tôi </a:t>
            </a:r>
            <a:r>
              <a:rPr lang="en-US" sz="3200" b="1" u="sng">
                <a:solidFill>
                  <a:srgbClr val="FF0000"/>
                </a:solidFill>
                <a:latin typeface="Times New Roman" panose="02020603050405020304" pitchFamily="18" charset="0"/>
                <a:cs typeface="Times New Roman" panose="02020603050405020304" pitchFamily="18" charset="0"/>
              </a:rPr>
              <a:t>nắm chặt</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lấy bàn tay </a:t>
            </a:r>
            <a:r>
              <a:rPr lang="en-US" sz="3200" b="1" u="sng">
                <a:solidFill>
                  <a:srgbClr val="FF0000"/>
                </a:solidFill>
                <a:latin typeface="Times New Roman" panose="02020603050405020304" pitchFamily="18" charset="0"/>
                <a:cs typeface="Times New Roman" panose="02020603050405020304" pitchFamily="18" charset="0"/>
              </a:rPr>
              <a:t>run rẩy</a:t>
            </a:r>
            <a:r>
              <a:rPr lang="en-US" sz="3200" b="1">
                <a:latin typeface="Times New Roman" panose="02020603050405020304" pitchFamily="18" charset="0"/>
                <a:cs typeface="Times New Roman" panose="02020603050405020304" pitchFamily="18" charset="0"/>
              </a:rPr>
              <a:t> kia:</a:t>
            </a:r>
          </a:p>
          <a:p>
            <a:pPr algn="just" eaLnBrk="1" hangingPunct="1">
              <a:lnSpc>
                <a:spcPct val="90000"/>
              </a:lnSpc>
              <a:buFontTx/>
              <a:buChar char="-"/>
            </a:pPr>
            <a:r>
              <a:rPr lang="en-US" sz="3200" b="1">
                <a:latin typeface="Times New Roman" panose="02020603050405020304" pitchFamily="18" charset="0"/>
                <a:cs typeface="Times New Roman" panose="02020603050405020304" pitchFamily="18" charset="0"/>
              </a:rPr>
              <a:t> Ông đừng giận cháu, cháu </a:t>
            </a:r>
            <a:r>
              <a:rPr lang="en-US" sz="3200" b="1" u="sng">
                <a:solidFill>
                  <a:srgbClr val="FF0000"/>
                </a:solidFill>
                <a:latin typeface="Times New Roman" panose="02020603050405020304" pitchFamily="18" charset="0"/>
                <a:cs typeface="Times New Roman" panose="02020603050405020304" pitchFamily="18" charset="0"/>
              </a:rPr>
              <a:t>không có gì</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để cho ông cả.</a:t>
            </a:r>
          </a:p>
          <a:p>
            <a:pPr algn="just" eaLnBrk="1" hangingPunct="1">
              <a:lnSpc>
                <a:spcPct val="90000"/>
              </a:lnSpc>
            </a:pPr>
            <a:r>
              <a:rPr lang="en-US" sz="3200" b="1">
                <a:latin typeface="Times New Roman" panose="02020603050405020304" pitchFamily="18" charset="0"/>
                <a:cs typeface="Times New Roman" panose="02020603050405020304" pitchFamily="18" charset="0"/>
              </a:rPr>
              <a:t>	Người ăn xin nhìn tôi </a:t>
            </a:r>
            <a:r>
              <a:rPr lang="en-US" sz="3200" b="1" u="sng">
                <a:solidFill>
                  <a:srgbClr val="FF0000"/>
                </a:solidFill>
                <a:latin typeface="Times New Roman" panose="02020603050405020304" pitchFamily="18" charset="0"/>
                <a:cs typeface="Times New Roman" panose="02020603050405020304" pitchFamily="18" charset="0"/>
              </a:rPr>
              <a:t>chằm chằm</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bằng đôi mắt </a:t>
            </a:r>
            <a:r>
              <a:rPr lang="en-US" sz="3200" b="1" u="sng">
                <a:solidFill>
                  <a:srgbClr val="FF0000"/>
                </a:solidFill>
                <a:latin typeface="Times New Roman" panose="02020603050405020304" pitchFamily="18" charset="0"/>
                <a:cs typeface="Times New Roman" panose="02020603050405020304" pitchFamily="18" charset="0"/>
              </a:rPr>
              <a:t>ướt đẫm</a:t>
            </a:r>
            <a:r>
              <a:rPr lang="en-US" sz="3200" b="1">
                <a:latin typeface="Times New Roman" panose="02020603050405020304" pitchFamily="18" charset="0"/>
                <a:cs typeface="Times New Roman" panose="02020603050405020304" pitchFamily="18" charset="0"/>
              </a:rPr>
              <a:t>. Đôi môi tái nhợt </a:t>
            </a:r>
            <a:r>
              <a:rPr lang="en-US" sz="3200" b="1" u="sng">
                <a:solidFill>
                  <a:srgbClr val="FF0000"/>
                </a:solidFill>
                <a:latin typeface="Times New Roman" panose="02020603050405020304" pitchFamily="18" charset="0"/>
                <a:cs typeface="Times New Roman" panose="02020603050405020304" pitchFamily="18" charset="0"/>
              </a:rPr>
              <a:t>nở nụ cười</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và tay ông cũng </a:t>
            </a:r>
            <a:r>
              <a:rPr lang="en-US" sz="3200" b="1" u="sng">
                <a:solidFill>
                  <a:srgbClr val="FF0000"/>
                </a:solidFill>
                <a:latin typeface="Times New Roman" panose="02020603050405020304" pitchFamily="18" charset="0"/>
                <a:cs typeface="Times New Roman" panose="02020603050405020304" pitchFamily="18" charset="0"/>
              </a:rPr>
              <a:t>xiết lấy</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tay tôi:</a:t>
            </a:r>
          </a:p>
          <a:p>
            <a:pPr algn="just" eaLnBrk="1" hangingPunct="1">
              <a:lnSpc>
                <a:spcPct val="90000"/>
              </a:lnSpc>
              <a:buFontTx/>
              <a:buChar char="-"/>
            </a:pPr>
            <a:r>
              <a:rPr lang="en-US" sz="3200" b="1">
                <a:latin typeface="Times New Roman" panose="02020603050405020304" pitchFamily="18" charset="0"/>
                <a:cs typeface="Times New Roman" panose="02020603050405020304" pitchFamily="18" charset="0"/>
              </a:rPr>
              <a:t> Cháu ơi, </a:t>
            </a:r>
            <a:r>
              <a:rPr lang="en-US" sz="3200" b="1" u="sng">
                <a:solidFill>
                  <a:srgbClr val="FF0000"/>
                </a:solidFill>
                <a:latin typeface="Times New Roman" panose="02020603050405020304" pitchFamily="18" charset="0"/>
                <a:cs typeface="Times New Roman" panose="02020603050405020304" pitchFamily="18" charset="0"/>
              </a:rPr>
              <a:t>cảm ơn</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cháu! Như vậy là cháu đã cho lão rồi. – Ông lão nói bằng giọng khản đặc.</a:t>
            </a:r>
          </a:p>
          <a:p>
            <a:pPr algn="just" eaLnBrk="1" hangingPunct="1">
              <a:lnSpc>
                <a:spcPct val="90000"/>
              </a:lnSpc>
            </a:pPr>
            <a:r>
              <a:rPr lang="en-US" sz="3200" b="1">
                <a:latin typeface="Times New Roman" panose="02020603050405020304" pitchFamily="18" charset="0"/>
                <a:cs typeface="Times New Roman" panose="02020603050405020304" pitchFamily="18" charset="0"/>
              </a:rPr>
              <a:t>	Khi ấy, tôi </a:t>
            </a:r>
            <a:r>
              <a:rPr lang="en-US" sz="3200" b="1" u="sng">
                <a:solidFill>
                  <a:srgbClr val="FF0000"/>
                </a:solidFill>
                <a:latin typeface="Times New Roman" panose="02020603050405020304" pitchFamily="18" charset="0"/>
                <a:cs typeface="Times New Roman" panose="02020603050405020304" pitchFamily="18" charset="0"/>
              </a:rPr>
              <a:t>chợt hiểu</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rằng</a:t>
            </a:r>
            <a:r>
              <a:rPr lang="en-US" sz="3200" b="1">
                <a:solidFill>
                  <a:srgbClr val="FF0000"/>
                </a:solidFill>
                <a:latin typeface="Times New Roman" panose="02020603050405020304" pitchFamily="18" charset="0"/>
                <a:cs typeface="Times New Roman" panose="02020603050405020304" pitchFamily="18" charset="0"/>
              </a:rPr>
              <a:t>: </a:t>
            </a:r>
            <a:r>
              <a:rPr lang="en-US" sz="3200" b="1" u="sng">
                <a:solidFill>
                  <a:srgbClr val="FF0000"/>
                </a:solidFill>
                <a:latin typeface="Times New Roman" panose="02020603050405020304" pitchFamily="18" charset="0"/>
                <a:cs typeface="Times New Roman" panose="02020603050405020304" pitchFamily="18" charset="0"/>
              </a:rPr>
              <a:t>cả tôi</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nữa tôi cũng vừa nhận được chút gì của ông lão.</a:t>
            </a:r>
          </a:p>
          <a:p>
            <a:pPr algn="just" eaLnBrk="1" hangingPunct="1">
              <a:spcBef>
                <a:spcPct val="20000"/>
              </a:spcBef>
              <a:buClr>
                <a:srgbClr val="000000"/>
              </a:buClr>
              <a:buFont typeface="Wingdings 2" panose="05020102010507070707" pitchFamily="18" charset="2"/>
              <a:buNone/>
            </a:pPr>
            <a:endParaRPr lang="en-US" sz="2800" b="1">
              <a:solidFill>
                <a:schemeClr val="accent2"/>
              </a:solidFill>
            </a:endParaRPr>
          </a:p>
        </p:txBody>
      </p:sp>
      <p:sp>
        <p:nvSpPr>
          <p:cNvPr id="4" name="Content Placeholder 2">
            <a:extLst>
              <a:ext uri="{FF2B5EF4-FFF2-40B4-BE49-F238E27FC236}">
                <a16:creationId xmlns:a16="http://schemas.microsoft.com/office/drawing/2014/main" id="{70CF9F49-3C26-47F8-86AB-A5BC67729B74}"/>
              </a:ext>
            </a:extLst>
          </p:cNvPr>
          <p:cNvSpPr txBox="1"/>
          <p:nvPr/>
        </p:nvSpPr>
        <p:spPr bwMode="auto">
          <a:xfrm>
            <a:off x="3609966" y="266700"/>
            <a:ext cx="5143517" cy="790430"/>
          </a:xfrm>
          <a:prstGeom prst="rect">
            <a:avLst/>
          </a:prstGeom>
        </p:spPr>
        <p:style>
          <a:lnRef idx="0">
            <a:schemeClr val="accent5"/>
          </a:lnRef>
          <a:fillRef idx="3">
            <a:schemeClr val="accent5"/>
          </a:fillRef>
          <a:effectRef idx="3">
            <a:schemeClr val="accent5"/>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400" b="1" dirty="0" err="1">
                <a:solidFill>
                  <a:schemeClr val="bg1"/>
                </a:solidFill>
                <a:latin typeface="Times New Roman" panose="02020603050405020304" pitchFamily="18" charset="0"/>
                <a:cs typeface="Times New Roman" panose="02020603050405020304" pitchFamily="18" charset="0"/>
              </a:rPr>
              <a:t>Luyện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đọc</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diễn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cảm</a:t>
            </a:r>
            <a:endParaRPr lang="en-US" altLang="x-none"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1905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BBA3F9-5A8D-4AE9-A5A7-C96E00A692E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6581" y="-287042"/>
            <a:ext cx="11533237" cy="7432084"/>
          </a:xfrm>
          <a:prstGeom prst="rect">
            <a:avLst/>
          </a:prstGeom>
          <a:noFill/>
          <a:extLst>
            <a:ext uri="{909E8E84-426E-40DD-AFC4-6F175D3DCCD1}">
              <a14:hiddenFill xmlns:a14="http://schemas.microsoft.com/office/drawing/2010/main">
                <a:solidFill>
                  <a:srgbClr val="FFFFFF"/>
                </a:solidFill>
              </a14:hiddenFill>
            </a:ext>
          </a:extLst>
        </p:spPr>
      </p:pic>
      <p:sp>
        <p:nvSpPr>
          <p:cNvPr id="51" name="PA_文本框 32"/>
          <p:cNvSpPr txBox="1"/>
          <p:nvPr>
            <p:custDataLst>
              <p:tags r:id="rId1"/>
            </p:custDataLst>
          </p:nvPr>
        </p:nvSpPr>
        <p:spPr>
          <a:xfrm>
            <a:off x="1276007" y="1187727"/>
            <a:ext cx="9429392" cy="3154710"/>
          </a:xfrm>
          <a:prstGeom prst="rect">
            <a:avLst/>
          </a:prstGeom>
          <a:noFill/>
        </p:spPr>
        <p:txBody>
          <a:bodyPr wrap="square" rtlCol="0">
            <a:spAutoFit/>
            <a:scene3d>
              <a:camera prst="orthographicFront"/>
              <a:lightRig rig="threePt" dir="t"/>
            </a:scene3d>
            <a:sp3d extrusionH="57150">
              <a:bevelT w="38100" h="38100"/>
            </a:sp3d>
          </a:bodyPr>
          <a:lstStyle/>
          <a:p>
            <a:r>
              <a:rPr lang="en-US" altLang="zh-CN" sz="19900">
                <a:solidFill>
                  <a:srgbClr val="7030A0"/>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rPr>
              <a:t>Người ăn </a:t>
            </a:r>
            <a:r>
              <a:rPr lang="en-US" altLang="zh-CN" sz="19900" dirty="0" err="1">
                <a:solidFill>
                  <a:srgbClr val="7030A0"/>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rPr>
              <a:t>xin</a:t>
            </a:r>
            <a:endParaRPr lang="zh-CN" altLang="en-US" sz="19900" dirty="0">
              <a:solidFill>
                <a:srgbClr val="FF0066"/>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endParaRPr>
          </a:p>
        </p:txBody>
      </p:sp>
      <p:sp>
        <p:nvSpPr>
          <p:cNvPr id="54" name="标题占位符 1"/>
          <p:cNvSpPr txBox="1"/>
          <p:nvPr/>
        </p:nvSpPr>
        <p:spPr>
          <a:xfrm>
            <a:off x="4563211" y="1681556"/>
            <a:ext cx="263651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54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Tập đọc</a:t>
            </a:r>
            <a:endParaRPr lang="zh-CN" altLang="en-US" sz="54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7" name="标题占位符 1"/>
          <p:cNvSpPr txBox="1"/>
          <p:nvPr/>
        </p:nvSpPr>
        <p:spPr>
          <a:xfrm>
            <a:off x="5845524" y="4181102"/>
            <a:ext cx="3755115"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600" b="1">
                <a:solidFill>
                  <a:schemeClr val="tx1"/>
                </a:solidFill>
                <a:latin typeface="Times New Roman" panose="02020603050405020304" pitchFamily="18" charset="0"/>
                <a:ea typeface="方正少儿简体" panose="03000509000000000000" pitchFamily="65" charset="-122"/>
                <a:cs typeface="Times New Roman" panose="02020603050405020304" pitchFamily="18" charset="0"/>
              </a:rPr>
              <a:t>Tuốc – ghê - nhép</a:t>
            </a:r>
            <a:endParaRPr lang="zh-CN" altLang="en-US" sz="3600" b="1" dirty="0">
              <a:solidFill>
                <a:schemeClr val="tx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7" name="PA_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rot="21014691">
            <a:off x="4369764" y="4434223"/>
            <a:ext cx="4011008" cy="2612759"/>
          </a:xfrm>
          <a:prstGeom prst="rect">
            <a:avLst/>
          </a:prstGeom>
        </p:spPr>
      </p:pic>
      <p:pic>
        <p:nvPicPr>
          <p:cNvPr id="8" name="PA_图片 6"/>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rot="21185606">
            <a:off x="370333" y="4505740"/>
            <a:ext cx="4011008" cy="2612759"/>
          </a:xfrm>
          <a:prstGeom prst="rect">
            <a:avLst/>
          </a:prstGeom>
        </p:spPr>
      </p:pic>
      <p:pic>
        <p:nvPicPr>
          <p:cNvPr id="9"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152" y="120635"/>
            <a:ext cx="1560921" cy="1560921"/>
          </a:xfrm>
          <a:prstGeom prst="rect">
            <a:avLst/>
          </a:prstGeom>
        </p:spPr>
      </p:pic>
      <p:pic>
        <p:nvPicPr>
          <p:cNvPr id="10"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3127" y="2088330"/>
            <a:ext cx="1843127" cy="181129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4"/>
                                        </p:tgtEl>
                                        <p:attrNameLst>
                                          <p:attrName>ppt_y</p:attrName>
                                        </p:attrNameLst>
                                      </p:cBhvr>
                                      <p:tavLst>
                                        <p:tav tm="0">
                                          <p:val>
                                            <p:strVal val="#ppt_y"/>
                                          </p:val>
                                        </p:tav>
                                        <p:tav tm="100000">
                                          <p:val>
                                            <p:strVal val="#ppt_y"/>
                                          </p:val>
                                        </p:tav>
                                      </p:tavLst>
                                    </p:anim>
                                    <p:anim calcmode="lin" valueType="num">
                                      <p:cBhvr>
                                        <p:cTn id="9"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iterate type="lt">
                                    <p:tmPct val="0"/>
                                  </p:iterate>
                                  <p:childTnLst>
                                    <p:set>
                                      <p:cBhvr>
                                        <p:cTn id="15" dur="1" fill="hold">
                                          <p:stCondLst>
                                            <p:cond delay="0"/>
                                          </p:stCondLst>
                                        </p:cTn>
                                        <p:tgtEl>
                                          <p:spTgt spid="51"/>
                                        </p:tgtEl>
                                        <p:attrNameLst>
                                          <p:attrName>style.visibility</p:attrName>
                                        </p:attrNameLst>
                                      </p:cBhvr>
                                      <p:to>
                                        <p:strVal val="visible"/>
                                      </p:to>
                                    </p:set>
                                    <p:animEffect transition="in" filter="wipe(down)">
                                      <p:cBhvr>
                                        <p:cTn id="16" dur="580">
                                          <p:stCondLst>
                                            <p:cond delay="0"/>
                                          </p:stCondLst>
                                        </p:cTn>
                                        <p:tgtEl>
                                          <p:spTgt spid="51"/>
                                        </p:tgtEl>
                                      </p:cBhvr>
                                    </p:animEffect>
                                    <p:anim calcmode="lin" valueType="num">
                                      <p:cBhvr>
                                        <p:cTn id="1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 dur="26">
                                          <p:stCondLst>
                                            <p:cond delay="650"/>
                                          </p:stCondLst>
                                        </p:cTn>
                                        <p:tgtEl>
                                          <p:spTgt spid="51"/>
                                        </p:tgtEl>
                                      </p:cBhvr>
                                      <p:to x="100000" y="60000"/>
                                    </p:animScale>
                                    <p:animScale>
                                      <p:cBhvr>
                                        <p:cTn id="23" dur="166" decel="50000">
                                          <p:stCondLst>
                                            <p:cond delay="676"/>
                                          </p:stCondLst>
                                        </p:cTn>
                                        <p:tgtEl>
                                          <p:spTgt spid="51"/>
                                        </p:tgtEl>
                                      </p:cBhvr>
                                      <p:to x="100000" y="100000"/>
                                    </p:animScale>
                                    <p:animScale>
                                      <p:cBhvr>
                                        <p:cTn id="24" dur="26">
                                          <p:stCondLst>
                                            <p:cond delay="1312"/>
                                          </p:stCondLst>
                                        </p:cTn>
                                        <p:tgtEl>
                                          <p:spTgt spid="51"/>
                                        </p:tgtEl>
                                      </p:cBhvr>
                                      <p:to x="100000" y="80000"/>
                                    </p:animScale>
                                    <p:animScale>
                                      <p:cBhvr>
                                        <p:cTn id="25" dur="166" decel="50000">
                                          <p:stCondLst>
                                            <p:cond delay="1338"/>
                                          </p:stCondLst>
                                        </p:cTn>
                                        <p:tgtEl>
                                          <p:spTgt spid="51"/>
                                        </p:tgtEl>
                                      </p:cBhvr>
                                      <p:to x="100000" y="100000"/>
                                    </p:animScale>
                                    <p:animScale>
                                      <p:cBhvr>
                                        <p:cTn id="26" dur="26">
                                          <p:stCondLst>
                                            <p:cond delay="1642"/>
                                          </p:stCondLst>
                                        </p:cTn>
                                        <p:tgtEl>
                                          <p:spTgt spid="51"/>
                                        </p:tgtEl>
                                      </p:cBhvr>
                                      <p:to x="100000" y="90000"/>
                                    </p:animScale>
                                    <p:animScale>
                                      <p:cBhvr>
                                        <p:cTn id="27" dur="166" decel="50000">
                                          <p:stCondLst>
                                            <p:cond delay="1668"/>
                                          </p:stCondLst>
                                        </p:cTn>
                                        <p:tgtEl>
                                          <p:spTgt spid="51"/>
                                        </p:tgtEl>
                                      </p:cBhvr>
                                      <p:to x="100000" y="100000"/>
                                    </p:animScale>
                                    <p:animScale>
                                      <p:cBhvr>
                                        <p:cTn id="28" dur="26">
                                          <p:stCondLst>
                                            <p:cond delay="1808"/>
                                          </p:stCondLst>
                                        </p:cTn>
                                        <p:tgtEl>
                                          <p:spTgt spid="51"/>
                                        </p:tgtEl>
                                      </p:cBhvr>
                                      <p:to x="100000" y="95000"/>
                                    </p:animScale>
                                    <p:animScale>
                                      <p:cBhvr>
                                        <p:cTn id="29" dur="166" decel="50000">
                                          <p:stCondLst>
                                            <p:cond delay="1834"/>
                                          </p:stCondLst>
                                        </p:cTn>
                                        <p:tgtEl>
                                          <p:spTgt spid="51"/>
                                        </p:tgtEl>
                                      </p:cBhvr>
                                      <p:to x="100000" y="100000"/>
                                    </p:animScale>
                                  </p:childTnLst>
                                </p:cTn>
                              </p:par>
                            </p:childTnLst>
                          </p:cTn>
                        </p:par>
                        <p:par>
                          <p:cTn id="30" fill="hold">
                            <p:stCondLst>
                              <p:cond delay="2000"/>
                            </p:stCondLst>
                            <p:childTnLst>
                              <p:par>
                                <p:cTn id="31" presetID="16" presetClass="emph" presetSubtype="0" fill="hold" grpId="1" nodeType="afterEffect">
                                  <p:stCondLst>
                                    <p:cond delay="0"/>
                                  </p:stCondLst>
                                  <p:iterate type="lt">
                                    <p:tmPct val="4000"/>
                                  </p:iterate>
                                  <p:childTnLst>
                                    <p:set>
                                      <p:cBhvr override="childStyle">
                                        <p:cTn id="32" dur="500" fill="hold"/>
                                        <p:tgtEl>
                                          <p:spTgt spid="51"/>
                                        </p:tgtEl>
                                        <p:attrNameLst>
                                          <p:attrName>style.color</p:attrName>
                                        </p:attrNameLst>
                                      </p:cBhvr>
                                      <p:to>
                                        <p:clrVal>
                                          <a:schemeClr val="accent2"/>
                                        </p:clrVal>
                                      </p:to>
                                    </p:set>
                                    <p:set>
                                      <p:cBhvr>
                                        <p:cTn id="33" dur="500" fill="hold"/>
                                        <p:tgtEl>
                                          <p:spTgt spid="51"/>
                                        </p:tgtEl>
                                        <p:attrNameLst>
                                          <p:attrName>fillcolor</p:attrName>
                                        </p:attrNameLst>
                                      </p:cBhvr>
                                      <p:to>
                                        <p:clrVal>
                                          <a:schemeClr val="accent2"/>
                                        </p:clrVal>
                                      </p:to>
                                    </p:set>
                                    <p:set>
                                      <p:cBhvr>
                                        <p:cTn id="34" dur="500" fill="hold"/>
                                        <p:tgtEl>
                                          <p:spTgt spid="51"/>
                                        </p:tgtEl>
                                        <p:attrNameLst>
                                          <p:attrName>fill.type</p:attrName>
                                        </p:attrNameLst>
                                      </p:cBhvr>
                                      <p:to>
                                        <p:strVal val="solid"/>
                                      </p:to>
                                    </p:set>
                                  </p:childTnLst>
                                </p:cTn>
                              </p:par>
                              <p:par>
                                <p:cTn id="35" presetID="0" presetClass="path" presetSubtype="0" accel="50000" decel="50000" fill="hold" nodeType="withEffect">
                                  <p:stCondLst>
                                    <p:cond delay="0"/>
                                  </p:stCondLst>
                                  <p:childTnLst>
                                    <p:animMotion origin="layout" path="M 0.03021 -0.01782 L 0.03021 -0.01759 C 0.03646 -0.00509 0.05286 0.03056 0.06159 0.0426 C 0.06484 0.04699 0.06914 0.04908 0.07279 0.05278 C 0.08125 0.06088 0.08984 0.06898 0.09818 0.07801 C 0.10885 0.08912 0.11745 0.10764 0.1293 0.1132 C 0.13698 0.11644 0.14466 0.11898 0.15208 0.12338 C 0.18385 0.14074 0.16641 0.13704 0.20026 0.15347 C 0.2612 0.18241 0.23346 0.16505 0.29101 0.18889 C 0.30143 0.19306 0.31185 0.19815 0.32226 0.20394 C 0.33073 0.20834 0.33893 0.21574 0.34779 0.21898 C 0.38437 0.23241 0.40391 0.23403 0.43828 0.23912 C 0.65768 0.21852 0.53542 0.23866 0.63971 0.21389 L 0.68503 0.20394 C 0.68984 0.20255 0.69466 0.20139 0.69909 0.19885 C 0.70885 0.19306 0.71836 0.18681 0.72747 0.17871 C 0.73177 0.175 0.7345 0.1676 0.73893 0.16366 C 0.75299 0.14977 0.75677 0.14931 0.77018 0.14352 C 0.78047 0.13172 0.79258 0.12338 0.8013 0.1081 C 0.80599 0.09977 0.8099 0.08959 0.81549 0.08287 C 0.82344 0.07292 0.83268 0.06667 0.84088 0.05764 C 0.88841 0.00718 0.8569 0.03588 0.88359 0.0125 C 0.91159 -0.04861 0.89948 -0.02615 0.91758 -0.0581 C 0.9207 -0.07569 0.92539 -0.10254 0.93177 -0.11365 C 0.93659 -0.12361 0.94362 -0.13287 0.94857 -0.14375 C 0.95221 -0.15162 0.95417 -0.16111 0.95716 -0.16898 C 0.96172 -0.18125 0.96628 -0.19328 0.97135 -0.2044 C 0.97474 -0.2118 0.97917 -0.21736 0.98268 -0.22453 C 0.98581 -0.23102 0.98828 -0.23796 0.99115 -0.24467 C 0.99453 -0.26852 0.99232 -0.25879 0.99687 -0.27477 L 0.99687 -0.27986 " pathEditMode="relative" rAng="0" ptsTypes="AAAAAAAAAAAAAAAAAAAAAAAAAAAAAAA">
                                      <p:cBhvr>
                                        <p:cTn id="36" dur="2000" fill="hold"/>
                                        <p:tgtEl>
                                          <p:spTgt spid="10"/>
                                        </p:tgtEl>
                                        <p:attrNameLst>
                                          <p:attrName>ppt_x</p:attrName>
                                          <p:attrName>ppt_y</p:attrName>
                                        </p:attrNameLst>
                                      </p:cBhvr>
                                      <p:rCtr x="48333" y="-255"/>
                                    </p:animMotion>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57"/>
                                        </p:tgtEl>
                                        <p:attrNameLst>
                                          <p:attrName>style.visibility</p:attrName>
                                        </p:attrNameLst>
                                      </p:cBhvr>
                                      <p:to>
                                        <p:strVal val="visible"/>
                                      </p:to>
                                    </p:set>
                                    <p:anim calcmode="lin" valueType="num">
                                      <p:cBhvr>
                                        <p:cTn id="39"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7"/>
                                        </p:tgtEl>
                                        <p:attrNameLst>
                                          <p:attrName>ppt_y</p:attrName>
                                        </p:attrNameLst>
                                      </p:cBhvr>
                                      <p:tavLst>
                                        <p:tav tm="0">
                                          <p:val>
                                            <p:strVal val="#ppt_y"/>
                                          </p:val>
                                        </p:tav>
                                        <p:tav tm="100000">
                                          <p:val>
                                            <p:strVal val="#ppt_y"/>
                                          </p:val>
                                        </p:tav>
                                      </p:tavLst>
                                    </p:anim>
                                    <p:anim calcmode="lin" valueType="num">
                                      <p:cBhvr>
                                        <p:cTn id="41"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7"/>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Effect transition="in" filter="fade">
                                      <p:cBhvr>
                                        <p:cTn id="48" dur="100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Effect transition="in" filter="fade">
                                      <p:cBhvr>
                                        <p:cTn id="53" dur="1000"/>
                                        <p:tgtEl>
                                          <p:spTgt spid="8"/>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9"/>
                                        </p:tgtEl>
                                        <p:attrNameLst>
                                          <p:attrName>r</p:attrName>
                                        </p:attrNameLst>
                                      </p:cBhvr>
                                    </p:animRot>
                                    <p:animRot by="-240000">
                                      <p:cBhvr>
                                        <p:cTn id="62" dur="200" fill="hold">
                                          <p:stCondLst>
                                            <p:cond delay="200"/>
                                          </p:stCondLst>
                                        </p:cTn>
                                        <p:tgtEl>
                                          <p:spTgt spid="9"/>
                                        </p:tgtEl>
                                        <p:attrNameLst>
                                          <p:attrName>r</p:attrName>
                                        </p:attrNameLst>
                                      </p:cBhvr>
                                    </p:animRot>
                                    <p:animRot by="240000">
                                      <p:cBhvr>
                                        <p:cTn id="63" dur="200" fill="hold">
                                          <p:stCondLst>
                                            <p:cond delay="400"/>
                                          </p:stCondLst>
                                        </p:cTn>
                                        <p:tgtEl>
                                          <p:spTgt spid="9"/>
                                        </p:tgtEl>
                                        <p:attrNameLst>
                                          <p:attrName>r</p:attrName>
                                        </p:attrNameLst>
                                      </p:cBhvr>
                                    </p:animRot>
                                    <p:animRot by="-240000">
                                      <p:cBhvr>
                                        <p:cTn id="64" dur="200" fill="hold">
                                          <p:stCondLst>
                                            <p:cond delay="600"/>
                                          </p:stCondLst>
                                        </p:cTn>
                                        <p:tgtEl>
                                          <p:spTgt spid="9"/>
                                        </p:tgtEl>
                                        <p:attrNameLst>
                                          <p:attrName>r</p:attrName>
                                        </p:attrNameLst>
                                      </p:cBhvr>
                                    </p:animRot>
                                    <p:animRot by="120000">
                                      <p:cBhvr>
                                        <p:cTn id="6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4"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9" cstate="print">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3">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5" cstate="print">
            <a:extLst>
              <a:ext uri="{28A0092B-C50C-407E-A947-70E740481C1C}">
                <a14:useLocalDpi xmlns:a14="http://schemas.microsoft.com/office/drawing/2010/main" val="0"/>
              </a:ext>
            </a:extLst>
          </a:blip>
          <a:stretch>
            <a:fillRect/>
          </a:stretch>
        </p:blipFill>
        <p:spPr>
          <a:xfrm>
            <a:off x="6955091" y="1407458"/>
            <a:ext cx="1265850" cy="1209839"/>
          </a:xfrm>
          <a:prstGeom prst="rect">
            <a:avLst/>
          </a:prstGeom>
        </p:spPr>
      </p:pic>
      <p:pic>
        <p:nvPicPr>
          <p:cNvPr id="30" name="PA_图片 29"/>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16" name="PA_图片 15"/>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32" name="PA_图片 31"/>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0"/>
            </p:custDataLst>
          </p:nvPr>
        </p:nvSpPr>
        <p:spPr>
          <a:xfrm>
            <a:off x="1377798" y="1099326"/>
            <a:ext cx="5880515"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8000">
                <a:solidFill>
                  <a:srgbClr val="7030A0"/>
                </a:solidFill>
                <a:effectLst>
                  <a:glow rad="254000">
                    <a:schemeClr val="bg1">
                      <a:alpha val="91000"/>
                    </a:schemeClr>
                  </a:glow>
                </a:effectLst>
                <a:latin typeface="UTM Mother" panose="02040603050506020204" pitchFamily="18" charset="0"/>
                <a:ea typeface="方正胖娃简体" panose="03000509000000000000" pitchFamily="65" charset="-122"/>
              </a:rPr>
              <a:t>Chúc em </a:t>
            </a:r>
          </a:p>
          <a:p>
            <a:pPr algn="ctr"/>
            <a:r>
              <a:rPr lang="en-US" altLang="zh-CN" sz="8000">
                <a:solidFill>
                  <a:srgbClr val="7030A0"/>
                </a:solidFill>
                <a:effectLst>
                  <a:glow rad="254000">
                    <a:schemeClr val="bg1">
                      <a:alpha val="91000"/>
                    </a:schemeClr>
                  </a:glow>
                </a:effectLst>
                <a:latin typeface="UTM Mother" panose="02040603050506020204" pitchFamily="18" charset="0"/>
                <a:ea typeface="方正胖娃简体" panose="03000509000000000000" pitchFamily="65" charset="-122"/>
              </a:rPr>
              <a:t>học tốt nhé!</a:t>
            </a:r>
            <a:endParaRPr lang="zh-CN" altLang="en-US" sz="8000" dirty="0">
              <a:solidFill>
                <a:srgbClr val="FF0066"/>
              </a:solidFill>
              <a:effectLst>
                <a:glow rad="254000">
                  <a:schemeClr val="bg1">
                    <a:alpha val="91000"/>
                  </a:schemeClr>
                </a:glow>
              </a:effectLst>
              <a:latin typeface="UTM Mother" panose="02040603050506020204" pitchFamily="18" charset="0"/>
              <a:ea typeface="方正胖娃简体" panose="03000509000000000000" pitchFamily="65" charset="-122"/>
            </a:endParaRPr>
          </a:p>
        </p:txBody>
      </p:sp>
      <p:pic>
        <p:nvPicPr>
          <p:cNvPr id="35" name="PA_图片 34"/>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tretch>
            <a:fillRect/>
          </a:stretch>
        </p:blipFill>
        <p:spPr>
          <a:xfrm rot="2776435" flipH="1">
            <a:off x="8589122" y="4090943"/>
            <a:ext cx="717325" cy="636625"/>
          </a:xfrm>
          <a:prstGeom prst="rect">
            <a:avLst/>
          </a:prstGeom>
        </p:spPr>
      </p:pic>
      <p:pic>
        <p:nvPicPr>
          <p:cNvPr id="36" name="PA_图片 35"/>
          <p:cNvPicPr>
            <a:picLocks noChangeAspect="1"/>
          </p:cNvPicPr>
          <p:nvPr>
            <p:custDataLst>
              <p:tags r:id="rId12"/>
            </p:custDataLst>
          </p:nvPr>
        </p:nvPicPr>
        <p:blipFill>
          <a:blip r:embed="rId30" cstate="print">
            <a:extLst>
              <a:ext uri="{BEBA8EAE-BF5A-486C-A8C5-ECC9F3942E4B}">
                <a14:imgProps xmlns:a14="http://schemas.microsoft.com/office/drawing/2010/main">
                  <a14:imgLayer r:embed="rId3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pic>
        <p:nvPicPr>
          <p:cNvPr id="37" name="PA_儿童歌舞 - 小兔采蘑菇(音乐)">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2"/>
          <a:stretch>
            <a:fillRect/>
          </a:stretch>
        </p:blipFill>
        <p:spPr>
          <a:xfrm>
            <a:off x="-814142" y="1099326"/>
            <a:ext cx="609600" cy="609600"/>
          </a:xfrm>
          <a:prstGeom prst="rect">
            <a:avLst/>
          </a:prstGeom>
        </p:spPr>
      </p:pic>
      <p:pic>
        <p:nvPicPr>
          <p:cNvPr id="44" name="PA_图片 5"/>
          <p:cNvPicPr>
            <a:picLocks noChangeAspect="1"/>
          </p:cNvPicPr>
          <p:nvPr>
            <p:custDataLst>
              <p:tags r:id="rId15"/>
            </p:custDataLst>
          </p:nvPr>
        </p:nvPicPr>
        <p:blipFill rotWithShape="1">
          <a:blip r:embed="rId33" cstate="print">
            <a:extLst>
              <a:ext uri="{28A0092B-C50C-407E-A947-70E740481C1C}">
                <a14:useLocalDpi xmlns:a14="http://schemas.microsoft.com/office/drawing/2010/main" val="0"/>
              </a:ext>
            </a:extLst>
          </a:blip>
          <a:srcRect r="17587"/>
          <a:stretch>
            <a:fillRect/>
          </a:stretch>
        </p:blipFill>
        <p:spPr>
          <a:xfrm>
            <a:off x="7168969" y="-417322"/>
            <a:ext cx="4925016" cy="7329475"/>
          </a:xfrm>
          <a:prstGeom prst="rect">
            <a:avLst/>
          </a:prstGeom>
        </p:spPr>
      </p:pic>
      <p:pic>
        <p:nvPicPr>
          <p:cNvPr id="23" name="图片 13">
            <a:extLst>
              <a:ext uri="{FF2B5EF4-FFF2-40B4-BE49-F238E27FC236}">
                <a16:creationId xmlns:a16="http://schemas.microsoft.com/office/drawing/2014/main" id="{39A6649C-0991-47BD-A3D0-25DE1F3F43D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721647" y="3935603"/>
            <a:ext cx="5424716" cy="2962067"/>
          </a:xfrm>
          <a:prstGeom prst="rect">
            <a:avLst/>
          </a:prstGeom>
        </p:spPr>
      </p:pic>
    </p:spTree>
    <p:extLst>
      <p:ext uri="{BB962C8B-B14F-4D97-AF65-F5344CB8AC3E}">
        <p14:creationId xmlns:p14="http://schemas.microsoft.com/office/powerpoint/2010/main" val="1209118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7"/>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1000"/>
                                        <p:tgtEl>
                                          <p:spTgt spid="8"/>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anim calcmode="lin" valueType="num">
                                      <p:cBhvr>
                                        <p:cTn id="21" dur="1500" fill="hold"/>
                                        <p:tgtEl>
                                          <p:spTgt spid="30"/>
                                        </p:tgtEl>
                                        <p:attrNameLst>
                                          <p:attrName>ppt_x</p:attrName>
                                        </p:attrNameLst>
                                      </p:cBhvr>
                                      <p:tavLst>
                                        <p:tav tm="0">
                                          <p:val>
                                            <p:strVal val="#ppt_x"/>
                                          </p:val>
                                        </p:tav>
                                        <p:tav tm="100000">
                                          <p:val>
                                            <p:strVal val="#ppt_x"/>
                                          </p:val>
                                        </p:tav>
                                      </p:tavLst>
                                    </p:anim>
                                    <p:anim calcmode="lin" valueType="num">
                                      <p:cBhvr>
                                        <p:cTn id="22" dur="1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500"/>
                                        <p:tgtEl>
                                          <p:spTgt spid="16"/>
                                        </p:tgtEl>
                                      </p:cBhvr>
                                    </p:animEffect>
                                    <p:anim calcmode="lin" valueType="num">
                                      <p:cBhvr>
                                        <p:cTn id="27" dur="1500" fill="hold"/>
                                        <p:tgtEl>
                                          <p:spTgt spid="16"/>
                                        </p:tgtEl>
                                        <p:attrNameLst>
                                          <p:attrName>ppt_x</p:attrName>
                                        </p:attrNameLst>
                                      </p:cBhvr>
                                      <p:tavLst>
                                        <p:tav tm="0">
                                          <p:val>
                                            <p:strVal val="#ppt_x"/>
                                          </p:val>
                                        </p:tav>
                                        <p:tav tm="100000">
                                          <p:val>
                                            <p:strVal val="#ppt_x"/>
                                          </p:val>
                                        </p:tav>
                                      </p:tavLst>
                                    </p:anim>
                                    <p:anim calcmode="lin" valueType="num">
                                      <p:cBhvr>
                                        <p:cTn id="28" dur="1500" fill="hold"/>
                                        <p:tgtEl>
                                          <p:spTgt spid="16"/>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Effect transition="in" filter="fade">
                                      <p:cBhvr>
                                        <p:cTn id="33" dur="1000"/>
                                        <p:tgtEl>
                                          <p:spTgt spid="32"/>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1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18" name="chimes.wav"/>
                                        </p:tgtEl>
                                      </p:cMediaNode>
                                    </p:audio>
                                  </p:subTnLst>
                                </p:cTn>
                              </p:par>
                            </p:childTnLst>
                          </p:cTn>
                        </p:par>
                        <p:par>
                          <p:cTn id="38" fill="hold">
                            <p:stCondLst>
                              <p:cond delay="6500"/>
                            </p:stCondLst>
                            <p:childTnLst>
                              <p:par>
                                <p:cTn id="39" presetID="22" presetClass="entr" presetSubtype="8"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18" name="chimes.wav"/>
                                        </p:tgtEl>
                                      </p:cMediaNode>
                                    </p:audio>
                                  </p:subTnLst>
                                </p:cTn>
                              </p:par>
                            </p:childTnLst>
                          </p:cTn>
                        </p:par>
                        <p:par>
                          <p:cTn id="42" fill="hold">
                            <p:stCondLst>
                              <p:cond delay="8000"/>
                            </p:stCondLst>
                            <p:childTnLst>
                              <p:par>
                                <p:cTn id="43" presetID="42"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par>
                          <p:cTn id="48" fill="hold">
                            <p:stCondLst>
                              <p:cond delay="9000"/>
                            </p:stCondLst>
                            <p:childTnLst>
                              <p:par>
                                <p:cTn id="49" presetID="15"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fltVal val="0"/>
                                          </p:val>
                                        </p:tav>
                                        <p:tav tm="100000">
                                          <p:val>
                                            <p:strVal val="#ppt_w"/>
                                          </p:val>
                                        </p:tav>
                                      </p:tavLst>
                                    </p:anim>
                                    <p:anim calcmode="lin" valueType="num">
                                      <p:cBhvr>
                                        <p:cTn id="52" dur="1000" fill="hold"/>
                                        <p:tgtEl>
                                          <p:spTgt spid="26"/>
                                        </p:tgtEl>
                                        <p:attrNameLst>
                                          <p:attrName>ppt_h</p:attrName>
                                        </p:attrNameLst>
                                      </p:cBhvr>
                                      <p:tavLst>
                                        <p:tav tm="0">
                                          <p:val>
                                            <p:fltVal val="0"/>
                                          </p:val>
                                        </p:tav>
                                        <p:tav tm="100000">
                                          <p:val>
                                            <p:strVal val="#ppt_h"/>
                                          </p:val>
                                        </p:tav>
                                      </p:tavLst>
                                    </p:anim>
                                    <p:anim calcmode="lin" valueType="num">
                                      <p:cBhvr>
                                        <p:cTn id="53"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55" fill="hold">
                            <p:stCondLst>
                              <p:cond delay="10000"/>
                            </p:stCondLst>
                            <p:childTnLst>
                              <p:par>
                                <p:cTn id="56" presetID="10" presetClass="entr" presetSubtype="0"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10500"/>
                            </p:stCondLst>
                            <p:childTnLst>
                              <p:par>
                                <p:cTn id="60" presetID="32" presetClass="emph" presetSubtype="0" repeatCount="3000" fill="hold" nodeType="afterEffect">
                                  <p:stCondLst>
                                    <p:cond delay="0"/>
                                  </p:stCondLst>
                                  <p:childTnLst>
                                    <p:animRot by="120000">
                                      <p:cBhvr>
                                        <p:cTn id="61" dur="50" fill="hold">
                                          <p:stCondLst>
                                            <p:cond delay="0"/>
                                          </p:stCondLst>
                                        </p:cTn>
                                        <p:tgtEl>
                                          <p:spTgt spid="26"/>
                                        </p:tgtEl>
                                        <p:attrNameLst>
                                          <p:attrName>r</p:attrName>
                                        </p:attrNameLst>
                                      </p:cBhvr>
                                    </p:animRot>
                                    <p:animRot by="-240000">
                                      <p:cBhvr>
                                        <p:cTn id="62" dur="100" fill="hold">
                                          <p:stCondLst>
                                            <p:cond delay="100"/>
                                          </p:stCondLst>
                                        </p:cTn>
                                        <p:tgtEl>
                                          <p:spTgt spid="26"/>
                                        </p:tgtEl>
                                        <p:attrNameLst>
                                          <p:attrName>r</p:attrName>
                                        </p:attrNameLst>
                                      </p:cBhvr>
                                    </p:animRot>
                                    <p:animRot by="240000">
                                      <p:cBhvr>
                                        <p:cTn id="63" dur="100" fill="hold">
                                          <p:stCondLst>
                                            <p:cond delay="200"/>
                                          </p:stCondLst>
                                        </p:cTn>
                                        <p:tgtEl>
                                          <p:spTgt spid="26"/>
                                        </p:tgtEl>
                                        <p:attrNameLst>
                                          <p:attrName>r</p:attrName>
                                        </p:attrNameLst>
                                      </p:cBhvr>
                                    </p:animRot>
                                    <p:animRot by="-240000">
                                      <p:cBhvr>
                                        <p:cTn id="64" dur="100" fill="hold">
                                          <p:stCondLst>
                                            <p:cond delay="300"/>
                                          </p:stCondLst>
                                        </p:cTn>
                                        <p:tgtEl>
                                          <p:spTgt spid="26"/>
                                        </p:tgtEl>
                                        <p:attrNameLst>
                                          <p:attrName>r</p:attrName>
                                        </p:attrNameLst>
                                      </p:cBhvr>
                                    </p:animRot>
                                    <p:animRot by="120000">
                                      <p:cBhvr>
                                        <p:cTn id="65" dur="100" fill="hold">
                                          <p:stCondLst>
                                            <p:cond delay="400"/>
                                          </p:stCondLst>
                                        </p:cTn>
                                        <p:tgtEl>
                                          <p:spTgt spid="26"/>
                                        </p:tgtEl>
                                        <p:attrNameLst>
                                          <p:attrName>r</p:attrName>
                                        </p:attrNameLst>
                                      </p:cBhvr>
                                    </p:animRot>
                                  </p:childTnLst>
                                </p:cTn>
                              </p:par>
                            </p:childTnLst>
                          </p:cTn>
                        </p:par>
                        <p:par>
                          <p:cTn id="66" fill="hold">
                            <p:stCondLst>
                              <p:cond delay="12000"/>
                            </p:stCondLst>
                            <p:childTnLst>
                              <p:par>
                                <p:cTn id="67" presetID="42" presetClass="entr" presetSubtype="0" fill="hold"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1500"/>
                                        <p:tgtEl>
                                          <p:spTgt spid="44"/>
                                        </p:tgtEl>
                                      </p:cBhvr>
                                    </p:animEffect>
                                    <p:anim calcmode="lin" valueType="num">
                                      <p:cBhvr>
                                        <p:cTn id="70" dur="1500" fill="hold"/>
                                        <p:tgtEl>
                                          <p:spTgt spid="44"/>
                                        </p:tgtEl>
                                        <p:attrNameLst>
                                          <p:attrName>ppt_x</p:attrName>
                                        </p:attrNameLst>
                                      </p:cBhvr>
                                      <p:tavLst>
                                        <p:tav tm="0">
                                          <p:val>
                                            <p:strVal val="#ppt_x"/>
                                          </p:val>
                                        </p:tav>
                                        <p:tav tm="100000">
                                          <p:val>
                                            <p:strVal val="#ppt_x"/>
                                          </p:val>
                                        </p:tav>
                                      </p:tavLst>
                                    </p:anim>
                                    <p:anim calcmode="lin" valueType="num">
                                      <p:cBhvr>
                                        <p:cTn id="71" dur="1500" fill="hold"/>
                                        <p:tgtEl>
                                          <p:spTgt spid="44"/>
                                        </p:tgtEl>
                                        <p:attrNameLst>
                                          <p:attrName>ppt_y</p:attrName>
                                        </p:attrNameLst>
                                      </p:cBhvr>
                                      <p:tavLst>
                                        <p:tav tm="0">
                                          <p:val>
                                            <p:strVal val="#ppt_y+.1"/>
                                          </p:val>
                                        </p:tav>
                                        <p:tav tm="100000">
                                          <p:val>
                                            <p:strVal val="#ppt_y"/>
                                          </p:val>
                                        </p:tav>
                                      </p:tavLst>
                                    </p:anim>
                                  </p:childTnLst>
                                </p:cTn>
                              </p:par>
                            </p:childTnLst>
                          </p:cTn>
                        </p:par>
                        <p:par>
                          <p:cTn id="72" fill="hold">
                            <p:stCondLst>
                              <p:cond delay="1350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33"/>
                                        </p:tgtEl>
                                        <p:attrNameLst>
                                          <p:attrName>style.visibility</p:attrName>
                                        </p:attrNameLst>
                                      </p:cBhvr>
                                      <p:to>
                                        <p:strVal val="visible"/>
                                      </p:to>
                                    </p:set>
                                    <p:anim calcmode="lin" valueType="num">
                                      <p:cBhvr>
                                        <p:cTn id="75" dur="10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76" dur="1000" fill="hold"/>
                                        <p:tgtEl>
                                          <p:spTgt spid="33"/>
                                        </p:tgtEl>
                                        <p:attrNameLst>
                                          <p:attrName>ppt_y</p:attrName>
                                        </p:attrNameLst>
                                      </p:cBhvr>
                                      <p:tavLst>
                                        <p:tav tm="0">
                                          <p:val>
                                            <p:strVal val="#ppt_y"/>
                                          </p:val>
                                        </p:tav>
                                        <p:tav tm="100000">
                                          <p:val>
                                            <p:strVal val="#ppt_y"/>
                                          </p:val>
                                        </p:tav>
                                      </p:tavLst>
                                    </p:anim>
                                    <p:anim calcmode="lin" valueType="num">
                                      <p:cBhvr>
                                        <p:cTn id="77" dur="10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78" dur="10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79" dur="10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80" repeatCount="indefinite" fill="hold" display="0">
                  <p:stCondLst>
                    <p:cond delay="indefinite"/>
                  </p:stCondLst>
                  <p:endCondLst>
                    <p:cond evt="onStopAudio" delay="0">
                      <p:tgtEl>
                        <p:sldTgt/>
                      </p:tgtEl>
                    </p:cond>
                  </p:endCondLst>
                </p:cTn>
                <p:tgtEl>
                  <p:spTgt spid="37"/>
                </p:tgtEl>
              </p:cMediaNode>
            </p:audio>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圆角矩形 176"/>
          <p:cNvSpPr/>
          <p:nvPr/>
        </p:nvSpPr>
        <p:spPr>
          <a:xfrm>
            <a:off x="5042019" y="642924"/>
            <a:ext cx="5317464" cy="5046716"/>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78" name="组合 177"/>
          <p:cNvGrpSpPr/>
          <p:nvPr/>
        </p:nvGrpSpPr>
        <p:grpSpPr>
          <a:xfrm>
            <a:off x="5573864" y="1060737"/>
            <a:ext cx="3981050" cy="267965"/>
            <a:chOff x="2149634" y="1165384"/>
            <a:chExt cx="3485832" cy="234632"/>
          </a:xfrm>
        </p:grpSpPr>
        <p:grpSp>
          <p:nvGrpSpPr>
            <p:cNvPr id="179" name="组合 178"/>
            <p:cNvGrpSpPr/>
            <p:nvPr/>
          </p:nvGrpSpPr>
          <p:grpSpPr>
            <a:xfrm>
              <a:off x="2149634" y="1165384"/>
              <a:ext cx="234632" cy="234632"/>
              <a:chOff x="2483009" y="1114425"/>
              <a:chExt cx="209550" cy="209550"/>
            </a:xfrm>
          </p:grpSpPr>
          <p:sp>
            <p:nvSpPr>
              <p:cNvPr id="207" name="椭圆 20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8" name="椭圆 20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0" name="组合 179"/>
            <p:cNvGrpSpPr/>
            <p:nvPr/>
          </p:nvGrpSpPr>
          <p:grpSpPr>
            <a:xfrm>
              <a:off x="2510879" y="1165384"/>
              <a:ext cx="234632" cy="234632"/>
              <a:chOff x="2483009" y="1114425"/>
              <a:chExt cx="209550" cy="209550"/>
            </a:xfrm>
          </p:grpSpPr>
          <p:sp>
            <p:nvSpPr>
              <p:cNvPr id="205" name="椭圆 20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6" name="椭圆 20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1" name="组合 180"/>
            <p:cNvGrpSpPr/>
            <p:nvPr/>
          </p:nvGrpSpPr>
          <p:grpSpPr>
            <a:xfrm>
              <a:off x="2872123" y="1165384"/>
              <a:ext cx="234632" cy="234632"/>
              <a:chOff x="2483009" y="1114425"/>
              <a:chExt cx="209550" cy="209550"/>
            </a:xfrm>
          </p:grpSpPr>
          <p:sp>
            <p:nvSpPr>
              <p:cNvPr id="203" name="椭圆 20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4" name="椭圆 20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2" name="组合 181"/>
            <p:cNvGrpSpPr/>
            <p:nvPr/>
          </p:nvGrpSpPr>
          <p:grpSpPr>
            <a:xfrm>
              <a:off x="3233367" y="1165384"/>
              <a:ext cx="234632" cy="234632"/>
              <a:chOff x="2483009" y="1114425"/>
              <a:chExt cx="209550" cy="209550"/>
            </a:xfrm>
          </p:grpSpPr>
          <p:sp>
            <p:nvSpPr>
              <p:cNvPr id="201" name="椭圆 20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2" name="椭圆 20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3" name="组合 182"/>
            <p:cNvGrpSpPr/>
            <p:nvPr/>
          </p:nvGrpSpPr>
          <p:grpSpPr>
            <a:xfrm>
              <a:off x="3594612" y="1165384"/>
              <a:ext cx="234632" cy="234632"/>
              <a:chOff x="2483009" y="1114425"/>
              <a:chExt cx="209550" cy="209550"/>
            </a:xfrm>
          </p:grpSpPr>
          <p:sp>
            <p:nvSpPr>
              <p:cNvPr id="199" name="椭圆 19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0" name="椭圆 19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4" name="组合 183"/>
            <p:cNvGrpSpPr/>
            <p:nvPr/>
          </p:nvGrpSpPr>
          <p:grpSpPr>
            <a:xfrm>
              <a:off x="3955856" y="1165384"/>
              <a:ext cx="234632" cy="234632"/>
              <a:chOff x="2483009" y="1114425"/>
              <a:chExt cx="209550" cy="209550"/>
            </a:xfrm>
          </p:grpSpPr>
          <p:sp>
            <p:nvSpPr>
              <p:cNvPr id="197" name="椭圆 19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8" name="椭圆 19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5" name="组合 184"/>
            <p:cNvGrpSpPr/>
            <p:nvPr/>
          </p:nvGrpSpPr>
          <p:grpSpPr>
            <a:xfrm>
              <a:off x="4317101" y="1165384"/>
              <a:ext cx="234632" cy="234632"/>
              <a:chOff x="2483009" y="1114425"/>
              <a:chExt cx="209550" cy="209550"/>
            </a:xfrm>
          </p:grpSpPr>
          <p:sp>
            <p:nvSpPr>
              <p:cNvPr id="195" name="椭圆 19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6" name="椭圆 19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6" name="组合 185"/>
            <p:cNvGrpSpPr/>
            <p:nvPr/>
          </p:nvGrpSpPr>
          <p:grpSpPr>
            <a:xfrm>
              <a:off x="4678345" y="1165384"/>
              <a:ext cx="234632" cy="234632"/>
              <a:chOff x="2483009" y="1114425"/>
              <a:chExt cx="209550" cy="209550"/>
            </a:xfrm>
          </p:grpSpPr>
          <p:sp>
            <p:nvSpPr>
              <p:cNvPr id="193" name="椭圆 19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4" name="椭圆 19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7" name="组合 186"/>
            <p:cNvGrpSpPr/>
            <p:nvPr/>
          </p:nvGrpSpPr>
          <p:grpSpPr>
            <a:xfrm>
              <a:off x="5039590" y="1165384"/>
              <a:ext cx="234632" cy="234632"/>
              <a:chOff x="2483009" y="1114425"/>
              <a:chExt cx="209550" cy="209550"/>
            </a:xfrm>
          </p:grpSpPr>
          <p:sp>
            <p:nvSpPr>
              <p:cNvPr id="191" name="椭圆 19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2" name="椭圆 19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8" name="组合 187"/>
            <p:cNvGrpSpPr/>
            <p:nvPr/>
          </p:nvGrpSpPr>
          <p:grpSpPr>
            <a:xfrm>
              <a:off x="5400834" y="1165384"/>
              <a:ext cx="234632" cy="234632"/>
              <a:chOff x="2483009" y="1114425"/>
              <a:chExt cx="209550" cy="209550"/>
            </a:xfrm>
          </p:grpSpPr>
          <p:sp>
            <p:nvSpPr>
              <p:cNvPr id="189" name="椭圆 18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0" name="椭圆 18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209" name="组合 208"/>
          <p:cNvGrpSpPr/>
          <p:nvPr/>
        </p:nvGrpSpPr>
        <p:grpSpPr>
          <a:xfrm>
            <a:off x="5642909" y="649440"/>
            <a:ext cx="108121" cy="553904"/>
            <a:chOff x="2244442" y="772895"/>
            <a:chExt cx="94671" cy="485002"/>
          </a:xfrm>
        </p:grpSpPr>
        <p:sp>
          <p:nvSpPr>
            <p:cNvPr id="210" name="圆角矩形 20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1" name="圆角矩形 21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2" name="组合 211"/>
          <p:cNvGrpSpPr/>
          <p:nvPr/>
        </p:nvGrpSpPr>
        <p:grpSpPr>
          <a:xfrm>
            <a:off x="6057086" y="649440"/>
            <a:ext cx="108121" cy="553904"/>
            <a:chOff x="2244442" y="772895"/>
            <a:chExt cx="94671" cy="485002"/>
          </a:xfrm>
        </p:grpSpPr>
        <p:sp>
          <p:nvSpPr>
            <p:cNvPr id="213" name="圆角矩形 21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4" name="圆角矩形 21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5" name="组合 214"/>
          <p:cNvGrpSpPr/>
          <p:nvPr/>
        </p:nvGrpSpPr>
        <p:grpSpPr>
          <a:xfrm>
            <a:off x="6471262" y="649440"/>
            <a:ext cx="108121" cy="553904"/>
            <a:chOff x="2244442" y="772895"/>
            <a:chExt cx="94671" cy="485002"/>
          </a:xfrm>
        </p:grpSpPr>
        <p:sp>
          <p:nvSpPr>
            <p:cNvPr id="216" name="圆角矩形 21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7" name="圆角矩形 21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8" name="组合 217"/>
          <p:cNvGrpSpPr/>
          <p:nvPr/>
        </p:nvGrpSpPr>
        <p:grpSpPr>
          <a:xfrm>
            <a:off x="6885438" y="649440"/>
            <a:ext cx="108121" cy="553904"/>
            <a:chOff x="2244442" y="772895"/>
            <a:chExt cx="94671" cy="485002"/>
          </a:xfrm>
        </p:grpSpPr>
        <p:sp>
          <p:nvSpPr>
            <p:cNvPr id="219" name="圆角矩形 21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0" name="圆角矩形 21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1" name="组合 220"/>
          <p:cNvGrpSpPr/>
          <p:nvPr/>
        </p:nvGrpSpPr>
        <p:grpSpPr>
          <a:xfrm>
            <a:off x="7299616" y="649440"/>
            <a:ext cx="108121" cy="553904"/>
            <a:chOff x="2244442" y="772895"/>
            <a:chExt cx="94671" cy="485002"/>
          </a:xfrm>
        </p:grpSpPr>
        <p:sp>
          <p:nvSpPr>
            <p:cNvPr id="222" name="圆角矩形 22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3" name="圆角矩形 22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4" name="组合 223"/>
          <p:cNvGrpSpPr/>
          <p:nvPr/>
        </p:nvGrpSpPr>
        <p:grpSpPr>
          <a:xfrm>
            <a:off x="7713791" y="649440"/>
            <a:ext cx="108121" cy="553904"/>
            <a:chOff x="2244442" y="772895"/>
            <a:chExt cx="94671" cy="485002"/>
          </a:xfrm>
        </p:grpSpPr>
        <p:sp>
          <p:nvSpPr>
            <p:cNvPr id="225" name="圆角矩形 22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6" name="圆角矩形 22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7" name="组合 226"/>
          <p:cNvGrpSpPr/>
          <p:nvPr/>
        </p:nvGrpSpPr>
        <p:grpSpPr>
          <a:xfrm>
            <a:off x="8127968" y="649440"/>
            <a:ext cx="108121" cy="553904"/>
            <a:chOff x="2244442" y="772895"/>
            <a:chExt cx="94671" cy="485002"/>
          </a:xfrm>
        </p:grpSpPr>
        <p:sp>
          <p:nvSpPr>
            <p:cNvPr id="228" name="圆角矩形 22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9" name="圆角矩形 22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0" name="组合 229"/>
          <p:cNvGrpSpPr/>
          <p:nvPr/>
        </p:nvGrpSpPr>
        <p:grpSpPr>
          <a:xfrm>
            <a:off x="8542145" y="649440"/>
            <a:ext cx="108121" cy="553904"/>
            <a:chOff x="2244442" y="772895"/>
            <a:chExt cx="94671" cy="485002"/>
          </a:xfrm>
        </p:grpSpPr>
        <p:sp>
          <p:nvSpPr>
            <p:cNvPr id="231" name="圆角矩形 2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2" name="圆角矩形 2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3" name="组合 232"/>
          <p:cNvGrpSpPr/>
          <p:nvPr/>
        </p:nvGrpSpPr>
        <p:grpSpPr>
          <a:xfrm>
            <a:off x="8956322" y="649440"/>
            <a:ext cx="108121" cy="553904"/>
            <a:chOff x="2244442" y="772895"/>
            <a:chExt cx="94671" cy="485002"/>
          </a:xfrm>
        </p:grpSpPr>
        <p:sp>
          <p:nvSpPr>
            <p:cNvPr id="234" name="圆角矩形 2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5" name="圆角矩形 2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6" name="组合 235"/>
          <p:cNvGrpSpPr/>
          <p:nvPr/>
        </p:nvGrpSpPr>
        <p:grpSpPr>
          <a:xfrm>
            <a:off x="9370499" y="649440"/>
            <a:ext cx="108121" cy="553904"/>
            <a:chOff x="2244442" y="772895"/>
            <a:chExt cx="94671" cy="485002"/>
          </a:xfrm>
        </p:grpSpPr>
        <p:sp>
          <p:nvSpPr>
            <p:cNvPr id="237" name="圆角矩形 2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8" name="圆角矩形 2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239" name="文本框 238"/>
          <p:cNvSpPr txBox="1"/>
          <p:nvPr/>
        </p:nvSpPr>
        <p:spPr>
          <a:xfrm>
            <a:off x="5522559" y="1431413"/>
            <a:ext cx="4358047" cy="4062779"/>
          </a:xfrm>
          <a:prstGeom prst="rect">
            <a:avLst/>
          </a:prstGeom>
          <a:noFill/>
        </p:spPr>
        <p:txBody>
          <a:bodyPr wrap="square" rtlCol="0">
            <a:spAutoFit/>
          </a:bodyPr>
          <a:lstStyle/>
          <a:p>
            <a:pPr algn="just">
              <a:lnSpc>
                <a:spcPct val="150000"/>
              </a:lnSpc>
            </a:pPr>
            <a:r>
              <a:rPr lang="en-US" sz="2500" b="1">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500" b="1">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rPr>
              <a:t>Tuốc-ghê-nhép</a:t>
            </a:r>
            <a:r>
              <a:rPr lang="zh-CN" altLang="en-US" sz="2500" b="1">
                <a:solidFill>
                  <a:schemeClr val="accent5">
                    <a:lumMod val="50000"/>
                  </a:schemeClr>
                </a:solidFill>
                <a:latin typeface="Times New Roman" panose="02020603050405020304" pitchFamily="18" charset="0"/>
                <a:cs typeface="Times New Roman" panose="02020603050405020304" pitchFamily="18" charset="0"/>
              </a:rPr>
              <a:t> </a:t>
            </a:r>
            <a:r>
              <a:rPr lang="en-US" sz="2500" b="1">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2500" b="1">
                <a:solidFill>
                  <a:schemeClr val="accent5">
                    <a:lumMod val="50000"/>
                  </a:schemeClr>
                </a:solidFill>
                <a:latin typeface="Times New Roman" panose="02020603050405020304" pitchFamily="18" charset="0"/>
                <a:cs typeface="Times New Roman" panose="02020603050405020304" pitchFamily="18" charset="0"/>
              </a:rPr>
              <a:t> một nhà văn và nhà soạn kịch nổi tiếng của Nga thế kỉ XIX.</a:t>
            </a:r>
          </a:p>
          <a:p>
            <a:pPr algn="just">
              <a:lnSpc>
                <a:spcPct val="150000"/>
              </a:lnSpc>
            </a:pPr>
            <a:r>
              <a:rPr lang="en-US" sz="2500" b="1">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500" b="1">
                <a:solidFill>
                  <a:schemeClr val="accent5">
                    <a:lumMod val="50000"/>
                  </a:schemeClr>
                </a:solidFill>
                <a:latin typeface="Times New Roman" panose="02020603050405020304" pitchFamily="18" charset="0"/>
                <a:cs typeface="Times New Roman" panose="02020603050405020304" pitchFamily="18" charset="0"/>
              </a:rPr>
              <a:t>Truyện ngắn “Người ăn xin” được ông sáng tác năm 1884 là một trong những tác phẩm nổi tiếng của ông.</a:t>
            </a:r>
            <a:endParaRPr lang="zh-CN" altLang="en-US" sz="2500" b="1" dirty="0">
              <a:solidFill>
                <a:schemeClr val="accent5">
                  <a:lumMod val="50000"/>
                </a:schemeClr>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pic>
        <p:nvPicPr>
          <p:cNvPr id="2050" name="Picture 2" descr="Phim chuyển thể từ tác phẩm của nhà văn Nga Ivan Turgenev"/>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4727" l="5008" r="100000"/>
                    </a14:imgEffect>
                  </a14:imgLayer>
                </a14:imgProps>
              </a:ext>
              <a:ext uri="{28A0092B-C50C-407E-A947-70E740481C1C}">
                <a14:useLocalDpi xmlns:a14="http://schemas.microsoft.com/office/drawing/2010/main" val="0"/>
              </a:ext>
            </a:extLst>
          </a:blip>
          <a:srcRect l="4693" t="10333" r="5429" b="10315"/>
          <a:stretch/>
        </p:blipFill>
        <p:spPr bwMode="auto">
          <a:xfrm>
            <a:off x="743380" y="312234"/>
            <a:ext cx="3326815" cy="47069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9" name="图片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49" y="4347340"/>
            <a:ext cx="2656684" cy="2510660"/>
          </a:xfrm>
          <a:prstGeom prst="rect">
            <a:avLst/>
          </a:prstGeom>
        </p:spPr>
      </p:pic>
      <p:grpSp>
        <p:nvGrpSpPr>
          <p:cNvPr id="4" name="Group 3">
            <a:extLst>
              <a:ext uri="{FF2B5EF4-FFF2-40B4-BE49-F238E27FC236}">
                <a16:creationId xmlns:a16="http://schemas.microsoft.com/office/drawing/2014/main" id="{574178B3-D9D9-4895-8554-26F1BBCFEEEA}"/>
              </a:ext>
            </a:extLst>
          </p:cNvPr>
          <p:cNvGrpSpPr/>
          <p:nvPr/>
        </p:nvGrpSpPr>
        <p:grpSpPr>
          <a:xfrm>
            <a:off x="236926" y="4581888"/>
            <a:ext cx="4554537" cy="2421077"/>
            <a:chOff x="236926" y="4581888"/>
            <a:chExt cx="4554537" cy="2421077"/>
          </a:xfrm>
        </p:grpSpPr>
        <p:sp>
          <p:nvSpPr>
            <p:cNvPr id="81" name="标题占位符 1"/>
            <p:cNvSpPr txBox="1"/>
            <p:nvPr/>
          </p:nvSpPr>
          <p:spPr>
            <a:xfrm>
              <a:off x="743381" y="5019169"/>
              <a:ext cx="3572142" cy="1602518"/>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3600" b="1">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rPr>
                <a:t>Nhà văn </a:t>
              </a:r>
            </a:p>
            <a:p>
              <a:pPr algn="ctr"/>
              <a:r>
                <a:rPr lang="en-US" altLang="zh-CN" sz="3600" b="1">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rPr>
                <a:t>Tuốc-ghê-nhép</a:t>
              </a:r>
              <a:endParaRPr lang="en-US" altLang="zh-CN" sz="3600" b="1" dirty="0">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endParaRPr>
            </a:p>
            <a:p>
              <a:pPr algn="ctr"/>
              <a:r>
                <a:rPr lang="en-US" altLang="zh-CN" sz="3600" b="1" dirty="0">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rPr>
                <a:t>(1818-1883)</a:t>
              </a:r>
              <a:endParaRPr lang="zh-CN" altLang="en-US" sz="3600" b="1" dirty="0">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endParaRPr>
            </a:p>
          </p:txBody>
        </p:sp>
        <p:pic>
          <p:nvPicPr>
            <p:cNvPr id="3" name="Picture 2" descr="A picture containing text, accessory, vector graphics&#10;&#10;Description automatically generated">
              <a:extLst>
                <a:ext uri="{FF2B5EF4-FFF2-40B4-BE49-F238E27FC236}">
                  <a16:creationId xmlns:a16="http://schemas.microsoft.com/office/drawing/2014/main" id="{CAE04CC7-A28C-4E3B-A112-C0D31F251F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926" y="4581888"/>
              <a:ext cx="4554537" cy="2421077"/>
            </a:xfrm>
            <a:prstGeom prst="rect">
              <a:avLst/>
            </a:prstGeom>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wipe(down)">
                                      <p:cBhvr>
                                        <p:cTn id="11" dur="500"/>
                                        <p:tgtEl>
                                          <p:spTgt spid="178"/>
                                        </p:tgtEl>
                                      </p:cBhvr>
                                    </p:animEffect>
                                  </p:childTnLst>
                                </p:cTn>
                              </p:par>
                              <p:par>
                                <p:cTn id="12" presetID="22" presetClass="entr" presetSubtype="4" fill="hold" nodeType="withEffect">
                                  <p:stCondLst>
                                    <p:cond delay="0"/>
                                  </p:stCondLst>
                                  <p:childTnLst>
                                    <p:set>
                                      <p:cBhvr>
                                        <p:cTn id="13" dur="1" fill="hold">
                                          <p:stCondLst>
                                            <p:cond delay="0"/>
                                          </p:stCondLst>
                                        </p:cTn>
                                        <p:tgtEl>
                                          <p:spTgt spid="209"/>
                                        </p:tgtEl>
                                        <p:attrNameLst>
                                          <p:attrName>style.visibility</p:attrName>
                                        </p:attrNameLst>
                                      </p:cBhvr>
                                      <p:to>
                                        <p:strVal val="visible"/>
                                      </p:to>
                                    </p:set>
                                    <p:animEffect transition="in" filter="wipe(down)">
                                      <p:cBhvr>
                                        <p:cTn id="14" dur="500"/>
                                        <p:tgtEl>
                                          <p:spTgt spid="209"/>
                                        </p:tgtEl>
                                      </p:cBhvr>
                                    </p:animEffect>
                                  </p:childTnLst>
                                </p:cTn>
                              </p:par>
                              <p:par>
                                <p:cTn id="15" presetID="22" presetClass="entr" presetSubtype="4"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wipe(down)">
                                      <p:cBhvr>
                                        <p:cTn id="17" dur="500"/>
                                        <p:tgtEl>
                                          <p:spTgt spid="212"/>
                                        </p:tgtEl>
                                      </p:cBhvr>
                                    </p:animEffect>
                                  </p:childTnLst>
                                </p:cTn>
                              </p:par>
                              <p:par>
                                <p:cTn id="18" presetID="22" presetClass="entr" presetSubtype="4" fill="hold" nodeType="withEffect">
                                  <p:stCondLst>
                                    <p:cond delay="0"/>
                                  </p:stCondLst>
                                  <p:childTnLst>
                                    <p:set>
                                      <p:cBhvr>
                                        <p:cTn id="19" dur="1" fill="hold">
                                          <p:stCondLst>
                                            <p:cond delay="0"/>
                                          </p:stCondLst>
                                        </p:cTn>
                                        <p:tgtEl>
                                          <p:spTgt spid="215"/>
                                        </p:tgtEl>
                                        <p:attrNameLst>
                                          <p:attrName>style.visibility</p:attrName>
                                        </p:attrNameLst>
                                      </p:cBhvr>
                                      <p:to>
                                        <p:strVal val="visible"/>
                                      </p:to>
                                    </p:set>
                                    <p:animEffect transition="in" filter="wipe(down)">
                                      <p:cBhvr>
                                        <p:cTn id="20" dur="500"/>
                                        <p:tgtEl>
                                          <p:spTgt spid="215"/>
                                        </p:tgtEl>
                                      </p:cBhvr>
                                    </p:animEffect>
                                  </p:childTnLst>
                                </p:cTn>
                              </p:par>
                              <p:par>
                                <p:cTn id="21" presetID="22" presetClass="entr" presetSubtype="4" fill="hold" nodeType="with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wipe(down)">
                                      <p:cBhvr>
                                        <p:cTn id="23" dur="500"/>
                                        <p:tgtEl>
                                          <p:spTgt spid="218"/>
                                        </p:tgtEl>
                                      </p:cBhvr>
                                    </p:animEffect>
                                  </p:childTnLst>
                                </p:cTn>
                              </p:par>
                              <p:par>
                                <p:cTn id="24" presetID="22" presetClass="entr" presetSubtype="4" fill="hold" nodeType="withEffect">
                                  <p:stCondLst>
                                    <p:cond delay="0"/>
                                  </p:stCondLst>
                                  <p:childTnLst>
                                    <p:set>
                                      <p:cBhvr>
                                        <p:cTn id="25" dur="1" fill="hold">
                                          <p:stCondLst>
                                            <p:cond delay="0"/>
                                          </p:stCondLst>
                                        </p:cTn>
                                        <p:tgtEl>
                                          <p:spTgt spid="221"/>
                                        </p:tgtEl>
                                        <p:attrNameLst>
                                          <p:attrName>style.visibility</p:attrName>
                                        </p:attrNameLst>
                                      </p:cBhvr>
                                      <p:to>
                                        <p:strVal val="visible"/>
                                      </p:to>
                                    </p:set>
                                    <p:animEffect transition="in" filter="wipe(down)">
                                      <p:cBhvr>
                                        <p:cTn id="26" dur="500"/>
                                        <p:tgtEl>
                                          <p:spTgt spid="221"/>
                                        </p:tgtEl>
                                      </p:cBhvr>
                                    </p:animEffect>
                                  </p:childTnLst>
                                </p:cTn>
                              </p:par>
                              <p:par>
                                <p:cTn id="27" presetID="22" presetClass="entr" presetSubtype="4" fill="hold" nodeType="withEffect">
                                  <p:stCondLst>
                                    <p:cond delay="0"/>
                                  </p:stCondLst>
                                  <p:childTnLst>
                                    <p:set>
                                      <p:cBhvr>
                                        <p:cTn id="28" dur="1" fill="hold">
                                          <p:stCondLst>
                                            <p:cond delay="0"/>
                                          </p:stCondLst>
                                        </p:cTn>
                                        <p:tgtEl>
                                          <p:spTgt spid="224"/>
                                        </p:tgtEl>
                                        <p:attrNameLst>
                                          <p:attrName>style.visibility</p:attrName>
                                        </p:attrNameLst>
                                      </p:cBhvr>
                                      <p:to>
                                        <p:strVal val="visible"/>
                                      </p:to>
                                    </p:set>
                                    <p:animEffect transition="in" filter="wipe(down)">
                                      <p:cBhvr>
                                        <p:cTn id="29" dur="500"/>
                                        <p:tgtEl>
                                          <p:spTgt spid="224"/>
                                        </p:tgtEl>
                                      </p:cBhvr>
                                    </p:animEffect>
                                  </p:childTnLst>
                                </p:cTn>
                              </p:par>
                              <p:par>
                                <p:cTn id="30" presetID="22" presetClass="entr" presetSubtype="4" fill="hold" nodeType="with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wipe(down)">
                                      <p:cBhvr>
                                        <p:cTn id="32" dur="500"/>
                                        <p:tgtEl>
                                          <p:spTgt spid="227"/>
                                        </p:tgtEl>
                                      </p:cBhvr>
                                    </p:animEffect>
                                  </p:childTnLst>
                                </p:cTn>
                              </p:par>
                              <p:par>
                                <p:cTn id="33" presetID="22" presetClass="entr" presetSubtype="4" fill="hold" nodeType="withEffect">
                                  <p:stCondLst>
                                    <p:cond delay="0"/>
                                  </p:stCondLst>
                                  <p:childTnLst>
                                    <p:set>
                                      <p:cBhvr>
                                        <p:cTn id="34" dur="1" fill="hold">
                                          <p:stCondLst>
                                            <p:cond delay="0"/>
                                          </p:stCondLst>
                                        </p:cTn>
                                        <p:tgtEl>
                                          <p:spTgt spid="230"/>
                                        </p:tgtEl>
                                        <p:attrNameLst>
                                          <p:attrName>style.visibility</p:attrName>
                                        </p:attrNameLst>
                                      </p:cBhvr>
                                      <p:to>
                                        <p:strVal val="visible"/>
                                      </p:to>
                                    </p:set>
                                    <p:animEffect transition="in" filter="wipe(down)">
                                      <p:cBhvr>
                                        <p:cTn id="35" dur="500"/>
                                        <p:tgtEl>
                                          <p:spTgt spid="230"/>
                                        </p:tgtEl>
                                      </p:cBhvr>
                                    </p:animEffect>
                                  </p:childTnLst>
                                </p:cTn>
                              </p:par>
                              <p:par>
                                <p:cTn id="36" presetID="22" presetClass="entr" presetSubtype="4" fill="hold" nodeType="withEffect">
                                  <p:stCondLst>
                                    <p:cond delay="0"/>
                                  </p:stCondLst>
                                  <p:childTnLst>
                                    <p:set>
                                      <p:cBhvr>
                                        <p:cTn id="37" dur="1" fill="hold">
                                          <p:stCondLst>
                                            <p:cond delay="0"/>
                                          </p:stCondLst>
                                        </p:cTn>
                                        <p:tgtEl>
                                          <p:spTgt spid="233"/>
                                        </p:tgtEl>
                                        <p:attrNameLst>
                                          <p:attrName>style.visibility</p:attrName>
                                        </p:attrNameLst>
                                      </p:cBhvr>
                                      <p:to>
                                        <p:strVal val="visible"/>
                                      </p:to>
                                    </p:set>
                                    <p:animEffect transition="in" filter="wipe(down)">
                                      <p:cBhvr>
                                        <p:cTn id="38" dur="500"/>
                                        <p:tgtEl>
                                          <p:spTgt spid="233"/>
                                        </p:tgtEl>
                                      </p:cBhvr>
                                    </p:animEffect>
                                  </p:childTnLst>
                                </p:cTn>
                              </p:par>
                              <p:par>
                                <p:cTn id="39" presetID="22" presetClass="entr" presetSubtype="4" fill="hold" nodeType="with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wipe(down)">
                                      <p:cBhvr>
                                        <p:cTn id="41" dur="500"/>
                                        <p:tgtEl>
                                          <p:spTgt spid="236"/>
                                        </p:tgtEl>
                                      </p:cBhvr>
                                    </p:animEffect>
                                  </p:childTnLst>
                                </p:cTn>
                              </p:par>
                            </p:childTnLst>
                          </p:cTn>
                        </p:par>
                        <p:par>
                          <p:cTn id="42" fill="hold">
                            <p:stCondLst>
                              <p:cond delay="1000"/>
                            </p:stCondLst>
                            <p:childTnLst>
                              <p:par>
                                <p:cTn id="43" presetID="41" presetClass="entr" presetSubtype="0" fill="hold" nodeType="afterEffect">
                                  <p:stCondLst>
                                    <p:cond delay="0"/>
                                  </p:stCondLst>
                                  <p:iterate type="lt">
                                    <p:tmPct val="10000"/>
                                  </p:iterate>
                                  <p:childTnLst>
                                    <p:set>
                                      <p:cBhvr>
                                        <p:cTn id="44" dur="1" fill="hold">
                                          <p:stCondLst>
                                            <p:cond delay="0"/>
                                          </p:stCondLst>
                                        </p:cTn>
                                        <p:tgtEl>
                                          <p:spTgt spid="239">
                                            <p:txEl>
                                              <p:pRg st="0" end="0"/>
                                            </p:txEl>
                                          </p:spTgt>
                                        </p:tgtEl>
                                        <p:attrNameLst>
                                          <p:attrName>style.visibility</p:attrName>
                                        </p:attrNameLst>
                                      </p:cBhvr>
                                      <p:to>
                                        <p:strVal val="visible"/>
                                      </p:to>
                                    </p:set>
                                    <p:anim calcmode="lin" valueType="num">
                                      <p:cBhvr>
                                        <p:cTn id="45" dur="300" fill="hold"/>
                                        <p:tgtEl>
                                          <p:spTgt spid="2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300" fill="hold"/>
                                        <p:tgtEl>
                                          <p:spTgt spid="239">
                                            <p:txEl>
                                              <p:pRg st="0" end="0"/>
                                            </p:txEl>
                                          </p:spTgt>
                                        </p:tgtEl>
                                        <p:attrNameLst>
                                          <p:attrName>ppt_y</p:attrName>
                                        </p:attrNameLst>
                                      </p:cBhvr>
                                      <p:tavLst>
                                        <p:tav tm="0">
                                          <p:val>
                                            <p:strVal val="#ppt_y"/>
                                          </p:val>
                                        </p:tav>
                                        <p:tav tm="100000">
                                          <p:val>
                                            <p:strVal val="#ppt_y"/>
                                          </p:val>
                                        </p:tav>
                                      </p:tavLst>
                                    </p:anim>
                                    <p:anim calcmode="lin" valueType="num">
                                      <p:cBhvr>
                                        <p:cTn id="47" dur="300" fill="hold"/>
                                        <p:tgtEl>
                                          <p:spTgt spid="2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300" fill="hold"/>
                                        <p:tgtEl>
                                          <p:spTgt spid="2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300" tmFilter="0,0; .5, 1; 1, 1"/>
                                        <p:tgtEl>
                                          <p:spTgt spid="239">
                                            <p:txEl>
                                              <p:pRg st="0" end="0"/>
                                            </p:txEl>
                                          </p:spTgt>
                                        </p:tgtEl>
                                      </p:cBhvr>
                                    </p:animEffect>
                                  </p:childTnLst>
                                </p:cTn>
                              </p:par>
                            </p:childTnLst>
                          </p:cTn>
                        </p:par>
                        <p:par>
                          <p:cTn id="50" fill="hold">
                            <p:stCondLst>
                              <p:cond delay="3100"/>
                            </p:stCondLst>
                            <p:childTnLst>
                              <p:par>
                                <p:cTn id="51" presetID="41" presetClass="entr" presetSubtype="0" fill="hold" nodeType="afterEffect">
                                  <p:stCondLst>
                                    <p:cond delay="0"/>
                                  </p:stCondLst>
                                  <p:iterate type="lt">
                                    <p:tmPct val="10000"/>
                                  </p:iterate>
                                  <p:childTnLst>
                                    <p:set>
                                      <p:cBhvr>
                                        <p:cTn id="52" dur="1" fill="hold">
                                          <p:stCondLst>
                                            <p:cond delay="0"/>
                                          </p:stCondLst>
                                        </p:cTn>
                                        <p:tgtEl>
                                          <p:spTgt spid="239">
                                            <p:txEl>
                                              <p:pRg st="1" end="1"/>
                                            </p:txEl>
                                          </p:spTgt>
                                        </p:tgtEl>
                                        <p:attrNameLst>
                                          <p:attrName>style.visibility</p:attrName>
                                        </p:attrNameLst>
                                      </p:cBhvr>
                                      <p:to>
                                        <p:strVal val="visible"/>
                                      </p:to>
                                    </p:set>
                                    <p:anim calcmode="lin" valueType="num">
                                      <p:cBhvr>
                                        <p:cTn id="53" dur="300" fill="hold"/>
                                        <p:tgtEl>
                                          <p:spTgt spid="23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239">
                                            <p:txEl>
                                              <p:pRg st="1" end="1"/>
                                            </p:txEl>
                                          </p:spTgt>
                                        </p:tgtEl>
                                        <p:attrNameLst>
                                          <p:attrName>ppt_y</p:attrName>
                                        </p:attrNameLst>
                                      </p:cBhvr>
                                      <p:tavLst>
                                        <p:tav tm="0">
                                          <p:val>
                                            <p:strVal val="#ppt_y"/>
                                          </p:val>
                                        </p:tav>
                                        <p:tav tm="100000">
                                          <p:val>
                                            <p:strVal val="#ppt_y"/>
                                          </p:val>
                                        </p:tav>
                                      </p:tavLst>
                                    </p:anim>
                                    <p:anim calcmode="lin" valueType="num">
                                      <p:cBhvr>
                                        <p:cTn id="55" dur="300" fill="hold"/>
                                        <p:tgtEl>
                                          <p:spTgt spid="23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23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239">
                                            <p:txEl>
                                              <p:pRg st="1" end="1"/>
                                            </p:txEl>
                                          </p:spTgt>
                                        </p:tgtEl>
                                      </p:cBhvr>
                                    </p:animEffect>
                                  </p:childTnLst>
                                </p:cTn>
                              </p:par>
                            </p:childTnLst>
                          </p:cTn>
                        </p:par>
                        <p:par>
                          <p:cTn id="58" fill="hold">
                            <p:stCondLst>
                              <p:cond delay="5800"/>
                            </p:stCondLst>
                            <p:childTnLst>
                              <p:par>
                                <p:cTn id="59" presetID="53" presetClass="entr" presetSubtype="16"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 calcmode="lin" valueType="num">
                                      <p:cBhvr>
                                        <p:cTn id="61" dur="2000" fill="hold"/>
                                        <p:tgtEl>
                                          <p:spTgt spid="79"/>
                                        </p:tgtEl>
                                        <p:attrNameLst>
                                          <p:attrName>ppt_w</p:attrName>
                                        </p:attrNameLst>
                                      </p:cBhvr>
                                      <p:tavLst>
                                        <p:tav tm="0">
                                          <p:val>
                                            <p:fltVal val="0"/>
                                          </p:val>
                                        </p:tav>
                                        <p:tav tm="100000">
                                          <p:val>
                                            <p:strVal val="#ppt_w"/>
                                          </p:val>
                                        </p:tav>
                                      </p:tavLst>
                                    </p:anim>
                                    <p:anim calcmode="lin" valueType="num">
                                      <p:cBhvr>
                                        <p:cTn id="62" dur="2000" fill="hold"/>
                                        <p:tgtEl>
                                          <p:spTgt spid="79"/>
                                        </p:tgtEl>
                                        <p:attrNameLst>
                                          <p:attrName>ppt_h</p:attrName>
                                        </p:attrNameLst>
                                      </p:cBhvr>
                                      <p:tavLst>
                                        <p:tav tm="0">
                                          <p:val>
                                            <p:fltVal val="0"/>
                                          </p:val>
                                        </p:tav>
                                        <p:tav tm="100000">
                                          <p:val>
                                            <p:strVal val="#ppt_h"/>
                                          </p:val>
                                        </p:tav>
                                      </p:tavLst>
                                    </p:anim>
                                    <p:animEffect transition="in" filter="fade">
                                      <p:cBhvr>
                                        <p:cTn id="63"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0" y="922702"/>
            <a:ext cx="12192000"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p>
        </p:txBody>
      </p:sp>
      <p:sp>
        <p:nvSpPr>
          <p:cNvPr id="27" name="TextBox 26">
            <a:extLst>
              <a:ext uri="{FF2B5EF4-FFF2-40B4-BE49-F238E27FC236}">
                <a16:creationId xmlns:a16="http://schemas.microsoft.com/office/drawing/2014/main" id="{32684D61-A669-4E78-A489-C9FF40EC29FC}"/>
              </a:ext>
            </a:extLst>
          </p:cNvPr>
          <p:cNvSpPr txBox="1"/>
          <p:nvPr/>
        </p:nvSpPr>
        <p:spPr>
          <a:xfrm>
            <a:off x="214883" y="1092239"/>
            <a:ext cx="11744708" cy="56323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03225"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Lúc </a:t>
            </a:r>
            <a:r>
              <a:rPr lang="vi-VN" sz="2400" dirty="0">
                <a:latin typeface="Times New Roman" pitchFamily="18" charset="0"/>
                <a:cs typeface="Times New Roman" pitchFamily="18" charset="0"/>
              </a:rPr>
              <a:t>ấy, tôi đang đi trên phố. Một người ăn xin già lọm khọm đứng ngay trước mặt tôi</a:t>
            </a:r>
            <a:r>
              <a:rPr lang="vi-VN" sz="2400">
                <a:latin typeface="Times New Roman" pitchFamily="18" charset="0"/>
                <a:cs typeface="Times New Roman" pitchFamily="18" charset="0"/>
              </a:rPr>
              <a:t>. </a:t>
            </a:r>
            <a:endParaRPr lang="en-US" sz="2400">
              <a:latin typeface="Times New Roman" pitchFamily="18" charset="0"/>
              <a:cs typeface="Times New Roman" pitchFamily="18" charset="0"/>
            </a:endParaRPr>
          </a:p>
          <a:p>
            <a:pPr indent="461963" algn="just"/>
            <a:r>
              <a:rPr lang="vi-VN" sz="2400">
                <a:latin typeface="Times New Roman" pitchFamily="18" charset="0"/>
                <a:cs typeface="Times New Roman" pitchFamily="18" charset="0"/>
              </a:rPr>
              <a:t>Đôi </a:t>
            </a:r>
            <a:r>
              <a:rPr lang="vi-VN" sz="2400" dirty="0">
                <a:latin typeface="Times New Roman" pitchFamily="18" charset="0"/>
                <a:cs typeface="Times New Roman" pitchFamily="18" charset="0"/>
              </a:rPr>
              <a:t>mắt ông lão đỏ đọc và giàn giụa nước mắt. Đôi môi tái nhợt, áo quần tả tơi thảm hại... Chao ôi! Cảnh nghèo đói đã gặm nát con người đau khổ kia thành xấu xí biết nhường </a:t>
            </a:r>
            <a:r>
              <a:rPr lang="vi-VN" sz="2400">
                <a:latin typeface="Times New Roman" pitchFamily="18" charset="0"/>
                <a:cs typeface="Times New Roman" pitchFamily="18" charset="0"/>
              </a:rPr>
              <a:t>nào!</a:t>
            </a:r>
            <a:endParaRPr lang="en-US" sz="2400">
              <a:latin typeface="Times New Roman" pitchFamily="18" charset="0"/>
              <a:cs typeface="Times New Roman" pitchFamily="18" charset="0"/>
            </a:endParaRPr>
          </a:p>
          <a:p>
            <a:pPr indent="461963" algn="just"/>
            <a:r>
              <a:rPr lang="vi-VN" sz="2400">
                <a:latin typeface="Times New Roman" pitchFamily="18" charset="0"/>
                <a:cs typeface="Times New Roman" pitchFamily="18" charset="0"/>
              </a:rPr>
              <a:t>Ông </a:t>
            </a:r>
            <a:r>
              <a:rPr lang="vi-VN" sz="2400" dirty="0">
                <a:latin typeface="Times New Roman" pitchFamily="18" charset="0"/>
                <a:cs typeface="Times New Roman" pitchFamily="18" charset="0"/>
              </a:rPr>
              <a:t>già chìa trước mặt tôi bàn tay sưng húp, bẩn thỉu. Ông rên rỉ cầu xin cứu giúp.</a:t>
            </a:r>
          </a:p>
          <a:p>
            <a:pPr algn="just"/>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Tôi </a:t>
            </a:r>
            <a:r>
              <a:rPr lang="vi-VN" sz="2400" dirty="0">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a:r>
              <a:rPr lang="vi-VN" sz="2400" dirty="0">
                <a:latin typeface="Times New Roman" pitchFamily="18" charset="0"/>
                <a:cs typeface="Times New Roman" pitchFamily="18" charset="0"/>
              </a:rPr>
              <a:t>    Người ăn xin vẫn đợi tôi. Tay vẫn chìa ra, run lẩy bẩy.</a:t>
            </a:r>
          </a:p>
          <a:p>
            <a:pPr algn="just"/>
            <a:r>
              <a:rPr lang="vi-VN" sz="2400" dirty="0">
                <a:latin typeface="Times New Roman" pitchFamily="18" charset="0"/>
                <a:cs typeface="Times New Roman" pitchFamily="18" charset="0"/>
              </a:rPr>
              <a:t>    Tôi chẳng biết làm cách nào. Tôi nắm chặt lấy bàn tay run rẩy kia:</a:t>
            </a:r>
          </a:p>
          <a:p>
            <a:pPr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 </a:t>
            </a:r>
            <a:r>
              <a:rPr lang="vi-VN" sz="2400" dirty="0">
                <a:latin typeface="Times New Roman" pitchFamily="18" charset="0"/>
                <a:cs typeface="Times New Roman" pitchFamily="18" charset="0"/>
              </a:rPr>
              <a:t>Ông đừng giận cháu, cháu không có gì để cho ông cả.</a:t>
            </a:r>
          </a:p>
          <a:p>
            <a:pPr algn="just"/>
            <a:r>
              <a:rPr lang="vi-VN" sz="2400" dirty="0">
                <a:latin typeface="Times New Roman" pitchFamily="18" charset="0"/>
                <a:cs typeface="Times New Roman" pitchFamily="18" charset="0"/>
              </a:rPr>
              <a:t>    Người ăn xin nhìn tôi chằm chằm bằng đôi mắt ướt đẫm. Đôi môi tái nhợt nở nụ cười và tay ông cũng xiết lấy tay tôi: </a:t>
            </a:r>
          </a:p>
          <a:p>
            <a:pPr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 </a:t>
            </a:r>
            <a:r>
              <a:rPr lang="vi-VN" sz="2400" dirty="0">
                <a:latin typeface="Times New Roman" pitchFamily="18" charset="0"/>
                <a:cs typeface="Times New Roman" pitchFamily="18" charset="0"/>
              </a:rPr>
              <a:t>Cháu ơi, cảm ơn cháu! Như vậy là cháu đã cho lão rồi. - Ông lão nói bằng giọng khản đặc.</a:t>
            </a:r>
          </a:p>
          <a:p>
            <a:pPr algn="just"/>
            <a:r>
              <a:rPr lang="vi-VN" sz="2400" dirty="0">
                <a:latin typeface="Times New Roman" pitchFamily="18" charset="0"/>
                <a:cs typeface="Times New Roman" pitchFamily="18" charset="0"/>
              </a:rPr>
              <a:t>    Khi ấy, tôi chợt hiểu rằng: cả tôi nữa, tôi cũng vừa nhận được chút gì của ông lão.</a:t>
            </a:r>
          </a:p>
          <a:p>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T</a:t>
            </a:r>
            <a:r>
              <a:rPr lang="vi-VN" sz="2400" i="1" dirty="0">
                <a:latin typeface="Times New Roman" pitchFamily="18" charset="0"/>
                <a:cs typeface="Times New Roman" pitchFamily="18" charset="0"/>
              </a:rPr>
              <a:t>heo</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Tuốc-ghê-nhép</a:t>
            </a:r>
            <a:endParaRPr lang="vi-VN" sz="2359"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3889221" y="-379194"/>
            <a:ext cx="3930803" cy="1301896"/>
          </a:xfrm>
          <a:prstGeom prst="rect">
            <a:avLst/>
          </a:prstGeom>
          <a:ln/>
        </p:spPr>
        <p:style>
          <a:lnRef idx="1">
            <a:schemeClr val="accent5"/>
          </a:lnRef>
          <a:fillRef idx="2">
            <a:schemeClr val="accent5"/>
          </a:fillRef>
          <a:effectRef idx="1">
            <a:schemeClr val="accent5"/>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r>
              <a:rPr lang="en-US" altLang="zh-CN" sz="7200">
                <a:solidFill>
                  <a:srgbClr val="7030A0"/>
                </a:solidFill>
                <a:effectLst>
                  <a:glow rad="254000">
                    <a:schemeClr val="bg1">
                      <a:alpha val="91000"/>
                    </a:schemeClr>
                  </a:glow>
                </a:effectLst>
                <a:latin typeface="UTM Zirkon" panose="02040603050506020204" pitchFamily="18" charset="0"/>
                <a:ea typeface="方正胖娃简体" panose="03000509000000000000" pitchFamily="65" charset="-122"/>
              </a:rPr>
              <a:t>Người ăn xin</a:t>
            </a:r>
            <a:endParaRPr lang="zh-CN" altLang="en-US" sz="7200">
              <a:solidFill>
                <a:srgbClr val="FF0066"/>
              </a:solidFill>
              <a:effectLst>
                <a:glow rad="254000">
                  <a:schemeClr val="bg1">
                    <a:alpha val="91000"/>
                  </a:schemeClr>
                </a:glow>
              </a:effectLst>
              <a:latin typeface="UTM Zirkon" panose="02040603050506020204" pitchFamily="18" charset="0"/>
              <a:ea typeface="方正胖娃简体" panose="03000509000000000000" pitchFamily="65" charset="-122"/>
            </a:endParaRPr>
          </a:p>
          <a:p>
            <a:pPr marL="247711" indent="-247711" algn="ctr" eaLnBrk="1" hangingPunct="1"/>
            <a:endParaRPr lang="en-US" altLang="x-none" sz="2400" b="1" dirty="0">
              <a:latin typeface="Arial" panose="020B0604020202020204" pitchFamily="34" charset="0"/>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906769" y="377"/>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0705801" y="5098437"/>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378342369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2767521" y="275031"/>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2767521" y="275031"/>
            <a:ext cx="2183453" cy="2183453"/>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047521" y="555031"/>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009328" y="743917"/>
            <a:ext cx="6747793" cy="120774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9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3182315" y="668492"/>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485633" y="927640"/>
            <a:ext cx="771130"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01</a:t>
            </a:r>
            <a:endParaRPr lang="zh-CN" altLang="en-US" sz="4800" dirty="0">
              <a:solidFill>
                <a:schemeClr val="bg2">
                  <a:lumMod val="50000"/>
                </a:schemeClr>
              </a:solidFill>
              <a:latin typeface="Impact" panose="020B0806030902050204" pitchFamily="34" charset="0"/>
            </a:endParaRPr>
          </a:p>
        </p:txBody>
      </p:sp>
      <p:pic>
        <p:nvPicPr>
          <p:cNvPr id="69" name="图片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40809" y="4576998"/>
            <a:ext cx="2545511" cy="2405598"/>
          </a:xfrm>
          <a:prstGeom prst="rect">
            <a:avLst/>
          </a:prstGeom>
        </p:spPr>
      </p:pic>
      <p:sp>
        <p:nvSpPr>
          <p:cNvPr id="56" name="标题占位符 1"/>
          <p:cNvSpPr txBox="1"/>
          <p:nvPr/>
        </p:nvSpPr>
        <p:spPr>
          <a:xfrm>
            <a:off x="704789" y="3421965"/>
            <a:ext cx="5073844" cy="465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4400" dirty="0">
              <a:solidFill>
                <a:srgbClr val="FF0066"/>
              </a:solidFill>
              <a:latin typeface="VNI-Truck" panose="00000400000000000000" pitchFamily="2" charset="0"/>
              <a:ea typeface="方正少儿简体" panose="03000509000000000000" pitchFamily="65" charset="-122"/>
            </a:endParaRPr>
          </a:p>
        </p:txBody>
      </p:sp>
      <p:sp>
        <p:nvSpPr>
          <p:cNvPr id="58" name="椭圆 106"/>
          <p:cNvSpPr>
            <a:spLocks noChangeAspect="1"/>
          </p:cNvSpPr>
          <p:nvPr/>
        </p:nvSpPr>
        <p:spPr>
          <a:xfrm>
            <a:off x="4603447" y="2404513"/>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107"/>
          <p:cNvSpPr>
            <a:spLocks noChangeAspect="1"/>
          </p:cNvSpPr>
          <p:nvPr/>
        </p:nvSpPr>
        <p:spPr>
          <a:xfrm>
            <a:off x="4603447" y="2404513"/>
            <a:ext cx="2183453" cy="2183453"/>
          </a:xfrm>
          <a:prstGeom prst="ellipse">
            <a:avLst/>
          </a:prstGeom>
          <a:solidFill>
            <a:srgbClr val="0099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108"/>
          <p:cNvSpPr>
            <a:spLocks noChangeAspect="1"/>
          </p:cNvSpPr>
          <p:nvPr/>
        </p:nvSpPr>
        <p:spPr>
          <a:xfrm>
            <a:off x="4883447" y="2684513"/>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109"/>
          <p:cNvSpPr/>
          <p:nvPr/>
        </p:nvSpPr>
        <p:spPr>
          <a:xfrm>
            <a:off x="5778633" y="2880513"/>
            <a:ext cx="5785838" cy="128154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110"/>
          <p:cNvSpPr>
            <a:spLocks noChangeAspect="1"/>
          </p:cNvSpPr>
          <p:nvPr/>
        </p:nvSpPr>
        <p:spPr>
          <a:xfrm>
            <a:off x="5079447" y="2880513"/>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111"/>
          <p:cNvSpPr txBox="1"/>
          <p:nvPr/>
        </p:nvSpPr>
        <p:spPr>
          <a:xfrm>
            <a:off x="5392063" y="3171086"/>
            <a:ext cx="851686"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02</a:t>
            </a:r>
            <a:endParaRPr lang="zh-CN" altLang="en-US" sz="4800" dirty="0">
              <a:solidFill>
                <a:schemeClr val="bg2">
                  <a:lumMod val="50000"/>
                </a:schemeClr>
              </a:solidFill>
              <a:latin typeface="Impact" panose="020B0806030902050204" pitchFamily="34" charset="0"/>
            </a:endParaRPr>
          </a:p>
        </p:txBody>
      </p:sp>
      <p:sp>
        <p:nvSpPr>
          <p:cNvPr id="65" name="椭圆 13"/>
          <p:cNvSpPr>
            <a:spLocks noChangeAspect="1"/>
          </p:cNvSpPr>
          <p:nvPr/>
        </p:nvSpPr>
        <p:spPr>
          <a:xfrm>
            <a:off x="6412334" y="4597726"/>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14"/>
          <p:cNvSpPr>
            <a:spLocks noChangeAspect="1"/>
          </p:cNvSpPr>
          <p:nvPr/>
        </p:nvSpPr>
        <p:spPr>
          <a:xfrm>
            <a:off x="6412334" y="4597726"/>
            <a:ext cx="2183453" cy="2183453"/>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15"/>
          <p:cNvSpPr>
            <a:spLocks noChangeAspect="1"/>
          </p:cNvSpPr>
          <p:nvPr/>
        </p:nvSpPr>
        <p:spPr>
          <a:xfrm>
            <a:off x="6692334" y="4877726"/>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16"/>
          <p:cNvSpPr/>
          <p:nvPr/>
        </p:nvSpPr>
        <p:spPr>
          <a:xfrm>
            <a:off x="7696247" y="5134505"/>
            <a:ext cx="4433566" cy="121100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17"/>
          <p:cNvSpPr>
            <a:spLocks noChangeAspect="1"/>
          </p:cNvSpPr>
          <p:nvPr/>
        </p:nvSpPr>
        <p:spPr>
          <a:xfrm>
            <a:off x="6888334" y="5073726"/>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18"/>
          <p:cNvSpPr txBox="1"/>
          <p:nvPr/>
        </p:nvSpPr>
        <p:spPr>
          <a:xfrm>
            <a:off x="7200949" y="5364299"/>
            <a:ext cx="871131"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03</a:t>
            </a:r>
            <a:endParaRPr lang="zh-CN" altLang="en-US" sz="4800" dirty="0">
              <a:solidFill>
                <a:schemeClr val="bg2">
                  <a:lumMod val="50000"/>
                </a:schemeClr>
              </a:solidFill>
              <a:latin typeface="Impact" panose="020B0806030902050204" pitchFamily="34" charset="0"/>
            </a:endParaRPr>
          </a:p>
        </p:txBody>
      </p:sp>
      <p:sp>
        <p:nvSpPr>
          <p:cNvPr id="74" name="文本框 3"/>
          <p:cNvSpPr txBox="1"/>
          <p:nvPr/>
        </p:nvSpPr>
        <p:spPr>
          <a:xfrm>
            <a:off x="4504197" y="998630"/>
            <a:ext cx="6188903" cy="630942"/>
          </a:xfrm>
          <a:prstGeom prst="rect">
            <a:avLst/>
          </a:prstGeom>
          <a:noFill/>
        </p:spPr>
        <p:txBody>
          <a:bodyPr wrap="square" rtlCol="0">
            <a:spAutoFit/>
          </a:bodyPr>
          <a:lstStyle/>
          <a:p>
            <a:r>
              <a:rPr lang="en-US" altLang="zh-CN" sz="3500" b="1" dirty="0" err="1">
                <a:latin typeface="VNI-Brush" pitchFamily="2" charset="0"/>
                <a:ea typeface="汉仪跳跳体简" panose="00020600040101010101" pitchFamily="18" charset="-122"/>
              </a:rPr>
              <a:t>Luùc</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aáy</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caàu</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xin</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cöùu</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giuùp</a:t>
            </a:r>
            <a:endParaRPr lang="zh-CN" altLang="en-US" sz="3500" b="1" dirty="0">
              <a:latin typeface="VNI-Brush" pitchFamily="2" charset="0"/>
              <a:ea typeface="汉仪跳跳体简" panose="00020600040101010101" pitchFamily="18" charset="-122"/>
            </a:endParaRPr>
          </a:p>
        </p:txBody>
      </p:sp>
      <p:sp>
        <p:nvSpPr>
          <p:cNvPr id="75" name="文本框 3"/>
          <p:cNvSpPr txBox="1"/>
          <p:nvPr/>
        </p:nvSpPr>
        <p:spPr>
          <a:xfrm>
            <a:off x="6438040" y="3171086"/>
            <a:ext cx="6188903"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VNI-Brush" pitchFamily="2" charset="0"/>
                <a:ea typeface="汉仪跳跳体简" panose="00020600040101010101" pitchFamily="18" charset="-122"/>
              </a:rPr>
              <a:t>Toâi</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luïc</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tìm</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cho</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oâng</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caû</a:t>
            </a:r>
            <a:endParaRPr lang="zh-CN" altLang="en-US" sz="3500" b="1" dirty="0">
              <a:solidFill>
                <a:schemeClr val="tx1">
                  <a:lumMod val="75000"/>
                  <a:lumOff val="25000"/>
                </a:schemeClr>
              </a:solidFill>
              <a:latin typeface="VNI-Brush" pitchFamily="2" charset="0"/>
              <a:ea typeface="汉仪跳跳体简" panose="00020600040101010101" pitchFamily="18" charset="-122"/>
            </a:endParaRPr>
          </a:p>
        </p:txBody>
      </p:sp>
      <p:sp>
        <p:nvSpPr>
          <p:cNvPr id="77" name="文本框 3"/>
          <p:cNvSpPr txBox="1"/>
          <p:nvPr/>
        </p:nvSpPr>
        <p:spPr>
          <a:xfrm>
            <a:off x="8384695" y="5403390"/>
            <a:ext cx="6188903"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VNI-Brush" pitchFamily="2" charset="0"/>
                <a:ea typeface="汉仪跳跳体简" panose="00020600040101010101" pitchFamily="18" charset="-122"/>
              </a:rPr>
              <a:t>Phaàn</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coøn</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laïi</a:t>
            </a:r>
            <a:endParaRPr lang="zh-CN" altLang="en-US" sz="3500" b="1" dirty="0">
              <a:solidFill>
                <a:schemeClr val="tx1">
                  <a:lumMod val="75000"/>
                  <a:lumOff val="25000"/>
                </a:schemeClr>
              </a:solidFill>
              <a:latin typeface="VNI-Brush" pitchFamily="2" charset="0"/>
              <a:ea typeface="汉仪跳跳体简" panose="00020600040101010101" pitchFamily="18" charset="-122"/>
            </a:endParaRPr>
          </a:p>
        </p:txBody>
      </p:sp>
      <p:grpSp>
        <p:nvGrpSpPr>
          <p:cNvPr id="78" name="Group 77">
            <a:extLst>
              <a:ext uri="{FF2B5EF4-FFF2-40B4-BE49-F238E27FC236}">
                <a16:creationId xmlns:a16="http://schemas.microsoft.com/office/drawing/2014/main" id="{ABCDF4CE-BEA8-46E2-8D62-9B95FDDECF11}"/>
              </a:ext>
            </a:extLst>
          </p:cNvPr>
          <p:cNvGrpSpPr/>
          <p:nvPr/>
        </p:nvGrpSpPr>
        <p:grpSpPr>
          <a:xfrm>
            <a:off x="-1346753" y="802025"/>
            <a:ext cx="7160124" cy="3646059"/>
            <a:chOff x="-1270545" y="1350532"/>
            <a:chExt cx="7160124" cy="3646059"/>
          </a:xfrm>
        </p:grpSpPr>
        <p:pic>
          <p:nvPicPr>
            <p:cNvPr id="79" name="图片 1">
              <a:extLst>
                <a:ext uri="{FF2B5EF4-FFF2-40B4-BE49-F238E27FC236}">
                  <a16:creationId xmlns:a16="http://schemas.microsoft.com/office/drawing/2014/main" id="{65334953-F384-41F2-A586-5E9BAABAC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545" y="1350532"/>
              <a:ext cx="6949751" cy="3646059"/>
            </a:xfrm>
            <a:prstGeom prst="rect">
              <a:avLst/>
            </a:prstGeom>
          </p:spPr>
        </p:pic>
        <p:sp>
          <p:nvSpPr>
            <p:cNvPr id="80" name="文本框 4">
              <a:extLst>
                <a:ext uri="{FF2B5EF4-FFF2-40B4-BE49-F238E27FC236}">
                  <a16:creationId xmlns:a16="http://schemas.microsoft.com/office/drawing/2014/main" id="{11A66393-B4A6-4A75-9A20-84AA204C48EF}"/>
                </a:ext>
              </a:extLst>
            </p:cNvPr>
            <p:cNvSpPr txBox="1"/>
            <p:nvPr/>
          </p:nvSpPr>
          <p:spPr>
            <a:xfrm rot="21172697">
              <a:off x="1068167" y="3308747"/>
              <a:ext cx="4821412" cy="830997"/>
            </a:xfrm>
            <a:prstGeom prst="rect">
              <a:avLst/>
            </a:prstGeom>
            <a:noFill/>
          </p:spPr>
          <p:txBody>
            <a:bodyPr wrap="square" rtlCol="0">
              <a:spAutoFit/>
            </a:bodyPr>
            <a:lstStyle/>
            <a:p>
              <a:r>
                <a:rPr lang="en-US" altLang="zh-CN" sz="4800" dirty="0">
                  <a:solidFill>
                    <a:schemeClr val="bg1"/>
                  </a:solidFill>
                  <a:latin typeface="VNI-Truck" panose="00000400000000000000" pitchFamily="2" charset="0"/>
                  <a:ea typeface="方正少儿简体" panose="03000509000000000000" pitchFamily="65" charset="-122"/>
                </a:rPr>
                <a:t>Chia </a:t>
              </a:r>
              <a:r>
                <a:rPr lang="en-US" altLang="zh-CN" sz="4800" dirty="0" err="1">
                  <a:solidFill>
                    <a:schemeClr val="bg1"/>
                  </a:solidFill>
                  <a:latin typeface="VNI-Truck" panose="00000400000000000000" pitchFamily="2" charset="0"/>
                  <a:ea typeface="方正少儿简体" panose="03000509000000000000" pitchFamily="65" charset="-122"/>
                </a:rPr>
                <a:t>ñoaïn</a:t>
              </a:r>
              <a:endParaRPr lang="zh-CN" altLang="en-US" sz="4800" dirty="0">
                <a:solidFill>
                  <a:schemeClr val="bg1"/>
                </a:solidFill>
                <a:latin typeface="VNI-Truck" panose="00000400000000000000" pitchFamily="2" charset="0"/>
                <a:ea typeface="方正少儿简体" panose="03000509000000000000" pitchFamily="65"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8"/>
                                        </p:tgtEl>
                                        <p:attrNameLst>
                                          <p:attrName>r</p:attrName>
                                        </p:attrNameLst>
                                      </p:cBhvr>
                                    </p:animRot>
                                    <p:animRot by="-240000">
                                      <p:cBhvr>
                                        <p:cTn id="13" dur="200" fill="hold">
                                          <p:stCondLst>
                                            <p:cond delay="200"/>
                                          </p:stCondLst>
                                        </p:cTn>
                                        <p:tgtEl>
                                          <p:spTgt spid="78"/>
                                        </p:tgtEl>
                                        <p:attrNameLst>
                                          <p:attrName>r</p:attrName>
                                        </p:attrNameLst>
                                      </p:cBhvr>
                                    </p:animRot>
                                    <p:animRot by="240000">
                                      <p:cBhvr>
                                        <p:cTn id="14" dur="200" fill="hold">
                                          <p:stCondLst>
                                            <p:cond delay="400"/>
                                          </p:stCondLst>
                                        </p:cTn>
                                        <p:tgtEl>
                                          <p:spTgt spid="78"/>
                                        </p:tgtEl>
                                        <p:attrNameLst>
                                          <p:attrName>r</p:attrName>
                                        </p:attrNameLst>
                                      </p:cBhvr>
                                    </p:animRot>
                                    <p:animRot by="-240000">
                                      <p:cBhvr>
                                        <p:cTn id="15" dur="200" fill="hold">
                                          <p:stCondLst>
                                            <p:cond delay="600"/>
                                          </p:stCondLst>
                                        </p:cTn>
                                        <p:tgtEl>
                                          <p:spTgt spid="78"/>
                                        </p:tgtEl>
                                        <p:attrNameLst>
                                          <p:attrName>r</p:attrName>
                                        </p:attrNameLst>
                                      </p:cBhvr>
                                    </p:animRot>
                                    <p:animRot by="120000">
                                      <p:cBhvr>
                                        <p:cTn id="16" dur="200" fill="hold">
                                          <p:stCondLst>
                                            <p:cond delay="800"/>
                                          </p:stCondLst>
                                        </p:cTn>
                                        <p:tgtEl>
                                          <p:spTgt spid="7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2000" fill="hold"/>
                                        <p:tgtEl>
                                          <p:spTgt spid="69"/>
                                        </p:tgtEl>
                                        <p:attrNameLst>
                                          <p:attrName>ppt_w</p:attrName>
                                        </p:attrNameLst>
                                      </p:cBhvr>
                                      <p:tavLst>
                                        <p:tav tm="0">
                                          <p:val>
                                            <p:fltVal val="0"/>
                                          </p:val>
                                        </p:tav>
                                        <p:tav tm="100000">
                                          <p:val>
                                            <p:strVal val="#ppt_w"/>
                                          </p:val>
                                        </p:tav>
                                      </p:tavLst>
                                    </p:anim>
                                    <p:anim calcmode="lin" valueType="num">
                                      <p:cBhvr>
                                        <p:cTn id="20" dur="2000" fill="hold"/>
                                        <p:tgtEl>
                                          <p:spTgt spid="69"/>
                                        </p:tgtEl>
                                        <p:attrNameLst>
                                          <p:attrName>ppt_h</p:attrName>
                                        </p:attrNameLst>
                                      </p:cBhvr>
                                      <p:tavLst>
                                        <p:tav tm="0">
                                          <p:val>
                                            <p:fltVal val="0"/>
                                          </p:val>
                                        </p:tav>
                                        <p:tav tm="100000">
                                          <p:val>
                                            <p:strVal val="#ppt_h"/>
                                          </p:val>
                                        </p:tav>
                                      </p:tavLst>
                                    </p:anim>
                                    <p:animEffect transition="in" filter="fade">
                                      <p:cBhvr>
                                        <p:cTn id="21" dur="20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3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3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
                                        <p:tgtEl>
                                          <p:spTgt spid="12"/>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par>
                                <p:cTn id="43" presetID="41" presetClass="entr" presetSubtype="0" fill="hold" grpId="0" nodeType="withEffect" nodePh="1">
                                  <p:stCondLst>
                                    <p:cond delay="0"/>
                                  </p:stCondLst>
                                  <p:endCondLst>
                                    <p:cond evt="begin" delay="0">
                                      <p:tn val="43"/>
                                    </p:cond>
                                  </p:endCondLst>
                                  <p:iterate type="lt">
                                    <p:tmPct val="10000"/>
                                  </p:iterate>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56"/>
                                        </p:tgtEl>
                                        <p:attrNameLst>
                                          <p:attrName>ppt_y</p:attrName>
                                        </p:attrNameLst>
                                      </p:cBhvr>
                                      <p:tavLst>
                                        <p:tav tm="0">
                                          <p:val>
                                            <p:strVal val="#ppt_y"/>
                                          </p:val>
                                        </p:tav>
                                        <p:tav tm="100000">
                                          <p:val>
                                            <p:strVal val="#ppt_y"/>
                                          </p:val>
                                        </p:tav>
                                      </p:tavLst>
                                    </p:anim>
                                    <p:anim calcmode="lin" valueType="num">
                                      <p:cBhvr>
                                        <p:cTn id="47"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3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3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3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3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3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300"/>
                                        <p:tgtEl>
                                          <p:spTgt spid="63"/>
                                        </p:tgtEl>
                                      </p:cBhvr>
                                    </p:animEffect>
                                  </p:childTnLst>
                                </p:cTn>
                              </p:par>
                              <p:par>
                                <p:cTn id="68" presetID="26" presetClass="emph" presetSubtype="0" fill="hold" grpId="1" nodeType="withEffect">
                                  <p:stCondLst>
                                    <p:cond delay="0"/>
                                  </p:stCondLst>
                                  <p:childTnLst>
                                    <p:animEffect transition="out" filter="fade">
                                      <p:cBhvr>
                                        <p:cTn id="69" dur="500" tmFilter="0, 0; .2, .5; .8, .5; 1, 0"/>
                                        <p:tgtEl>
                                          <p:spTgt spid="62"/>
                                        </p:tgtEl>
                                      </p:cBhvr>
                                    </p:animEffect>
                                    <p:animScale>
                                      <p:cBhvr>
                                        <p:cTn id="70" dur="250" autoRev="1" fill="hold"/>
                                        <p:tgtEl>
                                          <p:spTgt spid="62"/>
                                        </p:tgtEl>
                                      </p:cBhvr>
                                      <p:by x="105000" y="105000"/>
                                    </p:animScale>
                                  </p:childTnLst>
                                </p:cTn>
                              </p:par>
                              <p:par>
                                <p:cTn id="71" presetID="10"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300"/>
                                        <p:tgtEl>
                                          <p:spTgt spid="6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300"/>
                                        <p:tgtEl>
                                          <p:spTgt spid="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300"/>
                                        <p:tgtEl>
                                          <p:spTgt spid="6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300"/>
                                        <p:tgtEl>
                                          <p:spTgt spid="7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300"/>
                                        <p:tgtEl>
                                          <p:spTgt spid="7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300"/>
                                        <p:tgtEl>
                                          <p:spTgt spid="72"/>
                                        </p:tgtEl>
                                      </p:cBhvr>
                                    </p:animEffect>
                                  </p:childTnLst>
                                </p:cTn>
                              </p:par>
                              <p:par>
                                <p:cTn id="89" presetID="26" presetClass="emph" presetSubtype="0" fill="hold" grpId="1" nodeType="withEffect">
                                  <p:stCondLst>
                                    <p:cond delay="0"/>
                                  </p:stCondLst>
                                  <p:childTnLst>
                                    <p:animEffect transition="out" filter="fade">
                                      <p:cBhvr>
                                        <p:cTn id="90" dur="500" tmFilter="0, 0; .2, .5; .8, .5; 1, 0"/>
                                        <p:tgtEl>
                                          <p:spTgt spid="71"/>
                                        </p:tgtEl>
                                      </p:cBhvr>
                                    </p:animEffect>
                                    <p:animScale>
                                      <p:cBhvr>
                                        <p:cTn id="91" dur="250" autoRev="1" fill="hold"/>
                                        <p:tgtEl>
                                          <p:spTgt spid="71"/>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grpId="0" nodeType="clickEffect">
                                  <p:stCondLst>
                                    <p:cond delay="0"/>
                                  </p:stCondLst>
                                  <p:childTnLst>
                                    <p:set>
                                      <p:cBhvr>
                                        <p:cTn id="95" dur="1" fill="hold">
                                          <p:stCondLst>
                                            <p:cond delay="0"/>
                                          </p:stCondLst>
                                        </p:cTn>
                                        <p:tgtEl>
                                          <p:spTgt spid="74"/>
                                        </p:tgtEl>
                                        <p:attrNameLst>
                                          <p:attrName>style.visibility</p:attrName>
                                        </p:attrNameLst>
                                      </p:cBhvr>
                                      <p:to>
                                        <p:strVal val="visible"/>
                                      </p:to>
                                    </p:set>
                                    <p:anim calcmode="lin" valueType="num">
                                      <p:cBhvr>
                                        <p:cTn id="96" dur="1000" fill="hold"/>
                                        <p:tgtEl>
                                          <p:spTgt spid="74"/>
                                        </p:tgtEl>
                                        <p:attrNameLst>
                                          <p:attrName>ppt_w</p:attrName>
                                        </p:attrNameLst>
                                      </p:cBhvr>
                                      <p:tavLst>
                                        <p:tav tm="0">
                                          <p:val>
                                            <p:fltVal val="0"/>
                                          </p:val>
                                        </p:tav>
                                        <p:tav tm="100000">
                                          <p:val>
                                            <p:strVal val="#ppt_w"/>
                                          </p:val>
                                        </p:tav>
                                      </p:tavLst>
                                    </p:anim>
                                    <p:anim calcmode="lin" valueType="num">
                                      <p:cBhvr>
                                        <p:cTn id="97" dur="1000" fill="hold"/>
                                        <p:tgtEl>
                                          <p:spTgt spid="74"/>
                                        </p:tgtEl>
                                        <p:attrNameLst>
                                          <p:attrName>ppt_h</p:attrName>
                                        </p:attrNameLst>
                                      </p:cBhvr>
                                      <p:tavLst>
                                        <p:tav tm="0">
                                          <p:val>
                                            <p:fltVal val="0"/>
                                          </p:val>
                                        </p:tav>
                                        <p:tav tm="100000">
                                          <p:val>
                                            <p:strVal val="#ppt_h"/>
                                          </p:val>
                                        </p:tav>
                                      </p:tavLst>
                                    </p:anim>
                                    <p:anim calcmode="lin" valueType="num">
                                      <p:cBhvr>
                                        <p:cTn id="98" dur="1000" fill="hold"/>
                                        <p:tgtEl>
                                          <p:spTgt spid="74"/>
                                        </p:tgtEl>
                                        <p:attrNameLst>
                                          <p:attrName>style.rotation</p:attrName>
                                        </p:attrNameLst>
                                      </p:cBhvr>
                                      <p:tavLst>
                                        <p:tav tm="0">
                                          <p:val>
                                            <p:fltVal val="90"/>
                                          </p:val>
                                        </p:tav>
                                        <p:tav tm="100000">
                                          <p:val>
                                            <p:fltVal val="0"/>
                                          </p:val>
                                        </p:tav>
                                      </p:tavLst>
                                    </p:anim>
                                    <p:animEffect transition="in" filter="fade">
                                      <p:cBhvr>
                                        <p:cTn id="99" dur="1000"/>
                                        <p:tgtEl>
                                          <p:spTgt spid="74"/>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circle(in)">
                                      <p:cBhvr>
                                        <p:cTn id="104" dur="2000"/>
                                        <p:tgtEl>
                                          <p:spTgt spid="75"/>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56" grpId="0"/>
      <p:bldP spid="58" grpId="0" animBg="1"/>
      <p:bldP spid="59" grpId="0" animBg="1"/>
      <p:bldP spid="60" grpId="0" animBg="1"/>
      <p:bldP spid="61" grpId="0" animBg="1"/>
      <p:bldP spid="62" grpId="0" animBg="1"/>
      <p:bldP spid="62" grpId="1" animBg="1"/>
      <p:bldP spid="63" grpId="0"/>
      <p:bldP spid="65" grpId="0" animBg="1"/>
      <p:bldP spid="66" grpId="0" animBg="1"/>
      <p:bldP spid="67" grpId="0" animBg="1"/>
      <p:bldP spid="70" grpId="0" animBg="1"/>
      <p:bldP spid="71" grpId="0" animBg="1"/>
      <p:bldP spid="71" grpId="1" animBg="1"/>
      <p:bldP spid="72" grpId="0"/>
      <p:bldP spid="74" grpId="0"/>
      <p:bldP spid="75" grpId="0"/>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47" y="234913"/>
            <a:ext cx="7168832" cy="3760996"/>
          </a:xfrm>
          <a:prstGeom prst="rect">
            <a:avLst/>
          </a:prstGeom>
        </p:spPr>
      </p:pic>
      <p:sp>
        <p:nvSpPr>
          <p:cNvPr id="3" name="Freeform 29"/>
          <p:cNvSpPr/>
          <p:nvPr/>
        </p:nvSpPr>
        <p:spPr bwMode="auto">
          <a:xfrm>
            <a:off x="1803180" y="3446550"/>
            <a:ext cx="3013664" cy="303713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91440" tIns="45720" rIns="91440" bIns="45720" numCol="1" anchor="t" anchorCtr="0" compatLnSpc="1"/>
          <a:lstStyle/>
          <a:p>
            <a:endParaRPr lang="zh-CN" altLang="en-US"/>
          </a:p>
        </p:txBody>
      </p:sp>
      <p:sp>
        <p:nvSpPr>
          <p:cNvPr id="4" name="Freeform 30"/>
          <p:cNvSpPr/>
          <p:nvPr/>
        </p:nvSpPr>
        <p:spPr bwMode="auto">
          <a:xfrm>
            <a:off x="4752963" y="475337"/>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91440" tIns="45720" rIns="91440" bIns="45720" numCol="1" anchor="t" anchorCtr="0" compatLnSpc="1"/>
          <a:lstStyle/>
          <a:p>
            <a:endParaRPr lang="zh-CN" altLang="en-US"/>
          </a:p>
        </p:txBody>
      </p:sp>
      <p:sp>
        <p:nvSpPr>
          <p:cNvPr id="5" name="Freeform 40"/>
          <p:cNvSpPr/>
          <p:nvPr/>
        </p:nvSpPr>
        <p:spPr bwMode="auto">
          <a:xfrm>
            <a:off x="1794353" y="482700"/>
            <a:ext cx="3013664" cy="303713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6" name="Freeform 43"/>
          <p:cNvSpPr/>
          <p:nvPr/>
        </p:nvSpPr>
        <p:spPr bwMode="auto">
          <a:xfrm>
            <a:off x="4752963" y="3454037"/>
            <a:ext cx="3013664" cy="303713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7" name="Freeform 50"/>
          <p:cNvSpPr/>
          <p:nvPr/>
        </p:nvSpPr>
        <p:spPr bwMode="auto">
          <a:xfrm>
            <a:off x="3814084" y="1270152"/>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椭圆 7"/>
          <p:cNvSpPr/>
          <p:nvPr/>
        </p:nvSpPr>
        <p:spPr>
          <a:xfrm>
            <a:off x="4049547" y="-20603"/>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986411" y="5378419"/>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12932" y="2810944"/>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768251" y="2703591"/>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占位符 1"/>
          <p:cNvSpPr txBox="1"/>
          <p:nvPr/>
        </p:nvSpPr>
        <p:spPr>
          <a:xfrm rot="21218651">
            <a:off x="3046434" y="1953801"/>
            <a:ext cx="4766874" cy="1744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540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Luyện đọc</a:t>
            </a:r>
            <a:endParaRPr lang="zh-CN" altLang="en-US" sz="5400" dirty="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endParaRPr>
          </a:p>
        </p:txBody>
      </p:sp>
      <p:pic>
        <p:nvPicPr>
          <p:cNvPr id="24"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25"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26"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988" y="-54703"/>
            <a:ext cx="1887430" cy="188743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8" name="图形 7">
            <a:extLst>
              <a:ext uri="{FF2B5EF4-FFF2-40B4-BE49-F238E27FC236}">
                <a16:creationId xmlns:a16="http://schemas.microsoft.com/office/drawing/2014/main" id="{8E586361-32E5-40F4-AC92-285A82E0F9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11492307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145">
                                          <p:stCondLst>
                                            <p:cond delay="0"/>
                                          </p:stCondLst>
                                        </p:cTn>
                                        <p:tgtEl>
                                          <p:spTgt spid="5"/>
                                        </p:tgtEl>
                                      </p:cBhvr>
                                    </p:animEffect>
                                    <p:anim calcmode="lin" valueType="num">
                                      <p:cBhvr>
                                        <p:cTn id="40"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45" dur="7">
                                          <p:stCondLst>
                                            <p:cond delay="162"/>
                                          </p:stCondLst>
                                        </p:cTn>
                                        <p:tgtEl>
                                          <p:spTgt spid="5"/>
                                        </p:tgtEl>
                                      </p:cBhvr>
                                      <p:to x="100000" y="60000"/>
                                    </p:animScale>
                                    <p:animScale>
                                      <p:cBhvr>
                                        <p:cTn id="46" dur="41" decel="50000">
                                          <p:stCondLst>
                                            <p:cond delay="169"/>
                                          </p:stCondLst>
                                        </p:cTn>
                                        <p:tgtEl>
                                          <p:spTgt spid="5"/>
                                        </p:tgtEl>
                                      </p:cBhvr>
                                      <p:to x="100000" y="100000"/>
                                    </p:animScale>
                                    <p:animScale>
                                      <p:cBhvr>
                                        <p:cTn id="47" dur="7">
                                          <p:stCondLst>
                                            <p:cond delay="328"/>
                                          </p:stCondLst>
                                        </p:cTn>
                                        <p:tgtEl>
                                          <p:spTgt spid="5"/>
                                        </p:tgtEl>
                                      </p:cBhvr>
                                      <p:to x="100000" y="80000"/>
                                    </p:animScale>
                                    <p:animScale>
                                      <p:cBhvr>
                                        <p:cTn id="48" dur="41" decel="50000">
                                          <p:stCondLst>
                                            <p:cond delay="335"/>
                                          </p:stCondLst>
                                        </p:cTn>
                                        <p:tgtEl>
                                          <p:spTgt spid="5"/>
                                        </p:tgtEl>
                                      </p:cBhvr>
                                      <p:to x="100000" y="100000"/>
                                    </p:animScale>
                                    <p:animScale>
                                      <p:cBhvr>
                                        <p:cTn id="49" dur="7">
                                          <p:stCondLst>
                                            <p:cond delay="410"/>
                                          </p:stCondLst>
                                        </p:cTn>
                                        <p:tgtEl>
                                          <p:spTgt spid="5"/>
                                        </p:tgtEl>
                                      </p:cBhvr>
                                      <p:to x="100000" y="90000"/>
                                    </p:animScale>
                                    <p:animScale>
                                      <p:cBhvr>
                                        <p:cTn id="50" dur="41" decel="50000">
                                          <p:stCondLst>
                                            <p:cond delay="417"/>
                                          </p:stCondLst>
                                        </p:cTn>
                                        <p:tgtEl>
                                          <p:spTgt spid="5"/>
                                        </p:tgtEl>
                                      </p:cBhvr>
                                      <p:to x="100000" y="100000"/>
                                    </p:animScale>
                                    <p:animScale>
                                      <p:cBhvr>
                                        <p:cTn id="51" dur="7">
                                          <p:stCondLst>
                                            <p:cond delay="452"/>
                                          </p:stCondLst>
                                        </p:cTn>
                                        <p:tgtEl>
                                          <p:spTgt spid="5"/>
                                        </p:tgtEl>
                                      </p:cBhvr>
                                      <p:to x="100000" y="95000"/>
                                    </p:animScale>
                                    <p:animScale>
                                      <p:cBhvr>
                                        <p:cTn id="52" dur="41" decel="50000">
                                          <p:stCondLst>
                                            <p:cond delay="459"/>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145">
                                          <p:stCondLst>
                                            <p:cond delay="0"/>
                                          </p:stCondLst>
                                        </p:cTn>
                                        <p:tgtEl>
                                          <p:spTgt spid="6"/>
                                        </p:tgtEl>
                                      </p:cBhvr>
                                    </p:animEffect>
                                    <p:anim calcmode="lin" valueType="num">
                                      <p:cBhvr>
                                        <p:cTn id="5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61" dur="7">
                                          <p:stCondLst>
                                            <p:cond delay="162"/>
                                          </p:stCondLst>
                                        </p:cTn>
                                        <p:tgtEl>
                                          <p:spTgt spid="6"/>
                                        </p:tgtEl>
                                      </p:cBhvr>
                                      <p:to x="100000" y="60000"/>
                                    </p:animScale>
                                    <p:animScale>
                                      <p:cBhvr>
                                        <p:cTn id="62" dur="41" decel="50000">
                                          <p:stCondLst>
                                            <p:cond delay="169"/>
                                          </p:stCondLst>
                                        </p:cTn>
                                        <p:tgtEl>
                                          <p:spTgt spid="6"/>
                                        </p:tgtEl>
                                      </p:cBhvr>
                                      <p:to x="100000" y="100000"/>
                                    </p:animScale>
                                    <p:animScale>
                                      <p:cBhvr>
                                        <p:cTn id="63" dur="7">
                                          <p:stCondLst>
                                            <p:cond delay="328"/>
                                          </p:stCondLst>
                                        </p:cTn>
                                        <p:tgtEl>
                                          <p:spTgt spid="6"/>
                                        </p:tgtEl>
                                      </p:cBhvr>
                                      <p:to x="100000" y="80000"/>
                                    </p:animScale>
                                    <p:animScale>
                                      <p:cBhvr>
                                        <p:cTn id="64" dur="41" decel="50000">
                                          <p:stCondLst>
                                            <p:cond delay="335"/>
                                          </p:stCondLst>
                                        </p:cTn>
                                        <p:tgtEl>
                                          <p:spTgt spid="6"/>
                                        </p:tgtEl>
                                      </p:cBhvr>
                                      <p:to x="100000" y="100000"/>
                                    </p:animScale>
                                    <p:animScale>
                                      <p:cBhvr>
                                        <p:cTn id="65" dur="7">
                                          <p:stCondLst>
                                            <p:cond delay="410"/>
                                          </p:stCondLst>
                                        </p:cTn>
                                        <p:tgtEl>
                                          <p:spTgt spid="6"/>
                                        </p:tgtEl>
                                      </p:cBhvr>
                                      <p:to x="100000" y="90000"/>
                                    </p:animScale>
                                    <p:animScale>
                                      <p:cBhvr>
                                        <p:cTn id="66" dur="41" decel="50000">
                                          <p:stCondLst>
                                            <p:cond delay="417"/>
                                          </p:stCondLst>
                                        </p:cTn>
                                        <p:tgtEl>
                                          <p:spTgt spid="6"/>
                                        </p:tgtEl>
                                      </p:cBhvr>
                                      <p:to x="100000" y="100000"/>
                                    </p:animScale>
                                    <p:animScale>
                                      <p:cBhvr>
                                        <p:cTn id="67" dur="7">
                                          <p:stCondLst>
                                            <p:cond delay="452"/>
                                          </p:stCondLst>
                                        </p:cTn>
                                        <p:tgtEl>
                                          <p:spTgt spid="6"/>
                                        </p:tgtEl>
                                      </p:cBhvr>
                                      <p:to x="100000" y="95000"/>
                                    </p:animScale>
                                    <p:animScale>
                                      <p:cBhvr>
                                        <p:cTn id="68" dur="41" decel="50000">
                                          <p:stCondLst>
                                            <p:cond delay="459"/>
                                          </p:stCondLst>
                                        </p:cTn>
                                        <p:tgtEl>
                                          <p:spTgt spid="6"/>
                                        </p:tgtEl>
                                      </p:cBhvr>
                                      <p:to x="100000" y="100000"/>
                                    </p:animScale>
                                  </p:childTnLst>
                                </p:cTn>
                              </p:par>
                              <p:par>
                                <p:cTn id="69" presetID="26" presetClass="entr" presetSubtype="0" fill="hold" grpId="0" nodeType="withEffect" nodePh="1">
                                  <p:stCondLst>
                                    <p:cond delay="0"/>
                                  </p:stCondLst>
                                  <p:endCondLst>
                                    <p:cond evt="begin" delay="0">
                                      <p:tn val="69"/>
                                    </p:cond>
                                  </p:end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145">
                                          <p:stCondLst>
                                            <p:cond delay="0"/>
                                          </p:stCondLst>
                                        </p:cTn>
                                        <p:tgtEl>
                                          <p:spTgt spid="7"/>
                                        </p:tgtEl>
                                      </p:cBhvr>
                                    </p:animEffect>
                                    <p:anim calcmode="lin" valueType="num">
                                      <p:cBhvr>
                                        <p:cTn id="7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77" dur="7">
                                          <p:stCondLst>
                                            <p:cond delay="162"/>
                                          </p:stCondLst>
                                        </p:cTn>
                                        <p:tgtEl>
                                          <p:spTgt spid="7"/>
                                        </p:tgtEl>
                                      </p:cBhvr>
                                      <p:to x="100000" y="60000"/>
                                    </p:animScale>
                                    <p:animScale>
                                      <p:cBhvr>
                                        <p:cTn id="78" dur="41" decel="50000">
                                          <p:stCondLst>
                                            <p:cond delay="169"/>
                                          </p:stCondLst>
                                        </p:cTn>
                                        <p:tgtEl>
                                          <p:spTgt spid="7"/>
                                        </p:tgtEl>
                                      </p:cBhvr>
                                      <p:to x="100000" y="100000"/>
                                    </p:animScale>
                                    <p:animScale>
                                      <p:cBhvr>
                                        <p:cTn id="79" dur="7">
                                          <p:stCondLst>
                                            <p:cond delay="328"/>
                                          </p:stCondLst>
                                        </p:cTn>
                                        <p:tgtEl>
                                          <p:spTgt spid="7"/>
                                        </p:tgtEl>
                                      </p:cBhvr>
                                      <p:to x="100000" y="80000"/>
                                    </p:animScale>
                                    <p:animScale>
                                      <p:cBhvr>
                                        <p:cTn id="80" dur="41" decel="50000">
                                          <p:stCondLst>
                                            <p:cond delay="335"/>
                                          </p:stCondLst>
                                        </p:cTn>
                                        <p:tgtEl>
                                          <p:spTgt spid="7"/>
                                        </p:tgtEl>
                                      </p:cBhvr>
                                      <p:to x="100000" y="100000"/>
                                    </p:animScale>
                                    <p:animScale>
                                      <p:cBhvr>
                                        <p:cTn id="81" dur="7">
                                          <p:stCondLst>
                                            <p:cond delay="410"/>
                                          </p:stCondLst>
                                        </p:cTn>
                                        <p:tgtEl>
                                          <p:spTgt spid="7"/>
                                        </p:tgtEl>
                                      </p:cBhvr>
                                      <p:to x="100000" y="90000"/>
                                    </p:animScale>
                                    <p:animScale>
                                      <p:cBhvr>
                                        <p:cTn id="82" dur="41" decel="50000">
                                          <p:stCondLst>
                                            <p:cond delay="417"/>
                                          </p:stCondLst>
                                        </p:cTn>
                                        <p:tgtEl>
                                          <p:spTgt spid="7"/>
                                        </p:tgtEl>
                                      </p:cBhvr>
                                      <p:to x="100000" y="100000"/>
                                    </p:animScale>
                                    <p:animScale>
                                      <p:cBhvr>
                                        <p:cTn id="83" dur="7">
                                          <p:stCondLst>
                                            <p:cond delay="452"/>
                                          </p:stCondLst>
                                        </p:cTn>
                                        <p:tgtEl>
                                          <p:spTgt spid="7"/>
                                        </p:tgtEl>
                                      </p:cBhvr>
                                      <p:to x="100000" y="95000"/>
                                    </p:animScale>
                                    <p:animScale>
                                      <p:cBhvr>
                                        <p:cTn id="84" dur="41" decel="50000">
                                          <p:stCondLst>
                                            <p:cond delay="459"/>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145">
                                          <p:stCondLst>
                                            <p:cond delay="0"/>
                                          </p:stCondLst>
                                        </p:cTn>
                                        <p:tgtEl>
                                          <p:spTgt spid="8"/>
                                        </p:tgtEl>
                                      </p:cBhvr>
                                    </p:animEffect>
                                    <p:anim calcmode="lin" valueType="num">
                                      <p:cBhvr>
                                        <p:cTn id="8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93" dur="7">
                                          <p:stCondLst>
                                            <p:cond delay="162"/>
                                          </p:stCondLst>
                                        </p:cTn>
                                        <p:tgtEl>
                                          <p:spTgt spid="8"/>
                                        </p:tgtEl>
                                      </p:cBhvr>
                                      <p:to x="100000" y="60000"/>
                                    </p:animScale>
                                    <p:animScale>
                                      <p:cBhvr>
                                        <p:cTn id="94" dur="41" decel="50000">
                                          <p:stCondLst>
                                            <p:cond delay="169"/>
                                          </p:stCondLst>
                                        </p:cTn>
                                        <p:tgtEl>
                                          <p:spTgt spid="8"/>
                                        </p:tgtEl>
                                      </p:cBhvr>
                                      <p:to x="100000" y="100000"/>
                                    </p:animScale>
                                    <p:animScale>
                                      <p:cBhvr>
                                        <p:cTn id="95" dur="7">
                                          <p:stCondLst>
                                            <p:cond delay="328"/>
                                          </p:stCondLst>
                                        </p:cTn>
                                        <p:tgtEl>
                                          <p:spTgt spid="8"/>
                                        </p:tgtEl>
                                      </p:cBhvr>
                                      <p:to x="100000" y="80000"/>
                                    </p:animScale>
                                    <p:animScale>
                                      <p:cBhvr>
                                        <p:cTn id="96" dur="41" decel="50000">
                                          <p:stCondLst>
                                            <p:cond delay="335"/>
                                          </p:stCondLst>
                                        </p:cTn>
                                        <p:tgtEl>
                                          <p:spTgt spid="8"/>
                                        </p:tgtEl>
                                      </p:cBhvr>
                                      <p:to x="100000" y="100000"/>
                                    </p:animScale>
                                    <p:animScale>
                                      <p:cBhvr>
                                        <p:cTn id="97" dur="7">
                                          <p:stCondLst>
                                            <p:cond delay="410"/>
                                          </p:stCondLst>
                                        </p:cTn>
                                        <p:tgtEl>
                                          <p:spTgt spid="8"/>
                                        </p:tgtEl>
                                      </p:cBhvr>
                                      <p:to x="100000" y="90000"/>
                                    </p:animScale>
                                    <p:animScale>
                                      <p:cBhvr>
                                        <p:cTn id="98" dur="41" decel="50000">
                                          <p:stCondLst>
                                            <p:cond delay="417"/>
                                          </p:stCondLst>
                                        </p:cTn>
                                        <p:tgtEl>
                                          <p:spTgt spid="8"/>
                                        </p:tgtEl>
                                      </p:cBhvr>
                                      <p:to x="100000" y="100000"/>
                                    </p:animScale>
                                    <p:animScale>
                                      <p:cBhvr>
                                        <p:cTn id="99" dur="7">
                                          <p:stCondLst>
                                            <p:cond delay="452"/>
                                          </p:stCondLst>
                                        </p:cTn>
                                        <p:tgtEl>
                                          <p:spTgt spid="8"/>
                                        </p:tgtEl>
                                      </p:cBhvr>
                                      <p:to x="100000" y="95000"/>
                                    </p:animScale>
                                    <p:animScale>
                                      <p:cBhvr>
                                        <p:cTn id="100" dur="41" decel="50000">
                                          <p:stCondLst>
                                            <p:cond delay="459"/>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145">
                                          <p:stCondLst>
                                            <p:cond delay="0"/>
                                          </p:stCondLst>
                                        </p:cTn>
                                        <p:tgtEl>
                                          <p:spTgt spid="9"/>
                                        </p:tgtEl>
                                      </p:cBhvr>
                                    </p:animEffect>
                                    <p:anim calcmode="lin" valueType="num">
                                      <p:cBhvr>
                                        <p:cTn id="104"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09" dur="7">
                                          <p:stCondLst>
                                            <p:cond delay="162"/>
                                          </p:stCondLst>
                                        </p:cTn>
                                        <p:tgtEl>
                                          <p:spTgt spid="9"/>
                                        </p:tgtEl>
                                      </p:cBhvr>
                                      <p:to x="100000" y="60000"/>
                                    </p:animScale>
                                    <p:animScale>
                                      <p:cBhvr>
                                        <p:cTn id="110" dur="41" decel="50000">
                                          <p:stCondLst>
                                            <p:cond delay="169"/>
                                          </p:stCondLst>
                                        </p:cTn>
                                        <p:tgtEl>
                                          <p:spTgt spid="9"/>
                                        </p:tgtEl>
                                      </p:cBhvr>
                                      <p:to x="100000" y="100000"/>
                                    </p:animScale>
                                    <p:animScale>
                                      <p:cBhvr>
                                        <p:cTn id="111" dur="7">
                                          <p:stCondLst>
                                            <p:cond delay="328"/>
                                          </p:stCondLst>
                                        </p:cTn>
                                        <p:tgtEl>
                                          <p:spTgt spid="9"/>
                                        </p:tgtEl>
                                      </p:cBhvr>
                                      <p:to x="100000" y="80000"/>
                                    </p:animScale>
                                    <p:animScale>
                                      <p:cBhvr>
                                        <p:cTn id="112" dur="41" decel="50000">
                                          <p:stCondLst>
                                            <p:cond delay="335"/>
                                          </p:stCondLst>
                                        </p:cTn>
                                        <p:tgtEl>
                                          <p:spTgt spid="9"/>
                                        </p:tgtEl>
                                      </p:cBhvr>
                                      <p:to x="100000" y="100000"/>
                                    </p:animScale>
                                    <p:animScale>
                                      <p:cBhvr>
                                        <p:cTn id="113" dur="7">
                                          <p:stCondLst>
                                            <p:cond delay="410"/>
                                          </p:stCondLst>
                                        </p:cTn>
                                        <p:tgtEl>
                                          <p:spTgt spid="9"/>
                                        </p:tgtEl>
                                      </p:cBhvr>
                                      <p:to x="100000" y="90000"/>
                                    </p:animScale>
                                    <p:animScale>
                                      <p:cBhvr>
                                        <p:cTn id="114" dur="41" decel="50000">
                                          <p:stCondLst>
                                            <p:cond delay="417"/>
                                          </p:stCondLst>
                                        </p:cTn>
                                        <p:tgtEl>
                                          <p:spTgt spid="9"/>
                                        </p:tgtEl>
                                      </p:cBhvr>
                                      <p:to x="100000" y="100000"/>
                                    </p:animScale>
                                    <p:animScale>
                                      <p:cBhvr>
                                        <p:cTn id="115" dur="7">
                                          <p:stCondLst>
                                            <p:cond delay="452"/>
                                          </p:stCondLst>
                                        </p:cTn>
                                        <p:tgtEl>
                                          <p:spTgt spid="9"/>
                                        </p:tgtEl>
                                      </p:cBhvr>
                                      <p:to x="100000" y="95000"/>
                                    </p:animScale>
                                    <p:animScale>
                                      <p:cBhvr>
                                        <p:cTn id="116" dur="41" decel="50000">
                                          <p:stCondLst>
                                            <p:cond delay="459"/>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145">
                                          <p:stCondLst>
                                            <p:cond delay="0"/>
                                          </p:stCondLst>
                                        </p:cTn>
                                        <p:tgtEl>
                                          <p:spTgt spid="10"/>
                                        </p:tgtEl>
                                      </p:cBhvr>
                                    </p:animEffect>
                                    <p:anim calcmode="lin" valueType="num">
                                      <p:cBhvr>
                                        <p:cTn id="12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2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25" dur="7">
                                          <p:stCondLst>
                                            <p:cond delay="162"/>
                                          </p:stCondLst>
                                        </p:cTn>
                                        <p:tgtEl>
                                          <p:spTgt spid="10"/>
                                        </p:tgtEl>
                                      </p:cBhvr>
                                      <p:to x="100000" y="60000"/>
                                    </p:animScale>
                                    <p:animScale>
                                      <p:cBhvr>
                                        <p:cTn id="126" dur="41" decel="50000">
                                          <p:stCondLst>
                                            <p:cond delay="169"/>
                                          </p:stCondLst>
                                        </p:cTn>
                                        <p:tgtEl>
                                          <p:spTgt spid="10"/>
                                        </p:tgtEl>
                                      </p:cBhvr>
                                      <p:to x="100000" y="100000"/>
                                    </p:animScale>
                                    <p:animScale>
                                      <p:cBhvr>
                                        <p:cTn id="127" dur="7">
                                          <p:stCondLst>
                                            <p:cond delay="328"/>
                                          </p:stCondLst>
                                        </p:cTn>
                                        <p:tgtEl>
                                          <p:spTgt spid="10"/>
                                        </p:tgtEl>
                                      </p:cBhvr>
                                      <p:to x="100000" y="80000"/>
                                    </p:animScale>
                                    <p:animScale>
                                      <p:cBhvr>
                                        <p:cTn id="128" dur="41" decel="50000">
                                          <p:stCondLst>
                                            <p:cond delay="335"/>
                                          </p:stCondLst>
                                        </p:cTn>
                                        <p:tgtEl>
                                          <p:spTgt spid="10"/>
                                        </p:tgtEl>
                                      </p:cBhvr>
                                      <p:to x="100000" y="100000"/>
                                    </p:animScale>
                                    <p:animScale>
                                      <p:cBhvr>
                                        <p:cTn id="129" dur="7">
                                          <p:stCondLst>
                                            <p:cond delay="410"/>
                                          </p:stCondLst>
                                        </p:cTn>
                                        <p:tgtEl>
                                          <p:spTgt spid="10"/>
                                        </p:tgtEl>
                                      </p:cBhvr>
                                      <p:to x="100000" y="90000"/>
                                    </p:animScale>
                                    <p:animScale>
                                      <p:cBhvr>
                                        <p:cTn id="130" dur="41" decel="50000">
                                          <p:stCondLst>
                                            <p:cond delay="417"/>
                                          </p:stCondLst>
                                        </p:cTn>
                                        <p:tgtEl>
                                          <p:spTgt spid="10"/>
                                        </p:tgtEl>
                                      </p:cBhvr>
                                      <p:to x="100000" y="100000"/>
                                    </p:animScale>
                                    <p:animScale>
                                      <p:cBhvr>
                                        <p:cTn id="131" dur="7">
                                          <p:stCondLst>
                                            <p:cond delay="452"/>
                                          </p:stCondLst>
                                        </p:cTn>
                                        <p:tgtEl>
                                          <p:spTgt spid="10"/>
                                        </p:tgtEl>
                                      </p:cBhvr>
                                      <p:to x="100000" y="95000"/>
                                    </p:animScale>
                                    <p:animScale>
                                      <p:cBhvr>
                                        <p:cTn id="132" dur="41" decel="50000">
                                          <p:stCondLst>
                                            <p:cond delay="459"/>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145">
                                          <p:stCondLst>
                                            <p:cond delay="0"/>
                                          </p:stCondLst>
                                        </p:cTn>
                                        <p:tgtEl>
                                          <p:spTgt spid="11"/>
                                        </p:tgtEl>
                                      </p:cBhvr>
                                    </p:animEffect>
                                    <p:anim calcmode="lin" valueType="num">
                                      <p:cBhvr>
                                        <p:cTn id="13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41" dur="7">
                                          <p:stCondLst>
                                            <p:cond delay="162"/>
                                          </p:stCondLst>
                                        </p:cTn>
                                        <p:tgtEl>
                                          <p:spTgt spid="11"/>
                                        </p:tgtEl>
                                      </p:cBhvr>
                                      <p:to x="100000" y="60000"/>
                                    </p:animScale>
                                    <p:animScale>
                                      <p:cBhvr>
                                        <p:cTn id="142" dur="41" decel="50000">
                                          <p:stCondLst>
                                            <p:cond delay="169"/>
                                          </p:stCondLst>
                                        </p:cTn>
                                        <p:tgtEl>
                                          <p:spTgt spid="11"/>
                                        </p:tgtEl>
                                      </p:cBhvr>
                                      <p:to x="100000" y="100000"/>
                                    </p:animScale>
                                    <p:animScale>
                                      <p:cBhvr>
                                        <p:cTn id="143" dur="7">
                                          <p:stCondLst>
                                            <p:cond delay="328"/>
                                          </p:stCondLst>
                                        </p:cTn>
                                        <p:tgtEl>
                                          <p:spTgt spid="11"/>
                                        </p:tgtEl>
                                      </p:cBhvr>
                                      <p:to x="100000" y="80000"/>
                                    </p:animScale>
                                    <p:animScale>
                                      <p:cBhvr>
                                        <p:cTn id="144" dur="41" decel="50000">
                                          <p:stCondLst>
                                            <p:cond delay="335"/>
                                          </p:stCondLst>
                                        </p:cTn>
                                        <p:tgtEl>
                                          <p:spTgt spid="11"/>
                                        </p:tgtEl>
                                      </p:cBhvr>
                                      <p:to x="100000" y="100000"/>
                                    </p:animScale>
                                    <p:animScale>
                                      <p:cBhvr>
                                        <p:cTn id="145" dur="7">
                                          <p:stCondLst>
                                            <p:cond delay="410"/>
                                          </p:stCondLst>
                                        </p:cTn>
                                        <p:tgtEl>
                                          <p:spTgt spid="11"/>
                                        </p:tgtEl>
                                      </p:cBhvr>
                                      <p:to x="100000" y="90000"/>
                                    </p:animScale>
                                    <p:animScale>
                                      <p:cBhvr>
                                        <p:cTn id="146" dur="41" decel="50000">
                                          <p:stCondLst>
                                            <p:cond delay="417"/>
                                          </p:stCondLst>
                                        </p:cTn>
                                        <p:tgtEl>
                                          <p:spTgt spid="11"/>
                                        </p:tgtEl>
                                      </p:cBhvr>
                                      <p:to x="100000" y="100000"/>
                                    </p:animScale>
                                    <p:animScale>
                                      <p:cBhvr>
                                        <p:cTn id="147" dur="7">
                                          <p:stCondLst>
                                            <p:cond delay="452"/>
                                          </p:stCondLst>
                                        </p:cTn>
                                        <p:tgtEl>
                                          <p:spTgt spid="11"/>
                                        </p:tgtEl>
                                      </p:cBhvr>
                                      <p:to x="100000" y="95000"/>
                                    </p:animScale>
                                    <p:animScale>
                                      <p:cBhvr>
                                        <p:cTn id="148" dur="41" decel="50000">
                                          <p:stCondLst>
                                            <p:cond delay="459"/>
                                          </p:stCondLst>
                                        </p:cTn>
                                        <p:tgtEl>
                                          <p:spTgt spid="11"/>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45"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2000"/>
                                        <p:tgtEl>
                                          <p:spTgt spid="23"/>
                                        </p:tgtEl>
                                      </p:cBhvr>
                                    </p:animEffect>
                                    <p:anim calcmode="lin" valueType="num">
                                      <p:cBhvr>
                                        <p:cTn id="154" dur="2000" fill="hold"/>
                                        <p:tgtEl>
                                          <p:spTgt spid="23"/>
                                        </p:tgtEl>
                                        <p:attrNameLst>
                                          <p:attrName>ppt_w</p:attrName>
                                        </p:attrNameLst>
                                      </p:cBhvr>
                                      <p:tavLst>
                                        <p:tav tm="0" fmla="#ppt_w*sin(2.5*pi*$)">
                                          <p:val>
                                            <p:fltVal val="0"/>
                                          </p:val>
                                        </p:tav>
                                        <p:tav tm="100000">
                                          <p:val>
                                            <p:fltVal val="1"/>
                                          </p:val>
                                        </p:tav>
                                      </p:tavLst>
                                    </p:anim>
                                    <p:anim calcmode="lin" valueType="num">
                                      <p:cBhvr>
                                        <p:cTn id="1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0" y="922702"/>
            <a:ext cx="12192000"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p>
        </p:txBody>
      </p:sp>
      <p:sp>
        <p:nvSpPr>
          <p:cNvPr id="27" name="TextBox 26">
            <a:extLst>
              <a:ext uri="{FF2B5EF4-FFF2-40B4-BE49-F238E27FC236}">
                <a16:creationId xmlns:a16="http://schemas.microsoft.com/office/drawing/2014/main" id="{32684D61-A669-4E78-A489-C9FF40EC29FC}"/>
              </a:ext>
            </a:extLst>
          </p:cNvPr>
          <p:cNvSpPr txBox="1"/>
          <p:nvPr/>
        </p:nvSpPr>
        <p:spPr>
          <a:xfrm>
            <a:off x="214883" y="1092239"/>
            <a:ext cx="11744708" cy="56323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03225"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Lúc </a:t>
            </a:r>
            <a:r>
              <a:rPr lang="vi-VN" sz="2400" dirty="0">
                <a:latin typeface="Times New Roman" pitchFamily="18" charset="0"/>
                <a:cs typeface="Times New Roman" pitchFamily="18" charset="0"/>
              </a:rPr>
              <a:t>ấy, tôi đang đi trên phố. Một người ăn xin già lọm khọm đứng ngay trước mặt tôi</a:t>
            </a:r>
            <a:r>
              <a:rPr lang="vi-VN" sz="2400">
                <a:latin typeface="Times New Roman" pitchFamily="18" charset="0"/>
                <a:cs typeface="Times New Roman" pitchFamily="18" charset="0"/>
              </a:rPr>
              <a:t>. </a:t>
            </a:r>
            <a:endParaRPr lang="en-US" sz="2400">
              <a:latin typeface="Times New Roman" pitchFamily="18" charset="0"/>
              <a:cs typeface="Times New Roman" pitchFamily="18" charset="0"/>
            </a:endParaRPr>
          </a:p>
          <a:p>
            <a:pPr indent="461963" algn="just"/>
            <a:r>
              <a:rPr lang="vi-VN" sz="2400">
                <a:latin typeface="Times New Roman" pitchFamily="18" charset="0"/>
                <a:cs typeface="Times New Roman" pitchFamily="18" charset="0"/>
              </a:rPr>
              <a:t>Đôi </a:t>
            </a:r>
            <a:r>
              <a:rPr lang="vi-VN" sz="2400" dirty="0">
                <a:latin typeface="Times New Roman" pitchFamily="18" charset="0"/>
                <a:cs typeface="Times New Roman" pitchFamily="18" charset="0"/>
              </a:rPr>
              <a:t>mắt ông lão đỏ đọc và giàn giụa nước mắt. Đôi môi tái nhợt, áo quần tả tơi thảm hại... Chao ôi! Cảnh nghèo đói đã gặm nát con người đau khổ kia thành xấu xí biết nhường </a:t>
            </a:r>
            <a:r>
              <a:rPr lang="vi-VN" sz="2400">
                <a:latin typeface="Times New Roman" pitchFamily="18" charset="0"/>
                <a:cs typeface="Times New Roman" pitchFamily="18" charset="0"/>
              </a:rPr>
              <a:t>nào!</a:t>
            </a:r>
            <a:endParaRPr lang="en-US" sz="2400">
              <a:latin typeface="Times New Roman" pitchFamily="18" charset="0"/>
              <a:cs typeface="Times New Roman" pitchFamily="18" charset="0"/>
            </a:endParaRPr>
          </a:p>
          <a:p>
            <a:pPr indent="461963" algn="just"/>
            <a:r>
              <a:rPr lang="vi-VN" sz="2400">
                <a:latin typeface="Times New Roman" pitchFamily="18" charset="0"/>
                <a:cs typeface="Times New Roman" pitchFamily="18" charset="0"/>
              </a:rPr>
              <a:t>Ông </a:t>
            </a:r>
            <a:r>
              <a:rPr lang="vi-VN" sz="2400" dirty="0">
                <a:latin typeface="Times New Roman" pitchFamily="18" charset="0"/>
                <a:cs typeface="Times New Roman" pitchFamily="18" charset="0"/>
              </a:rPr>
              <a:t>già chìa trước mặt tôi bàn tay sưng húp, bẩn thỉu. Ông rên rỉ cầu xin cứu giúp.</a:t>
            </a:r>
          </a:p>
          <a:p>
            <a:pPr algn="just"/>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Tôi </a:t>
            </a:r>
            <a:r>
              <a:rPr lang="vi-VN" sz="2400" dirty="0">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a:r>
              <a:rPr lang="vi-VN" sz="2400" dirty="0">
                <a:latin typeface="Times New Roman" pitchFamily="18" charset="0"/>
                <a:cs typeface="Times New Roman" pitchFamily="18" charset="0"/>
              </a:rPr>
              <a:t>    Người ăn xin vẫn đợi tôi. Tay vẫn chìa ra, run lẩy bẩy.</a:t>
            </a:r>
          </a:p>
          <a:p>
            <a:pPr algn="just"/>
            <a:r>
              <a:rPr lang="vi-VN" sz="2400" dirty="0">
                <a:latin typeface="Times New Roman" pitchFamily="18" charset="0"/>
                <a:cs typeface="Times New Roman" pitchFamily="18" charset="0"/>
              </a:rPr>
              <a:t>    Tôi chẳng biết làm cách nào. Tôi nắm chặt lấy bàn tay run rẩy kia:</a:t>
            </a:r>
          </a:p>
          <a:p>
            <a:pPr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 </a:t>
            </a:r>
            <a:r>
              <a:rPr lang="vi-VN" sz="2400" dirty="0">
                <a:latin typeface="Times New Roman" pitchFamily="18" charset="0"/>
                <a:cs typeface="Times New Roman" pitchFamily="18" charset="0"/>
              </a:rPr>
              <a:t>Ông đừng giận cháu, cháu không có gì để cho ông cả.</a:t>
            </a:r>
          </a:p>
          <a:p>
            <a:pPr algn="just"/>
            <a:r>
              <a:rPr lang="vi-VN" sz="2400" dirty="0">
                <a:latin typeface="Times New Roman" pitchFamily="18" charset="0"/>
                <a:cs typeface="Times New Roman" pitchFamily="18" charset="0"/>
              </a:rPr>
              <a:t>    Người ăn xin nhìn tôi chằm chằm bằng đôi mắt ướt đẫm. Đôi môi tái nhợt nở nụ cười và tay ông cũng xiết lấy tay tôi: </a:t>
            </a:r>
          </a:p>
          <a:p>
            <a:pPr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 </a:t>
            </a:r>
            <a:r>
              <a:rPr lang="vi-VN" sz="2400" dirty="0">
                <a:latin typeface="Times New Roman" pitchFamily="18" charset="0"/>
                <a:cs typeface="Times New Roman" pitchFamily="18" charset="0"/>
              </a:rPr>
              <a:t>Cháu ơi, cảm ơn cháu! Như vậy là cháu đã cho lão rồi. - Ông lão nói bằng giọng khản đặc.</a:t>
            </a:r>
          </a:p>
          <a:p>
            <a:pPr algn="just"/>
            <a:r>
              <a:rPr lang="vi-VN" sz="2400" dirty="0">
                <a:latin typeface="Times New Roman" pitchFamily="18" charset="0"/>
                <a:cs typeface="Times New Roman" pitchFamily="18" charset="0"/>
              </a:rPr>
              <a:t>    Khi ấy, tôi chợt hiểu rằng: cả tôi nữa, tôi cũng vừa nhận được chút gì của ông lão.</a:t>
            </a:r>
          </a:p>
          <a:p>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T</a:t>
            </a:r>
            <a:r>
              <a:rPr lang="vi-VN" sz="2400" i="1" dirty="0">
                <a:latin typeface="Times New Roman" pitchFamily="18" charset="0"/>
                <a:cs typeface="Times New Roman" pitchFamily="18" charset="0"/>
              </a:rPr>
              <a:t>heo</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Tuốc-ghê-nhép</a:t>
            </a:r>
            <a:endParaRPr lang="vi-VN" sz="2359"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3889221" y="-379194"/>
            <a:ext cx="3930803" cy="1301896"/>
          </a:xfrm>
          <a:prstGeom prst="rect">
            <a:avLst/>
          </a:prstGeom>
          <a:ln/>
        </p:spPr>
        <p:style>
          <a:lnRef idx="1">
            <a:schemeClr val="accent5"/>
          </a:lnRef>
          <a:fillRef idx="2">
            <a:schemeClr val="accent5"/>
          </a:fillRef>
          <a:effectRef idx="1">
            <a:schemeClr val="accent5"/>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r>
              <a:rPr lang="en-US" altLang="zh-CN" sz="7200">
                <a:solidFill>
                  <a:srgbClr val="7030A0"/>
                </a:solidFill>
                <a:effectLst>
                  <a:glow rad="254000">
                    <a:schemeClr val="bg1">
                      <a:alpha val="91000"/>
                    </a:schemeClr>
                  </a:glow>
                </a:effectLst>
                <a:latin typeface="UTM Zirkon" panose="02040603050506020204" pitchFamily="18" charset="0"/>
                <a:ea typeface="方正胖娃简体" panose="03000509000000000000" pitchFamily="65" charset="-122"/>
              </a:rPr>
              <a:t>Người ăn xin</a:t>
            </a:r>
            <a:endParaRPr lang="zh-CN" altLang="en-US" sz="7200">
              <a:solidFill>
                <a:srgbClr val="FF0066"/>
              </a:solidFill>
              <a:effectLst>
                <a:glow rad="254000">
                  <a:schemeClr val="bg1">
                    <a:alpha val="91000"/>
                  </a:schemeClr>
                </a:glow>
              </a:effectLst>
              <a:latin typeface="UTM Zirkon" panose="02040603050506020204" pitchFamily="18" charset="0"/>
              <a:ea typeface="方正胖娃简体" panose="03000509000000000000" pitchFamily="65" charset="-122"/>
            </a:endParaRPr>
          </a:p>
          <a:p>
            <a:pPr marL="247711" indent="-247711" algn="ctr" eaLnBrk="1" hangingPunct="1"/>
            <a:endParaRPr lang="en-US" altLang="x-none" sz="2400" b="1" dirty="0">
              <a:latin typeface="Arial" panose="020B0604020202020204" pitchFamily="34" charset="0"/>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906769" y="377"/>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0705801" y="5098437"/>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BEA40E91-3D2B-45D6-8624-E676F8FDC04F}"/>
              </a:ext>
            </a:extLst>
          </p:cNvPr>
          <p:cNvCxnSpPr>
            <a:cxnSpLocks/>
          </p:cNvCxnSpPr>
          <p:nvPr/>
        </p:nvCxnSpPr>
        <p:spPr>
          <a:xfrm flipH="1">
            <a:off x="10862141" y="2230984"/>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5FDE98B9-21F0-45B7-9598-E270726012AA}"/>
              </a:ext>
            </a:extLst>
          </p:cNvPr>
          <p:cNvCxnSpPr>
            <a:cxnSpLocks/>
          </p:cNvCxnSpPr>
          <p:nvPr/>
        </p:nvCxnSpPr>
        <p:spPr>
          <a:xfrm flipH="1">
            <a:off x="7407688" y="4023101"/>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8C926BFF-E3D7-476F-A4F8-6D578F0BEFBE}"/>
              </a:ext>
            </a:extLst>
          </p:cNvPr>
          <p:cNvCxnSpPr>
            <a:cxnSpLocks/>
          </p:cNvCxnSpPr>
          <p:nvPr/>
        </p:nvCxnSpPr>
        <p:spPr>
          <a:xfrm flipH="1">
            <a:off x="10551958" y="5890136"/>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705D7812-3A7F-41EE-B2E3-4CBC6DCF8D9F}"/>
              </a:ext>
            </a:extLst>
          </p:cNvPr>
          <p:cNvCxnSpPr>
            <a:cxnSpLocks/>
          </p:cNvCxnSpPr>
          <p:nvPr/>
        </p:nvCxnSpPr>
        <p:spPr>
          <a:xfrm flipH="1">
            <a:off x="6970477" y="1518458"/>
            <a:ext cx="12107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0BFA6B-AACD-4D1E-AE1C-D84B03B94C37}"/>
              </a:ext>
            </a:extLst>
          </p:cNvPr>
          <p:cNvCxnSpPr>
            <a:cxnSpLocks/>
          </p:cNvCxnSpPr>
          <p:nvPr/>
        </p:nvCxnSpPr>
        <p:spPr>
          <a:xfrm flipH="1">
            <a:off x="2868846" y="1898557"/>
            <a:ext cx="751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AC6321-8B7A-4BE3-8D9D-161E288AA16E}"/>
              </a:ext>
            </a:extLst>
          </p:cNvPr>
          <p:cNvCxnSpPr>
            <a:cxnSpLocks/>
          </p:cNvCxnSpPr>
          <p:nvPr/>
        </p:nvCxnSpPr>
        <p:spPr>
          <a:xfrm flipH="1">
            <a:off x="4125904" y="1902486"/>
            <a:ext cx="10992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21ACD7-FAB5-4CAE-B3F6-6334149AE2D4}"/>
              </a:ext>
            </a:extLst>
          </p:cNvPr>
          <p:cNvCxnSpPr>
            <a:cxnSpLocks/>
          </p:cNvCxnSpPr>
          <p:nvPr/>
        </p:nvCxnSpPr>
        <p:spPr>
          <a:xfrm flipH="1">
            <a:off x="10576884" y="1883938"/>
            <a:ext cx="1090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908995-CB9E-4821-9A9A-1D7445B1D8AA}"/>
              </a:ext>
            </a:extLst>
          </p:cNvPr>
          <p:cNvCxnSpPr>
            <a:cxnSpLocks/>
          </p:cNvCxnSpPr>
          <p:nvPr/>
        </p:nvCxnSpPr>
        <p:spPr>
          <a:xfrm flipH="1">
            <a:off x="3284625" y="4851802"/>
            <a:ext cx="1499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241BAB-21C8-40CF-ADF3-E2C691F0C374}"/>
              </a:ext>
            </a:extLst>
          </p:cNvPr>
          <p:cNvCxnSpPr>
            <a:cxnSpLocks/>
          </p:cNvCxnSpPr>
          <p:nvPr/>
        </p:nvCxnSpPr>
        <p:spPr>
          <a:xfrm flipH="1">
            <a:off x="11198081" y="5587783"/>
            <a:ext cx="761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E3DF41-A4D4-49F8-BF0F-327E74F42514}"/>
              </a:ext>
            </a:extLst>
          </p:cNvPr>
          <p:cNvCxnSpPr>
            <a:cxnSpLocks/>
          </p:cNvCxnSpPr>
          <p:nvPr/>
        </p:nvCxnSpPr>
        <p:spPr>
          <a:xfrm flipH="1">
            <a:off x="248336" y="5924147"/>
            <a:ext cx="509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descr="Graphical user interface&#10;&#10;Description automatically generated with medium confidence">
            <a:extLst>
              <a:ext uri="{FF2B5EF4-FFF2-40B4-BE49-F238E27FC236}">
                <a16:creationId xmlns:a16="http://schemas.microsoft.com/office/drawing/2014/main" id="{49371302-C6CD-49C2-8AF7-74CD0FE888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291" t="8217" r="60451" b="53226"/>
          <a:stretch/>
        </p:blipFill>
        <p:spPr>
          <a:xfrm>
            <a:off x="288919" y="1084717"/>
            <a:ext cx="430444" cy="720398"/>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AF112546-4721-46A8-B04F-30499062235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170" t="6076" r="39912" b="50350"/>
          <a:stretch/>
        </p:blipFill>
        <p:spPr>
          <a:xfrm>
            <a:off x="232408" y="2492652"/>
            <a:ext cx="430444" cy="632747"/>
          </a:xfrm>
          <a:prstGeom prst="rect">
            <a:avLst/>
          </a:prstGeom>
        </p:spPr>
      </p:pic>
      <p:pic>
        <p:nvPicPr>
          <p:cNvPr id="29" name="Picture 28" descr="Graphical user interface&#10;&#10;Description automatically generated with medium confidence">
            <a:extLst>
              <a:ext uri="{FF2B5EF4-FFF2-40B4-BE49-F238E27FC236}">
                <a16:creationId xmlns:a16="http://schemas.microsoft.com/office/drawing/2014/main" id="{85E27C21-F878-4AF8-9DD5-11C44397180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404" t="6654" r="23665" b="52217"/>
          <a:stretch/>
        </p:blipFill>
        <p:spPr>
          <a:xfrm>
            <a:off x="149799" y="4241725"/>
            <a:ext cx="430444" cy="659930"/>
          </a:xfrm>
          <a:prstGeom prst="rect">
            <a:avLst/>
          </a:prstGeom>
        </p:spPr>
      </p:pic>
    </p:spTree>
    <p:extLst>
      <p:ext uri="{BB962C8B-B14F-4D97-AF65-F5344CB8AC3E}">
        <p14:creationId xmlns:p14="http://schemas.microsoft.com/office/powerpoint/2010/main" val="14406256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1"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4153"/>
            <a:ext cx="12192000" cy="7695444"/>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313" y="-104197"/>
            <a:ext cx="2388980" cy="2176073"/>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783994" y="2071876"/>
            <a:ext cx="10846728" cy="1200329"/>
          </a:xfrm>
          <a:custGeom>
            <a:avLst/>
            <a:gdLst>
              <a:gd name="connsiteX0" fmla="*/ 0 w 10846728"/>
              <a:gd name="connsiteY0" fmla="*/ 0 h 1200329"/>
              <a:gd name="connsiteX1" fmla="*/ 245479 w 10846728"/>
              <a:gd name="connsiteY1" fmla="*/ 0 h 1200329"/>
              <a:gd name="connsiteX2" fmla="*/ 490957 w 10846728"/>
              <a:gd name="connsiteY2" fmla="*/ 0 h 1200329"/>
              <a:gd name="connsiteX3" fmla="*/ 736436 w 10846728"/>
              <a:gd name="connsiteY3" fmla="*/ 0 h 1200329"/>
              <a:gd name="connsiteX4" fmla="*/ 1307316 w 10846728"/>
              <a:gd name="connsiteY4" fmla="*/ 0 h 1200329"/>
              <a:gd name="connsiteX5" fmla="*/ 1661262 w 10846728"/>
              <a:gd name="connsiteY5" fmla="*/ 0 h 1200329"/>
              <a:gd name="connsiteX6" fmla="*/ 2232142 w 10846728"/>
              <a:gd name="connsiteY6" fmla="*/ 0 h 1200329"/>
              <a:gd name="connsiteX7" fmla="*/ 2911490 w 10846728"/>
              <a:gd name="connsiteY7" fmla="*/ 0 h 1200329"/>
              <a:gd name="connsiteX8" fmla="*/ 3265436 w 10846728"/>
              <a:gd name="connsiteY8" fmla="*/ 0 h 1200329"/>
              <a:gd name="connsiteX9" fmla="*/ 3836316 w 10846728"/>
              <a:gd name="connsiteY9" fmla="*/ 0 h 1200329"/>
              <a:gd name="connsiteX10" fmla="*/ 4515664 w 10846728"/>
              <a:gd name="connsiteY10" fmla="*/ 0 h 1200329"/>
              <a:gd name="connsiteX11" fmla="*/ 4869610 w 10846728"/>
              <a:gd name="connsiteY11" fmla="*/ 0 h 1200329"/>
              <a:gd name="connsiteX12" fmla="*/ 5332023 w 10846728"/>
              <a:gd name="connsiteY12" fmla="*/ 0 h 1200329"/>
              <a:gd name="connsiteX13" fmla="*/ 6119838 w 10846728"/>
              <a:gd name="connsiteY13" fmla="*/ 0 h 1200329"/>
              <a:gd name="connsiteX14" fmla="*/ 6473784 w 10846728"/>
              <a:gd name="connsiteY14" fmla="*/ 0 h 1200329"/>
              <a:gd name="connsiteX15" fmla="*/ 6936197 w 10846728"/>
              <a:gd name="connsiteY15" fmla="*/ 0 h 1200329"/>
              <a:gd name="connsiteX16" fmla="*/ 7290143 w 10846728"/>
              <a:gd name="connsiteY16" fmla="*/ 0 h 1200329"/>
              <a:gd name="connsiteX17" fmla="*/ 7535622 w 10846728"/>
              <a:gd name="connsiteY17" fmla="*/ 0 h 1200329"/>
              <a:gd name="connsiteX18" fmla="*/ 8323437 w 10846728"/>
              <a:gd name="connsiteY18" fmla="*/ 0 h 1200329"/>
              <a:gd name="connsiteX19" fmla="*/ 9111252 w 10846728"/>
              <a:gd name="connsiteY19" fmla="*/ 0 h 1200329"/>
              <a:gd name="connsiteX20" fmla="*/ 9573665 w 10846728"/>
              <a:gd name="connsiteY20" fmla="*/ 0 h 1200329"/>
              <a:gd name="connsiteX21" fmla="*/ 9819143 w 10846728"/>
              <a:gd name="connsiteY21" fmla="*/ 0 h 1200329"/>
              <a:gd name="connsiteX22" fmla="*/ 10281556 w 10846728"/>
              <a:gd name="connsiteY22" fmla="*/ 0 h 1200329"/>
              <a:gd name="connsiteX23" fmla="*/ 10846728 w 10846728"/>
              <a:gd name="connsiteY23" fmla="*/ 0 h 1200329"/>
              <a:gd name="connsiteX24" fmla="*/ 10846728 w 10846728"/>
              <a:gd name="connsiteY24" fmla="*/ 388106 h 1200329"/>
              <a:gd name="connsiteX25" fmla="*/ 10846728 w 10846728"/>
              <a:gd name="connsiteY25" fmla="*/ 812223 h 1200329"/>
              <a:gd name="connsiteX26" fmla="*/ 10846728 w 10846728"/>
              <a:gd name="connsiteY26" fmla="*/ 1200329 h 1200329"/>
              <a:gd name="connsiteX27" fmla="*/ 10384315 w 10846728"/>
              <a:gd name="connsiteY27" fmla="*/ 1200329 h 1200329"/>
              <a:gd name="connsiteX28" fmla="*/ 9596500 w 10846728"/>
              <a:gd name="connsiteY28" fmla="*/ 1200329 h 1200329"/>
              <a:gd name="connsiteX29" fmla="*/ 9242554 w 10846728"/>
              <a:gd name="connsiteY29" fmla="*/ 1200329 h 1200329"/>
              <a:gd name="connsiteX30" fmla="*/ 8563206 w 10846728"/>
              <a:gd name="connsiteY30" fmla="*/ 1200329 h 1200329"/>
              <a:gd name="connsiteX31" fmla="*/ 7992326 w 10846728"/>
              <a:gd name="connsiteY31" fmla="*/ 1200329 h 1200329"/>
              <a:gd name="connsiteX32" fmla="*/ 7204511 w 10846728"/>
              <a:gd name="connsiteY32" fmla="*/ 1200329 h 1200329"/>
              <a:gd name="connsiteX33" fmla="*/ 6416696 w 10846728"/>
              <a:gd name="connsiteY33" fmla="*/ 1200329 h 1200329"/>
              <a:gd name="connsiteX34" fmla="*/ 6062750 w 10846728"/>
              <a:gd name="connsiteY34" fmla="*/ 1200329 h 1200329"/>
              <a:gd name="connsiteX35" fmla="*/ 5817271 w 10846728"/>
              <a:gd name="connsiteY35" fmla="*/ 1200329 h 1200329"/>
              <a:gd name="connsiteX36" fmla="*/ 5246391 w 10846728"/>
              <a:gd name="connsiteY36" fmla="*/ 1200329 h 1200329"/>
              <a:gd name="connsiteX37" fmla="*/ 4567043 w 10846728"/>
              <a:gd name="connsiteY37" fmla="*/ 1200329 h 1200329"/>
              <a:gd name="connsiteX38" fmla="*/ 3887696 w 10846728"/>
              <a:gd name="connsiteY38" fmla="*/ 1200329 h 1200329"/>
              <a:gd name="connsiteX39" fmla="*/ 3099881 w 10846728"/>
              <a:gd name="connsiteY39" fmla="*/ 1200329 h 1200329"/>
              <a:gd name="connsiteX40" fmla="*/ 2854402 w 10846728"/>
              <a:gd name="connsiteY40" fmla="*/ 1200329 h 1200329"/>
              <a:gd name="connsiteX41" fmla="*/ 2391989 w 10846728"/>
              <a:gd name="connsiteY41" fmla="*/ 1200329 h 1200329"/>
              <a:gd name="connsiteX42" fmla="*/ 2038043 w 10846728"/>
              <a:gd name="connsiteY42" fmla="*/ 1200329 h 1200329"/>
              <a:gd name="connsiteX43" fmla="*/ 1575630 w 10846728"/>
              <a:gd name="connsiteY43" fmla="*/ 1200329 h 1200329"/>
              <a:gd name="connsiteX44" fmla="*/ 1330151 w 10846728"/>
              <a:gd name="connsiteY44" fmla="*/ 1200329 h 1200329"/>
              <a:gd name="connsiteX45" fmla="*/ 650804 w 10846728"/>
              <a:gd name="connsiteY45" fmla="*/ 1200329 h 1200329"/>
              <a:gd name="connsiteX46" fmla="*/ 0 w 10846728"/>
              <a:gd name="connsiteY46" fmla="*/ 1200329 h 1200329"/>
              <a:gd name="connsiteX47" fmla="*/ 0 w 10846728"/>
              <a:gd name="connsiteY47" fmla="*/ 824226 h 1200329"/>
              <a:gd name="connsiteX48" fmla="*/ 0 w 10846728"/>
              <a:gd name="connsiteY48" fmla="*/ 436120 h 1200329"/>
              <a:gd name="connsiteX49" fmla="*/ 0 w 10846728"/>
              <a:gd name="connsiteY4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46728" h="1200329" fill="none" extrusionOk="0">
                <a:moveTo>
                  <a:pt x="0" y="0"/>
                </a:moveTo>
                <a:cubicBezTo>
                  <a:pt x="100224" y="-14823"/>
                  <a:pt x="146248" y="27811"/>
                  <a:pt x="245479" y="0"/>
                </a:cubicBezTo>
                <a:cubicBezTo>
                  <a:pt x="344710" y="-27811"/>
                  <a:pt x="377663" y="19252"/>
                  <a:pt x="490957" y="0"/>
                </a:cubicBezTo>
                <a:cubicBezTo>
                  <a:pt x="604251" y="-19252"/>
                  <a:pt x="687178" y="9637"/>
                  <a:pt x="736436" y="0"/>
                </a:cubicBezTo>
                <a:cubicBezTo>
                  <a:pt x="785694" y="-9637"/>
                  <a:pt x="1041377" y="8526"/>
                  <a:pt x="1307316" y="0"/>
                </a:cubicBezTo>
                <a:cubicBezTo>
                  <a:pt x="1573255" y="-8526"/>
                  <a:pt x="1527659" y="40681"/>
                  <a:pt x="1661262" y="0"/>
                </a:cubicBezTo>
                <a:cubicBezTo>
                  <a:pt x="1794865" y="-40681"/>
                  <a:pt x="2052392" y="50414"/>
                  <a:pt x="2232142" y="0"/>
                </a:cubicBezTo>
                <a:cubicBezTo>
                  <a:pt x="2411892" y="-50414"/>
                  <a:pt x="2696948" y="79781"/>
                  <a:pt x="2911490" y="0"/>
                </a:cubicBezTo>
                <a:cubicBezTo>
                  <a:pt x="3126032" y="-79781"/>
                  <a:pt x="3139494" y="20642"/>
                  <a:pt x="3265436" y="0"/>
                </a:cubicBezTo>
                <a:cubicBezTo>
                  <a:pt x="3391378" y="-20642"/>
                  <a:pt x="3605111" y="4516"/>
                  <a:pt x="3836316" y="0"/>
                </a:cubicBezTo>
                <a:cubicBezTo>
                  <a:pt x="4067521" y="-4516"/>
                  <a:pt x="4233679" y="65056"/>
                  <a:pt x="4515664" y="0"/>
                </a:cubicBezTo>
                <a:cubicBezTo>
                  <a:pt x="4797649" y="-65056"/>
                  <a:pt x="4758629" y="41909"/>
                  <a:pt x="4869610" y="0"/>
                </a:cubicBezTo>
                <a:cubicBezTo>
                  <a:pt x="4980591" y="-41909"/>
                  <a:pt x="5122287" y="2834"/>
                  <a:pt x="5332023" y="0"/>
                </a:cubicBezTo>
                <a:cubicBezTo>
                  <a:pt x="5541759" y="-2834"/>
                  <a:pt x="5906436" y="32087"/>
                  <a:pt x="6119838" y="0"/>
                </a:cubicBezTo>
                <a:cubicBezTo>
                  <a:pt x="6333240" y="-32087"/>
                  <a:pt x="6357485" y="8595"/>
                  <a:pt x="6473784" y="0"/>
                </a:cubicBezTo>
                <a:cubicBezTo>
                  <a:pt x="6590083" y="-8595"/>
                  <a:pt x="6802445" y="17597"/>
                  <a:pt x="6936197" y="0"/>
                </a:cubicBezTo>
                <a:cubicBezTo>
                  <a:pt x="7069949" y="-17597"/>
                  <a:pt x="7126130" y="20757"/>
                  <a:pt x="7290143" y="0"/>
                </a:cubicBezTo>
                <a:cubicBezTo>
                  <a:pt x="7454156" y="-20757"/>
                  <a:pt x="7418570" y="26430"/>
                  <a:pt x="7535622" y="0"/>
                </a:cubicBezTo>
                <a:cubicBezTo>
                  <a:pt x="7652674" y="-26430"/>
                  <a:pt x="8045284" y="76665"/>
                  <a:pt x="8323437" y="0"/>
                </a:cubicBezTo>
                <a:cubicBezTo>
                  <a:pt x="8601591" y="-76665"/>
                  <a:pt x="8886623" y="90299"/>
                  <a:pt x="9111252" y="0"/>
                </a:cubicBezTo>
                <a:cubicBezTo>
                  <a:pt x="9335881" y="-90299"/>
                  <a:pt x="9352590" y="37923"/>
                  <a:pt x="9573665" y="0"/>
                </a:cubicBezTo>
                <a:cubicBezTo>
                  <a:pt x="9794740" y="-37923"/>
                  <a:pt x="9769784" y="26185"/>
                  <a:pt x="9819143" y="0"/>
                </a:cubicBezTo>
                <a:cubicBezTo>
                  <a:pt x="9868502" y="-26185"/>
                  <a:pt x="10102577" y="55005"/>
                  <a:pt x="10281556" y="0"/>
                </a:cubicBezTo>
                <a:cubicBezTo>
                  <a:pt x="10460535" y="-55005"/>
                  <a:pt x="10655038" y="14184"/>
                  <a:pt x="10846728" y="0"/>
                </a:cubicBezTo>
                <a:cubicBezTo>
                  <a:pt x="10852466" y="82366"/>
                  <a:pt x="10812549" y="244770"/>
                  <a:pt x="10846728" y="388106"/>
                </a:cubicBezTo>
                <a:cubicBezTo>
                  <a:pt x="10880907" y="531442"/>
                  <a:pt x="10840935" y="641848"/>
                  <a:pt x="10846728" y="812223"/>
                </a:cubicBezTo>
                <a:cubicBezTo>
                  <a:pt x="10852521" y="982598"/>
                  <a:pt x="10818060" y="1017372"/>
                  <a:pt x="10846728" y="1200329"/>
                </a:cubicBezTo>
                <a:cubicBezTo>
                  <a:pt x="10708812" y="1207610"/>
                  <a:pt x="10545267" y="1187937"/>
                  <a:pt x="10384315" y="1200329"/>
                </a:cubicBezTo>
                <a:cubicBezTo>
                  <a:pt x="10223363" y="1212721"/>
                  <a:pt x="9941993" y="1128809"/>
                  <a:pt x="9596500" y="1200329"/>
                </a:cubicBezTo>
                <a:cubicBezTo>
                  <a:pt x="9251008" y="1271849"/>
                  <a:pt x="9330622" y="1181995"/>
                  <a:pt x="9242554" y="1200329"/>
                </a:cubicBezTo>
                <a:cubicBezTo>
                  <a:pt x="9154486" y="1218663"/>
                  <a:pt x="8743351" y="1175960"/>
                  <a:pt x="8563206" y="1200329"/>
                </a:cubicBezTo>
                <a:cubicBezTo>
                  <a:pt x="8383061" y="1224698"/>
                  <a:pt x="8174408" y="1180099"/>
                  <a:pt x="7992326" y="1200329"/>
                </a:cubicBezTo>
                <a:cubicBezTo>
                  <a:pt x="7810244" y="1220559"/>
                  <a:pt x="7435638" y="1148472"/>
                  <a:pt x="7204511" y="1200329"/>
                </a:cubicBezTo>
                <a:cubicBezTo>
                  <a:pt x="6973385" y="1252186"/>
                  <a:pt x="6577152" y="1160894"/>
                  <a:pt x="6416696" y="1200329"/>
                </a:cubicBezTo>
                <a:cubicBezTo>
                  <a:pt x="6256240" y="1239764"/>
                  <a:pt x="6198288" y="1182648"/>
                  <a:pt x="6062750" y="1200329"/>
                </a:cubicBezTo>
                <a:cubicBezTo>
                  <a:pt x="5927212" y="1218010"/>
                  <a:pt x="5930237" y="1199367"/>
                  <a:pt x="5817271" y="1200329"/>
                </a:cubicBezTo>
                <a:cubicBezTo>
                  <a:pt x="5704305" y="1201291"/>
                  <a:pt x="5411269" y="1187555"/>
                  <a:pt x="5246391" y="1200329"/>
                </a:cubicBezTo>
                <a:cubicBezTo>
                  <a:pt x="5081513" y="1213103"/>
                  <a:pt x="4765937" y="1162076"/>
                  <a:pt x="4567043" y="1200329"/>
                </a:cubicBezTo>
                <a:cubicBezTo>
                  <a:pt x="4368149" y="1238582"/>
                  <a:pt x="4049470" y="1134181"/>
                  <a:pt x="3887696" y="1200329"/>
                </a:cubicBezTo>
                <a:cubicBezTo>
                  <a:pt x="3725922" y="1266477"/>
                  <a:pt x="3425899" y="1149661"/>
                  <a:pt x="3099881" y="1200329"/>
                </a:cubicBezTo>
                <a:cubicBezTo>
                  <a:pt x="2773864" y="1250997"/>
                  <a:pt x="2917505" y="1183209"/>
                  <a:pt x="2854402" y="1200329"/>
                </a:cubicBezTo>
                <a:cubicBezTo>
                  <a:pt x="2791299" y="1217449"/>
                  <a:pt x="2566643" y="1172002"/>
                  <a:pt x="2391989" y="1200329"/>
                </a:cubicBezTo>
                <a:cubicBezTo>
                  <a:pt x="2217335" y="1228656"/>
                  <a:pt x="2125361" y="1170598"/>
                  <a:pt x="2038043" y="1200329"/>
                </a:cubicBezTo>
                <a:cubicBezTo>
                  <a:pt x="1950725" y="1230060"/>
                  <a:pt x="1793837" y="1176774"/>
                  <a:pt x="1575630" y="1200329"/>
                </a:cubicBezTo>
                <a:cubicBezTo>
                  <a:pt x="1357423" y="1223884"/>
                  <a:pt x="1433491" y="1178608"/>
                  <a:pt x="1330151" y="1200329"/>
                </a:cubicBezTo>
                <a:cubicBezTo>
                  <a:pt x="1226811" y="1222050"/>
                  <a:pt x="801363" y="1121255"/>
                  <a:pt x="650804" y="1200329"/>
                </a:cubicBezTo>
                <a:cubicBezTo>
                  <a:pt x="500245" y="1279403"/>
                  <a:pt x="317845" y="1175646"/>
                  <a:pt x="0" y="1200329"/>
                </a:cubicBezTo>
                <a:cubicBezTo>
                  <a:pt x="-21850" y="1048975"/>
                  <a:pt x="42912" y="994946"/>
                  <a:pt x="0" y="824226"/>
                </a:cubicBezTo>
                <a:cubicBezTo>
                  <a:pt x="-42912" y="653506"/>
                  <a:pt x="18803" y="569912"/>
                  <a:pt x="0" y="436120"/>
                </a:cubicBezTo>
                <a:cubicBezTo>
                  <a:pt x="-18803" y="302328"/>
                  <a:pt x="24927" y="125972"/>
                  <a:pt x="0" y="0"/>
                </a:cubicBezTo>
                <a:close/>
              </a:path>
              <a:path w="10846728" h="1200329" stroke="0" extrusionOk="0">
                <a:moveTo>
                  <a:pt x="0" y="0"/>
                </a:moveTo>
                <a:cubicBezTo>
                  <a:pt x="174986" y="-30898"/>
                  <a:pt x="193728" y="17309"/>
                  <a:pt x="353946" y="0"/>
                </a:cubicBezTo>
                <a:cubicBezTo>
                  <a:pt x="514164" y="-17309"/>
                  <a:pt x="687733" y="67927"/>
                  <a:pt x="924826" y="0"/>
                </a:cubicBezTo>
                <a:cubicBezTo>
                  <a:pt x="1161919" y="-67927"/>
                  <a:pt x="1439650" y="42439"/>
                  <a:pt x="1604174" y="0"/>
                </a:cubicBezTo>
                <a:cubicBezTo>
                  <a:pt x="1768698" y="-42439"/>
                  <a:pt x="1783873" y="23798"/>
                  <a:pt x="1849653" y="0"/>
                </a:cubicBezTo>
                <a:cubicBezTo>
                  <a:pt x="1915433" y="-23798"/>
                  <a:pt x="2220172" y="80671"/>
                  <a:pt x="2529000" y="0"/>
                </a:cubicBezTo>
                <a:cubicBezTo>
                  <a:pt x="2837828" y="-80671"/>
                  <a:pt x="3094416" y="28029"/>
                  <a:pt x="3316815" y="0"/>
                </a:cubicBezTo>
                <a:cubicBezTo>
                  <a:pt x="3539215" y="-28029"/>
                  <a:pt x="3531565" y="32342"/>
                  <a:pt x="3670761" y="0"/>
                </a:cubicBezTo>
                <a:cubicBezTo>
                  <a:pt x="3809957" y="-32342"/>
                  <a:pt x="3807234" y="23221"/>
                  <a:pt x="3916240" y="0"/>
                </a:cubicBezTo>
                <a:cubicBezTo>
                  <a:pt x="4025246" y="-23221"/>
                  <a:pt x="4162774" y="42243"/>
                  <a:pt x="4270186" y="0"/>
                </a:cubicBezTo>
                <a:cubicBezTo>
                  <a:pt x="4377598" y="-42243"/>
                  <a:pt x="4705462" y="16551"/>
                  <a:pt x="4841066" y="0"/>
                </a:cubicBezTo>
                <a:cubicBezTo>
                  <a:pt x="4976670" y="-16551"/>
                  <a:pt x="5052210" y="17760"/>
                  <a:pt x="5195012" y="0"/>
                </a:cubicBezTo>
                <a:cubicBezTo>
                  <a:pt x="5337814" y="-17760"/>
                  <a:pt x="5415834" y="4342"/>
                  <a:pt x="5548958" y="0"/>
                </a:cubicBezTo>
                <a:cubicBezTo>
                  <a:pt x="5682082" y="-4342"/>
                  <a:pt x="5804245" y="2181"/>
                  <a:pt x="5902904" y="0"/>
                </a:cubicBezTo>
                <a:cubicBezTo>
                  <a:pt x="6001563" y="-2181"/>
                  <a:pt x="6407170" y="67765"/>
                  <a:pt x="6690719" y="0"/>
                </a:cubicBezTo>
                <a:cubicBezTo>
                  <a:pt x="6974269" y="-67765"/>
                  <a:pt x="6985888" y="45485"/>
                  <a:pt x="7153132" y="0"/>
                </a:cubicBezTo>
                <a:cubicBezTo>
                  <a:pt x="7320376" y="-45485"/>
                  <a:pt x="7463696" y="39781"/>
                  <a:pt x="7615545" y="0"/>
                </a:cubicBezTo>
                <a:cubicBezTo>
                  <a:pt x="7767394" y="-39781"/>
                  <a:pt x="8063529" y="72099"/>
                  <a:pt x="8403360" y="0"/>
                </a:cubicBezTo>
                <a:cubicBezTo>
                  <a:pt x="8743192" y="-72099"/>
                  <a:pt x="8744347" y="40289"/>
                  <a:pt x="8974240" y="0"/>
                </a:cubicBezTo>
                <a:cubicBezTo>
                  <a:pt x="9204133" y="-40289"/>
                  <a:pt x="9174805" y="7143"/>
                  <a:pt x="9328186" y="0"/>
                </a:cubicBezTo>
                <a:cubicBezTo>
                  <a:pt x="9481567" y="-7143"/>
                  <a:pt x="9721069" y="38651"/>
                  <a:pt x="9899067" y="0"/>
                </a:cubicBezTo>
                <a:cubicBezTo>
                  <a:pt x="10077065" y="-38651"/>
                  <a:pt x="10385250" y="22500"/>
                  <a:pt x="10846728" y="0"/>
                </a:cubicBezTo>
                <a:cubicBezTo>
                  <a:pt x="10885260" y="170317"/>
                  <a:pt x="10799779" y="325292"/>
                  <a:pt x="10846728" y="424116"/>
                </a:cubicBezTo>
                <a:cubicBezTo>
                  <a:pt x="10893677" y="522940"/>
                  <a:pt x="10800212" y="697074"/>
                  <a:pt x="10846728" y="836229"/>
                </a:cubicBezTo>
                <a:cubicBezTo>
                  <a:pt x="10893244" y="975384"/>
                  <a:pt x="10825340" y="1036373"/>
                  <a:pt x="10846728" y="1200329"/>
                </a:cubicBezTo>
                <a:cubicBezTo>
                  <a:pt x="10620775" y="1242468"/>
                  <a:pt x="10426609" y="1191756"/>
                  <a:pt x="10275848" y="1200329"/>
                </a:cubicBezTo>
                <a:cubicBezTo>
                  <a:pt x="10125087" y="1208902"/>
                  <a:pt x="9880574" y="1164845"/>
                  <a:pt x="9704967" y="1200329"/>
                </a:cubicBezTo>
                <a:cubicBezTo>
                  <a:pt x="9529360" y="1235813"/>
                  <a:pt x="9532097" y="1186707"/>
                  <a:pt x="9459489" y="1200329"/>
                </a:cubicBezTo>
                <a:cubicBezTo>
                  <a:pt x="9386881" y="1213951"/>
                  <a:pt x="9063616" y="1189471"/>
                  <a:pt x="8888608" y="1200329"/>
                </a:cubicBezTo>
                <a:cubicBezTo>
                  <a:pt x="8713600" y="1211187"/>
                  <a:pt x="8443864" y="1171280"/>
                  <a:pt x="8209260" y="1200329"/>
                </a:cubicBezTo>
                <a:cubicBezTo>
                  <a:pt x="7974656" y="1229378"/>
                  <a:pt x="7592700" y="1128375"/>
                  <a:pt x="7421445" y="1200329"/>
                </a:cubicBezTo>
                <a:cubicBezTo>
                  <a:pt x="7250191" y="1272283"/>
                  <a:pt x="7274905" y="1197353"/>
                  <a:pt x="7175967" y="1200329"/>
                </a:cubicBezTo>
                <a:cubicBezTo>
                  <a:pt x="7077029" y="1203305"/>
                  <a:pt x="6819066" y="1200065"/>
                  <a:pt x="6713554" y="1200329"/>
                </a:cubicBezTo>
                <a:cubicBezTo>
                  <a:pt x="6608042" y="1200593"/>
                  <a:pt x="6195626" y="1154870"/>
                  <a:pt x="5925739" y="1200329"/>
                </a:cubicBezTo>
                <a:cubicBezTo>
                  <a:pt x="5655852" y="1245788"/>
                  <a:pt x="5328402" y="1125567"/>
                  <a:pt x="5137924" y="1200329"/>
                </a:cubicBezTo>
                <a:cubicBezTo>
                  <a:pt x="4947446" y="1275091"/>
                  <a:pt x="4686314" y="1160576"/>
                  <a:pt x="4458576" y="1200329"/>
                </a:cubicBezTo>
                <a:cubicBezTo>
                  <a:pt x="4230838" y="1240082"/>
                  <a:pt x="4292953" y="1199025"/>
                  <a:pt x="4213098" y="1200329"/>
                </a:cubicBezTo>
                <a:cubicBezTo>
                  <a:pt x="4133243" y="1201633"/>
                  <a:pt x="4064806" y="1180195"/>
                  <a:pt x="3967619" y="1200329"/>
                </a:cubicBezTo>
                <a:cubicBezTo>
                  <a:pt x="3870432" y="1220463"/>
                  <a:pt x="3521131" y="1159349"/>
                  <a:pt x="3288271" y="1200329"/>
                </a:cubicBezTo>
                <a:cubicBezTo>
                  <a:pt x="3055411" y="1241309"/>
                  <a:pt x="2678682" y="1183844"/>
                  <a:pt x="2500456" y="1200329"/>
                </a:cubicBezTo>
                <a:cubicBezTo>
                  <a:pt x="2322230" y="1216814"/>
                  <a:pt x="2365318" y="1194555"/>
                  <a:pt x="2254978" y="1200329"/>
                </a:cubicBezTo>
                <a:cubicBezTo>
                  <a:pt x="2144638" y="1206103"/>
                  <a:pt x="2004096" y="1188395"/>
                  <a:pt x="1792565" y="1200329"/>
                </a:cubicBezTo>
                <a:cubicBezTo>
                  <a:pt x="1581034" y="1212263"/>
                  <a:pt x="1256902" y="1119520"/>
                  <a:pt x="1004750" y="1200329"/>
                </a:cubicBezTo>
                <a:cubicBezTo>
                  <a:pt x="752599" y="1281138"/>
                  <a:pt x="654091" y="1153176"/>
                  <a:pt x="542336" y="1200329"/>
                </a:cubicBezTo>
                <a:cubicBezTo>
                  <a:pt x="430581" y="1247482"/>
                  <a:pt x="240207" y="1137624"/>
                  <a:pt x="0" y="1200329"/>
                </a:cubicBezTo>
                <a:cubicBezTo>
                  <a:pt x="-29550" y="1066268"/>
                  <a:pt x="30861" y="982763"/>
                  <a:pt x="0" y="788216"/>
                </a:cubicBezTo>
                <a:cubicBezTo>
                  <a:pt x="-30861" y="593669"/>
                  <a:pt x="28328" y="552940"/>
                  <a:pt x="0" y="364100"/>
                </a:cubicBezTo>
                <a:cubicBezTo>
                  <a:pt x="-28328" y="175260"/>
                  <a:pt x="21019" y="102660"/>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spcBef>
                <a:spcPct val="50000"/>
              </a:spcBef>
              <a:buNone/>
              <a:defRPr/>
            </a:pPr>
            <a:r>
              <a:rPr lang="vi-VN" sz="4000" b="1" dirty="0">
                <a:solidFill>
                  <a:srgbClr val="FF0000"/>
                </a:solidFill>
                <a:latin typeface="+mj-lt"/>
              </a:rPr>
              <a:t>Chao ôi</a:t>
            </a:r>
            <a:r>
              <a:rPr lang="vi-VN" sz="4000" b="1" dirty="0">
                <a:latin typeface="+mj-lt"/>
              </a:rPr>
              <a:t>! Cảnh nghèo đói đã </a:t>
            </a:r>
            <a:r>
              <a:rPr lang="vi-VN" sz="4000" b="1" dirty="0">
                <a:solidFill>
                  <a:srgbClr val="FF0000"/>
                </a:solidFill>
                <a:latin typeface="+mj-lt"/>
              </a:rPr>
              <a:t>gặm nát </a:t>
            </a:r>
            <a:r>
              <a:rPr lang="vi-VN" sz="4000" b="1" dirty="0">
                <a:latin typeface="+mj-lt"/>
              </a:rPr>
              <a:t>con ngưười đau khổ kia thành </a:t>
            </a:r>
            <a:r>
              <a:rPr lang="vi-VN" sz="4000" b="1" dirty="0">
                <a:solidFill>
                  <a:srgbClr val="FF0000"/>
                </a:solidFill>
                <a:latin typeface="+mj-lt"/>
              </a:rPr>
              <a:t>xấu xí </a:t>
            </a:r>
            <a:r>
              <a:rPr lang="vi-VN" sz="4000" b="1" dirty="0">
                <a:latin typeface="+mj-lt"/>
              </a:rPr>
              <a:t>biết </a:t>
            </a:r>
            <a:r>
              <a:rPr lang="vi-VN" sz="4000" b="1">
                <a:latin typeface="+mj-lt"/>
              </a:rPr>
              <a:t>nhường nà</a:t>
            </a:r>
            <a:r>
              <a:rPr lang="en-US" sz="4000" b="1">
                <a:latin typeface="Times New Roman" panose="02020603050405020304" pitchFamily="18" charset="0"/>
                <a:cs typeface="Times New Roman" panose="02020603050405020304" pitchFamily="18" charset="0"/>
              </a:rPr>
              <a:t>o!</a:t>
            </a:r>
            <a:endParaRPr lang="vi-VN" sz="4000" b="1"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42845" y="-715667"/>
            <a:ext cx="5346253" cy="2609547"/>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783994" y="3888178"/>
            <a:ext cx="10846728" cy="1200329"/>
          </a:xfrm>
          <a:custGeom>
            <a:avLst/>
            <a:gdLst>
              <a:gd name="connsiteX0" fmla="*/ 0 w 10846728"/>
              <a:gd name="connsiteY0" fmla="*/ 0 h 1200329"/>
              <a:gd name="connsiteX1" fmla="*/ 867737 w 10846728"/>
              <a:gd name="connsiteY1" fmla="*/ 0 h 1200329"/>
              <a:gd name="connsiteX2" fmla="*/ 1735475 w 10846728"/>
              <a:gd name="connsiteY2" fmla="*/ 0 h 1200329"/>
              <a:gd name="connsiteX3" fmla="*/ 2928616 w 10846728"/>
              <a:gd name="connsiteY3" fmla="*/ 0 h 1200329"/>
              <a:gd name="connsiteX4" fmla="*/ 3687888 w 10846728"/>
              <a:gd name="connsiteY4" fmla="*/ 0 h 1200329"/>
              <a:gd name="connsiteX5" fmla="*/ 4447157 w 10846728"/>
              <a:gd name="connsiteY5" fmla="*/ 0 h 1200329"/>
              <a:gd name="connsiteX6" fmla="*/ 5314897 w 10846728"/>
              <a:gd name="connsiteY6" fmla="*/ 0 h 1200329"/>
              <a:gd name="connsiteX7" fmla="*/ 6074166 w 10846728"/>
              <a:gd name="connsiteY7" fmla="*/ 0 h 1200329"/>
              <a:gd name="connsiteX8" fmla="*/ 6941906 w 10846728"/>
              <a:gd name="connsiteY8" fmla="*/ 0 h 1200329"/>
              <a:gd name="connsiteX9" fmla="*/ 8026579 w 10846728"/>
              <a:gd name="connsiteY9" fmla="*/ 0 h 1200329"/>
              <a:gd name="connsiteX10" fmla="*/ 9219718 w 10846728"/>
              <a:gd name="connsiteY10" fmla="*/ 0 h 1200329"/>
              <a:gd name="connsiteX11" fmla="*/ 10846728 w 10846728"/>
              <a:gd name="connsiteY11" fmla="*/ 0 h 1200329"/>
              <a:gd name="connsiteX12" fmla="*/ 10846728 w 10846728"/>
              <a:gd name="connsiteY12" fmla="*/ 600165 h 1200329"/>
              <a:gd name="connsiteX13" fmla="*/ 10846728 w 10846728"/>
              <a:gd name="connsiteY13" fmla="*/ 1200329 h 1200329"/>
              <a:gd name="connsiteX14" fmla="*/ 9870521 w 10846728"/>
              <a:gd name="connsiteY14" fmla="*/ 1200329 h 1200329"/>
              <a:gd name="connsiteX15" fmla="*/ 8677382 w 10846728"/>
              <a:gd name="connsiteY15" fmla="*/ 1200329 h 1200329"/>
              <a:gd name="connsiteX16" fmla="*/ 7592709 w 10846728"/>
              <a:gd name="connsiteY16" fmla="*/ 1200329 h 1200329"/>
              <a:gd name="connsiteX17" fmla="*/ 6616503 w 10846728"/>
              <a:gd name="connsiteY17" fmla="*/ 1200329 h 1200329"/>
              <a:gd name="connsiteX18" fmla="*/ 5640298 w 10846728"/>
              <a:gd name="connsiteY18" fmla="*/ 1200329 h 1200329"/>
              <a:gd name="connsiteX19" fmla="*/ 4338691 w 10846728"/>
              <a:gd name="connsiteY19" fmla="*/ 1200329 h 1200329"/>
              <a:gd name="connsiteX20" fmla="*/ 3362484 w 10846728"/>
              <a:gd name="connsiteY20" fmla="*/ 1200329 h 1200329"/>
              <a:gd name="connsiteX21" fmla="*/ 2603215 w 10846728"/>
              <a:gd name="connsiteY21" fmla="*/ 1200329 h 1200329"/>
              <a:gd name="connsiteX22" fmla="*/ 1410074 w 10846728"/>
              <a:gd name="connsiteY22" fmla="*/ 1200329 h 1200329"/>
              <a:gd name="connsiteX23" fmla="*/ 0 w 10846728"/>
              <a:gd name="connsiteY23" fmla="*/ 1200329 h 1200329"/>
              <a:gd name="connsiteX24" fmla="*/ 0 w 10846728"/>
              <a:gd name="connsiteY24" fmla="*/ 588161 h 1200329"/>
              <a:gd name="connsiteX25" fmla="*/ 0 w 10846728"/>
              <a:gd name="connsiteY25" fmla="*/ 0 h 1200329"/>
              <a:gd name="connsiteX0" fmla="*/ 0 w 10846728"/>
              <a:gd name="connsiteY0" fmla="*/ 0 h 1200329"/>
              <a:gd name="connsiteX1" fmla="*/ 867737 w 10846728"/>
              <a:gd name="connsiteY1" fmla="*/ 0 h 1200329"/>
              <a:gd name="connsiteX2" fmla="*/ 1952410 w 10846728"/>
              <a:gd name="connsiteY2" fmla="*/ 0 h 1200329"/>
              <a:gd name="connsiteX3" fmla="*/ 3145551 w 10846728"/>
              <a:gd name="connsiteY3" fmla="*/ 0 h 1200329"/>
              <a:gd name="connsiteX4" fmla="*/ 3904821 w 10846728"/>
              <a:gd name="connsiteY4" fmla="*/ 0 h 1200329"/>
              <a:gd name="connsiteX5" fmla="*/ 5097962 w 10846728"/>
              <a:gd name="connsiteY5" fmla="*/ 0 h 1200329"/>
              <a:gd name="connsiteX6" fmla="*/ 6399570 w 10846728"/>
              <a:gd name="connsiteY6" fmla="*/ 0 h 1200329"/>
              <a:gd name="connsiteX7" fmla="*/ 7267308 w 10846728"/>
              <a:gd name="connsiteY7" fmla="*/ 0 h 1200329"/>
              <a:gd name="connsiteX8" fmla="*/ 8026579 w 10846728"/>
              <a:gd name="connsiteY8" fmla="*/ 0 h 1200329"/>
              <a:gd name="connsiteX9" fmla="*/ 8894317 w 10846728"/>
              <a:gd name="connsiteY9" fmla="*/ 0 h 1200329"/>
              <a:gd name="connsiteX10" fmla="*/ 10846728 w 10846728"/>
              <a:gd name="connsiteY10" fmla="*/ 0 h 1200329"/>
              <a:gd name="connsiteX11" fmla="*/ 10846728 w 10846728"/>
              <a:gd name="connsiteY11" fmla="*/ 576158 h 1200329"/>
              <a:gd name="connsiteX12" fmla="*/ 10846728 w 10846728"/>
              <a:gd name="connsiteY12" fmla="*/ 1200329 h 1200329"/>
              <a:gd name="connsiteX13" fmla="*/ 9762055 w 10846728"/>
              <a:gd name="connsiteY13" fmla="*/ 1200329 h 1200329"/>
              <a:gd name="connsiteX14" fmla="*/ 8894317 w 10846728"/>
              <a:gd name="connsiteY14" fmla="*/ 1200329 h 1200329"/>
              <a:gd name="connsiteX15" fmla="*/ 8135046 w 10846728"/>
              <a:gd name="connsiteY15" fmla="*/ 1200329 h 1200329"/>
              <a:gd name="connsiteX16" fmla="*/ 7158839 w 10846728"/>
              <a:gd name="connsiteY16" fmla="*/ 1200329 h 1200329"/>
              <a:gd name="connsiteX17" fmla="*/ 6399570 w 10846728"/>
              <a:gd name="connsiteY17" fmla="*/ 1200329 h 1200329"/>
              <a:gd name="connsiteX18" fmla="*/ 5423364 w 10846728"/>
              <a:gd name="connsiteY18" fmla="*/ 1200329 h 1200329"/>
              <a:gd name="connsiteX19" fmla="*/ 4664092 w 10846728"/>
              <a:gd name="connsiteY19" fmla="*/ 1200329 h 1200329"/>
              <a:gd name="connsiteX20" fmla="*/ 3362484 w 10846728"/>
              <a:gd name="connsiteY20" fmla="*/ 1200329 h 1200329"/>
              <a:gd name="connsiteX21" fmla="*/ 2603215 w 10846728"/>
              <a:gd name="connsiteY21" fmla="*/ 1200329 h 1200329"/>
              <a:gd name="connsiteX22" fmla="*/ 1410074 w 10846728"/>
              <a:gd name="connsiteY22" fmla="*/ 1200329 h 1200329"/>
              <a:gd name="connsiteX23" fmla="*/ 0 w 10846728"/>
              <a:gd name="connsiteY23" fmla="*/ 1200329 h 1200329"/>
              <a:gd name="connsiteX24" fmla="*/ 0 w 10846728"/>
              <a:gd name="connsiteY24" fmla="*/ 588161 h 1200329"/>
              <a:gd name="connsiteX25" fmla="*/ 0 w 10846728"/>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46728" h="1200329" fill="none" extrusionOk="0">
                <a:moveTo>
                  <a:pt x="0" y="0"/>
                </a:moveTo>
                <a:cubicBezTo>
                  <a:pt x="335763" y="-14387"/>
                  <a:pt x="574885" y="-39736"/>
                  <a:pt x="867737" y="0"/>
                </a:cubicBezTo>
                <a:cubicBezTo>
                  <a:pt x="1103756" y="-2036"/>
                  <a:pt x="1429736" y="-45993"/>
                  <a:pt x="1735475" y="0"/>
                </a:cubicBezTo>
                <a:cubicBezTo>
                  <a:pt x="2039901" y="57917"/>
                  <a:pt x="2382525" y="133515"/>
                  <a:pt x="2928616" y="0"/>
                </a:cubicBezTo>
                <a:cubicBezTo>
                  <a:pt x="3476606" y="-55649"/>
                  <a:pt x="3398013" y="27384"/>
                  <a:pt x="3687888" y="0"/>
                </a:cubicBezTo>
                <a:cubicBezTo>
                  <a:pt x="4017147" y="-23378"/>
                  <a:pt x="4102349" y="32708"/>
                  <a:pt x="4447157" y="0"/>
                </a:cubicBezTo>
                <a:cubicBezTo>
                  <a:pt x="4792490" y="-19634"/>
                  <a:pt x="5024547" y="63915"/>
                  <a:pt x="5314897" y="0"/>
                </a:cubicBezTo>
                <a:cubicBezTo>
                  <a:pt x="5615690" y="-70693"/>
                  <a:pt x="5905886" y="68779"/>
                  <a:pt x="6074166" y="0"/>
                </a:cubicBezTo>
                <a:cubicBezTo>
                  <a:pt x="6252617" y="-51789"/>
                  <a:pt x="6692453" y="-15013"/>
                  <a:pt x="6941906" y="0"/>
                </a:cubicBezTo>
                <a:cubicBezTo>
                  <a:pt x="7137205" y="-112444"/>
                  <a:pt x="7742501" y="131120"/>
                  <a:pt x="8026579" y="0"/>
                </a:cubicBezTo>
                <a:cubicBezTo>
                  <a:pt x="8378469" y="-18295"/>
                  <a:pt x="8798301" y="62788"/>
                  <a:pt x="9219718" y="0"/>
                </a:cubicBezTo>
                <a:cubicBezTo>
                  <a:pt x="9697098" y="-171643"/>
                  <a:pt x="10300421" y="97320"/>
                  <a:pt x="10846728" y="0"/>
                </a:cubicBezTo>
                <a:cubicBezTo>
                  <a:pt x="10924629" y="193407"/>
                  <a:pt x="10816863" y="366014"/>
                  <a:pt x="10846728" y="600165"/>
                </a:cubicBezTo>
                <a:cubicBezTo>
                  <a:pt x="10858258" y="811793"/>
                  <a:pt x="10820892" y="1040917"/>
                  <a:pt x="10846728" y="1200329"/>
                </a:cubicBezTo>
                <a:cubicBezTo>
                  <a:pt x="10375437" y="1215118"/>
                  <a:pt x="10038999" y="1124347"/>
                  <a:pt x="9870521" y="1200329"/>
                </a:cubicBezTo>
                <a:cubicBezTo>
                  <a:pt x="9632135" y="1290636"/>
                  <a:pt x="9192102" y="1085744"/>
                  <a:pt x="8677382" y="1200329"/>
                </a:cubicBezTo>
                <a:cubicBezTo>
                  <a:pt x="8174334" y="1280107"/>
                  <a:pt x="7816591" y="1175224"/>
                  <a:pt x="7592709" y="1200329"/>
                </a:cubicBezTo>
                <a:cubicBezTo>
                  <a:pt x="7318570" y="1227871"/>
                  <a:pt x="6837691" y="1141316"/>
                  <a:pt x="6616503" y="1200329"/>
                </a:cubicBezTo>
                <a:cubicBezTo>
                  <a:pt x="6407922" y="1275537"/>
                  <a:pt x="6037000" y="1204719"/>
                  <a:pt x="5640298" y="1200329"/>
                </a:cubicBezTo>
                <a:cubicBezTo>
                  <a:pt x="5210007" y="1283288"/>
                  <a:pt x="4658396" y="1102806"/>
                  <a:pt x="4338691" y="1200329"/>
                </a:cubicBezTo>
                <a:cubicBezTo>
                  <a:pt x="4109786" y="1262079"/>
                  <a:pt x="3618173" y="1160084"/>
                  <a:pt x="3362484" y="1200329"/>
                </a:cubicBezTo>
                <a:cubicBezTo>
                  <a:pt x="3113180" y="1255995"/>
                  <a:pt x="2877250" y="1183722"/>
                  <a:pt x="2603215" y="1200329"/>
                </a:cubicBezTo>
                <a:cubicBezTo>
                  <a:pt x="2250311" y="1339587"/>
                  <a:pt x="1951509" y="1095673"/>
                  <a:pt x="1410074" y="1200329"/>
                </a:cubicBezTo>
                <a:cubicBezTo>
                  <a:pt x="851341" y="1295062"/>
                  <a:pt x="621493" y="1138773"/>
                  <a:pt x="0" y="1200329"/>
                </a:cubicBezTo>
                <a:cubicBezTo>
                  <a:pt x="-106249" y="942943"/>
                  <a:pt x="46030" y="702652"/>
                  <a:pt x="0" y="588161"/>
                </a:cubicBezTo>
                <a:cubicBezTo>
                  <a:pt x="-48927" y="419760"/>
                  <a:pt x="55468" y="160578"/>
                  <a:pt x="0" y="0"/>
                </a:cubicBezTo>
                <a:close/>
              </a:path>
              <a:path w="10846728" h="1200329" stroke="0" extrusionOk="0">
                <a:moveTo>
                  <a:pt x="0" y="0"/>
                </a:moveTo>
                <a:cubicBezTo>
                  <a:pt x="219298" y="-91419"/>
                  <a:pt x="670892" y="78884"/>
                  <a:pt x="867737" y="0"/>
                </a:cubicBezTo>
                <a:cubicBezTo>
                  <a:pt x="1071583" y="-117487"/>
                  <a:pt x="1725967" y="80701"/>
                  <a:pt x="1952410" y="0"/>
                </a:cubicBezTo>
                <a:cubicBezTo>
                  <a:pt x="2222850" y="-71597"/>
                  <a:pt x="2813159" y="115490"/>
                  <a:pt x="3145551" y="0"/>
                </a:cubicBezTo>
                <a:cubicBezTo>
                  <a:pt x="3496520" y="-114169"/>
                  <a:pt x="3562347" y="49233"/>
                  <a:pt x="3904821" y="0"/>
                </a:cubicBezTo>
                <a:cubicBezTo>
                  <a:pt x="4221485" y="-33387"/>
                  <a:pt x="4583003" y="17836"/>
                  <a:pt x="5097962" y="0"/>
                </a:cubicBezTo>
                <a:cubicBezTo>
                  <a:pt x="5729481" y="-51324"/>
                  <a:pt x="5879178" y="56059"/>
                  <a:pt x="6399570" y="0"/>
                </a:cubicBezTo>
                <a:cubicBezTo>
                  <a:pt x="6947621" y="-75390"/>
                  <a:pt x="6932620" y="14235"/>
                  <a:pt x="7267308" y="0"/>
                </a:cubicBezTo>
                <a:cubicBezTo>
                  <a:pt x="7622862" y="6914"/>
                  <a:pt x="7742723" y="81715"/>
                  <a:pt x="8026579" y="0"/>
                </a:cubicBezTo>
                <a:cubicBezTo>
                  <a:pt x="8297816" y="-49145"/>
                  <a:pt x="8555871" y="-49950"/>
                  <a:pt x="8894317" y="0"/>
                </a:cubicBezTo>
                <a:cubicBezTo>
                  <a:pt x="9224019" y="105240"/>
                  <a:pt x="10307438" y="286455"/>
                  <a:pt x="10846728" y="0"/>
                </a:cubicBezTo>
                <a:cubicBezTo>
                  <a:pt x="10899428" y="157557"/>
                  <a:pt x="10815240" y="437812"/>
                  <a:pt x="10846728" y="576158"/>
                </a:cubicBezTo>
                <a:cubicBezTo>
                  <a:pt x="10850968" y="762732"/>
                  <a:pt x="10775277" y="1048005"/>
                  <a:pt x="10846728" y="1200329"/>
                </a:cubicBezTo>
                <a:cubicBezTo>
                  <a:pt x="10475282" y="1249518"/>
                  <a:pt x="10127081" y="1112413"/>
                  <a:pt x="9762055" y="1200329"/>
                </a:cubicBezTo>
                <a:cubicBezTo>
                  <a:pt x="9372920" y="1294888"/>
                  <a:pt x="9077849" y="1149215"/>
                  <a:pt x="8894317" y="1200329"/>
                </a:cubicBezTo>
                <a:cubicBezTo>
                  <a:pt x="8690506" y="1330687"/>
                  <a:pt x="8449855" y="1138236"/>
                  <a:pt x="8135046" y="1200329"/>
                </a:cubicBezTo>
                <a:cubicBezTo>
                  <a:pt x="7841519" y="1189040"/>
                  <a:pt x="7550744" y="1043712"/>
                  <a:pt x="7158839" y="1200329"/>
                </a:cubicBezTo>
                <a:cubicBezTo>
                  <a:pt x="6771305" y="1256557"/>
                  <a:pt x="6677057" y="1155244"/>
                  <a:pt x="6399570" y="1200329"/>
                </a:cubicBezTo>
                <a:cubicBezTo>
                  <a:pt x="6040843" y="1278040"/>
                  <a:pt x="5766986" y="1165191"/>
                  <a:pt x="5423364" y="1200329"/>
                </a:cubicBezTo>
                <a:cubicBezTo>
                  <a:pt x="5052525" y="1248248"/>
                  <a:pt x="4958560" y="1146424"/>
                  <a:pt x="4664092" y="1200329"/>
                </a:cubicBezTo>
                <a:cubicBezTo>
                  <a:pt x="4332291" y="1265044"/>
                  <a:pt x="3997393" y="1050824"/>
                  <a:pt x="3362484" y="1200329"/>
                </a:cubicBezTo>
                <a:cubicBezTo>
                  <a:pt x="2768578" y="1304076"/>
                  <a:pt x="2888592" y="1140392"/>
                  <a:pt x="2603215" y="1200329"/>
                </a:cubicBezTo>
                <a:cubicBezTo>
                  <a:pt x="2305846" y="1214065"/>
                  <a:pt x="1843354" y="1030175"/>
                  <a:pt x="1410074" y="1200329"/>
                </a:cubicBezTo>
                <a:cubicBezTo>
                  <a:pt x="989626" y="1265086"/>
                  <a:pt x="581205" y="1225671"/>
                  <a:pt x="0" y="1200329"/>
                </a:cubicBezTo>
                <a:cubicBezTo>
                  <a:pt x="-77026" y="905609"/>
                  <a:pt x="38989" y="857557"/>
                  <a:pt x="0" y="588161"/>
                </a:cubicBezTo>
                <a:cubicBezTo>
                  <a:pt x="-7093" y="347909"/>
                  <a:pt x="39334" y="202507"/>
                  <a:pt x="0" y="0"/>
                </a:cubicBezTo>
                <a:close/>
              </a:path>
              <a:path w="10846728" h="1200329" fill="none" stroke="0" extrusionOk="0">
                <a:moveTo>
                  <a:pt x="0" y="0"/>
                </a:moveTo>
                <a:cubicBezTo>
                  <a:pt x="294305" y="-24492"/>
                  <a:pt x="633067" y="49726"/>
                  <a:pt x="867737" y="0"/>
                </a:cubicBezTo>
                <a:cubicBezTo>
                  <a:pt x="1114010" y="8480"/>
                  <a:pt x="1411835" y="27060"/>
                  <a:pt x="1735475" y="0"/>
                </a:cubicBezTo>
                <a:cubicBezTo>
                  <a:pt x="1986925" y="-77911"/>
                  <a:pt x="2320760" y="10173"/>
                  <a:pt x="2928616" y="0"/>
                </a:cubicBezTo>
                <a:cubicBezTo>
                  <a:pt x="3454974" y="-19609"/>
                  <a:pt x="3391443" y="-1331"/>
                  <a:pt x="3687888" y="0"/>
                </a:cubicBezTo>
                <a:cubicBezTo>
                  <a:pt x="3999804" y="-19671"/>
                  <a:pt x="4115765" y="41387"/>
                  <a:pt x="4447157" y="0"/>
                </a:cubicBezTo>
                <a:cubicBezTo>
                  <a:pt x="4790901" y="5758"/>
                  <a:pt x="5017975" y="39673"/>
                  <a:pt x="5314897" y="0"/>
                </a:cubicBezTo>
                <a:cubicBezTo>
                  <a:pt x="5586646" y="-87002"/>
                  <a:pt x="5843320" y="77867"/>
                  <a:pt x="6074166" y="0"/>
                </a:cubicBezTo>
                <a:cubicBezTo>
                  <a:pt x="6279407" y="1553"/>
                  <a:pt x="6713353" y="-9657"/>
                  <a:pt x="6941906" y="0"/>
                </a:cubicBezTo>
                <a:cubicBezTo>
                  <a:pt x="7053590" y="-3725"/>
                  <a:pt x="7718887" y="112027"/>
                  <a:pt x="8026579" y="0"/>
                </a:cubicBezTo>
                <a:cubicBezTo>
                  <a:pt x="8464752" y="-139573"/>
                  <a:pt x="8718330" y="135930"/>
                  <a:pt x="9219718" y="0"/>
                </a:cubicBezTo>
                <a:cubicBezTo>
                  <a:pt x="9650244" y="-22521"/>
                  <a:pt x="10434260" y="-27324"/>
                  <a:pt x="10846728" y="0"/>
                </a:cubicBezTo>
                <a:cubicBezTo>
                  <a:pt x="10923256" y="169790"/>
                  <a:pt x="10852289" y="458116"/>
                  <a:pt x="10846728" y="600165"/>
                </a:cubicBezTo>
                <a:cubicBezTo>
                  <a:pt x="10855770" y="799947"/>
                  <a:pt x="10843171" y="1061129"/>
                  <a:pt x="10846728" y="1200329"/>
                </a:cubicBezTo>
                <a:cubicBezTo>
                  <a:pt x="10367618" y="1224375"/>
                  <a:pt x="10067292" y="1129728"/>
                  <a:pt x="9870521" y="1200329"/>
                </a:cubicBezTo>
                <a:cubicBezTo>
                  <a:pt x="9646366" y="1270779"/>
                  <a:pt x="9048498" y="1195409"/>
                  <a:pt x="8677382" y="1200329"/>
                </a:cubicBezTo>
                <a:cubicBezTo>
                  <a:pt x="8213353" y="1293546"/>
                  <a:pt x="7814367" y="1221261"/>
                  <a:pt x="7592709" y="1200329"/>
                </a:cubicBezTo>
                <a:cubicBezTo>
                  <a:pt x="7392460" y="1200872"/>
                  <a:pt x="6855223" y="1113117"/>
                  <a:pt x="6616503" y="1200329"/>
                </a:cubicBezTo>
                <a:cubicBezTo>
                  <a:pt x="6297712" y="1288029"/>
                  <a:pt x="6031326" y="1246862"/>
                  <a:pt x="5640298" y="1200329"/>
                </a:cubicBezTo>
                <a:cubicBezTo>
                  <a:pt x="5306738" y="1244519"/>
                  <a:pt x="4636199" y="1139209"/>
                  <a:pt x="4338691" y="1200329"/>
                </a:cubicBezTo>
                <a:cubicBezTo>
                  <a:pt x="4011524" y="1233403"/>
                  <a:pt x="3695196" y="1159882"/>
                  <a:pt x="3362484" y="1200329"/>
                </a:cubicBezTo>
                <a:cubicBezTo>
                  <a:pt x="3094057" y="1224480"/>
                  <a:pt x="2877561" y="1177702"/>
                  <a:pt x="2603215" y="1200329"/>
                </a:cubicBezTo>
                <a:cubicBezTo>
                  <a:pt x="2278223" y="1292962"/>
                  <a:pt x="2020496" y="1079919"/>
                  <a:pt x="1410074" y="1200329"/>
                </a:cubicBezTo>
                <a:cubicBezTo>
                  <a:pt x="854208" y="1246405"/>
                  <a:pt x="565261" y="1098400"/>
                  <a:pt x="0" y="1200329"/>
                </a:cubicBezTo>
                <a:cubicBezTo>
                  <a:pt x="-78669" y="938917"/>
                  <a:pt x="35678" y="725693"/>
                  <a:pt x="0" y="588161"/>
                </a:cubicBezTo>
                <a:cubicBezTo>
                  <a:pt x="-64953" y="486059"/>
                  <a:pt x="55516" y="14751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buNone/>
            </a:pPr>
            <a:r>
              <a:rPr lang="vi-VN" sz="4000" b="1" dirty="0">
                <a:latin typeface="+mj-lt"/>
              </a:rPr>
              <a:t>- Cháu ơi, </a:t>
            </a:r>
            <a:r>
              <a:rPr lang="vi-VN" sz="4000" b="1" dirty="0">
                <a:solidFill>
                  <a:srgbClr val="FF0000"/>
                </a:solidFill>
                <a:latin typeface="+mj-lt"/>
              </a:rPr>
              <a:t>cảm ơn </a:t>
            </a:r>
            <a:r>
              <a:rPr lang="vi-VN" sz="4000" b="1" dirty="0">
                <a:latin typeface="+mj-lt"/>
              </a:rPr>
              <a:t>cháu</a:t>
            </a:r>
            <a:r>
              <a:rPr lang="vi-VN" sz="4000" b="1">
                <a:latin typeface="+mj-lt"/>
              </a:rPr>
              <a:t>! Như </a:t>
            </a:r>
            <a:r>
              <a:rPr lang="vi-VN" sz="4000" b="1" dirty="0">
                <a:latin typeface="+mj-lt"/>
              </a:rPr>
              <a:t>vậy là cháu </a:t>
            </a:r>
            <a:r>
              <a:rPr lang="vi-VN" sz="4000" b="1" dirty="0">
                <a:solidFill>
                  <a:srgbClr val="FF0000"/>
                </a:solidFill>
                <a:latin typeface="+mj-lt"/>
              </a:rPr>
              <a:t>đã cho </a:t>
            </a:r>
            <a:r>
              <a:rPr lang="vi-VN" sz="4000" b="1" dirty="0">
                <a:latin typeface="+mj-lt"/>
              </a:rPr>
              <a:t>lão rồi.</a:t>
            </a:r>
          </a:p>
        </p:txBody>
      </p:sp>
      <p:cxnSp>
        <p:nvCxnSpPr>
          <p:cNvPr id="12" name="Straight Connector 11">
            <a:extLst>
              <a:ext uri="{FF2B5EF4-FFF2-40B4-BE49-F238E27FC236}">
                <a16:creationId xmlns:a16="http://schemas.microsoft.com/office/drawing/2014/main" id="{2B7EA038-83DA-449A-B320-D2593F4F21FC}"/>
              </a:ext>
            </a:extLst>
          </p:cNvPr>
          <p:cNvCxnSpPr>
            <a:cxnSpLocks/>
          </p:cNvCxnSpPr>
          <p:nvPr/>
        </p:nvCxnSpPr>
        <p:spPr>
          <a:xfrm flipH="1">
            <a:off x="3456878" y="2536087"/>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8052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 presetClass="entr" presetSubtype="0" fill="hold" nodeType="afterEffect">
                                  <p:stCondLst>
                                    <p:cond delay="0"/>
                                  </p:stCondLst>
                                  <p:iterate type="lt">
                                    <p:tmAbs val="100"/>
                                  </p:iterate>
                                  <p:childTnLst>
                                    <p:set>
                                      <p:cBhvr>
                                        <p:cTn id="31"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 presetClass="entr" presetSubtype="0" fill="hold" nodeType="afterEffect">
                                  <p:stCondLst>
                                    <p:cond delay="0"/>
                                  </p:stCondLst>
                                  <p:iterate type="lt">
                                    <p:tmAbs val="100"/>
                                  </p:iterate>
                                  <p:childTnLst>
                                    <p:set>
                                      <p:cBhvr>
                                        <p:cTn id="4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674</TotalTime>
  <Words>1497</Words>
  <Application>Microsoft Office PowerPoint</Application>
  <PresentationFormat>Widescreen</PresentationFormat>
  <Paragraphs>120</Paragraphs>
  <Slides>30</Slides>
  <Notes>13</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30</vt:i4>
      </vt:variant>
    </vt:vector>
  </HeadingPairs>
  <TitlesOfParts>
    <vt:vector size="50" baseType="lpstr">
      <vt:lpstr>汉真广标</vt:lpstr>
      <vt:lpstr>UTM Mother</vt:lpstr>
      <vt:lpstr>Calibri</vt:lpstr>
      <vt:lpstr>VNI-Truck</vt:lpstr>
      <vt:lpstr>Arial</vt:lpstr>
      <vt:lpstr>Bodoni MT</vt:lpstr>
      <vt:lpstr>Times New Roman</vt:lpstr>
      <vt:lpstr>Calibri Light</vt:lpstr>
      <vt:lpstr>方正行楷简体</vt:lpstr>
      <vt:lpstr>UTM Zirkon</vt:lpstr>
      <vt:lpstr>UTM Isadora</vt:lpstr>
      <vt:lpstr>VNI-Brush</vt:lpstr>
      <vt:lpstr>UTM Loko</vt:lpstr>
      <vt:lpstr>Wingdings 2</vt:lpstr>
      <vt:lpstr>Impact</vt:lpstr>
      <vt:lpstr>UTM Seagull</vt:lpstr>
      <vt:lpstr>VNtimes new roman</vt:lpstr>
      <vt:lpstr>方正少儿简体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KTUTS</dc:creator>
  <cp:keywords>Ha</cp:keywords>
  <dc:description>Http://Dian1.taobao.com</dc:description>
  <cp:lastModifiedBy>Nguyen Huu Hieu</cp:lastModifiedBy>
  <cp:revision>92</cp:revision>
  <dcterms:created xsi:type="dcterms:W3CDTF">2016-03-16T07:12:00Z</dcterms:created>
  <dcterms:modified xsi:type="dcterms:W3CDTF">2021-09-12T07:01:41Z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