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theme/themeOverride12.xml" ContentType="application/vnd.openxmlformats-officedocument.themeOverr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307" r:id="rId2"/>
    <p:sldId id="308" r:id="rId3"/>
    <p:sldId id="260" r:id="rId4"/>
    <p:sldId id="309" r:id="rId5"/>
    <p:sldId id="310" r:id="rId6"/>
    <p:sldId id="311" r:id="rId7"/>
    <p:sldId id="312" r:id="rId8"/>
    <p:sldId id="313" r:id="rId9"/>
    <p:sldId id="314" r:id="rId10"/>
    <p:sldId id="274" r:id="rId11"/>
    <p:sldId id="296" r:id="rId12"/>
    <p:sldId id="295" r:id="rId13"/>
    <p:sldId id="265" r:id="rId14"/>
    <p:sldId id="257" r:id="rId15"/>
    <p:sldId id="304" r:id="rId16"/>
    <p:sldId id="262" r:id="rId17"/>
    <p:sldId id="259" r:id="rId18"/>
    <p:sldId id="299" r:id="rId19"/>
    <p:sldId id="294" r:id="rId20"/>
  </p:sldIdLst>
  <p:sldSz cx="12192000" cy="6858000"/>
  <p:notesSz cx="6858000" cy="9144000"/>
  <p:embeddedFontLst>
    <p:embeddedFont>
      <p:font typeface="微软雅黑" panose="020B0503020204020204" pitchFamily="34" charset="-122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Tahoma" panose="020B0604030504040204" pitchFamily="34" charset="0"/>
      <p:regular r:id="rId28"/>
      <p:bold r:id="rId29"/>
    </p:embeddedFont>
    <p:embeddedFont>
      <p:font typeface="UTM Cookies" panose="02040603050506020204" pitchFamily="18" charset="0"/>
      <p:regular r:id="rId30"/>
    </p:embeddedFont>
    <p:embeddedFont>
      <p:font typeface="UTM Neutra" panose="02040603050506020204" pitchFamily="18" charset="0"/>
      <p:regular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38" userDrawn="1">
          <p15:clr>
            <a:srgbClr val="A4A3A4"/>
          </p15:clr>
        </p15:guide>
        <p15:guide id="2" pos="4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5B3E"/>
    <a:srgbClr val="B09278"/>
    <a:srgbClr val="B09277"/>
    <a:srgbClr val="A5C0A4"/>
    <a:srgbClr val="FFFDEE"/>
    <a:srgbClr val="F29A5B"/>
    <a:srgbClr val="F9ED32"/>
    <a:srgbClr val="C8D85B"/>
    <a:srgbClr val="A6C0A4"/>
    <a:srgbClr val="F7E3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81" autoAdjust="0"/>
    <p:restoredTop sz="94414" autoAdjust="0"/>
  </p:normalViewPr>
  <p:slideViewPr>
    <p:cSldViewPr snapToGrid="0" showGuides="1">
      <p:cViewPr>
        <p:scale>
          <a:sx n="75" d="100"/>
          <a:sy n="75" d="100"/>
        </p:scale>
        <p:origin x="739" y="62"/>
      </p:cViewPr>
      <p:guideLst>
        <p:guide orient="horz" pos="3838"/>
        <p:guide pos="4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3068A-753F-47ED-95DE-D06E5578E574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F164E-D685-493E-AF07-0CE742DE1F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533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8012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2361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814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9453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3435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7499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8575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2132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3674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52409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039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8991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494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125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0782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90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660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1884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010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05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09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21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7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8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31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64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5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69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04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77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4D58E0C9-7DCA-4BBC-85DD-C37CF1EF845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2567" y="0"/>
            <a:ext cx="1518208" cy="131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70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2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hemeOverride" Target="../theme/themeOverride10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5.xml"/><Relationship Id="rId7" Type="http://schemas.openxmlformats.org/officeDocument/2006/relationships/image" Target="../media/image2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6.png"/><Relationship Id="rId4" Type="http://schemas.openxmlformats.org/officeDocument/2006/relationships/tags" Target="../tags/tag6.xml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microsoft.com/office/2007/relationships/hdphoto" Target="../media/hdphoto4.wdp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image" Target="../media/image20.png"/><Relationship Id="rId2" Type="http://schemas.openxmlformats.org/officeDocument/2006/relationships/tags" Target="../tags/tag7.xml"/><Relationship Id="rId1" Type="http://schemas.openxmlformats.org/officeDocument/2006/relationships/themeOverride" Target="../theme/themeOverride12.xml"/><Relationship Id="rId6" Type="http://schemas.openxmlformats.org/officeDocument/2006/relationships/tags" Target="../tags/tag11.xml"/><Relationship Id="rId11" Type="http://schemas.openxmlformats.org/officeDocument/2006/relationships/notesSlide" Target="../notesSlides/notesSlide13.xml"/><Relationship Id="rId5" Type="http://schemas.openxmlformats.org/officeDocument/2006/relationships/tags" Target="../tags/tag10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9.xml"/><Relationship Id="rId9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17.xml"/><Relationship Id="rId7" Type="http://schemas.microsoft.com/office/2007/relationships/hdphoto" Target="../media/hdphoto4.wdp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28.png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5.gif"/><Relationship Id="rId3" Type="http://schemas.openxmlformats.org/officeDocument/2006/relationships/audio" Target="../media/media1.wav"/><Relationship Id="rId7" Type="http://schemas.microsoft.com/office/2007/relationships/hdphoto" Target="../media/hdphoto3.wdp"/><Relationship Id="rId12" Type="http://schemas.openxmlformats.org/officeDocument/2006/relationships/slide" Target="slide7.xml"/><Relationship Id="rId2" Type="http://schemas.microsoft.com/office/2007/relationships/media" Target="../media/media1.wav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3.png"/><Relationship Id="rId11" Type="http://schemas.openxmlformats.org/officeDocument/2006/relationships/slide" Target="slide6.xml"/><Relationship Id="rId5" Type="http://schemas.openxmlformats.org/officeDocument/2006/relationships/notesSlide" Target="../notesSlides/notesSlide3.xml"/><Relationship Id="rId15" Type="http://schemas.openxmlformats.org/officeDocument/2006/relationships/slide" Target="slide8.xml"/><Relationship Id="rId10" Type="http://schemas.openxmlformats.org/officeDocument/2006/relationships/slide" Target="slide5.xml"/><Relationship Id="rId4" Type="http://schemas.openxmlformats.org/officeDocument/2006/relationships/slideLayout" Target="../slideLayouts/slideLayout1.xml"/><Relationship Id="rId9" Type="http://schemas.openxmlformats.org/officeDocument/2006/relationships/slide" Target="slide4.xml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3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3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3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8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2.jpe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98" y="-145144"/>
            <a:ext cx="4535365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2857"/>
            <a:ext cx="12192000" cy="398068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3D5378D-2B37-4113-B3D8-9A2935E980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535" y="4718178"/>
            <a:ext cx="6413548" cy="154997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260" y="979237"/>
            <a:ext cx="10406937" cy="26203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2686C5-8876-417B-B66D-E1E6F8B45B1F}"/>
              </a:ext>
            </a:extLst>
          </p:cNvPr>
          <p:cNvSpPr txBox="1"/>
          <p:nvPr/>
        </p:nvSpPr>
        <p:spPr>
          <a:xfrm>
            <a:off x="393036" y="6413869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252373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533457" y="432898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12651" y="483503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510263" y="3048173"/>
            <a:ext cx="11637817" cy="229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spcBef>
                <a:spcPts val="60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endParaRPr lang="en-US" sz="32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</a:pPr>
            <a:endParaRPr lang="en-US" sz="3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C149280F-81DA-4ED3-83E3-BC353381EA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sp>
        <p:nvSpPr>
          <p:cNvPr id="22" name="矩形 35">
            <a:extLst>
              <a:ext uri="{FF2B5EF4-FFF2-40B4-BE49-F238E27FC236}">
                <a16:creationId xmlns:a16="http://schemas.microsoft.com/office/drawing/2014/main" id="{7410CAE6-B4C1-41C2-A1F5-6458F9B7EED9}"/>
              </a:ext>
            </a:extLst>
          </p:cNvPr>
          <p:cNvSpPr/>
          <p:nvPr/>
        </p:nvSpPr>
        <p:spPr>
          <a:xfrm>
            <a:off x="720162" y="124296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KHÁM PHÁ</a:t>
            </a:r>
            <a:endParaRPr lang="zh-CN" altLang="en-US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23" name="Rectangle 4"/>
          <p:cNvSpPr txBox="1">
            <a:spLocks noChangeArrowheads="1"/>
          </p:cNvSpPr>
          <p:nvPr/>
        </p:nvSpPr>
        <p:spPr>
          <a:xfrm>
            <a:off x="4552569" y="4766373"/>
            <a:ext cx="3981831" cy="476250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endParaRPr lang="en-US" sz="32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6"/>
          <p:cNvSpPr txBox="1">
            <a:spLocks noChangeArrowheads="1"/>
          </p:cNvSpPr>
          <p:nvPr/>
        </p:nvSpPr>
        <p:spPr>
          <a:xfrm>
            <a:off x="10585712" y="493628"/>
            <a:ext cx="838199" cy="767687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466344" y="493628"/>
            <a:ext cx="1172565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romanUcPeriod"/>
            </a:pP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36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ct val="50000"/>
              </a:spcBef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spcBef>
                <a:spcPct val="50000"/>
              </a:spcBef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483200" y="3606789"/>
            <a:ext cx="610251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Hanh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32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30750" y="4096661"/>
            <a:ext cx="2286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dirty="0" err="1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b="1" dirty="0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1625950" y="5263586"/>
            <a:ext cx="2590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dirty="0" err="1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phức</a:t>
            </a:r>
            <a:r>
              <a:rPr lang="en-US" sz="3200" b="1" dirty="0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2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46427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2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1" grpId="0" animBg="1"/>
      <p:bldP spid="31" grpId="1" animBg="1"/>
      <p:bldP spid="26" grpId="0" build="allAtOnce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F58015-8858-4FC5-B1AD-856AB29B3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08" y="3377607"/>
            <a:ext cx="2045432" cy="324576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7410CAE6-B4C1-41C2-A1F5-6458F9B7EED9}"/>
              </a:ext>
            </a:extLst>
          </p:cNvPr>
          <p:cNvSpPr/>
          <p:nvPr/>
        </p:nvSpPr>
        <p:spPr>
          <a:xfrm>
            <a:off x="731838" y="103848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KHÁM PHÁ</a:t>
            </a:r>
            <a:endParaRPr lang="zh-CN" altLang="en-US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FC645ED5-546D-4239-8AD8-1E18589EC4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780528" y="600048"/>
            <a:ext cx="8610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Theo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44" name="Text Box 5"/>
          <p:cNvSpPr txBox="1">
            <a:spLocks noChangeArrowheads="1"/>
          </p:cNvSpPr>
          <p:nvPr/>
        </p:nvSpPr>
        <p:spPr bwMode="auto">
          <a:xfrm>
            <a:off x="1561197" y="2585155"/>
            <a:ext cx="1038571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en-US" sz="3200" b="1" i="1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5"/>
          <p:cNvSpPr txBox="1">
            <a:spLocks noChangeArrowheads="1"/>
          </p:cNvSpPr>
          <p:nvPr/>
        </p:nvSpPr>
        <p:spPr bwMode="auto">
          <a:xfrm>
            <a:off x="1720870" y="1265059"/>
            <a:ext cx="876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6" name="Text Box 4"/>
          <p:cNvSpPr txBox="1">
            <a:spLocks noChangeArrowheads="1"/>
          </p:cNvSpPr>
          <p:nvPr/>
        </p:nvSpPr>
        <p:spPr bwMode="auto">
          <a:xfrm>
            <a:off x="1246872" y="1977372"/>
            <a:ext cx="861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002060"/>
                </a:solidFill>
              </a:rPr>
              <a:t>Theo </a:t>
            </a:r>
            <a:r>
              <a:rPr lang="en-US" altLang="en-US" b="1" dirty="0" err="1">
                <a:solidFill>
                  <a:srgbClr val="002060"/>
                </a:solidFill>
              </a:rPr>
              <a:t>em</a:t>
            </a:r>
            <a:r>
              <a:rPr lang="en-US" altLang="en-US" b="1" dirty="0">
                <a:solidFill>
                  <a:srgbClr val="002060"/>
                </a:solidFill>
              </a:rPr>
              <a:t>, </a:t>
            </a:r>
            <a:r>
              <a:rPr lang="en-US" altLang="en-US" b="1" dirty="0" err="1">
                <a:solidFill>
                  <a:srgbClr val="002060"/>
                </a:solidFill>
              </a:rPr>
              <a:t>tiếng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dùng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để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làm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gì</a:t>
            </a:r>
            <a:r>
              <a:rPr lang="en-US" altLang="en-US" b="1" dirty="0">
                <a:solidFill>
                  <a:srgbClr val="002060"/>
                </a:solidFill>
              </a:rPr>
              <a:t>? </a:t>
            </a:r>
          </a:p>
        </p:txBody>
      </p:sp>
      <p:pic>
        <p:nvPicPr>
          <p:cNvPr id="47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8814049" y="-90250"/>
            <a:ext cx="3625042" cy="1512692"/>
          </a:xfrm>
          <a:prstGeom prst="rect">
            <a:avLst/>
          </a:prstGeom>
        </p:spPr>
      </p:pic>
      <p:sp>
        <p:nvSpPr>
          <p:cNvPr id="48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51692" y="2188676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390264" y="1563691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780528" y="2358157"/>
            <a:ext cx="473998" cy="473998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733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8" dur="1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6" grpId="0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EA4A03F-C5FF-4057-8378-36D13EB89E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646364"/>
            <a:ext cx="2130772" cy="4044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39505EB-7B6A-4FA2-BA1C-91E9536AD1A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sp>
        <p:nvSpPr>
          <p:cNvPr id="21" name="矩形 35">
            <a:extLst>
              <a:ext uri="{FF2B5EF4-FFF2-40B4-BE49-F238E27FC236}">
                <a16:creationId xmlns:a16="http://schemas.microsoft.com/office/drawing/2014/main" id="{7410CAE6-B4C1-41C2-A1F5-6458F9B7EED9}"/>
              </a:ext>
            </a:extLst>
          </p:cNvPr>
          <p:cNvSpPr/>
          <p:nvPr/>
        </p:nvSpPr>
        <p:spPr>
          <a:xfrm>
            <a:off x="731838" y="103848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KHÁM PHÁ</a:t>
            </a:r>
            <a:endParaRPr lang="zh-CN" altLang="en-US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954786" y="617769"/>
            <a:ext cx="8610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4316519" y="1410760"/>
            <a:ext cx="99974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phức</a:t>
            </a:r>
            <a:r>
              <a:rPr lang="en-US" altLang="en-US" sz="3200" b="1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alt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alt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alt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alt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1955237" y="2191440"/>
            <a:ext cx="495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2574363" y="2785678"/>
            <a:ext cx="887468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20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điểm… 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3711049" y="617769"/>
            <a:ext cx="876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b="1" dirty="0">
              <a:solidFill>
                <a:srgbClr val="865B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1394548" y="1415871"/>
            <a:ext cx="861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 err="1">
                <a:solidFill>
                  <a:srgbClr val="002060"/>
                </a:solidFill>
              </a:rPr>
              <a:t>Từ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phức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là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gì</a:t>
            </a:r>
            <a:r>
              <a:rPr lang="en-US" altLang="en-US" b="1" dirty="0">
                <a:solidFill>
                  <a:srgbClr val="002060"/>
                </a:solidFill>
              </a:rPr>
              <a:t>? </a:t>
            </a:r>
          </a:p>
        </p:txBody>
      </p:sp>
      <p:sp>
        <p:nvSpPr>
          <p:cNvPr id="38" name="MH_Other_9"/>
          <p:cNvSpPr/>
          <p:nvPr>
            <p:custDataLst>
              <p:tags r:id="rId2"/>
            </p:custDataLst>
          </p:nvPr>
        </p:nvSpPr>
        <p:spPr>
          <a:xfrm>
            <a:off x="349219" y="634356"/>
            <a:ext cx="570826" cy="570826"/>
          </a:xfrm>
          <a:prstGeom prst="ellipse">
            <a:avLst/>
          </a:prstGeom>
          <a:solidFill>
            <a:srgbClr val="F29A5B"/>
          </a:solidFill>
          <a:ln>
            <a:noFill/>
          </a:ln>
          <a:effectLst>
            <a:innerShdw dist="76200" dir="13500000">
              <a:prstClr val="black">
                <a:alpha val="1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zh-CN" altLang="en-US" sz="240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1" name="MH_Other_11"/>
          <p:cNvSpPr/>
          <p:nvPr>
            <p:custDataLst>
              <p:tags r:id="rId3"/>
            </p:custDataLst>
          </p:nvPr>
        </p:nvSpPr>
        <p:spPr>
          <a:xfrm>
            <a:off x="823722" y="1417264"/>
            <a:ext cx="570826" cy="570826"/>
          </a:xfrm>
          <a:prstGeom prst="ellipse">
            <a:avLst/>
          </a:prstGeom>
          <a:solidFill>
            <a:srgbClr val="B09277"/>
          </a:solidFill>
          <a:ln>
            <a:noFill/>
          </a:ln>
          <a:effectLst>
            <a:innerShdw dist="76200" dir="13500000">
              <a:prstClr val="black">
                <a:alpha val="1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zh-CN" altLang="en-US" sz="240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4" name="MH_Other_7"/>
          <p:cNvSpPr/>
          <p:nvPr>
            <p:custDataLst>
              <p:tags r:id="rId4"/>
            </p:custDataLst>
          </p:nvPr>
        </p:nvSpPr>
        <p:spPr>
          <a:xfrm>
            <a:off x="1394555" y="2181977"/>
            <a:ext cx="560682" cy="560680"/>
          </a:xfrm>
          <a:prstGeom prst="ellipse">
            <a:avLst/>
          </a:prstGeom>
          <a:solidFill>
            <a:srgbClr val="C8D85B"/>
          </a:solidFill>
          <a:ln>
            <a:noFill/>
          </a:ln>
          <a:effectLst>
            <a:innerShdw dist="76200" dir="13500000">
              <a:prstClr val="black">
                <a:alpha val="1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zh-CN" altLang="en-US" sz="240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46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8814049" y="-90250"/>
            <a:ext cx="3625042" cy="1512692"/>
          </a:xfrm>
          <a:prstGeom prst="rect">
            <a:avLst/>
          </a:prstGeom>
        </p:spPr>
      </p:pic>
      <p:sp>
        <p:nvSpPr>
          <p:cNvPr id="47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2272458" y="5140370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3114414" y="4515385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3504678" y="5309851"/>
            <a:ext cx="473998" cy="473998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4974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8" dur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3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2" grpId="0"/>
      <p:bldP spid="33" grpId="0"/>
      <p:bldP spid="35" grpId="0"/>
      <p:bldP spid="36" grpId="0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Desc_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355814" y="537904"/>
            <a:ext cx="10196512" cy="87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nhận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xét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lượng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học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học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hành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hợp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tác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xã</a:t>
            </a:r>
            <a:endParaRPr lang="en-US" sz="3200" b="1" i="1" dirty="0">
              <a:solidFill>
                <a:schemeClr val="accent6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5" name="MH_Other_1"/>
          <p:cNvCxnSpPr>
            <a:cxnSpLocks noChangeShapeType="1"/>
          </p:cNvCxnSpPr>
          <p:nvPr>
            <p:custDataLst>
              <p:tags r:id="rId3"/>
            </p:custDataLst>
          </p:nvPr>
        </p:nvCxnSpPr>
        <p:spPr bwMode="auto">
          <a:xfrm rot="2709329" flipH="1">
            <a:off x="4245630" y="1604602"/>
            <a:ext cx="2135870" cy="2138003"/>
          </a:xfrm>
          <a:prstGeom prst="line">
            <a:avLst/>
          </a:prstGeom>
          <a:noFill/>
          <a:ln w="76200" algn="ctr">
            <a:solidFill>
              <a:srgbClr val="F29A5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MH_SubTitle_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 rot="22631">
            <a:off x="4922324" y="2003653"/>
            <a:ext cx="2113786" cy="71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 err="1">
                <a:solidFill>
                  <a:srgbClr val="F29A5B"/>
                </a:solidFill>
                <a:latin typeface="+mj-lt"/>
                <a:ea typeface="+mn-ea"/>
                <a:cs typeface="Arial" panose="020B0604020202020204" pitchFamily="34" charset="0"/>
              </a:rPr>
              <a:t>có</a:t>
            </a:r>
            <a:r>
              <a:rPr lang="en-US" altLang="zh-CN" sz="2800" b="1" dirty="0">
                <a:solidFill>
                  <a:srgbClr val="F29A5B"/>
                </a:solidFill>
                <a:latin typeface="+mj-lt"/>
                <a:ea typeface="+mn-ea"/>
                <a:cs typeface="Arial" panose="020B0604020202020204" pitchFamily="34" charset="0"/>
              </a:rPr>
              <a:t> 1 </a:t>
            </a:r>
            <a:r>
              <a:rPr lang="en-US" altLang="zh-CN" sz="2800" b="1" dirty="0" err="1">
                <a:solidFill>
                  <a:srgbClr val="F29A5B"/>
                </a:solidFill>
                <a:latin typeface="+mj-lt"/>
                <a:ea typeface="+mn-ea"/>
                <a:cs typeface="Arial" panose="020B0604020202020204" pitchFamily="34" charset="0"/>
              </a:rPr>
              <a:t>tiếng</a:t>
            </a:r>
            <a:endParaRPr lang="zh-CN" altLang="en-US" sz="2800" b="1" dirty="0">
              <a:solidFill>
                <a:srgbClr val="F29A5B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0" name="MH_Other_11"/>
          <p:cNvCxnSpPr>
            <a:cxnSpLocks noChangeShapeType="1"/>
          </p:cNvCxnSpPr>
          <p:nvPr>
            <p:custDataLst>
              <p:tags r:id="rId5"/>
            </p:custDataLst>
          </p:nvPr>
        </p:nvCxnSpPr>
        <p:spPr bwMode="auto">
          <a:xfrm>
            <a:off x="1942426" y="537904"/>
            <a:ext cx="0" cy="882327"/>
          </a:xfrm>
          <a:prstGeom prst="line">
            <a:avLst/>
          </a:prstGeom>
          <a:noFill/>
          <a:ln w="63500" algn="ctr">
            <a:solidFill>
              <a:srgbClr val="F29A5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2" name="图片 21">
            <a:extLst>
              <a:ext uri="{FF2B5EF4-FFF2-40B4-BE49-F238E27FC236}">
                <a16:creationId xmlns:a16="http://schemas.microsoft.com/office/drawing/2014/main" id="{8F67BD2C-3F81-47FA-B4FF-F9130AAF3FF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sp>
        <p:nvSpPr>
          <p:cNvPr id="24" name="矩形 35">
            <a:extLst>
              <a:ext uri="{FF2B5EF4-FFF2-40B4-BE49-F238E27FC236}">
                <a16:creationId xmlns:a16="http://schemas.microsoft.com/office/drawing/2014/main" id="{7410CAE6-B4C1-41C2-A1F5-6458F9B7EED9}"/>
              </a:ext>
            </a:extLst>
          </p:cNvPr>
          <p:cNvSpPr/>
          <p:nvPr/>
        </p:nvSpPr>
        <p:spPr>
          <a:xfrm>
            <a:off x="720162" y="124296"/>
            <a:ext cx="1472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Trải</a:t>
            </a:r>
            <a:r>
              <a:rPr lang="en-US" altLang="zh-CN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b="1" dirty="0" err="1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nghiệm</a:t>
            </a:r>
            <a:endParaRPr lang="zh-CN" altLang="en-US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25" name="组合 3"/>
          <p:cNvGrpSpPr/>
          <p:nvPr/>
        </p:nvGrpSpPr>
        <p:grpSpPr>
          <a:xfrm>
            <a:off x="542051" y="2022297"/>
            <a:ext cx="3392638" cy="681064"/>
            <a:chOff x="4389121" y="1084217"/>
            <a:chExt cx="3467703" cy="736216"/>
          </a:xfrm>
        </p:grpSpPr>
        <p:sp>
          <p:nvSpPr>
            <p:cNvPr id="26" name="五边形 7"/>
            <p:cNvSpPr/>
            <p:nvPr/>
          </p:nvSpPr>
          <p:spPr>
            <a:xfrm flipH="1">
              <a:off x="4389121" y="1084217"/>
              <a:ext cx="3467703" cy="736216"/>
            </a:xfrm>
            <a:prstGeom prst="homePlate">
              <a:avLst/>
            </a:prstGeom>
            <a:solidFill>
              <a:srgbClr val="F29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rPr>
                <a:t>học</a:t>
              </a:r>
              <a:endPara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endParaRPr>
            </a:p>
          </p:txBody>
        </p:sp>
        <p:sp>
          <p:nvSpPr>
            <p:cNvPr id="27" name="菱形 1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"/>
            <p:cNvSpPr txBox="1"/>
            <p:nvPr/>
          </p:nvSpPr>
          <p:spPr>
            <a:xfrm>
              <a:off x="4571173" y="1264608"/>
              <a:ext cx="542718" cy="432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F29A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2000" b="1" dirty="0">
                <a:solidFill>
                  <a:srgbClr val="F29A5B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42051" y="2990428"/>
            <a:ext cx="3392638" cy="681064"/>
            <a:chOff x="4389120" y="1084217"/>
            <a:chExt cx="3467702" cy="736216"/>
          </a:xfrm>
        </p:grpSpPr>
        <p:sp>
          <p:nvSpPr>
            <p:cNvPr id="30" name="五边形 29"/>
            <p:cNvSpPr/>
            <p:nvPr/>
          </p:nvSpPr>
          <p:spPr>
            <a:xfrm flipH="1">
              <a:off x="4389120" y="1084217"/>
              <a:ext cx="3467702" cy="736216"/>
            </a:xfrm>
            <a:prstGeom prst="homePlate">
              <a:avLst/>
            </a:prstGeom>
            <a:solidFill>
              <a:srgbClr val="A5C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rPr>
                <a:t>học</a:t>
              </a:r>
              <a:r>
                <a:rPr lang="en-US" altLang="zh-CN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2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rPr>
                <a:t>hành</a:t>
              </a:r>
              <a:endPara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endParaRPr>
            </a:p>
          </p:txBody>
        </p:sp>
        <p:sp>
          <p:nvSpPr>
            <p:cNvPr id="31" name="菱形 30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543329" y="1264608"/>
              <a:ext cx="542718" cy="432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A6C0A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2000" b="1" dirty="0">
                <a:solidFill>
                  <a:srgbClr val="A6C0A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42051" y="3986268"/>
            <a:ext cx="3392639" cy="681064"/>
            <a:chOff x="4389120" y="1084217"/>
            <a:chExt cx="3467703" cy="736216"/>
          </a:xfrm>
        </p:grpSpPr>
        <p:sp>
          <p:nvSpPr>
            <p:cNvPr id="34" name="五边形 33"/>
            <p:cNvSpPr/>
            <p:nvPr/>
          </p:nvSpPr>
          <p:spPr>
            <a:xfrm flipH="1">
              <a:off x="4389120" y="1084217"/>
              <a:ext cx="3467703" cy="736216"/>
            </a:xfrm>
            <a:prstGeom prst="homePlate">
              <a:avLst/>
            </a:prstGeom>
            <a:solidFill>
              <a:srgbClr val="B092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rPr>
                <a:t>hợp</a:t>
              </a:r>
              <a:r>
                <a:rPr lang="en-US" altLang="zh-CN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2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rPr>
                <a:t>tác</a:t>
              </a:r>
              <a:r>
                <a:rPr lang="en-US" altLang="zh-CN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2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rPr>
                <a:t>xã</a:t>
              </a:r>
              <a:endPara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endParaRPr>
            </a:p>
          </p:txBody>
        </p:sp>
        <p:sp>
          <p:nvSpPr>
            <p:cNvPr id="35" name="菱形 34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585095" y="1264608"/>
              <a:ext cx="542718" cy="432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B0927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2000" b="1" dirty="0">
                <a:solidFill>
                  <a:srgbClr val="B0927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37" name="MH_Other_1"/>
          <p:cNvCxnSpPr>
            <a:cxnSpLocks noChangeShapeType="1"/>
          </p:cNvCxnSpPr>
          <p:nvPr>
            <p:custDataLst>
              <p:tags r:id="rId6"/>
            </p:custDataLst>
          </p:nvPr>
        </p:nvCxnSpPr>
        <p:spPr bwMode="auto">
          <a:xfrm rot="2709329" flipH="1">
            <a:off x="4240570" y="2576686"/>
            <a:ext cx="2135870" cy="2138003"/>
          </a:xfrm>
          <a:prstGeom prst="line">
            <a:avLst/>
          </a:prstGeom>
          <a:noFill/>
          <a:ln w="76200" algn="ctr">
            <a:solidFill>
              <a:srgbClr val="A5C0A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MH_Other_1"/>
          <p:cNvCxnSpPr>
            <a:cxnSpLocks noChangeShapeType="1"/>
          </p:cNvCxnSpPr>
          <p:nvPr>
            <p:custDataLst>
              <p:tags r:id="rId7"/>
            </p:custDataLst>
          </p:nvPr>
        </p:nvCxnSpPr>
        <p:spPr bwMode="auto">
          <a:xfrm rot="2709329" flipH="1">
            <a:off x="4192934" y="3563291"/>
            <a:ext cx="2135870" cy="2138003"/>
          </a:xfrm>
          <a:prstGeom prst="line">
            <a:avLst/>
          </a:prstGeom>
          <a:noFill/>
          <a:ln w="76200" algn="ctr">
            <a:solidFill>
              <a:srgbClr val="B0927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" name="MH_SubTitle_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 rot="22631">
            <a:off x="4922324" y="2999363"/>
            <a:ext cx="2113786" cy="71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 err="1">
                <a:solidFill>
                  <a:srgbClr val="A5C0A4"/>
                </a:solidFill>
                <a:latin typeface="+mj-lt"/>
                <a:ea typeface="+mn-ea"/>
                <a:cs typeface="Arial" panose="020B0604020202020204" pitchFamily="34" charset="0"/>
              </a:rPr>
              <a:t>có</a:t>
            </a:r>
            <a:r>
              <a:rPr lang="en-US" altLang="zh-CN" sz="2800" b="1" dirty="0">
                <a:solidFill>
                  <a:srgbClr val="A5C0A4"/>
                </a:solidFill>
                <a:latin typeface="+mj-lt"/>
                <a:ea typeface="+mn-ea"/>
                <a:cs typeface="Arial" panose="020B0604020202020204" pitchFamily="34" charset="0"/>
              </a:rPr>
              <a:t> 2 </a:t>
            </a:r>
            <a:r>
              <a:rPr lang="en-US" altLang="zh-CN" sz="2800" b="1" dirty="0" err="1">
                <a:solidFill>
                  <a:srgbClr val="A5C0A4"/>
                </a:solidFill>
                <a:latin typeface="+mj-lt"/>
                <a:ea typeface="+mn-ea"/>
                <a:cs typeface="Arial" panose="020B0604020202020204" pitchFamily="34" charset="0"/>
              </a:rPr>
              <a:t>tiếng</a:t>
            </a:r>
            <a:endParaRPr lang="zh-CN" altLang="en-US" sz="2800" b="1" dirty="0">
              <a:solidFill>
                <a:srgbClr val="A5C0A4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MH_SubTitle_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 rot="22631">
            <a:off x="4899993" y="3993217"/>
            <a:ext cx="2113786" cy="71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 err="1">
                <a:solidFill>
                  <a:srgbClr val="B09277"/>
                </a:solidFill>
                <a:latin typeface="+mj-lt"/>
                <a:ea typeface="+mn-ea"/>
                <a:cs typeface="Arial" panose="020B0604020202020204" pitchFamily="34" charset="0"/>
              </a:rPr>
              <a:t>có</a:t>
            </a:r>
            <a:r>
              <a:rPr lang="en-US" altLang="zh-CN" sz="2800" b="1" dirty="0">
                <a:solidFill>
                  <a:srgbClr val="B09277"/>
                </a:solidFill>
                <a:latin typeface="+mj-lt"/>
                <a:ea typeface="+mn-ea"/>
                <a:cs typeface="Arial" panose="020B0604020202020204" pitchFamily="34" charset="0"/>
              </a:rPr>
              <a:t> 3 </a:t>
            </a:r>
            <a:r>
              <a:rPr lang="en-US" altLang="zh-CN" sz="2800" b="1" dirty="0" err="1">
                <a:solidFill>
                  <a:srgbClr val="B09277"/>
                </a:solidFill>
                <a:latin typeface="+mj-lt"/>
                <a:ea typeface="+mn-ea"/>
                <a:cs typeface="Arial" panose="020B0604020202020204" pitchFamily="34" charset="0"/>
              </a:rPr>
              <a:t>tiếng</a:t>
            </a:r>
            <a:endParaRPr lang="zh-CN" altLang="en-US" sz="2800" b="1" dirty="0">
              <a:solidFill>
                <a:srgbClr val="B09277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564434" y="2066574"/>
            <a:ext cx="2925778" cy="6623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2" name="Rectangle 41"/>
          <p:cNvSpPr/>
          <p:nvPr/>
        </p:nvSpPr>
        <p:spPr>
          <a:xfrm>
            <a:off x="8564434" y="3823855"/>
            <a:ext cx="2925778" cy="67753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phức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3" name="Right Arrow 42"/>
          <p:cNvSpPr/>
          <p:nvPr/>
        </p:nvSpPr>
        <p:spPr>
          <a:xfrm>
            <a:off x="7221879" y="2125450"/>
            <a:ext cx="630936" cy="37490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Arrow 43"/>
          <p:cNvSpPr/>
          <p:nvPr/>
        </p:nvSpPr>
        <p:spPr>
          <a:xfrm rot="1597607">
            <a:off x="7221880" y="3452466"/>
            <a:ext cx="630936" cy="37490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Arrow 44"/>
          <p:cNvSpPr/>
          <p:nvPr/>
        </p:nvSpPr>
        <p:spPr>
          <a:xfrm rot="19664187">
            <a:off x="7246107" y="4240084"/>
            <a:ext cx="630936" cy="37490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50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39" grpId="0"/>
      <p:bldP spid="40" grpId="0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3669829" y="4013709"/>
            <a:ext cx="1186363" cy="1186363"/>
          </a:xfrm>
          <a:prstGeom prst="ellipse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五边形 29"/>
          <p:cNvSpPr/>
          <p:nvPr/>
        </p:nvSpPr>
        <p:spPr>
          <a:xfrm flipH="1">
            <a:off x="4382194" y="917359"/>
            <a:ext cx="7625079" cy="3575197"/>
          </a:xfrm>
          <a:prstGeom prst="homePlate">
            <a:avLst>
              <a:gd name="adj" fmla="val 0"/>
            </a:avLst>
          </a:prstGeom>
          <a:solidFill>
            <a:srgbClr val="A5C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  <a:buFontTx/>
              <a:buAutoNum type="arabicPeriod"/>
            </a:pP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Tiếng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cấu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tạo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nên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chỉ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gồm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một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tiếng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gọi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alt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đơn</a:t>
            </a:r>
            <a:r>
              <a:rPr lang="en-US" alt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gồm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hai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hay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nhiều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tiếng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gọi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alt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phức</a:t>
            </a:r>
            <a:r>
              <a:rPr lang="en-US" altLang="en-US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just">
              <a:spcBef>
                <a:spcPct val="50000"/>
              </a:spcBef>
              <a:buFontTx/>
              <a:buAutoNum type="arabicPeriod"/>
            </a:pP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nào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cũng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nghĩa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dùng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để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tạo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nên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4E6E4BE4-CA7A-45ED-BC85-72AF3380E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018" y="-22887"/>
            <a:ext cx="4535365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460997" y="917359"/>
            <a:ext cx="861774" cy="254813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44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Batang" panose="02030600000101010101" pitchFamily="18" charset="-127"/>
              </a:rPr>
              <a:t>GHI NHỚ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A114482-22D7-4FFA-994F-AC82FF19D4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1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3198664" y="4176738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386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30" grpId="0" animBg="1"/>
      <p:bldP spid="6" grpId="0"/>
      <p:bldP spid="21" grpId="0" animBg="1"/>
      <p:bldP spid="2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Group 19"/>
          <p:cNvGrpSpPr/>
          <p:nvPr/>
        </p:nvGrpSpPr>
        <p:grpSpPr>
          <a:xfrm>
            <a:off x="3805177" y="2467470"/>
            <a:ext cx="5469676" cy="1201210"/>
            <a:chOff x="3842304" y="2602576"/>
            <a:chExt cx="5469676" cy="1201210"/>
          </a:xfrm>
        </p:grpSpPr>
        <p:sp>
          <p:nvSpPr>
            <p:cNvPr id="21" name="TextBox 20"/>
            <p:cNvSpPr txBox="1"/>
            <p:nvPr/>
          </p:nvSpPr>
          <p:spPr>
            <a:xfrm>
              <a:off x="3842304" y="2602576"/>
              <a:ext cx="542583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solidFill>
                    <a:schemeClr val="accent6">
                      <a:lumMod val="75000"/>
                    </a:schemeClr>
                  </a:solidFill>
                  <a:latin typeface="UTM Neutra" panose="02040603050506020204" pitchFamily="18" charset="0"/>
                </a:rPr>
                <a:t>LUYỆN TẬP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912764" y="2603457"/>
              <a:ext cx="53992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Neutra" panose="02040603050506020204" pitchFamily="18" charset="0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581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591121" y="405147"/>
            <a:ext cx="11466052" cy="506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AutoNum type="arabicPeriod"/>
            </a:pP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Dùng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dấu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gạch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chéo</a:t>
            </a:r>
            <a:r>
              <a:rPr lang="en-US" altLang="en-US" b="1" dirty="0">
                <a:solidFill>
                  <a:srgbClr val="B09277"/>
                </a:solidFill>
              </a:rPr>
              <a:t> ( / ) </a:t>
            </a:r>
            <a:r>
              <a:rPr lang="en-US" altLang="en-US" b="1" dirty="0" err="1">
                <a:solidFill>
                  <a:srgbClr val="B09277"/>
                </a:solidFill>
              </a:rPr>
              <a:t>để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phân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cách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các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từ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trong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hai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câu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thơ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cuối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đoạn</a:t>
            </a:r>
            <a:r>
              <a:rPr lang="en-US" altLang="en-US" b="1" dirty="0">
                <a:solidFill>
                  <a:srgbClr val="B09277"/>
                </a:solidFill>
              </a:rPr>
              <a:t>:</a:t>
            </a:r>
          </a:p>
          <a:p>
            <a:pPr algn="ctr" eaLnBrk="1" hangingPunct="1">
              <a:spcBef>
                <a:spcPts val="600"/>
              </a:spcBef>
            </a:pPr>
            <a:r>
              <a:rPr lang="en-US" altLang="en-US" dirty="0"/>
              <a:t>    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Chỉ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/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còn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/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truyện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cổ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/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thiết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tha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/</a:t>
            </a:r>
          </a:p>
          <a:p>
            <a:pPr algn="ctr" eaLnBrk="1" hangingPunct="1">
              <a:spcBef>
                <a:spcPts val="600"/>
              </a:spcBef>
            </a:pP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Cho/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tôi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/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nhận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mặt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/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ông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cha/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của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mình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/</a:t>
            </a:r>
          </a:p>
          <a:p>
            <a:pPr eaLnBrk="1" hangingPunct="1">
              <a:spcBef>
                <a:spcPts val="600"/>
              </a:spcBef>
            </a:pPr>
            <a:endParaRPr lang="en-US" altLang="en-US" b="1" dirty="0">
              <a:solidFill>
                <a:srgbClr val="0000CC"/>
              </a:solidFill>
            </a:endParaRPr>
          </a:p>
          <a:p>
            <a:pPr eaLnBrk="1" hangingPunct="1">
              <a:spcBef>
                <a:spcPts val="600"/>
              </a:spcBef>
            </a:pPr>
            <a:endParaRPr lang="en-US" altLang="en-US" dirty="0"/>
          </a:p>
          <a:p>
            <a:pPr eaLnBrk="1" hangingPunct="1">
              <a:spcBef>
                <a:spcPts val="600"/>
              </a:spcBef>
            </a:pPr>
            <a:r>
              <a:rPr lang="en-US" altLang="en-US" b="1" dirty="0" err="1">
                <a:solidFill>
                  <a:srgbClr val="B09278"/>
                </a:solidFill>
              </a:rPr>
              <a:t>Ghi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lại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các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từ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đơn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và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từ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phức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trong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hai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câu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thơ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trên</a:t>
            </a:r>
            <a:endParaRPr lang="en-US" altLang="en-US" b="1" dirty="0">
              <a:solidFill>
                <a:srgbClr val="B09278"/>
              </a:solidFill>
            </a:endParaRPr>
          </a:p>
          <a:p>
            <a:pPr eaLnBrk="1" hangingPunct="1">
              <a:spcBef>
                <a:spcPts val="600"/>
              </a:spcBef>
            </a:pPr>
            <a:r>
              <a:rPr lang="en-US" altLang="en-US" b="1" dirty="0">
                <a:solidFill>
                  <a:srgbClr val="B09278"/>
                </a:solidFill>
              </a:rPr>
              <a:t>-</a:t>
            </a:r>
            <a:r>
              <a:rPr lang="en-US" altLang="en-US" b="1" dirty="0" err="1">
                <a:solidFill>
                  <a:srgbClr val="B09278"/>
                </a:solidFill>
              </a:rPr>
              <a:t>Từ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đơn</a:t>
            </a:r>
            <a:r>
              <a:rPr lang="en-US" altLang="en-US" b="1" dirty="0">
                <a:solidFill>
                  <a:srgbClr val="B09278"/>
                </a:solidFill>
              </a:rPr>
              <a:t>:  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b="1" dirty="0">
                <a:solidFill>
                  <a:srgbClr val="B09278"/>
                </a:solidFill>
              </a:rPr>
              <a:t>-</a:t>
            </a:r>
            <a:r>
              <a:rPr lang="en-US" altLang="en-US" b="1" dirty="0" err="1">
                <a:solidFill>
                  <a:srgbClr val="B09278"/>
                </a:solidFill>
              </a:rPr>
              <a:t>Từ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phức</a:t>
            </a:r>
            <a:r>
              <a:rPr lang="en-US" altLang="en-US" b="1" dirty="0">
                <a:solidFill>
                  <a:srgbClr val="B09278"/>
                </a:solidFill>
              </a:rPr>
              <a:t>: </a:t>
            </a:r>
          </a:p>
        </p:txBody>
      </p:sp>
      <p:pic>
        <p:nvPicPr>
          <p:cNvPr id="44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8814049" y="-90250"/>
            <a:ext cx="3625042" cy="1512692"/>
          </a:xfrm>
          <a:prstGeom prst="rect">
            <a:avLst/>
          </a:prstGeom>
        </p:spPr>
      </p:pic>
      <p:sp>
        <p:nvSpPr>
          <p:cNvPr id="45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349343" y="5395405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542974" y="6071478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8668" y="5036605"/>
            <a:ext cx="473998" cy="473998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E5B0FA50-2C4F-4B42-A691-3355622244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sp>
        <p:nvSpPr>
          <p:cNvPr id="28" name="矩形 35">
            <a:extLst>
              <a:ext uri="{FF2B5EF4-FFF2-40B4-BE49-F238E27FC236}">
                <a16:creationId xmlns:a16="http://schemas.microsoft.com/office/drawing/2014/main" id="{7410CAE6-B4C1-41C2-A1F5-6458F9B7EED9}"/>
              </a:ext>
            </a:extLst>
          </p:cNvPr>
          <p:cNvSpPr/>
          <p:nvPr/>
        </p:nvSpPr>
        <p:spPr>
          <a:xfrm>
            <a:off x="731838" y="103848"/>
            <a:ext cx="1325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LUYỆN TẬP</a:t>
            </a:r>
            <a:endParaRPr lang="zh-CN" altLang="en-US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29" name="Rectangle 4"/>
          <p:cNvSpPr txBox="1">
            <a:spLocks noChangeArrowheads="1"/>
          </p:cNvSpPr>
          <p:nvPr/>
        </p:nvSpPr>
        <p:spPr>
          <a:xfrm>
            <a:off x="11066574" y="6486424"/>
            <a:ext cx="990599" cy="30479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 </a:t>
            </a:r>
          </a:p>
        </p:txBody>
      </p:sp>
      <p:sp>
        <p:nvSpPr>
          <p:cNvPr id="30" name="Rectangle 5"/>
          <p:cNvSpPr txBox="1">
            <a:spLocks noChangeArrowheads="1"/>
          </p:cNvSpPr>
          <p:nvPr/>
        </p:nvSpPr>
        <p:spPr>
          <a:xfrm>
            <a:off x="943994" y="6484201"/>
            <a:ext cx="3859795" cy="30480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 </a:t>
            </a:r>
          </a:p>
        </p:txBody>
      </p:sp>
      <p:sp>
        <p:nvSpPr>
          <p:cNvPr id="31" name="Rectangle 6"/>
          <p:cNvSpPr txBox="1">
            <a:spLocks noChangeArrowheads="1"/>
          </p:cNvSpPr>
          <p:nvPr/>
        </p:nvSpPr>
        <p:spPr>
          <a:xfrm>
            <a:off x="10768176" y="388092"/>
            <a:ext cx="838199" cy="7676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 </a:t>
            </a: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2230579" y="4267750"/>
            <a:ext cx="3200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0000CC"/>
                </a:solidFill>
              </a:rPr>
              <a:t> 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rất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vừa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lại</a:t>
            </a:r>
            <a:endParaRPr lang="en-US" alt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2660232" y="4839939"/>
            <a:ext cx="9775371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công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bằng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thông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 minh,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độ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lượng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</a:p>
          <a:p>
            <a:pPr>
              <a:spcBef>
                <a:spcPts val="600"/>
              </a:spcBef>
            </a:pP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đa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tình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đa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mang</a:t>
            </a:r>
            <a:endParaRPr lang="en-US" alt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1624176" y="2579664"/>
            <a:ext cx="9144000" cy="1749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1400"/>
              </a:spcBef>
            </a:pPr>
            <a:r>
              <a:rPr lang="en-US" altLang="en-US" b="1" dirty="0">
                <a:solidFill>
                  <a:srgbClr val="0000CC"/>
                </a:solidFill>
              </a:rPr>
              <a:t>    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Rất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công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bằng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rất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thông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minh</a:t>
            </a:r>
          </a:p>
          <a:p>
            <a:pPr algn="ctr">
              <a:spcBef>
                <a:spcPts val="1400"/>
              </a:spcBef>
            </a:pP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      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Vừa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độ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lượng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lại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đa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tình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đa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mang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.              </a:t>
            </a:r>
          </a:p>
          <a:p>
            <a:pPr algn="ctr"/>
            <a:endParaRPr lang="en-US" altLang="en-US" dirty="0"/>
          </a:p>
        </p:txBody>
      </p:sp>
      <p:cxnSp>
        <p:nvCxnSpPr>
          <p:cNvPr id="36" name="Straight Connector 35"/>
          <p:cNvCxnSpPr>
            <a:cxnSpLocks noChangeShapeType="1"/>
          </p:cNvCxnSpPr>
          <p:nvPr/>
        </p:nvCxnSpPr>
        <p:spPr bwMode="auto">
          <a:xfrm flipH="1">
            <a:off x="4176362" y="2655316"/>
            <a:ext cx="99519" cy="39807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37" name="Straight Connector 36"/>
          <p:cNvCxnSpPr>
            <a:cxnSpLocks noChangeShapeType="1"/>
          </p:cNvCxnSpPr>
          <p:nvPr/>
        </p:nvCxnSpPr>
        <p:spPr bwMode="auto">
          <a:xfrm flipH="1">
            <a:off x="6487536" y="2655316"/>
            <a:ext cx="99519" cy="39807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38" name="Straight Connector 37"/>
          <p:cNvCxnSpPr>
            <a:cxnSpLocks noChangeShapeType="1"/>
          </p:cNvCxnSpPr>
          <p:nvPr/>
        </p:nvCxnSpPr>
        <p:spPr bwMode="auto">
          <a:xfrm flipH="1">
            <a:off x="7169120" y="2642733"/>
            <a:ext cx="99519" cy="39807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39" name="Straight Connector 38"/>
          <p:cNvCxnSpPr>
            <a:cxnSpLocks noChangeShapeType="1"/>
          </p:cNvCxnSpPr>
          <p:nvPr/>
        </p:nvCxnSpPr>
        <p:spPr bwMode="auto">
          <a:xfrm flipH="1">
            <a:off x="4009620" y="3310640"/>
            <a:ext cx="99519" cy="39807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40" name="Straight Connector 39"/>
          <p:cNvCxnSpPr>
            <a:cxnSpLocks noChangeShapeType="1"/>
          </p:cNvCxnSpPr>
          <p:nvPr/>
        </p:nvCxnSpPr>
        <p:spPr bwMode="auto">
          <a:xfrm flipH="1">
            <a:off x="6012043" y="3315847"/>
            <a:ext cx="99519" cy="39807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41" name="Straight Connector 40"/>
          <p:cNvCxnSpPr>
            <a:cxnSpLocks noChangeShapeType="1"/>
          </p:cNvCxnSpPr>
          <p:nvPr/>
        </p:nvCxnSpPr>
        <p:spPr bwMode="auto">
          <a:xfrm flipH="1">
            <a:off x="6693577" y="3298509"/>
            <a:ext cx="99519" cy="39807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42" name="Straight Connector 41"/>
          <p:cNvCxnSpPr>
            <a:cxnSpLocks noChangeShapeType="1"/>
          </p:cNvCxnSpPr>
          <p:nvPr/>
        </p:nvCxnSpPr>
        <p:spPr bwMode="auto">
          <a:xfrm flipH="1">
            <a:off x="8302130" y="3307139"/>
            <a:ext cx="99519" cy="39807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43" name="Straight Connector 42"/>
          <p:cNvCxnSpPr>
            <a:cxnSpLocks noChangeShapeType="1"/>
          </p:cNvCxnSpPr>
          <p:nvPr/>
        </p:nvCxnSpPr>
        <p:spPr bwMode="auto">
          <a:xfrm flipH="1">
            <a:off x="10210395" y="3289762"/>
            <a:ext cx="99519" cy="39807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2452096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2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8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4156618" y="3249760"/>
            <a:ext cx="4371569" cy="2336853"/>
            <a:chOff x="3452623" y="2276871"/>
            <a:chExt cx="4371569" cy="23368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1" name="Freeform 7"/>
            <p:cNvSpPr>
              <a:spLocks/>
            </p:cNvSpPr>
            <p:nvPr/>
          </p:nvSpPr>
          <p:spPr bwMode="auto">
            <a:xfrm>
              <a:off x="3452623" y="2276871"/>
              <a:ext cx="2343921" cy="1168427"/>
            </a:xfrm>
            <a:custGeom>
              <a:avLst/>
              <a:gdLst>
                <a:gd name="T0" fmla="*/ 210 w 421"/>
                <a:gd name="T1" fmla="*/ 57 h 210"/>
                <a:gd name="T2" fmla="*/ 364 w 421"/>
                <a:gd name="T3" fmla="*/ 210 h 210"/>
                <a:gd name="T4" fmla="*/ 421 w 421"/>
                <a:gd name="T5" fmla="*/ 210 h 210"/>
                <a:gd name="T6" fmla="*/ 210 w 421"/>
                <a:gd name="T7" fmla="*/ 0 h 210"/>
                <a:gd name="T8" fmla="*/ 0 w 421"/>
                <a:gd name="T9" fmla="*/ 210 h 210"/>
                <a:gd name="T10" fmla="*/ 57 w 421"/>
                <a:gd name="T11" fmla="*/ 210 h 210"/>
                <a:gd name="T12" fmla="*/ 210 w 421"/>
                <a:gd name="T13" fmla="*/ 57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1" h="210">
                  <a:moveTo>
                    <a:pt x="210" y="57"/>
                  </a:moveTo>
                  <a:cubicBezTo>
                    <a:pt x="295" y="57"/>
                    <a:pt x="364" y="126"/>
                    <a:pt x="364" y="210"/>
                  </a:cubicBezTo>
                  <a:cubicBezTo>
                    <a:pt x="421" y="210"/>
                    <a:pt x="421" y="210"/>
                    <a:pt x="421" y="210"/>
                  </a:cubicBezTo>
                  <a:cubicBezTo>
                    <a:pt x="421" y="93"/>
                    <a:pt x="327" y="0"/>
                    <a:pt x="210" y="0"/>
                  </a:cubicBezTo>
                  <a:cubicBezTo>
                    <a:pt x="93" y="0"/>
                    <a:pt x="0" y="93"/>
                    <a:pt x="0" y="210"/>
                  </a:cubicBezTo>
                  <a:cubicBezTo>
                    <a:pt x="57" y="210"/>
                    <a:pt x="57" y="210"/>
                    <a:pt x="57" y="210"/>
                  </a:cubicBezTo>
                  <a:cubicBezTo>
                    <a:pt x="57" y="126"/>
                    <a:pt x="126" y="57"/>
                    <a:pt x="210" y="57"/>
                  </a:cubicBezTo>
                  <a:close/>
                </a:path>
              </a:pathLst>
            </a:custGeom>
            <a:solidFill>
              <a:srgbClr val="F7E3A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7"/>
            <p:cNvSpPr>
              <a:spLocks/>
            </p:cNvSpPr>
            <p:nvPr/>
          </p:nvSpPr>
          <p:spPr bwMode="auto">
            <a:xfrm flipV="1">
              <a:off x="5480271" y="3445297"/>
              <a:ext cx="2343921" cy="1168427"/>
            </a:xfrm>
            <a:custGeom>
              <a:avLst/>
              <a:gdLst>
                <a:gd name="T0" fmla="*/ 210 w 421"/>
                <a:gd name="T1" fmla="*/ 57 h 210"/>
                <a:gd name="T2" fmla="*/ 364 w 421"/>
                <a:gd name="T3" fmla="*/ 210 h 210"/>
                <a:gd name="T4" fmla="*/ 421 w 421"/>
                <a:gd name="T5" fmla="*/ 210 h 210"/>
                <a:gd name="T6" fmla="*/ 210 w 421"/>
                <a:gd name="T7" fmla="*/ 0 h 210"/>
                <a:gd name="T8" fmla="*/ 0 w 421"/>
                <a:gd name="T9" fmla="*/ 210 h 210"/>
                <a:gd name="T10" fmla="*/ 57 w 421"/>
                <a:gd name="T11" fmla="*/ 210 h 210"/>
                <a:gd name="T12" fmla="*/ 210 w 421"/>
                <a:gd name="T13" fmla="*/ 57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1" h="210">
                  <a:moveTo>
                    <a:pt x="210" y="57"/>
                  </a:moveTo>
                  <a:cubicBezTo>
                    <a:pt x="295" y="57"/>
                    <a:pt x="364" y="126"/>
                    <a:pt x="364" y="210"/>
                  </a:cubicBezTo>
                  <a:cubicBezTo>
                    <a:pt x="421" y="210"/>
                    <a:pt x="421" y="210"/>
                    <a:pt x="421" y="210"/>
                  </a:cubicBezTo>
                  <a:cubicBezTo>
                    <a:pt x="421" y="93"/>
                    <a:pt x="327" y="0"/>
                    <a:pt x="210" y="0"/>
                  </a:cubicBezTo>
                  <a:cubicBezTo>
                    <a:pt x="93" y="0"/>
                    <a:pt x="0" y="93"/>
                    <a:pt x="0" y="210"/>
                  </a:cubicBezTo>
                  <a:cubicBezTo>
                    <a:pt x="57" y="210"/>
                    <a:pt x="57" y="210"/>
                    <a:pt x="57" y="210"/>
                  </a:cubicBezTo>
                  <a:cubicBezTo>
                    <a:pt x="57" y="126"/>
                    <a:pt x="126" y="57"/>
                    <a:pt x="210" y="57"/>
                  </a:cubicBezTo>
                  <a:close/>
                </a:path>
              </a:pathLst>
            </a:custGeom>
            <a:solidFill>
              <a:srgbClr val="F7E3A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4156618" y="3249760"/>
            <a:ext cx="4371569" cy="2336853"/>
            <a:chOff x="3452623" y="2276871"/>
            <a:chExt cx="4371569" cy="23368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9" name="Freeform 7"/>
            <p:cNvSpPr>
              <a:spLocks/>
            </p:cNvSpPr>
            <p:nvPr/>
          </p:nvSpPr>
          <p:spPr bwMode="auto">
            <a:xfrm flipV="1">
              <a:off x="3452623" y="3445297"/>
              <a:ext cx="2343921" cy="1168427"/>
            </a:xfrm>
            <a:custGeom>
              <a:avLst/>
              <a:gdLst>
                <a:gd name="T0" fmla="*/ 210 w 421"/>
                <a:gd name="T1" fmla="*/ 57 h 210"/>
                <a:gd name="T2" fmla="*/ 364 w 421"/>
                <a:gd name="T3" fmla="*/ 210 h 210"/>
                <a:gd name="T4" fmla="*/ 421 w 421"/>
                <a:gd name="T5" fmla="*/ 210 h 210"/>
                <a:gd name="T6" fmla="*/ 210 w 421"/>
                <a:gd name="T7" fmla="*/ 0 h 210"/>
                <a:gd name="T8" fmla="*/ 0 w 421"/>
                <a:gd name="T9" fmla="*/ 210 h 210"/>
                <a:gd name="T10" fmla="*/ 57 w 421"/>
                <a:gd name="T11" fmla="*/ 210 h 210"/>
                <a:gd name="T12" fmla="*/ 210 w 421"/>
                <a:gd name="T13" fmla="*/ 57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1" h="210">
                  <a:moveTo>
                    <a:pt x="210" y="57"/>
                  </a:moveTo>
                  <a:cubicBezTo>
                    <a:pt x="295" y="57"/>
                    <a:pt x="364" y="126"/>
                    <a:pt x="364" y="210"/>
                  </a:cubicBezTo>
                  <a:cubicBezTo>
                    <a:pt x="421" y="210"/>
                    <a:pt x="421" y="210"/>
                    <a:pt x="421" y="210"/>
                  </a:cubicBezTo>
                  <a:cubicBezTo>
                    <a:pt x="421" y="93"/>
                    <a:pt x="327" y="0"/>
                    <a:pt x="210" y="0"/>
                  </a:cubicBezTo>
                  <a:cubicBezTo>
                    <a:pt x="93" y="0"/>
                    <a:pt x="0" y="93"/>
                    <a:pt x="0" y="210"/>
                  </a:cubicBezTo>
                  <a:cubicBezTo>
                    <a:pt x="57" y="210"/>
                    <a:pt x="57" y="210"/>
                    <a:pt x="57" y="210"/>
                  </a:cubicBezTo>
                  <a:cubicBezTo>
                    <a:pt x="57" y="126"/>
                    <a:pt x="126" y="57"/>
                    <a:pt x="210" y="57"/>
                  </a:cubicBezTo>
                  <a:close/>
                </a:path>
              </a:pathLst>
            </a:custGeom>
            <a:solidFill>
              <a:srgbClr val="A5C0A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7"/>
            <p:cNvSpPr>
              <a:spLocks/>
            </p:cNvSpPr>
            <p:nvPr/>
          </p:nvSpPr>
          <p:spPr bwMode="auto">
            <a:xfrm>
              <a:off x="5480271" y="2276871"/>
              <a:ext cx="2343921" cy="1168427"/>
            </a:xfrm>
            <a:custGeom>
              <a:avLst/>
              <a:gdLst>
                <a:gd name="T0" fmla="*/ 210 w 421"/>
                <a:gd name="T1" fmla="*/ 57 h 210"/>
                <a:gd name="T2" fmla="*/ 364 w 421"/>
                <a:gd name="T3" fmla="*/ 210 h 210"/>
                <a:gd name="T4" fmla="*/ 421 w 421"/>
                <a:gd name="T5" fmla="*/ 210 h 210"/>
                <a:gd name="T6" fmla="*/ 210 w 421"/>
                <a:gd name="T7" fmla="*/ 0 h 210"/>
                <a:gd name="T8" fmla="*/ 0 w 421"/>
                <a:gd name="T9" fmla="*/ 210 h 210"/>
                <a:gd name="T10" fmla="*/ 57 w 421"/>
                <a:gd name="T11" fmla="*/ 210 h 210"/>
                <a:gd name="T12" fmla="*/ 210 w 421"/>
                <a:gd name="T13" fmla="*/ 57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1" h="210">
                  <a:moveTo>
                    <a:pt x="210" y="57"/>
                  </a:moveTo>
                  <a:cubicBezTo>
                    <a:pt x="295" y="57"/>
                    <a:pt x="364" y="126"/>
                    <a:pt x="364" y="210"/>
                  </a:cubicBezTo>
                  <a:cubicBezTo>
                    <a:pt x="421" y="210"/>
                    <a:pt x="421" y="210"/>
                    <a:pt x="421" y="210"/>
                  </a:cubicBezTo>
                  <a:cubicBezTo>
                    <a:pt x="421" y="93"/>
                    <a:pt x="327" y="0"/>
                    <a:pt x="210" y="0"/>
                  </a:cubicBezTo>
                  <a:cubicBezTo>
                    <a:pt x="93" y="0"/>
                    <a:pt x="0" y="93"/>
                    <a:pt x="0" y="210"/>
                  </a:cubicBezTo>
                  <a:cubicBezTo>
                    <a:pt x="57" y="210"/>
                    <a:pt x="57" y="210"/>
                    <a:pt x="57" y="210"/>
                  </a:cubicBezTo>
                  <a:cubicBezTo>
                    <a:pt x="57" y="126"/>
                    <a:pt x="126" y="57"/>
                    <a:pt x="210" y="57"/>
                  </a:cubicBezTo>
                  <a:close/>
                </a:path>
              </a:pathLst>
            </a:custGeom>
            <a:solidFill>
              <a:srgbClr val="A5C0A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5" name="椭圆 44"/>
          <p:cNvSpPr/>
          <p:nvPr/>
        </p:nvSpPr>
        <p:spPr>
          <a:xfrm>
            <a:off x="4572022" y="3664238"/>
            <a:ext cx="1507893" cy="1507893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25400">
            <a:solidFill>
              <a:srgbClr val="F29A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/>
          <p:cNvSpPr/>
          <p:nvPr/>
        </p:nvSpPr>
        <p:spPr>
          <a:xfrm>
            <a:off x="6604890" y="3664237"/>
            <a:ext cx="1507893" cy="1507893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25400">
            <a:solidFill>
              <a:srgbClr val="F29A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F674152-68D1-4548-86D0-862241F6E9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C793661-EACC-43A5-95A5-05CC44D61DEC}"/>
              </a:ext>
            </a:extLst>
          </p:cNvPr>
          <p:cNvGrpSpPr/>
          <p:nvPr/>
        </p:nvGrpSpPr>
        <p:grpSpPr>
          <a:xfrm>
            <a:off x="2145428" y="3249760"/>
            <a:ext cx="2062279" cy="2327283"/>
            <a:chOff x="1773008" y="1581313"/>
            <a:chExt cx="2062279" cy="2327283"/>
          </a:xfrm>
        </p:grpSpPr>
        <p:sp>
          <p:nvSpPr>
            <p:cNvPr id="54" name="椭圆 53"/>
            <p:cNvSpPr/>
            <p:nvPr/>
          </p:nvSpPr>
          <p:spPr>
            <a:xfrm>
              <a:off x="1773008" y="1846318"/>
              <a:ext cx="2062279" cy="2062278"/>
            </a:xfrm>
            <a:prstGeom prst="ellipse">
              <a:avLst/>
            </a:prstGeom>
            <a:noFill/>
            <a:ln w="165100">
              <a:solidFill>
                <a:srgbClr val="A5C0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62E583B-2245-4916-9BC9-8F0FC2944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9907" y="1581313"/>
              <a:ext cx="1588479" cy="2203595"/>
            </a:xfrm>
            <a:custGeom>
              <a:avLst/>
              <a:gdLst>
                <a:gd name="connsiteX0" fmla="*/ 753947 w 1507894"/>
                <a:gd name="connsiteY0" fmla="*/ 0 h 1507894"/>
                <a:gd name="connsiteX1" fmla="*/ 1507894 w 1507894"/>
                <a:gd name="connsiteY1" fmla="*/ 753947 h 1507894"/>
                <a:gd name="connsiteX2" fmla="*/ 753947 w 1507894"/>
                <a:gd name="connsiteY2" fmla="*/ 1507894 h 1507894"/>
                <a:gd name="connsiteX3" fmla="*/ 0 w 1507894"/>
                <a:gd name="connsiteY3" fmla="*/ 753947 h 1507894"/>
                <a:gd name="connsiteX4" fmla="*/ 753947 w 1507894"/>
                <a:gd name="connsiteY4" fmla="*/ 0 h 150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7894" h="1507894">
                  <a:moveTo>
                    <a:pt x="753947" y="0"/>
                  </a:moveTo>
                  <a:cubicBezTo>
                    <a:pt x="1170340" y="0"/>
                    <a:pt x="1507894" y="337554"/>
                    <a:pt x="1507894" y="753947"/>
                  </a:cubicBezTo>
                  <a:cubicBezTo>
                    <a:pt x="1507894" y="1170340"/>
                    <a:pt x="1170340" y="1507894"/>
                    <a:pt x="753947" y="1507894"/>
                  </a:cubicBezTo>
                  <a:cubicBezTo>
                    <a:pt x="337554" y="1507894"/>
                    <a:pt x="0" y="1170340"/>
                    <a:pt x="0" y="753947"/>
                  </a:cubicBezTo>
                  <a:cubicBezTo>
                    <a:pt x="0" y="337554"/>
                    <a:pt x="337554" y="0"/>
                    <a:pt x="753947" y="0"/>
                  </a:cubicBezTo>
                  <a:close/>
                </a:path>
              </a:pathLst>
            </a:custGeom>
          </p:spPr>
        </p:pic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5C6075B7-A586-4CB0-99F0-2B9BA6714A63}"/>
              </a:ext>
            </a:extLst>
          </p:cNvPr>
          <p:cNvGrpSpPr/>
          <p:nvPr/>
        </p:nvGrpSpPr>
        <p:grpSpPr>
          <a:xfrm>
            <a:off x="8482132" y="3383020"/>
            <a:ext cx="2062279" cy="2070335"/>
            <a:chOff x="8109712" y="1714573"/>
            <a:chExt cx="2062279" cy="2070335"/>
          </a:xfrm>
        </p:grpSpPr>
        <p:sp>
          <p:nvSpPr>
            <p:cNvPr id="57" name="椭圆 56"/>
            <p:cNvSpPr/>
            <p:nvPr/>
          </p:nvSpPr>
          <p:spPr>
            <a:xfrm>
              <a:off x="8109712" y="1714573"/>
              <a:ext cx="2062279" cy="2070335"/>
            </a:xfrm>
            <a:prstGeom prst="ellipse">
              <a:avLst/>
            </a:prstGeom>
            <a:noFill/>
            <a:ln w="165100">
              <a:solidFill>
                <a:srgbClr val="A5C0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12501CA-A472-456A-A332-DDA081C03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5116" y="1846318"/>
              <a:ext cx="1493656" cy="1802074"/>
            </a:xfrm>
            <a:custGeom>
              <a:avLst/>
              <a:gdLst>
                <a:gd name="connsiteX0" fmla="*/ 753947 w 1507894"/>
                <a:gd name="connsiteY0" fmla="*/ 0 h 1507894"/>
                <a:gd name="connsiteX1" fmla="*/ 1507894 w 1507894"/>
                <a:gd name="connsiteY1" fmla="*/ 753947 h 1507894"/>
                <a:gd name="connsiteX2" fmla="*/ 753947 w 1507894"/>
                <a:gd name="connsiteY2" fmla="*/ 1507894 h 1507894"/>
                <a:gd name="connsiteX3" fmla="*/ 0 w 1507894"/>
                <a:gd name="connsiteY3" fmla="*/ 753947 h 1507894"/>
                <a:gd name="connsiteX4" fmla="*/ 753947 w 1507894"/>
                <a:gd name="connsiteY4" fmla="*/ 0 h 150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7894" h="1507894">
                  <a:moveTo>
                    <a:pt x="753947" y="0"/>
                  </a:moveTo>
                  <a:cubicBezTo>
                    <a:pt x="1170340" y="0"/>
                    <a:pt x="1507894" y="337554"/>
                    <a:pt x="1507894" y="753947"/>
                  </a:cubicBezTo>
                  <a:cubicBezTo>
                    <a:pt x="1507894" y="1170340"/>
                    <a:pt x="1170340" y="1507894"/>
                    <a:pt x="753947" y="1507894"/>
                  </a:cubicBezTo>
                  <a:cubicBezTo>
                    <a:pt x="337554" y="1507894"/>
                    <a:pt x="0" y="1170340"/>
                    <a:pt x="0" y="753947"/>
                  </a:cubicBezTo>
                  <a:cubicBezTo>
                    <a:pt x="0" y="337554"/>
                    <a:pt x="337554" y="0"/>
                    <a:pt x="753947" y="0"/>
                  </a:cubicBezTo>
                  <a:close/>
                </a:path>
              </a:pathLst>
            </a:custGeom>
          </p:spPr>
        </p:pic>
      </p:grp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638175" y="887657"/>
            <a:ext cx="86868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điển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200" b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lại:</a:t>
            </a:r>
            <a:endParaRPr lang="en-US" sz="3200" b="1" dirty="0">
              <a:solidFill>
                <a:srgbClr val="B0927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- 3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phức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2940248" y="1622149"/>
            <a:ext cx="55879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3126394" y="2381780"/>
            <a:ext cx="87151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hung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dũng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</p:txBody>
      </p:sp>
      <p:sp>
        <p:nvSpPr>
          <p:cNvPr id="39" name="矩形 35">
            <a:extLst>
              <a:ext uri="{FF2B5EF4-FFF2-40B4-BE49-F238E27FC236}">
                <a16:creationId xmlns:a16="http://schemas.microsoft.com/office/drawing/2014/main" id="{7410CAE6-B4C1-41C2-A1F5-6458F9B7EED9}"/>
              </a:ext>
            </a:extLst>
          </p:cNvPr>
          <p:cNvSpPr/>
          <p:nvPr/>
        </p:nvSpPr>
        <p:spPr>
          <a:xfrm>
            <a:off x="731838" y="103848"/>
            <a:ext cx="1325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LUYỆN TẬP</a:t>
            </a:r>
            <a:endParaRPr lang="zh-CN" altLang="en-US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90885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31" grpId="0"/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组合 287">
            <a:extLst>
              <a:ext uri="{FF2B5EF4-FFF2-40B4-BE49-F238E27FC236}">
                <a16:creationId xmlns:a16="http://schemas.microsoft.com/office/drawing/2014/main" id="{149BF7A0-D77D-46D8-B1C4-AFCB7BAFF9C0}"/>
              </a:ext>
            </a:extLst>
          </p:cNvPr>
          <p:cNvGrpSpPr/>
          <p:nvPr/>
        </p:nvGrpSpPr>
        <p:grpSpPr>
          <a:xfrm>
            <a:off x="45155" y="3956865"/>
            <a:ext cx="2720627" cy="2604728"/>
            <a:chOff x="1443091" y="2389096"/>
            <a:chExt cx="1262531" cy="1208747"/>
          </a:xfrm>
          <a:solidFill>
            <a:srgbClr val="85AA84"/>
          </a:solidFill>
        </p:grpSpPr>
        <p:sp>
          <p:nvSpPr>
            <p:cNvPr id="254" name="Freeform: Shape 6">
              <a:extLst>
                <a:ext uri="{FF2B5EF4-FFF2-40B4-BE49-F238E27FC236}">
                  <a16:creationId xmlns:a16="http://schemas.microsoft.com/office/drawing/2014/main" id="{40E48D89-F85A-4D62-9D67-DE434BB29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8510" y="2892877"/>
              <a:ext cx="473700" cy="704966"/>
            </a:xfrm>
            <a:custGeom>
              <a:avLst/>
              <a:gdLst>
                <a:gd name="T0" fmla="*/ 130 w 164"/>
                <a:gd name="T1" fmla="*/ 299 h 299"/>
                <a:gd name="T2" fmla="*/ 123 w 164"/>
                <a:gd name="T3" fmla="*/ 132 h 299"/>
                <a:gd name="T4" fmla="*/ 161 w 164"/>
                <a:gd name="T5" fmla="*/ 47 h 299"/>
                <a:gd name="T6" fmla="*/ 143 w 164"/>
                <a:gd name="T7" fmla="*/ 51 h 299"/>
                <a:gd name="T8" fmla="*/ 108 w 164"/>
                <a:gd name="T9" fmla="*/ 75 h 299"/>
                <a:gd name="T10" fmla="*/ 80 w 164"/>
                <a:gd name="T11" fmla="*/ 6 h 299"/>
                <a:gd name="T12" fmla="*/ 77 w 164"/>
                <a:gd name="T13" fmla="*/ 51 h 299"/>
                <a:gd name="T14" fmla="*/ 48 w 164"/>
                <a:gd name="T15" fmla="*/ 33 h 299"/>
                <a:gd name="T16" fmla="*/ 27 w 164"/>
                <a:gd name="T17" fmla="*/ 16 h 299"/>
                <a:gd name="T18" fmla="*/ 52 w 164"/>
                <a:gd name="T19" fmla="*/ 74 h 299"/>
                <a:gd name="T20" fmla="*/ 10 w 164"/>
                <a:gd name="T21" fmla="*/ 35 h 299"/>
                <a:gd name="T22" fmla="*/ 9 w 164"/>
                <a:gd name="T23" fmla="*/ 53 h 299"/>
                <a:gd name="T24" fmla="*/ 43 w 164"/>
                <a:gd name="T25" fmla="*/ 93 h 299"/>
                <a:gd name="T26" fmla="*/ 10 w 164"/>
                <a:gd name="T27" fmla="*/ 75 h 299"/>
                <a:gd name="T28" fmla="*/ 20 w 164"/>
                <a:gd name="T29" fmla="*/ 97 h 299"/>
                <a:gd name="T30" fmla="*/ 71 w 164"/>
                <a:gd name="T31" fmla="*/ 161 h 299"/>
                <a:gd name="T32" fmla="*/ 62 w 164"/>
                <a:gd name="T3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99">
                  <a:moveTo>
                    <a:pt x="130" y="299"/>
                  </a:moveTo>
                  <a:cubicBezTo>
                    <a:pt x="130" y="299"/>
                    <a:pt x="107" y="195"/>
                    <a:pt x="123" y="132"/>
                  </a:cubicBezTo>
                  <a:cubicBezTo>
                    <a:pt x="139" y="70"/>
                    <a:pt x="164" y="57"/>
                    <a:pt x="161" y="47"/>
                  </a:cubicBezTo>
                  <a:cubicBezTo>
                    <a:pt x="159" y="38"/>
                    <a:pt x="147" y="42"/>
                    <a:pt x="143" y="51"/>
                  </a:cubicBezTo>
                  <a:cubicBezTo>
                    <a:pt x="139" y="60"/>
                    <a:pt x="123" y="78"/>
                    <a:pt x="108" y="75"/>
                  </a:cubicBezTo>
                  <a:cubicBezTo>
                    <a:pt x="94" y="72"/>
                    <a:pt x="91" y="12"/>
                    <a:pt x="80" y="6"/>
                  </a:cubicBezTo>
                  <a:cubicBezTo>
                    <a:pt x="70" y="0"/>
                    <a:pt x="73" y="27"/>
                    <a:pt x="77" y="51"/>
                  </a:cubicBezTo>
                  <a:cubicBezTo>
                    <a:pt x="81" y="75"/>
                    <a:pt x="60" y="62"/>
                    <a:pt x="48" y="33"/>
                  </a:cubicBezTo>
                  <a:cubicBezTo>
                    <a:pt x="36" y="4"/>
                    <a:pt x="28" y="12"/>
                    <a:pt x="27" y="16"/>
                  </a:cubicBezTo>
                  <a:cubicBezTo>
                    <a:pt x="25" y="20"/>
                    <a:pt x="54" y="72"/>
                    <a:pt x="52" y="74"/>
                  </a:cubicBezTo>
                  <a:cubicBezTo>
                    <a:pt x="49" y="77"/>
                    <a:pt x="13" y="34"/>
                    <a:pt x="10" y="35"/>
                  </a:cubicBezTo>
                  <a:cubicBezTo>
                    <a:pt x="6" y="36"/>
                    <a:pt x="0" y="39"/>
                    <a:pt x="9" y="53"/>
                  </a:cubicBezTo>
                  <a:cubicBezTo>
                    <a:pt x="17" y="66"/>
                    <a:pt x="44" y="89"/>
                    <a:pt x="43" y="93"/>
                  </a:cubicBezTo>
                  <a:cubicBezTo>
                    <a:pt x="41" y="97"/>
                    <a:pt x="18" y="76"/>
                    <a:pt x="10" y="75"/>
                  </a:cubicBezTo>
                  <a:cubicBezTo>
                    <a:pt x="2" y="75"/>
                    <a:pt x="5" y="86"/>
                    <a:pt x="20" y="97"/>
                  </a:cubicBezTo>
                  <a:cubicBezTo>
                    <a:pt x="34" y="108"/>
                    <a:pt x="71" y="121"/>
                    <a:pt x="71" y="161"/>
                  </a:cubicBezTo>
                  <a:cubicBezTo>
                    <a:pt x="72" y="201"/>
                    <a:pt x="62" y="299"/>
                    <a:pt x="62" y="2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5" name="Freeform: Shape 7">
              <a:extLst>
                <a:ext uri="{FF2B5EF4-FFF2-40B4-BE49-F238E27FC236}">
                  <a16:creationId xmlns:a16="http://schemas.microsoft.com/office/drawing/2014/main" id="{10E71999-92A0-46BF-BDCB-7513DFECBB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6935" y="2673699"/>
              <a:ext cx="210757" cy="204457"/>
            </a:xfrm>
            <a:custGeom>
              <a:avLst/>
              <a:gdLst>
                <a:gd name="T0" fmla="*/ 32 w 73"/>
                <a:gd name="T1" fmla="*/ 87 h 87"/>
                <a:gd name="T2" fmla="*/ 1 w 73"/>
                <a:gd name="T3" fmla="*/ 50 h 87"/>
                <a:gd name="T4" fmla="*/ 14 w 73"/>
                <a:gd name="T5" fmla="*/ 0 h 87"/>
                <a:gd name="T6" fmla="*/ 32 w 73"/>
                <a:gd name="T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87">
                  <a:moveTo>
                    <a:pt x="32" y="87"/>
                  </a:moveTo>
                  <a:cubicBezTo>
                    <a:pt x="32" y="87"/>
                    <a:pt x="3" y="78"/>
                    <a:pt x="1" y="50"/>
                  </a:cubicBezTo>
                  <a:cubicBezTo>
                    <a:pt x="0" y="23"/>
                    <a:pt x="14" y="0"/>
                    <a:pt x="14" y="0"/>
                  </a:cubicBezTo>
                  <a:cubicBezTo>
                    <a:pt x="14" y="0"/>
                    <a:pt x="73" y="39"/>
                    <a:pt x="3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6" name="Freeform: Shape 8">
              <a:extLst>
                <a:ext uri="{FF2B5EF4-FFF2-40B4-BE49-F238E27FC236}">
                  <a16:creationId xmlns:a16="http://schemas.microsoft.com/office/drawing/2014/main" id="{B3585056-D818-4BB0-B44E-6C1D4F6AC6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8330" y="2747304"/>
              <a:ext cx="168605" cy="143937"/>
            </a:xfrm>
            <a:custGeom>
              <a:avLst/>
              <a:gdLst>
                <a:gd name="T0" fmla="*/ 38 w 58"/>
                <a:gd name="T1" fmla="*/ 61 h 61"/>
                <a:gd name="T2" fmla="*/ 7 w 58"/>
                <a:gd name="T3" fmla="*/ 41 h 61"/>
                <a:gd name="T4" fmla="*/ 5 w 58"/>
                <a:gd name="T5" fmla="*/ 0 h 61"/>
                <a:gd name="T6" fmla="*/ 38 w 58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1">
                  <a:moveTo>
                    <a:pt x="38" y="61"/>
                  </a:moveTo>
                  <a:cubicBezTo>
                    <a:pt x="38" y="61"/>
                    <a:pt x="14" y="61"/>
                    <a:pt x="7" y="41"/>
                  </a:cubicBezTo>
                  <a:cubicBezTo>
                    <a:pt x="0" y="20"/>
                    <a:pt x="5" y="0"/>
                    <a:pt x="5" y="0"/>
                  </a:cubicBezTo>
                  <a:cubicBezTo>
                    <a:pt x="5" y="0"/>
                    <a:pt x="58" y="17"/>
                    <a:pt x="38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7" name="Freeform: Shape 9">
              <a:extLst>
                <a:ext uri="{FF2B5EF4-FFF2-40B4-BE49-F238E27FC236}">
                  <a16:creationId xmlns:a16="http://schemas.microsoft.com/office/drawing/2014/main" id="{B957FDD3-0834-4A68-8F93-99833C7F5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5432" y="2598460"/>
              <a:ext cx="178641" cy="160294"/>
            </a:xfrm>
            <a:custGeom>
              <a:avLst/>
              <a:gdLst>
                <a:gd name="T0" fmla="*/ 17 w 62"/>
                <a:gd name="T1" fmla="*/ 68 h 68"/>
                <a:gd name="T2" fmla="*/ 9 w 62"/>
                <a:gd name="T3" fmla="*/ 31 h 68"/>
                <a:gd name="T4" fmla="*/ 36 w 62"/>
                <a:gd name="T5" fmla="*/ 0 h 68"/>
                <a:gd name="T6" fmla="*/ 17 w 62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68">
                  <a:moveTo>
                    <a:pt x="17" y="68"/>
                  </a:moveTo>
                  <a:cubicBezTo>
                    <a:pt x="17" y="68"/>
                    <a:pt x="0" y="51"/>
                    <a:pt x="9" y="31"/>
                  </a:cubicBezTo>
                  <a:cubicBezTo>
                    <a:pt x="18" y="11"/>
                    <a:pt x="36" y="0"/>
                    <a:pt x="36" y="0"/>
                  </a:cubicBezTo>
                  <a:cubicBezTo>
                    <a:pt x="36" y="0"/>
                    <a:pt x="62" y="50"/>
                    <a:pt x="17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8" name="Freeform: Shape 10">
              <a:extLst>
                <a:ext uri="{FF2B5EF4-FFF2-40B4-BE49-F238E27FC236}">
                  <a16:creationId xmlns:a16="http://schemas.microsoft.com/office/drawing/2014/main" id="{6C51B825-D437-4EE4-9D96-E7AE87743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0085" y="2869977"/>
              <a:ext cx="132475" cy="109589"/>
            </a:xfrm>
            <a:custGeom>
              <a:avLst/>
              <a:gdLst>
                <a:gd name="T0" fmla="*/ 42 w 46"/>
                <a:gd name="T1" fmla="*/ 41 h 47"/>
                <a:gd name="T2" fmla="*/ 12 w 46"/>
                <a:gd name="T3" fmla="*/ 32 h 47"/>
                <a:gd name="T4" fmla="*/ 0 w 46"/>
                <a:gd name="T5" fmla="*/ 0 h 47"/>
                <a:gd name="T6" fmla="*/ 42 w 46"/>
                <a:gd name="T7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7">
                  <a:moveTo>
                    <a:pt x="42" y="41"/>
                  </a:moveTo>
                  <a:cubicBezTo>
                    <a:pt x="42" y="41"/>
                    <a:pt x="23" y="47"/>
                    <a:pt x="12" y="32"/>
                  </a:cubicBezTo>
                  <a:cubicBezTo>
                    <a:pt x="1" y="18"/>
                    <a:pt x="0" y="0"/>
                    <a:pt x="0" y="0"/>
                  </a:cubicBezTo>
                  <a:cubicBezTo>
                    <a:pt x="0" y="0"/>
                    <a:pt x="46" y="1"/>
                    <a:pt x="4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9" name="Freeform: Shape 11">
              <a:extLst>
                <a:ext uri="{FF2B5EF4-FFF2-40B4-BE49-F238E27FC236}">
                  <a16:creationId xmlns:a16="http://schemas.microsoft.com/office/drawing/2014/main" id="{67B47A17-80D8-441B-A4F2-C605ACC224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1948" y="2979566"/>
              <a:ext cx="162584" cy="121038"/>
            </a:xfrm>
            <a:custGeom>
              <a:avLst/>
              <a:gdLst>
                <a:gd name="T0" fmla="*/ 56 w 56"/>
                <a:gd name="T1" fmla="*/ 38 h 51"/>
                <a:gd name="T2" fmla="*/ 25 w 56"/>
                <a:gd name="T3" fmla="*/ 44 h 51"/>
                <a:gd name="T4" fmla="*/ 0 w 56"/>
                <a:gd name="T5" fmla="*/ 20 h 51"/>
                <a:gd name="T6" fmla="*/ 56 w 56"/>
                <a:gd name="T7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56" y="38"/>
                  </a:moveTo>
                  <a:cubicBezTo>
                    <a:pt x="56" y="38"/>
                    <a:pt x="42" y="51"/>
                    <a:pt x="25" y="44"/>
                  </a:cubicBezTo>
                  <a:cubicBezTo>
                    <a:pt x="9" y="36"/>
                    <a:pt x="0" y="20"/>
                    <a:pt x="0" y="20"/>
                  </a:cubicBezTo>
                  <a:cubicBezTo>
                    <a:pt x="0" y="20"/>
                    <a:pt x="42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0" name="Freeform: Shape 12">
              <a:extLst>
                <a:ext uri="{FF2B5EF4-FFF2-40B4-BE49-F238E27FC236}">
                  <a16:creationId xmlns:a16="http://schemas.microsoft.com/office/drawing/2014/main" id="{8A5161FF-7696-4D96-88E0-26594E1CA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6070" y="3090790"/>
              <a:ext cx="160576" cy="112861"/>
            </a:xfrm>
            <a:custGeom>
              <a:avLst/>
              <a:gdLst>
                <a:gd name="T0" fmla="*/ 55 w 55"/>
                <a:gd name="T1" fmla="*/ 21 h 48"/>
                <a:gd name="T2" fmla="*/ 34 w 55"/>
                <a:gd name="T3" fmla="*/ 44 h 48"/>
                <a:gd name="T4" fmla="*/ 0 w 55"/>
                <a:gd name="T5" fmla="*/ 41 h 48"/>
                <a:gd name="T6" fmla="*/ 55 w 55"/>
                <a:gd name="T7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8">
                  <a:moveTo>
                    <a:pt x="55" y="21"/>
                  </a:moveTo>
                  <a:cubicBezTo>
                    <a:pt x="55" y="21"/>
                    <a:pt x="52" y="41"/>
                    <a:pt x="34" y="44"/>
                  </a:cubicBezTo>
                  <a:cubicBezTo>
                    <a:pt x="17" y="48"/>
                    <a:pt x="0" y="41"/>
                    <a:pt x="0" y="41"/>
                  </a:cubicBezTo>
                  <a:cubicBezTo>
                    <a:pt x="0" y="41"/>
                    <a:pt x="20" y="0"/>
                    <a:pt x="5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1" name="Freeform: Shape 13">
              <a:extLst>
                <a:ext uri="{FF2B5EF4-FFF2-40B4-BE49-F238E27FC236}">
                  <a16:creationId xmlns:a16="http://schemas.microsoft.com/office/drawing/2014/main" id="{3DB47151-CCCF-4DC8-82D8-6B2603BF09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5566" y="3051534"/>
              <a:ext cx="162584" cy="114496"/>
            </a:xfrm>
            <a:custGeom>
              <a:avLst/>
              <a:gdLst>
                <a:gd name="T0" fmla="*/ 56 w 56"/>
                <a:gd name="T1" fmla="*/ 24 h 49"/>
                <a:gd name="T2" fmla="*/ 34 w 56"/>
                <a:gd name="T3" fmla="*/ 46 h 49"/>
                <a:gd name="T4" fmla="*/ 0 w 56"/>
                <a:gd name="T5" fmla="*/ 41 h 49"/>
                <a:gd name="T6" fmla="*/ 56 w 56"/>
                <a:gd name="T7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9">
                  <a:moveTo>
                    <a:pt x="56" y="24"/>
                  </a:moveTo>
                  <a:cubicBezTo>
                    <a:pt x="56" y="24"/>
                    <a:pt x="52" y="43"/>
                    <a:pt x="34" y="46"/>
                  </a:cubicBezTo>
                  <a:cubicBezTo>
                    <a:pt x="16" y="49"/>
                    <a:pt x="0" y="41"/>
                    <a:pt x="0" y="41"/>
                  </a:cubicBezTo>
                  <a:cubicBezTo>
                    <a:pt x="0" y="41"/>
                    <a:pt x="22" y="0"/>
                    <a:pt x="5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2" name="Freeform: Shape 14">
              <a:extLst>
                <a:ext uri="{FF2B5EF4-FFF2-40B4-BE49-F238E27FC236}">
                  <a16:creationId xmlns:a16="http://schemas.microsoft.com/office/drawing/2014/main" id="{822FB21F-D6F1-440B-9AED-D20363E94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9617" y="2886334"/>
              <a:ext cx="162584" cy="122674"/>
            </a:xfrm>
            <a:custGeom>
              <a:avLst/>
              <a:gdLst>
                <a:gd name="T0" fmla="*/ 56 w 56"/>
                <a:gd name="T1" fmla="*/ 38 h 52"/>
                <a:gd name="T2" fmla="*/ 25 w 56"/>
                <a:gd name="T3" fmla="*/ 44 h 52"/>
                <a:gd name="T4" fmla="*/ 0 w 56"/>
                <a:gd name="T5" fmla="*/ 22 h 52"/>
                <a:gd name="T6" fmla="*/ 56 w 56"/>
                <a:gd name="T7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2">
                  <a:moveTo>
                    <a:pt x="56" y="38"/>
                  </a:moveTo>
                  <a:cubicBezTo>
                    <a:pt x="56" y="38"/>
                    <a:pt x="42" y="52"/>
                    <a:pt x="25" y="44"/>
                  </a:cubicBezTo>
                  <a:cubicBezTo>
                    <a:pt x="9" y="37"/>
                    <a:pt x="0" y="22"/>
                    <a:pt x="0" y="22"/>
                  </a:cubicBezTo>
                  <a:cubicBezTo>
                    <a:pt x="0" y="22"/>
                    <a:pt x="40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3" name="Freeform: Shape 15">
              <a:extLst>
                <a:ext uri="{FF2B5EF4-FFF2-40B4-BE49-F238E27FC236}">
                  <a16:creationId xmlns:a16="http://schemas.microsoft.com/office/drawing/2014/main" id="{8DC4903A-40D4-49D5-A78B-436681871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9402" y="2976294"/>
              <a:ext cx="138497" cy="96504"/>
            </a:xfrm>
            <a:custGeom>
              <a:avLst/>
              <a:gdLst>
                <a:gd name="T0" fmla="*/ 48 w 48"/>
                <a:gd name="T1" fmla="*/ 26 h 41"/>
                <a:gd name="T2" fmla="*/ 26 w 48"/>
                <a:gd name="T3" fmla="*/ 39 h 41"/>
                <a:gd name="T4" fmla="*/ 0 w 48"/>
                <a:gd name="T5" fmla="*/ 28 h 41"/>
                <a:gd name="T6" fmla="*/ 48 w 48"/>
                <a:gd name="T7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1">
                  <a:moveTo>
                    <a:pt x="48" y="26"/>
                  </a:moveTo>
                  <a:cubicBezTo>
                    <a:pt x="48" y="26"/>
                    <a:pt x="41" y="41"/>
                    <a:pt x="26" y="39"/>
                  </a:cubicBezTo>
                  <a:cubicBezTo>
                    <a:pt x="11" y="37"/>
                    <a:pt x="0" y="28"/>
                    <a:pt x="0" y="28"/>
                  </a:cubicBezTo>
                  <a:cubicBezTo>
                    <a:pt x="0" y="28"/>
                    <a:pt x="27" y="0"/>
                    <a:pt x="4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4" name="Freeform: Shape 16">
              <a:extLst>
                <a:ext uri="{FF2B5EF4-FFF2-40B4-BE49-F238E27FC236}">
                  <a16:creationId xmlns:a16="http://schemas.microsoft.com/office/drawing/2014/main" id="{5FEC1A81-042D-495C-92FA-7B189139A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9797" y="2739126"/>
              <a:ext cx="112403" cy="98139"/>
            </a:xfrm>
            <a:custGeom>
              <a:avLst/>
              <a:gdLst>
                <a:gd name="T0" fmla="*/ 39 w 39"/>
                <a:gd name="T1" fmla="*/ 34 h 41"/>
                <a:gd name="T2" fmla="*/ 13 w 39"/>
                <a:gd name="T3" fmla="*/ 30 h 41"/>
                <a:gd name="T4" fmla="*/ 0 w 39"/>
                <a:gd name="T5" fmla="*/ 6 h 41"/>
                <a:gd name="T6" fmla="*/ 39 w 39"/>
                <a:gd name="T7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1">
                  <a:moveTo>
                    <a:pt x="39" y="34"/>
                  </a:moveTo>
                  <a:cubicBezTo>
                    <a:pt x="39" y="34"/>
                    <a:pt x="24" y="41"/>
                    <a:pt x="13" y="30"/>
                  </a:cubicBezTo>
                  <a:cubicBezTo>
                    <a:pt x="3" y="20"/>
                    <a:pt x="0" y="6"/>
                    <a:pt x="0" y="6"/>
                  </a:cubicBezTo>
                  <a:cubicBezTo>
                    <a:pt x="0" y="6"/>
                    <a:pt x="37" y="0"/>
                    <a:pt x="3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5" name="Freeform: Shape 17">
              <a:extLst>
                <a:ext uri="{FF2B5EF4-FFF2-40B4-BE49-F238E27FC236}">
                  <a16:creationId xmlns:a16="http://schemas.microsoft.com/office/drawing/2014/main" id="{5E0F4135-8190-4C43-BCD7-D24B82D6D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5422" y="2673699"/>
              <a:ext cx="88317" cy="75240"/>
            </a:xfrm>
            <a:custGeom>
              <a:avLst/>
              <a:gdLst>
                <a:gd name="T0" fmla="*/ 31 w 31"/>
                <a:gd name="T1" fmla="*/ 27 h 32"/>
                <a:gd name="T2" fmla="*/ 11 w 31"/>
                <a:gd name="T3" fmla="*/ 24 h 32"/>
                <a:gd name="T4" fmla="*/ 0 w 31"/>
                <a:gd name="T5" fmla="*/ 4 h 32"/>
                <a:gd name="T6" fmla="*/ 31 w 31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2">
                  <a:moveTo>
                    <a:pt x="31" y="27"/>
                  </a:moveTo>
                  <a:cubicBezTo>
                    <a:pt x="31" y="27"/>
                    <a:pt x="19" y="32"/>
                    <a:pt x="11" y="24"/>
                  </a:cubicBezTo>
                  <a:cubicBezTo>
                    <a:pt x="2" y="16"/>
                    <a:pt x="0" y="4"/>
                    <a:pt x="0" y="4"/>
                  </a:cubicBezTo>
                  <a:cubicBezTo>
                    <a:pt x="0" y="4"/>
                    <a:pt x="30" y="0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6" name="Freeform: Shape 18">
              <a:extLst>
                <a:ext uri="{FF2B5EF4-FFF2-40B4-BE49-F238E27FC236}">
                  <a16:creationId xmlns:a16="http://schemas.microsoft.com/office/drawing/2014/main" id="{FE63D0C0-1871-4812-8365-899863B6A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3992" y="2642622"/>
              <a:ext cx="110396" cy="94868"/>
            </a:xfrm>
            <a:custGeom>
              <a:avLst/>
              <a:gdLst>
                <a:gd name="T0" fmla="*/ 32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2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2" y="36"/>
                  </a:moveTo>
                  <a:cubicBezTo>
                    <a:pt x="32" y="36"/>
                    <a:pt x="16" y="40"/>
                    <a:pt x="8" y="27"/>
                  </a:cubicBezTo>
                  <a:cubicBezTo>
                    <a:pt x="0" y="15"/>
                    <a:pt x="0" y="0"/>
                    <a:pt x="0" y="0"/>
                  </a:cubicBezTo>
                  <a:cubicBezTo>
                    <a:pt x="0" y="0"/>
                    <a:pt x="38" y="4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7" name="Freeform: Shape 19">
              <a:extLst>
                <a:ext uri="{FF2B5EF4-FFF2-40B4-BE49-F238E27FC236}">
                  <a16:creationId xmlns:a16="http://schemas.microsoft.com/office/drawing/2014/main" id="{E84885D5-9F4B-4094-BCBA-376371189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8042" y="2523219"/>
              <a:ext cx="110396" cy="94868"/>
            </a:xfrm>
            <a:custGeom>
              <a:avLst/>
              <a:gdLst>
                <a:gd name="T0" fmla="*/ 31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1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1" y="36"/>
                  </a:moveTo>
                  <a:cubicBezTo>
                    <a:pt x="31" y="36"/>
                    <a:pt x="15" y="40"/>
                    <a:pt x="8" y="27"/>
                  </a:cubicBezTo>
                  <a:cubicBezTo>
                    <a:pt x="0" y="14"/>
                    <a:pt x="0" y="0"/>
                    <a:pt x="0" y="0"/>
                  </a:cubicBezTo>
                  <a:cubicBezTo>
                    <a:pt x="0" y="0"/>
                    <a:pt x="38" y="3"/>
                    <a:pt x="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8" name="Freeform: Shape 20">
              <a:extLst>
                <a:ext uri="{FF2B5EF4-FFF2-40B4-BE49-F238E27FC236}">
                  <a16:creationId xmlns:a16="http://schemas.microsoft.com/office/drawing/2014/main" id="{E4AF61B4-8505-48C1-A621-007C4D6BD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1130" y="2389096"/>
              <a:ext cx="124447" cy="106318"/>
            </a:xfrm>
            <a:custGeom>
              <a:avLst/>
              <a:gdLst>
                <a:gd name="T0" fmla="*/ 11 w 43"/>
                <a:gd name="T1" fmla="*/ 45 h 45"/>
                <a:gd name="T2" fmla="*/ 7 w 43"/>
                <a:gd name="T3" fmla="*/ 20 h 45"/>
                <a:gd name="T4" fmla="*/ 27 w 43"/>
                <a:gd name="T5" fmla="*/ 0 h 45"/>
                <a:gd name="T6" fmla="*/ 11 w 43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5">
                  <a:moveTo>
                    <a:pt x="11" y="45"/>
                  </a:moveTo>
                  <a:cubicBezTo>
                    <a:pt x="11" y="45"/>
                    <a:pt x="0" y="33"/>
                    <a:pt x="7" y="20"/>
                  </a:cubicBezTo>
                  <a:cubicBezTo>
                    <a:pt x="14" y="7"/>
                    <a:pt x="27" y="0"/>
                    <a:pt x="27" y="0"/>
                  </a:cubicBezTo>
                  <a:cubicBezTo>
                    <a:pt x="27" y="0"/>
                    <a:pt x="43" y="34"/>
                    <a:pt x="11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9" name="Freeform: Shape 21">
              <a:extLst>
                <a:ext uri="{FF2B5EF4-FFF2-40B4-BE49-F238E27FC236}">
                  <a16:creationId xmlns:a16="http://schemas.microsoft.com/office/drawing/2014/main" id="{2D531AF5-62D8-4D0A-A15B-18ACA57D0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6657" y="2647529"/>
              <a:ext cx="102368" cy="80147"/>
            </a:xfrm>
            <a:custGeom>
              <a:avLst/>
              <a:gdLst>
                <a:gd name="T0" fmla="*/ 3 w 35"/>
                <a:gd name="T1" fmla="*/ 29 h 34"/>
                <a:gd name="T2" fmla="*/ 11 w 35"/>
                <a:gd name="T3" fmla="*/ 8 h 34"/>
                <a:gd name="T4" fmla="*/ 35 w 35"/>
                <a:gd name="T5" fmla="*/ 0 h 34"/>
                <a:gd name="T6" fmla="*/ 3 w 35"/>
                <a:gd name="T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9"/>
                  </a:moveTo>
                  <a:cubicBezTo>
                    <a:pt x="3" y="29"/>
                    <a:pt x="0" y="15"/>
                    <a:pt x="11" y="8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3" y="34"/>
                    <a:pt x="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0" name="Freeform: Shape 22">
              <a:extLst>
                <a:ext uri="{FF2B5EF4-FFF2-40B4-BE49-F238E27FC236}">
                  <a16:creationId xmlns:a16="http://schemas.microsoft.com/office/drawing/2014/main" id="{1440FB4F-CCC1-48AB-ABE7-CCC8ACA31A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5262" y="2843808"/>
              <a:ext cx="100360" cy="80147"/>
            </a:xfrm>
            <a:custGeom>
              <a:avLst/>
              <a:gdLst>
                <a:gd name="T0" fmla="*/ 3 w 35"/>
                <a:gd name="T1" fmla="*/ 28 h 34"/>
                <a:gd name="T2" fmla="*/ 11 w 35"/>
                <a:gd name="T3" fmla="*/ 7 h 34"/>
                <a:gd name="T4" fmla="*/ 35 w 35"/>
                <a:gd name="T5" fmla="*/ 0 h 34"/>
                <a:gd name="T6" fmla="*/ 3 w 35"/>
                <a:gd name="T7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8"/>
                  </a:moveTo>
                  <a:cubicBezTo>
                    <a:pt x="3" y="28"/>
                    <a:pt x="0" y="14"/>
                    <a:pt x="11" y="7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2" y="34"/>
                    <a:pt x="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1" name="Freeform: Shape 23">
              <a:extLst>
                <a:ext uri="{FF2B5EF4-FFF2-40B4-BE49-F238E27FC236}">
                  <a16:creationId xmlns:a16="http://schemas.microsoft.com/office/drawing/2014/main" id="{40777B13-74F8-434D-8CD6-204B34FDEE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3091" y="2855256"/>
              <a:ext cx="124447" cy="86690"/>
            </a:xfrm>
            <a:custGeom>
              <a:avLst/>
              <a:gdLst>
                <a:gd name="T0" fmla="*/ 43 w 43"/>
                <a:gd name="T1" fmla="*/ 25 h 37"/>
                <a:gd name="T2" fmla="*/ 22 w 43"/>
                <a:gd name="T3" fmla="*/ 34 h 37"/>
                <a:gd name="T4" fmla="*/ 0 w 43"/>
                <a:gd name="T5" fmla="*/ 21 h 37"/>
                <a:gd name="T6" fmla="*/ 43 w 43"/>
                <a:gd name="T7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7">
                  <a:moveTo>
                    <a:pt x="43" y="25"/>
                  </a:moveTo>
                  <a:cubicBezTo>
                    <a:pt x="43" y="25"/>
                    <a:pt x="35" y="37"/>
                    <a:pt x="22" y="34"/>
                  </a:cubicBezTo>
                  <a:cubicBezTo>
                    <a:pt x="9" y="31"/>
                    <a:pt x="0" y="21"/>
                    <a:pt x="0" y="21"/>
                  </a:cubicBezTo>
                  <a:cubicBezTo>
                    <a:pt x="0" y="21"/>
                    <a:pt x="27" y="0"/>
                    <a:pt x="4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2" name="Freeform: Shape 24">
              <a:extLst>
                <a:ext uri="{FF2B5EF4-FFF2-40B4-BE49-F238E27FC236}">
                  <a16:creationId xmlns:a16="http://schemas.microsoft.com/office/drawing/2014/main" id="{163754A6-8601-4E0F-878A-26CC1E2BF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7151" y="2537940"/>
              <a:ext cx="112403" cy="112861"/>
            </a:xfrm>
            <a:custGeom>
              <a:avLst/>
              <a:gdLst>
                <a:gd name="T0" fmla="*/ 15 w 39"/>
                <a:gd name="T1" fmla="*/ 48 h 48"/>
                <a:gd name="T2" fmla="*/ 1 w 39"/>
                <a:gd name="T3" fmla="*/ 26 h 48"/>
                <a:gd name="T4" fmla="*/ 11 w 39"/>
                <a:gd name="T5" fmla="*/ 0 h 48"/>
                <a:gd name="T6" fmla="*/ 15 w 39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8">
                  <a:moveTo>
                    <a:pt x="15" y="48"/>
                  </a:moveTo>
                  <a:cubicBezTo>
                    <a:pt x="15" y="48"/>
                    <a:pt x="0" y="41"/>
                    <a:pt x="1" y="26"/>
                  </a:cubicBezTo>
                  <a:cubicBezTo>
                    <a:pt x="2" y="11"/>
                    <a:pt x="11" y="0"/>
                    <a:pt x="11" y="0"/>
                  </a:cubicBezTo>
                  <a:cubicBezTo>
                    <a:pt x="11" y="0"/>
                    <a:pt x="39" y="25"/>
                    <a:pt x="1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3" name="Freeform: Shape 25">
              <a:extLst>
                <a:ext uri="{FF2B5EF4-FFF2-40B4-BE49-F238E27FC236}">
                  <a16:creationId xmlns:a16="http://schemas.microsoft.com/office/drawing/2014/main" id="{A7F158D0-935F-4249-B1B1-DF36EEC6B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5494" y="2806186"/>
              <a:ext cx="112403" cy="93233"/>
            </a:xfrm>
            <a:custGeom>
              <a:avLst/>
              <a:gdLst>
                <a:gd name="T0" fmla="*/ 39 w 39"/>
                <a:gd name="T1" fmla="*/ 33 h 40"/>
                <a:gd name="T2" fmla="*/ 14 w 39"/>
                <a:gd name="T3" fmla="*/ 30 h 40"/>
                <a:gd name="T4" fmla="*/ 0 w 39"/>
                <a:gd name="T5" fmla="*/ 5 h 40"/>
                <a:gd name="T6" fmla="*/ 39 w 39"/>
                <a:gd name="T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0">
                  <a:moveTo>
                    <a:pt x="39" y="33"/>
                  </a:moveTo>
                  <a:cubicBezTo>
                    <a:pt x="39" y="33"/>
                    <a:pt x="24" y="40"/>
                    <a:pt x="14" y="30"/>
                  </a:cubicBezTo>
                  <a:cubicBezTo>
                    <a:pt x="3" y="19"/>
                    <a:pt x="0" y="5"/>
                    <a:pt x="0" y="5"/>
                  </a:cubicBezTo>
                  <a:cubicBezTo>
                    <a:pt x="0" y="5"/>
                    <a:pt x="38" y="0"/>
                    <a:pt x="3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4" name="Freeform: Shape 26">
              <a:extLst>
                <a:ext uri="{FF2B5EF4-FFF2-40B4-BE49-F238E27FC236}">
                  <a16:creationId xmlns:a16="http://schemas.microsoft.com/office/drawing/2014/main" id="{57042DD3-DEF0-4476-92F0-7772F7936B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6467" y="2591917"/>
              <a:ext cx="162584" cy="160294"/>
            </a:xfrm>
            <a:custGeom>
              <a:avLst/>
              <a:gdLst>
                <a:gd name="T0" fmla="*/ 25 w 56"/>
                <a:gd name="T1" fmla="*/ 68 h 68"/>
                <a:gd name="T2" fmla="*/ 1 w 56"/>
                <a:gd name="T3" fmla="*/ 40 h 68"/>
                <a:gd name="T4" fmla="*/ 11 w 56"/>
                <a:gd name="T5" fmla="*/ 0 h 68"/>
                <a:gd name="T6" fmla="*/ 25 w 56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8">
                  <a:moveTo>
                    <a:pt x="25" y="68"/>
                  </a:moveTo>
                  <a:cubicBezTo>
                    <a:pt x="25" y="68"/>
                    <a:pt x="3" y="61"/>
                    <a:pt x="1" y="40"/>
                  </a:cubicBezTo>
                  <a:cubicBezTo>
                    <a:pt x="0" y="19"/>
                    <a:pt x="11" y="0"/>
                    <a:pt x="11" y="0"/>
                  </a:cubicBezTo>
                  <a:cubicBezTo>
                    <a:pt x="11" y="0"/>
                    <a:pt x="56" y="31"/>
                    <a:pt x="25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5" name="Freeform: Shape 27">
              <a:extLst>
                <a:ext uri="{FF2B5EF4-FFF2-40B4-BE49-F238E27FC236}">
                  <a16:creationId xmlns:a16="http://schemas.microsoft.com/office/drawing/2014/main" id="{0210F2FC-DB79-4A8D-A930-486B46588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9410" y="2758753"/>
              <a:ext cx="234843" cy="196278"/>
            </a:xfrm>
            <a:custGeom>
              <a:avLst/>
              <a:gdLst>
                <a:gd name="T0" fmla="*/ 21 w 81"/>
                <a:gd name="T1" fmla="*/ 83 h 83"/>
                <a:gd name="T2" fmla="*/ 14 w 81"/>
                <a:gd name="T3" fmla="*/ 36 h 83"/>
                <a:gd name="T4" fmla="*/ 51 w 81"/>
                <a:gd name="T5" fmla="*/ 0 h 83"/>
                <a:gd name="T6" fmla="*/ 21 w 81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3">
                  <a:moveTo>
                    <a:pt x="21" y="83"/>
                  </a:moveTo>
                  <a:cubicBezTo>
                    <a:pt x="21" y="83"/>
                    <a:pt x="0" y="60"/>
                    <a:pt x="14" y="36"/>
                  </a:cubicBezTo>
                  <a:cubicBezTo>
                    <a:pt x="27" y="12"/>
                    <a:pt x="51" y="0"/>
                    <a:pt x="51" y="0"/>
                  </a:cubicBezTo>
                  <a:cubicBezTo>
                    <a:pt x="51" y="0"/>
                    <a:pt x="81" y="65"/>
                    <a:pt x="21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6" name="Freeform: Shape 28">
              <a:extLst>
                <a:ext uri="{FF2B5EF4-FFF2-40B4-BE49-F238E27FC236}">
                  <a16:creationId xmlns:a16="http://schemas.microsoft.com/office/drawing/2014/main" id="{6E975A1E-4FC2-49D2-A8A6-44011044E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044" y="2850349"/>
              <a:ext cx="150541" cy="121038"/>
            </a:xfrm>
            <a:custGeom>
              <a:avLst/>
              <a:gdLst>
                <a:gd name="T0" fmla="*/ 10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0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0" y="51"/>
                  </a:moveTo>
                  <a:cubicBezTo>
                    <a:pt x="10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7" name="Freeform: Shape 29">
              <a:extLst>
                <a:ext uri="{FF2B5EF4-FFF2-40B4-BE49-F238E27FC236}">
                  <a16:creationId xmlns:a16="http://schemas.microsoft.com/office/drawing/2014/main" id="{5E31BCD6-F6BC-420C-9F34-5FF1038DB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2606" y="2855256"/>
              <a:ext cx="150541" cy="121038"/>
            </a:xfrm>
            <a:custGeom>
              <a:avLst/>
              <a:gdLst>
                <a:gd name="T0" fmla="*/ 0 w 52"/>
                <a:gd name="T1" fmla="*/ 33 h 51"/>
                <a:gd name="T2" fmla="*/ 17 w 52"/>
                <a:gd name="T3" fmla="*/ 7 h 51"/>
                <a:gd name="T4" fmla="*/ 52 w 52"/>
                <a:gd name="T5" fmla="*/ 5 h 51"/>
                <a:gd name="T6" fmla="*/ 0 w 52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0" y="33"/>
                  </a:moveTo>
                  <a:cubicBezTo>
                    <a:pt x="0" y="33"/>
                    <a:pt x="0" y="13"/>
                    <a:pt x="17" y="7"/>
                  </a:cubicBezTo>
                  <a:cubicBezTo>
                    <a:pt x="35" y="0"/>
                    <a:pt x="52" y="5"/>
                    <a:pt x="52" y="5"/>
                  </a:cubicBezTo>
                  <a:cubicBezTo>
                    <a:pt x="52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8" name="Freeform: Shape 30">
              <a:extLst>
                <a:ext uri="{FF2B5EF4-FFF2-40B4-BE49-F238E27FC236}">
                  <a16:creationId xmlns:a16="http://schemas.microsoft.com/office/drawing/2014/main" id="{1D88AB13-CC71-4468-9F61-53FA2BAE5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4542" y="2758753"/>
              <a:ext cx="154555" cy="119403"/>
            </a:xfrm>
            <a:custGeom>
              <a:avLst/>
              <a:gdLst>
                <a:gd name="T0" fmla="*/ 0 w 53"/>
                <a:gd name="T1" fmla="*/ 33 h 51"/>
                <a:gd name="T2" fmla="*/ 18 w 53"/>
                <a:gd name="T3" fmla="*/ 6 h 51"/>
                <a:gd name="T4" fmla="*/ 53 w 53"/>
                <a:gd name="T5" fmla="*/ 5 h 51"/>
                <a:gd name="T6" fmla="*/ 0 w 53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1">
                  <a:moveTo>
                    <a:pt x="0" y="33"/>
                  </a:moveTo>
                  <a:cubicBezTo>
                    <a:pt x="0" y="33"/>
                    <a:pt x="0" y="12"/>
                    <a:pt x="18" y="6"/>
                  </a:cubicBezTo>
                  <a:cubicBezTo>
                    <a:pt x="35" y="0"/>
                    <a:pt x="53" y="5"/>
                    <a:pt x="53" y="5"/>
                  </a:cubicBezTo>
                  <a:cubicBezTo>
                    <a:pt x="53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9" name="Freeform: Shape 31">
              <a:extLst>
                <a:ext uri="{FF2B5EF4-FFF2-40B4-BE49-F238E27FC236}">
                  <a16:creationId xmlns:a16="http://schemas.microsoft.com/office/drawing/2014/main" id="{B85BBFB9-D6B5-4771-8681-6361503E92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0095" y="2683513"/>
              <a:ext cx="150541" cy="117767"/>
            </a:xfrm>
            <a:custGeom>
              <a:avLst/>
              <a:gdLst>
                <a:gd name="T0" fmla="*/ 11 w 52"/>
                <a:gd name="T1" fmla="*/ 50 h 50"/>
                <a:gd name="T2" fmla="*/ 12 w 52"/>
                <a:gd name="T3" fmla="*/ 19 h 50"/>
                <a:gd name="T4" fmla="*/ 42 w 52"/>
                <a:gd name="T5" fmla="*/ 0 h 50"/>
                <a:gd name="T6" fmla="*/ 11 w 5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0">
                  <a:moveTo>
                    <a:pt x="11" y="50"/>
                  </a:moveTo>
                  <a:cubicBezTo>
                    <a:pt x="11" y="50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6"/>
                    <a:pt x="1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0" name="Freeform: Shape 32">
              <a:extLst>
                <a:ext uri="{FF2B5EF4-FFF2-40B4-BE49-F238E27FC236}">
                  <a16:creationId xmlns:a16="http://schemas.microsoft.com/office/drawing/2014/main" id="{92F6BAAF-E8B0-4E39-B800-C32A2FED3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7980" y="2559204"/>
              <a:ext cx="150541" cy="119403"/>
            </a:xfrm>
            <a:custGeom>
              <a:avLst/>
              <a:gdLst>
                <a:gd name="T0" fmla="*/ 11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1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1" y="51"/>
                  </a:moveTo>
                  <a:cubicBezTo>
                    <a:pt x="11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1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1" name="Freeform: Shape 33">
              <a:extLst>
                <a:ext uri="{FF2B5EF4-FFF2-40B4-BE49-F238E27FC236}">
                  <a16:creationId xmlns:a16="http://schemas.microsoft.com/office/drawing/2014/main" id="{9EF7BDE9-1E41-4B46-9936-CA22F7969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7476" y="2457794"/>
              <a:ext cx="146526" cy="119403"/>
            </a:xfrm>
            <a:custGeom>
              <a:avLst/>
              <a:gdLst>
                <a:gd name="T0" fmla="*/ 10 w 51"/>
                <a:gd name="T1" fmla="*/ 51 h 51"/>
                <a:gd name="T2" fmla="*/ 11 w 51"/>
                <a:gd name="T3" fmla="*/ 19 h 51"/>
                <a:gd name="T4" fmla="*/ 41 w 51"/>
                <a:gd name="T5" fmla="*/ 0 h 51"/>
                <a:gd name="T6" fmla="*/ 10 w 51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51">
                  <a:moveTo>
                    <a:pt x="10" y="51"/>
                  </a:moveTo>
                  <a:cubicBezTo>
                    <a:pt x="10" y="51"/>
                    <a:pt x="0" y="33"/>
                    <a:pt x="11" y="19"/>
                  </a:cubicBezTo>
                  <a:cubicBezTo>
                    <a:pt x="23" y="5"/>
                    <a:pt x="41" y="0"/>
                    <a:pt x="41" y="0"/>
                  </a:cubicBezTo>
                  <a:cubicBezTo>
                    <a:pt x="41" y="0"/>
                    <a:pt x="51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2" name="Freeform: Shape 34">
              <a:extLst>
                <a:ext uri="{FF2B5EF4-FFF2-40B4-BE49-F238E27FC236}">
                  <a16:creationId xmlns:a16="http://schemas.microsoft.com/office/drawing/2014/main" id="{D58DA3BF-BE3A-469B-9599-D58455BC1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6646" y="2431623"/>
              <a:ext cx="144518" cy="135759"/>
            </a:xfrm>
            <a:custGeom>
              <a:avLst/>
              <a:gdLst>
                <a:gd name="T0" fmla="*/ 25 w 50"/>
                <a:gd name="T1" fmla="*/ 58 h 58"/>
                <a:gd name="T2" fmla="*/ 3 w 50"/>
                <a:gd name="T3" fmla="*/ 35 h 58"/>
                <a:gd name="T4" fmla="*/ 9 w 50"/>
                <a:gd name="T5" fmla="*/ 0 h 58"/>
                <a:gd name="T6" fmla="*/ 25 w 50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8">
                  <a:moveTo>
                    <a:pt x="25" y="58"/>
                  </a:moveTo>
                  <a:cubicBezTo>
                    <a:pt x="25" y="58"/>
                    <a:pt x="5" y="53"/>
                    <a:pt x="3" y="35"/>
                  </a:cubicBezTo>
                  <a:cubicBezTo>
                    <a:pt x="0" y="17"/>
                    <a:pt x="9" y="0"/>
                    <a:pt x="9" y="0"/>
                  </a:cubicBezTo>
                  <a:cubicBezTo>
                    <a:pt x="9" y="0"/>
                    <a:pt x="50" y="24"/>
                    <a:pt x="25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3" name="Freeform: Shape 35">
              <a:extLst>
                <a:ext uri="{FF2B5EF4-FFF2-40B4-BE49-F238E27FC236}">
                  <a16:creationId xmlns:a16="http://schemas.microsoft.com/office/drawing/2014/main" id="{F6A46612-5E10-4D70-A3E8-2F32D2BD4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4182" y="3067891"/>
              <a:ext cx="166598" cy="114496"/>
            </a:xfrm>
            <a:custGeom>
              <a:avLst/>
              <a:gdLst>
                <a:gd name="T0" fmla="*/ 0 w 58"/>
                <a:gd name="T1" fmla="*/ 19 h 49"/>
                <a:gd name="T2" fmla="*/ 25 w 58"/>
                <a:gd name="T3" fmla="*/ 0 h 49"/>
                <a:gd name="T4" fmla="*/ 58 w 58"/>
                <a:gd name="T5" fmla="*/ 10 h 49"/>
                <a:gd name="T6" fmla="*/ 0 w 58"/>
                <a:gd name="T7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49">
                  <a:moveTo>
                    <a:pt x="0" y="19"/>
                  </a:moveTo>
                  <a:cubicBezTo>
                    <a:pt x="0" y="19"/>
                    <a:pt x="7" y="0"/>
                    <a:pt x="25" y="0"/>
                  </a:cubicBezTo>
                  <a:cubicBezTo>
                    <a:pt x="43" y="0"/>
                    <a:pt x="58" y="10"/>
                    <a:pt x="58" y="10"/>
                  </a:cubicBezTo>
                  <a:cubicBezTo>
                    <a:pt x="58" y="10"/>
                    <a:pt x="29" y="49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4" name="Freeform: Shape 36">
              <a:extLst>
                <a:ext uri="{FF2B5EF4-FFF2-40B4-BE49-F238E27FC236}">
                  <a16:creationId xmlns:a16="http://schemas.microsoft.com/office/drawing/2014/main" id="{7C11900C-335E-411D-88F2-3AEE5CCA0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0274" y="2973023"/>
              <a:ext cx="152548" cy="116132"/>
            </a:xfrm>
            <a:custGeom>
              <a:avLst/>
              <a:gdLst>
                <a:gd name="T0" fmla="*/ 0 w 53"/>
                <a:gd name="T1" fmla="*/ 20 h 49"/>
                <a:gd name="T2" fmla="*/ 23 w 53"/>
                <a:gd name="T3" fmla="*/ 0 h 49"/>
                <a:gd name="T4" fmla="*/ 53 w 53"/>
                <a:gd name="T5" fmla="*/ 11 h 49"/>
                <a:gd name="T6" fmla="*/ 0 w 53"/>
                <a:gd name="T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49">
                  <a:moveTo>
                    <a:pt x="0" y="20"/>
                  </a:moveTo>
                  <a:cubicBezTo>
                    <a:pt x="0" y="20"/>
                    <a:pt x="7" y="1"/>
                    <a:pt x="23" y="0"/>
                  </a:cubicBezTo>
                  <a:cubicBezTo>
                    <a:pt x="39" y="0"/>
                    <a:pt x="53" y="11"/>
                    <a:pt x="53" y="11"/>
                  </a:cubicBezTo>
                  <a:cubicBezTo>
                    <a:pt x="53" y="11"/>
                    <a:pt x="26" y="4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5" name="Freeform: Shape 37">
              <a:extLst>
                <a:ext uri="{FF2B5EF4-FFF2-40B4-BE49-F238E27FC236}">
                  <a16:creationId xmlns:a16="http://schemas.microsoft.com/office/drawing/2014/main" id="{4B276045-8B69-476F-A073-0D8A61FFE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6981" y="2937039"/>
              <a:ext cx="130469" cy="104682"/>
            </a:xfrm>
            <a:custGeom>
              <a:avLst/>
              <a:gdLst>
                <a:gd name="T0" fmla="*/ 0 w 45"/>
                <a:gd name="T1" fmla="*/ 15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5"/>
                  </a:moveTo>
                  <a:cubicBezTo>
                    <a:pt x="0" y="15"/>
                    <a:pt x="10" y="0"/>
                    <a:pt x="23" y="4"/>
                  </a:cubicBezTo>
                  <a:cubicBezTo>
                    <a:pt x="37" y="8"/>
                    <a:pt x="45" y="19"/>
                    <a:pt x="45" y="19"/>
                  </a:cubicBezTo>
                  <a:cubicBezTo>
                    <a:pt x="45" y="19"/>
                    <a:pt x="15" y="44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6" name="Freeform: Shape 38">
              <a:extLst>
                <a:ext uri="{FF2B5EF4-FFF2-40B4-BE49-F238E27FC236}">
                  <a16:creationId xmlns:a16="http://schemas.microsoft.com/office/drawing/2014/main" id="{07C1A473-E975-41F5-A50D-1ED90046D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8916" y="3022093"/>
              <a:ext cx="130469" cy="104682"/>
            </a:xfrm>
            <a:custGeom>
              <a:avLst/>
              <a:gdLst>
                <a:gd name="T0" fmla="*/ 0 w 45"/>
                <a:gd name="T1" fmla="*/ 14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4"/>
                  </a:moveTo>
                  <a:cubicBezTo>
                    <a:pt x="0" y="14"/>
                    <a:pt x="10" y="0"/>
                    <a:pt x="23" y="4"/>
                  </a:cubicBezTo>
                  <a:cubicBezTo>
                    <a:pt x="37" y="7"/>
                    <a:pt x="45" y="19"/>
                    <a:pt x="45" y="19"/>
                  </a:cubicBezTo>
                  <a:cubicBezTo>
                    <a:pt x="45" y="19"/>
                    <a:pt x="15" y="4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85" name="Group 260">
            <a:extLst>
              <a:ext uri="{FF2B5EF4-FFF2-40B4-BE49-F238E27FC236}">
                <a16:creationId xmlns:a16="http://schemas.microsoft.com/office/drawing/2014/main" id="{A4886B43-3774-4734-BE89-E167564B6D7C}"/>
              </a:ext>
            </a:extLst>
          </p:cNvPr>
          <p:cNvGrpSpPr/>
          <p:nvPr/>
        </p:nvGrpSpPr>
        <p:grpSpPr>
          <a:xfrm>
            <a:off x="2794888" y="4790438"/>
            <a:ext cx="3109253" cy="1988892"/>
            <a:chOff x="2977744" y="1751833"/>
            <a:chExt cx="1322776" cy="846138"/>
          </a:xfrm>
          <a:solidFill>
            <a:srgbClr val="F29A5B"/>
          </a:solidFill>
        </p:grpSpPr>
        <p:sp>
          <p:nvSpPr>
            <p:cNvPr id="188" name="Freeform: Shape 40">
              <a:extLst>
                <a:ext uri="{FF2B5EF4-FFF2-40B4-BE49-F238E27FC236}">
                  <a16:creationId xmlns:a16="http://schemas.microsoft.com/office/drawing/2014/main" id="{A9514F6B-6E7F-4400-9650-14DB11CFA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8988" y="2059187"/>
              <a:ext cx="289003" cy="430097"/>
            </a:xfrm>
            <a:custGeom>
              <a:avLst/>
              <a:gdLst>
                <a:gd name="T0" fmla="*/ 130 w 164"/>
                <a:gd name="T1" fmla="*/ 299 h 299"/>
                <a:gd name="T2" fmla="*/ 123 w 164"/>
                <a:gd name="T3" fmla="*/ 132 h 299"/>
                <a:gd name="T4" fmla="*/ 161 w 164"/>
                <a:gd name="T5" fmla="*/ 47 h 299"/>
                <a:gd name="T6" fmla="*/ 143 w 164"/>
                <a:gd name="T7" fmla="*/ 51 h 299"/>
                <a:gd name="T8" fmla="*/ 108 w 164"/>
                <a:gd name="T9" fmla="*/ 75 h 299"/>
                <a:gd name="T10" fmla="*/ 80 w 164"/>
                <a:gd name="T11" fmla="*/ 6 h 299"/>
                <a:gd name="T12" fmla="*/ 77 w 164"/>
                <a:gd name="T13" fmla="*/ 51 h 299"/>
                <a:gd name="T14" fmla="*/ 48 w 164"/>
                <a:gd name="T15" fmla="*/ 33 h 299"/>
                <a:gd name="T16" fmla="*/ 27 w 164"/>
                <a:gd name="T17" fmla="*/ 16 h 299"/>
                <a:gd name="T18" fmla="*/ 52 w 164"/>
                <a:gd name="T19" fmla="*/ 74 h 299"/>
                <a:gd name="T20" fmla="*/ 10 w 164"/>
                <a:gd name="T21" fmla="*/ 35 h 299"/>
                <a:gd name="T22" fmla="*/ 9 w 164"/>
                <a:gd name="T23" fmla="*/ 53 h 299"/>
                <a:gd name="T24" fmla="*/ 43 w 164"/>
                <a:gd name="T25" fmla="*/ 93 h 299"/>
                <a:gd name="T26" fmla="*/ 10 w 164"/>
                <a:gd name="T27" fmla="*/ 75 h 299"/>
                <a:gd name="T28" fmla="*/ 20 w 164"/>
                <a:gd name="T29" fmla="*/ 97 h 299"/>
                <a:gd name="T30" fmla="*/ 71 w 164"/>
                <a:gd name="T31" fmla="*/ 161 h 299"/>
                <a:gd name="T32" fmla="*/ 62 w 164"/>
                <a:gd name="T3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99">
                  <a:moveTo>
                    <a:pt x="130" y="299"/>
                  </a:moveTo>
                  <a:cubicBezTo>
                    <a:pt x="130" y="299"/>
                    <a:pt x="107" y="195"/>
                    <a:pt x="123" y="132"/>
                  </a:cubicBezTo>
                  <a:cubicBezTo>
                    <a:pt x="139" y="70"/>
                    <a:pt x="164" y="57"/>
                    <a:pt x="161" y="47"/>
                  </a:cubicBezTo>
                  <a:cubicBezTo>
                    <a:pt x="159" y="38"/>
                    <a:pt x="147" y="42"/>
                    <a:pt x="143" y="51"/>
                  </a:cubicBezTo>
                  <a:cubicBezTo>
                    <a:pt x="139" y="60"/>
                    <a:pt x="123" y="78"/>
                    <a:pt x="108" y="75"/>
                  </a:cubicBezTo>
                  <a:cubicBezTo>
                    <a:pt x="94" y="72"/>
                    <a:pt x="91" y="12"/>
                    <a:pt x="80" y="6"/>
                  </a:cubicBezTo>
                  <a:cubicBezTo>
                    <a:pt x="70" y="0"/>
                    <a:pt x="73" y="27"/>
                    <a:pt x="77" y="51"/>
                  </a:cubicBezTo>
                  <a:cubicBezTo>
                    <a:pt x="81" y="75"/>
                    <a:pt x="60" y="62"/>
                    <a:pt x="48" y="33"/>
                  </a:cubicBezTo>
                  <a:cubicBezTo>
                    <a:pt x="36" y="4"/>
                    <a:pt x="28" y="12"/>
                    <a:pt x="27" y="16"/>
                  </a:cubicBezTo>
                  <a:cubicBezTo>
                    <a:pt x="25" y="20"/>
                    <a:pt x="54" y="72"/>
                    <a:pt x="52" y="74"/>
                  </a:cubicBezTo>
                  <a:cubicBezTo>
                    <a:pt x="49" y="77"/>
                    <a:pt x="13" y="34"/>
                    <a:pt x="10" y="35"/>
                  </a:cubicBezTo>
                  <a:cubicBezTo>
                    <a:pt x="6" y="36"/>
                    <a:pt x="0" y="39"/>
                    <a:pt x="9" y="53"/>
                  </a:cubicBezTo>
                  <a:cubicBezTo>
                    <a:pt x="17" y="66"/>
                    <a:pt x="44" y="89"/>
                    <a:pt x="43" y="93"/>
                  </a:cubicBezTo>
                  <a:cubicBezTo>
                    <a:pt x="41" y="97"/>
                    <a:pt x="18" y="76"/>
                    <a:pt x="10" y="75"/>
                  </a:cubicBezTo>
                  <a:cubicBezTo>
                    <a:pt x="2" y="75"/>
                    <a:pt x="5" y="86"/>
                    <a:pt x="20" y="97"/>
                  </a:cubicBezTo>
                  <a:cubicBezTo>
                    <a:pt x="34" y="108"/>
                    <a:pt x="71" y="121"/>
                    <a:pt x="71" y="161"/>
                  </a:cubicBezTo>
                  <a:cubicBezTo>
                    <a:pt x="72" y="201"/>
                    <a:pt x="62" y="299"/>
                    <a:pt x="62" y="2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9" name="Freeform: Shape 41">
              <a:extLst>
                <a:ext uri="{FF2B5EF4-FFF2-40B4-BE49-F238E27FC236}">
                  <a16:creationId xmlns:a16="http://schemas.microsoft.com/office/drawing/2014/main" id="{BF92F67B-20BA-4982-9168-A025F6B364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238" y="1925468"/>
              <a:ext cx="128582" cy="124738"/>
            </a:xfrm>
            <a:custGeom>
              <a:avLst/>
              <a:gdLst>
                <a:gd name="T0" fmla="*/ 32 w 73"/>
                <a:gd name="T1" fmla="*/ 87 h 87"/>
                <a:gd name="T2" fmla="*/ 1 w 73"/>
                <a:gd name="T3" fmla="*/ 50 h 87"/>
                <a:gd name="T4" fmla="*/ 14 w 73"/>
                <a:gd name="T5" fmla="*/ 0 h 87"/>
                <a:gd name="T6" fmla="*/ 32 w 73"/>
                <a:gd name="T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87">
                  <a:moveTo>
                    <a:pt x="32" y="87"/>
                  </a:moveTo>
                  <a:cubicBezTo>
                    <a:pt x="32" y="87"/>
                    <a:pt x="3" y="78"/>
                    <a:pt x="1" y="50"/>
                  </a:cubicBezTo>
                  <a:cubicBezTo>
                    <a:pt x="0" y="23"/>
                    <a:pt x="14" y="0"/>
                    <a:pt x="14" y="0"/>
                  </a:cubicBezTo>
                  <a:cubicBezTo>
                    <a:pt x="14" y="0"/>
                    <a:pt x="73" y="39"/>
                    <a:pt x="3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0" name="Freeform: Shape 42">
              <a:extLst>
                <a:ext uri="{FF2B5EF4-FFF2-40B4-BE49-F238E27FC236}">
                  <a16:creationId xmlns:a16="http://schemas.microsoft.com/office/drawing/2014/main" id="{52468655-1046-42A4-9CDA-9139CDE22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8373" y="1970374"/>
              <a:ext cx="102865" cy="87816"/>
            </a:xfrm>
            <a:custGeom>
              <a:avLst/>
              <a:gdLst>
                <a:gd name="T0" fmla="*/ 38 w 58"/>
                <a:gd name="T1" fmla="*/ 61 h 61"/>
                <a:gd name="T2" fmla="*/ 7 w 58"/>
                <a:gd name="T3" fmla="*/ 41 h 61"/>
                <a:gd name="T4" fmla="*/ 5 w 58"/>
                <a:gd name="T5" fmla="*/ 0 h 61"/>
                <a:gd name="T6" fmla="*/ 38 w 58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1">
                  <a:moveTo>
                    <a:pt x="38" y="61"/>
                  </a:moveTo>
                  <a:cubicBezTo>
                    <a:pt x="38" y="61"/>
                    <a:pt x="14" y="61"/>
                    <a:pt x="7" y="41"/>
                  </a:cubicBezTo>
                  <a:cubicBezTo>
                    <a:pt x="0" y="20"/>
                    <a:pt x="5" y="0"/>
                    <a:pt x="5" y="0"/>
                  </a:cubicBezTo>
                  <a:cubicBezTo>
                    <a:pt x="5" y="0"/>
                    <a:pt x="58" y="17"/>
                    <a:pt x="38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1" name="Freeform: Shape 43">
              <a:extLst>
                <a:ext uri="{FF2B5EF4-FFF2-40B4-BE49-F238E27FC236}">
                  <a16:creationId xmlns:a16="http://schemas.microsoft.com/office/drawing/2014/main" id="{C61768C7-711A-4C40-87B1-6C3CF3D50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5735" y="1879565"/>
              <a:ext cx="108989" cy="97795"/>
            </a:xfrm>
            <a:custGeom>
              <a:avLst/>
              <a:gdLst>
                <a:gd name="T0" fmla="*/ 17 w 62"/>
                <a:gd name="T1" fmla="*/ 68 h 68"/>
                <a:gd name="T2" fmla="*/ 9 w 62"/>
                <a:gd name="T3" fmla="*/ 31 h 68"/>
                <a:gd name="T4" fmla="*/ 36 w 62"/>
                <a:gd name="T5" fmla="*/ 0 h 68"/>
                <a:gd name="T6" fmla="*/ 17 w 62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68">
                  <a:moveTo>
                    <a:pt x="17" y="68"/>
                  </a:moveTo>
                  <a:cubicBezTo>
                    <a:pt x="17" y="68"/>
                    <a:pt x="0" y="51"/>
                    <a:pt x="9" y="31"/>
                  </a:cubicBezTo>
                  <a:cubicBezTo>
                    <a:pt x="18" y="11"/>
                    <a:pt x="36" y="0"/>
                    <a:pt x="36" y="0"/>
                  </a:cubicBezTo>
                  <a:cubicBezTo>
                    <a:pt x="36" y="0"/>
                    <a:pt x="62" y="50"/>
                    <a:pt x="17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2" name="Freeform: Shape 44">
              <a:extLst>
                <a:ext uri="{FF2B5EF4-FFF2-40B4-BE49-F238E27FC236}">
                  <a16:creationId xmlns:a16="http://schemas.microsoft.com/office/drawing/2014/main" id="{490D213B-2F23-458A-AAE0-4ADDC081A9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737" y="2045217"/>
              <a:ext cx="80823" cy="66860"/>
            </a:xfrm>
            <a:custGeom>
              <a:avLst/>
              <a:gdLst>
                <a:gd name="T0" fmla="*/ 42 w 46"/>
                <a:gd name="T1" fmla="*/ 41 h 47"/>
                <a:gd name="T2" fmla="*/ 12 w 46"/>
                <a:gd name="T3" fmla="*/ 32 h 47"/>
                <a:gd name="T4" fmla="*/ 0 w 46"/>
                <a:gd name="T5" fmla="*/ 0 h 47"/>
                <a:gd name="T6" fmla="*/ 42 w 46"/>
                <a:gd name="T7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7">
                  <a:moveTo>
                    <a:pt x="42" y="41"/>
                  </a:moveTo>
                  <a:cubicBezTo>
                    <a:pt x="42" y="41"/>
                    <a:pt x="23" y="47"/>
                    <a:pt x="12" y="32"/>
                  </a:cubicBezTo>
                  <a:cubicBezTo>
                    <a:pt x="1" y="18"/>
                    <a:pt x="0" y="0"/>
                    <a:pt x="0" y="0"/>
                  </a:cubicBezTo>
                  <a:cubicBezTo>
                    <a:pt x="0" y="0"/>
                    <a:pt x="46" y="1"/>
                    <a:pt x="4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3" name="Freeform: Shape 45">
              <a:extLst>
                <a:ext uri="{FF2B5EF4-FFF2-40B4-BE49-F238E27FC236}">
                  <a16:creationId xmlns:a16="http://schemas.microsoft.com/office/drawing/2014/main" id="{769A908D-29BE-46EE-8755-6431A400D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3470" y="2112076"/>
              <a:ext cx="99192" cy="73845"/>
            </a:xfrm>
            <a:custGeom>
              <a:avLst/>
              <a:gdLst>
                <a:gd name="T0" fmla="*/ 56 w 56"/>
                <a:gd name="T1" fmla="*/ 38 h 51"/>
                <a:gd name="T2" fmla="*/ 25 w 56"/>
                <a:gd name="T3" fmla="*/ 44 h 51"/>
                <a:gd name="T4" fmla="*/ 0 w 56"/>
                <a:gd name="T5" fmla="*/ 20 h 51"/>
                <a:gd name="T6" fmla="*/ 56 w 56"/>
                <a:gd name="T7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56" y="38"/>
                  </a:moveTo>
                  <a:cubicBezTo>
                    <a:pt x="56" y="38"/>
                    <a:pt x="42" y="51"/>
                    <a:pt x="25" y="44"/>
                  </a:cubicBezTo>
                  <a:cubicBezTo>
                    <a:pt x="9" y="36"/>
                    <a:pt x="0" y="20"/>
                    <a:pt x="0" y="20"/>
                  </a:cubicBezTo>
                  <a:cubicBezTo>
                    <a:pt x="0" y="20"/>
                    <a:pt x="42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4" name="Freeform: Shape 46">
              <a:extLst>
                <a:ext uri="{FF2B5EF4-FFF2-40B4-BE49-F238E27FC236}">
                  <a16:creationId xmlns:a16="http://schemas.microsoft.com/office/drawing/2014/main" id="{6F2A0F5C-01F6-4BAF-808A-5069B944E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4288" y="2179933"/>
              <a:ext cx="97967" cy="68856"/>
            </a:xfrm>
            <a:custGeom>
              <a:avLst/>
              <a:gdLst>
                <a:gd name="T0" fmla="*/ 55 w 55"/>
                <a:gd name="T1" fmla="*/ 21 h 48"/>
                <a:gd name="T2" fmla="*/ 34 w 55"/>
                <a:gd name="T3" fmla="*/ 44 h 48"/>
                <a:gd name="T4" fmla="*/ 0 w 55"/>
                <a:gd name="T5" fmla="*/ 41 h 48"/>
                <a:gd name="T6" fmla="*/ 55 w 55"/>
                <a:gd name="T7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8">
                  <a:moveTo>
                    <a:pt x="55" y="21"/>
                  </a:moveTo>
                  <a:cubicBezTo>
                    <a:pt x="55" y="21"/>
                    <a:pt x="52" y="41"/>
                    <a:pt x="34" y="44"/>
                  </a:cubicBezTo>
                  <a:cubicBezTo>
                    <a:pt x="17" y="48"/>
                    <a:pt x="0" y="41"/>
                    <a:pt x="0" y="41"/>
                  </a:cubicBezTo>
                  <a:cubicBezTo>
                    <a:pt x="0" y="41"/>
                    <a:pt x="20" y="0"/>
                    <a:pt x="5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5" name="Freeform: Shape 47">
              <a:extLst>
                <a:ext uri="{FF2B5EF4-FFF2-40B4-BE49-F238E27FC236}">
                  <a16:creationId xmlns:a16="http://schemas.microsoft.com/office/drawing/2014/main" id="{C8D55074-B45E-4A96-9B40-4B60F1087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567" y="2155984"/>
              <a:ext cx="99192" cy="69853"/>
            </a:xfrm>
            <a:custGeom>
              <a:avLst/>
              <a:gdLst>
                <a:gd name="T0" fmla="*/ 56 w 56"/>
                <a:gd name="T1" fmla="*/ 24 h 49"/>
                <a:gd name="T2" fmla="*/ 34 w 56"/>
                <a:gd name="T3" fmla="*/ 46 h 49"/>
                <a:gd name="T4" fmla="*/ 0 w 56"/>
                <a:gd name="T5" fmla="*/ 41 h 49"/>
                <a:gd name="T6" fmla="*/ 56 w 56"/>
                <a:gd name="T7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9">
                  <a:moveTo>
                    <a:pt x="56" y="24"/>
                  </a:moveTo>
                  <a:cubicBezTo>
                    <a:pt x="56" y="24"/>
                    <a:pt x="52" y="43"/>
                    <a:pt x="34" y="46"/>
                  </a:cubicBezTo>
                  <a:cubicBezTo>
                    <a:pt x="16" y="49"/>
                    <a:pt x="0" y="41"/>
                    <a:pt x="0" y="41"/>
                  </a:cubicBezTo>
                  <a:cubicBezTo>
                    <a:pt x="0" y="41"/>
                    <a:pt x="22" y="0"/>
                    <a:pt x="5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6" name="Freeform: Shape 48">
              <a:extLst>
                <a:ext uri="{FF2B5EF4-FFF2-40B4-BE49-F238E27FC236}">
                  <a16:creationId xmlns:a16="http://schemas.microsoft.com/office/drawing/2014/main" id="{CFDCF4E4-E6B0-4B77-8AD4-5C0313A7F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7139" y="2055196"/>
              <a:ext cx="99192" cy="74843"/>
            </a:xfrm>
            <a:custGeom>
              <a:avLst/>
              <a:gdLst>
                <a:gd name="T0" fmla="*/ 56 w 56"/>
                <a:gd name="T1" fmla="*/ 38 h 52"/>
                <a:gd name="T2" fmla="*/ 25 w 56"/>
                <a:gd name="T3" fmla="*/ 44 h 52"/>
                <a:gd name="T4" fmla="*/ 0 w 56"/>
                <a:gd name="T5" fmla="*/ 22 h 52"/>
                <a:gd name="T6" fmla="*/ 56 w 56"/>
                <a:gd name="T7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2">
                  <a:moveTo>
                    <a:pt x="56" y="38"/>
                  </a:moveTo>
                  <a:cubicBezTo>
                    <a:pt x="56" y="38"/>
                    <a:pt x="42" y="52"/>
                    <a:pt x="25" y="44"/>
                  </a:cubicBezTo>
                  <a:cubicBezTo>
                    <a:pt x="9" y="37"/>
                    <a:pt x="0" y="22"/>
                    <a:pt x="0" y="22"/>
                  </a:cubicBezTo>
                  <a:cubicBezTo>
                    <a:pt x="0" y="22"/>
                    <a:pt x="40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7" name="Freeform: Shape 49">
              <a:extLst>
                <a:ext uri="{FF2B5EF4-FFF2-40B4-BE49-F238E27FC236}">
                  <a16:creationId xmlns:a16="http://schemas.microsoft.com/office/drawing/2014/main" id="{70C48990-F097-410A-92F6-E2DED5408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0402" y="2110080"/>
              <a:ext cx="84497" cy="58877"/>
            </a:xfrm>
            <a:custGeom>
              <a:avLst/>
              <a:gdLst>
                <a:gd name="T0" fmla="*/ 48 w 48"/>
                <a:gd name="T1" fmla="*/ 26 h 41"/>
                <a:gd name="T2" fmla="*/ 26 w 48"/>
                <a:gd name="T3" fmla="*/ 39 h 41"/>
                <a:gd name="T4" fmla="*/ 0 w 48"/>
                <a:gd name="T5" fmla="*/ 28 h 41"/>
                <a:gd name="T6" fmla="*/ 48 w 48"/>
                <a:gd name="T7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1">
                  <a:moveTo>
                    <a:pt x="48" y="26"/>
                  </a:moveTo>
                  <a:cubicBezTo>
                    <a:pt x="48" y="26"/>
                    <a:pt x="41" y="41"/>
                    <a:pt x="26" y="39"/>
                  </a:cubicBezTo>
                  <a:cubicBezTo>
                    <a:pt x="11" y="37"/>
                    <a:pt x="0" y="28"/>
                    <a:pt x="0" y="28"/>
                  </a:cubicBezTo>
                  <a:cubicBezTo>
                    <a:pt x="0" y="28"/>
                    <a:pt x="27" y="0"/>
                    <a:pt x="4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8" name="Freeform: Shape 50">
              <a:extLst>
                <a:ext uri="{FF2B5EF4-FFF2-40B4-BE49-F238E27FC236}">
                  <a16:creationId xmlns:a16="http://schemas.microsoft.com/office/drawing/2014/main" id="{D27FC0D0-2193-47B2-B12F-D6CF7C94D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7754" y="1965384"/>
              <a:ext cx="68577" cy="59874"/>
            </a:xfrm>
            <a:custGeom>
              <a:avLst/>
              <a:gdLst>
                <a:gd name="T0" fmla="*/ 39 w 39"/>
                <a:gd name="T1" fmla="*/ 34 h 41"/>
                <a:gd name="T2" fmla="*/ 13 w 39"/>
                <a:gd name="T3" fmla="*/ 30 h 41"/>
                <a:gd name="T4" fmla="*/ 0 w 39"/>
                <a:gd name="T5" fmla="*/ 6 h 41"/>
                <a:gd name="T6" fmla="*/ 39 w 39"/>
                <a:gd name="T7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1">
                  <a:moveTo>
                    <a:pt x="39" y="34"/>
                  </a:moveTo>
                  <a:cubicBezTo>
                    <a:pt x="39" y="34"/>
                    <a:pt x="24" y="41"/>
                    <a:pt x="13" y="30"/>
                  </a:cubicBezTo>
                  <a:cubicBezTo>
                    <a:pt x="3" y="20"/>
                    <a:pt x="0" y="6"/>
                    <a:pt x="0" y="6"/>
                  </a:cubicBezTo>
                  <a:cubicBezTo>
                    <a:pt x="0" y="6"/>
                    <a:pt x="37" y="0"/>
                    <a:pt x="3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9" name="Freeform: Shape 51">
              <a:extLst>
                <a:ext uri="{FF2B5EF4-FFF2-40B4-BE49-F238E27FC236}">
                  <a16:creationId xmlns:a16="http://schemas.microsoft.com/office/drawing/2014/main" id="{8527EA28-7560-40E5-BDC9-DA9CA4836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4075" y="1925468"/>
              <a:ext cx="53882" cy="45904"/>
            </a:xfrm>
            <a:custGeom>
              <a:avLst/>
              <a:gdLst>
                <a:gd name="T0" fmla="*/ 31 w 31"/>
                <a:gd name="T1" fmla="*/ 27 h 32"/>
                <a:gd name="T2" fmla="*/ 11 w 31"/>
                <a:gd name="T3" fmla="*/ 24 h 32"/>
                <a:gd name="T4" fmla="*/ 0 w 31"/>
                <a:gd name="T5" fmla="*/ 4 h 32"/>
                <a:gd name="T6" fmla="*/ 31 w 31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2">
                  <a:moveTo>
                    <a:pt x="31" y="27"/>
                  </a:moveTo>
                  <a:cubicBezTo>
                    <a:pt x="31" y="27"/>
                    <a:pt x="19" y="32"/>
                    <a:pt x="11" y="24"/>
                  </a:cubicBezTo>
                  <a:cubicBezTo>
                    <a:pt x="2" y="16"/>
                    <a:pt x="0" y="4"/>
                    <a:pt x="0" y="4"/>
                  </a:cubicBezTo>
                  <a:cubicBezTo>
                    <a:pt x="0" y="4"/>
                    <a:pt x="30" y="0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0" name="Freeform: Shape 52">
              <a:extLst>
                <a:ext uri="{FF2B5EF4-FFF2-40B4-BE49-F238E27FC236}">
                  <a16:creationId xmlns:a16="http://schemas.microsoft.com/office/drawing/2014/main" id="{FD440B1E-8EF9-4890-8DE4-4EF0D9930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0818" y="1906508"/>
              <a:ext cx="67353" cy="57878"/>
            </a:xfrm>
            <a:custGeom>
              <a:avLst/>
              <a:gdLst>
                <a:gd name="T0" fmla="*/ 32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2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2" y="36"/>
                  </a:moveTo>
                  <a:cubicBezTo>
                    <a:pt x="32" y="36"/>
                    <a:pt x="16" y="40"/>
                    <a:pt x="8" y="27"/>
                  </a:cubicBezTo>
                  <a:cubicBezTo>
                    <a:pt x="0" y="15"/>
                    <a:pt x="0" y="0"/>
                    <a:pt x="0" y="0"/>
                  </a:cubicBezTo>
                  <a:cubicBezTo>
                    <a:pt x="0" y="0"/>
                    <a:pt x="38" y="4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1" name="Freeform: Shape 53">
              <a:extLst>
                <a:ext uri="{FF2B5EF4-FFF2-40B4-BE49-F238E27FC236}">
                  <a16:creationId xmlns:a16="http://schemas.microsoft.com/office/drawing/2014/main" id="{9C2DAE67-70D9-499E-BCD5-361BEEDBC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9390" y="1833661"/>
              <a:ext cx="67353" cy="57878"/>
            </a:xfrm>
            <a:custGeom>
              <a:avLst/>
              <a:gdLst>
                <a:gd name="T0" fmla="*/ 31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1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1" y="36"/>
                  </a:moveTo>
                  <a:cubicBezTo>
                    <a:pt x="31" y="36"/>
                    <a:pt x="15" y="40"/>
                    <a:pt x="8" y="27"/>
                  </a:cubicBezTo>
                  <a:cubicBezTo>
                    <a:pt x="0" y="14"/>
                    <a:pt x="0" y="0"/>
                    <a:pt x="0" y="0"/>
                  </a:cubicBezTo>
                  <a:cubicBezTo>
                    <a:pt x="0" y="0"/>
                    <a:pt x="38" y="3"/>
                    <a:pt x="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2" name="Freeform: Shape 54">
              <a:extLst>
                <a:ext uri="{FF2B5EF4-FFF2-40B4-BE49-F238E27FC236}">
                  <a16:creationId xmlns:a16="http://schemas.microsoft.com/office/drawing/2014/main" id="{EB84DC81-3C69-4387-94A0-FCAD4E0A0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4303" y="1751833"/>
              <a:ext cx="75924" cy="64864"/>
            </a:xfrm>
            <a:custGeom>
              <a:avLst/>
              <a:gdLst>
                <a:gd name="T0" fmla="*/ 11 w 43"/>
                <a:gd name="T1" fmla="*/ 45 h 45"/>
                <a:gd name="T2" fmla="*/ 7 w 43"/>
                <a:gd name="T3" fmla="*/ 20 h 45"/>
                <a:gd name="T4" fmla="*/ 27 w 43"/>
                <a:gd name="T5" fmla="*/ 0 h 45"/>
                <a:gd name="T6" fmla="*/ 11 w 43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5">
                  <a:moveTo>
                    <a:pt x="11" y="45"/>
                  </a:moveTo>
                  <a:cubicBezTo>
                    <a:pt x="11" y="45"/>
                    <a:pt x="0" y="33"/>
                    <a:pt x="7" y="20"/>
                  </a:cubicBezTo>
                  <a:cubicBezTo>
                    <a:pt x="14" y="7"/>
                    <a:pt x="27" y="0"/>
                    <a:pt x="27" y="0"/>
                  </a:cubicBezTo>
                  <a:cubicBezTo>
                    <a:pt x="27" y="0"/>
                    <a:pt x="43" y="34"/>
                    <a:pt x="11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3" name="Freeform: Shape 55">
              <a:extLst>
                <a:ext uri="{FF2B5EF4-FFF2-40B4-BE49-F238E27FC236}">
                  <a16:creationId xmlns:a16="http://schemas.microsoft.com/office/drawing/2014/main" id="{8F27E367-0B63-44D9-8C8D-401C55F9A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3915" y="1909502"/>
              <a:ext cx="62454" cy="48898"/>
            </a:xfrm>
            <a:custGeom>
              <a:avLst/>
              <a:gdLst>
                <a:gd name="T0" fmla="*/ 3 w 35"/>
                <a:gd name="T1" fmla="*/ 29 h 34"/>
                <a:gd name="T2" fmla="*/ 11 w 35"/>
                <a:gd name="T3" fmla="*/ 8 h 34"/>
                <a:gd name="T4" fmla="*/ 35 w 35"/>
                <a:gd name="T5" fmla="*/ 0 h 34"/>
                <a:gd name="T6" fmla="*/ 3 w 35"/>
                <a:gd name="T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9"/>
                  </a:moveTo>
                  <a:cubicBezTo>
                    <a:pt x="3" y="29"/>
                    <a:pt x="0" y="15"/>
                    <a:pt x="11" y="8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3" y="34"/>
                    <a:pt x="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4" name="Freeform: Shape 56">
              <a:extLst>
                <a:ext uri="{FF2B5EF4-FFF2-40B4-BE49-F238E27FC236}">
                  <a16:creationId xmlns:a16="http://schemas.microsoft.com/office/drawing/2014/main" id="{D7A7D5DF-D7A5-4547-A350-98BEDBB7C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6781" y="2029250"/>
              <a:ext cx="61229" cy="48898"/>
            </a:xfrm>
            <a:custGeom>
              <a:avLst/>
              <a:gdLst>
                <a:gd name="T0" fmla="*/ 3 w 35"/>
                <a:gd name="T1" fmla="*/ 28 h 34"/>
                <a:gd name="T2" fmla="*/ 11 w 35"/>
                <a:gd name="T3" fmla="*/ 7 h 34"/>
                <a:gd name="T4" fmla="*/ 35 w 35"/>
                <a:gd name="T5" fmla="*/ 0 h 34"/>
                <a:gd name="T6" fmla="*/ 3 w 35"/>
                <a:gd name="T7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8"/>
                  </a:moveTo>
                  <a:cubicBezTo>
                    <a:pt x="3" y="28"/>
                    <a:pt x="0" y="14"/>
                    <a:pt x="11" y="7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2" y="34"/>
                    <a:pt x="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5" name="Freeform: Shape 57">
              <a:extLst>
                <a:ext uri="{FF2B5EF4-FFF2-40B4-BE49-F238E27FC236}">
                  <a16:creationId xmlns:a16="http://schemas.microsoft.com/office/drawing/2014/main" id="{6028530F-2DAD-412B-87AC-EF63D54ED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7744" y="2036235"/>
              <a:ext cx="75924" cy="52889"/>
            </a:xfrm>
            <a:custGeom>
              <a:avLst/>
              <a:gdLst>
                <a:gd name="T0" fmla="*/ 43 w 43"/>
                <a:gd name="T1" fmla="*/ 25 h 37"/>
                <a:gd name="T2" fmla="*/ 22 w 43"/>
                <a:gd name="T3" fmla="*/ 34 h 37"/>
                <a:gd name="T4" fmla="*/ 0 w 43"/>
                <a:gd name="T5" fmla="*/ 21 h 37"/>
                <a:gd name="T6" fmla="*/ 43 w 43"/>
                <a:gd name="T7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7">
                  <a:moveTo>
                    <a:pt x="43" y="25"/>
                  </a:moveTo>
                  <a:cubicBezTo>
                    <a:pt x="43" y="25"/>
                    <a:pt x="35" y="37"/>
                    <a:pt x="22" y="34"/>
                  </a:cubicBezTo>
                  <a:cubicBezTo>
                    <a:pt x="9" y="31"/>
                    <a:pt x="0" y="21"/>
                    <a:pt x="0" y="21"/>
                  </a:cubicBezTo>
                  <a:cubicBezTo>
                    <a:pt x="0" y="21"/>
                    <a:pt x="27" y="0"/>
                    <a:pt x="4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6" name="Freeform: Shape 58">
              <a:extLst>
                <a:ext uri="{FF2B5EF4-FFF2-40B4-BE49-F238E27FC236}">
                  <a16:creationId xmlns:a16="http://schemas.microsoft.com/office/drawing/2014/main" id="{0CD834E6-C797-4921-8132-F6AD3BF9B8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7976" y="1842642"/>
              <a:ext cx="68577" cy="68856"/>
            </a:xfrm>
            <a:custGeom>
              <a:avLst/>
              <a:gdLst>
                <a:gd name="T0" fmla="*/ 15 w 39"/>
                <a:gd name="T1" fmla="*/ 48 h 48"/>
                <a:gd name="T2" fmla="*/ 1 w 39"/>
                <a:gd name="T3" fmla="*/ 26 h 48"/>
                <a:gd name="T4" fmla="*/ 11 w 39"/>
                <a:gd name="T5" fmla="*/ 0 h 48"/>
                <a:gd name="T6" fmla="*/ 15 w 39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8">
                  <a:moveTo>
                    <a:pt x="15" y="48"/>
                  </a:moveTo>
                  <a:cubicBezTo>
                    <a:pt x="15" y="48"/>
                    <a:pt x="0" y="41"/>
                    <a:pt x="1" y="26"/>
                  </a:cubicBezTo>
                  <a:cubicBezTo>
                    <a:pt x="2" y="11"/>
                    <a:pt x="11" y="0"/>
                    <a:pt x="11" y="0"/>
                  </a:cubicBezTo>
                  <a:cubicBezTo>
                    <a:pt x="11" y="0"/>
                    <a:pt x="39" y="25"/>
                    <a:pt x="1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7" name="Freeform: Shape 59">
              <a:extLst>
                <a:ext uri="{FF2B5EF4-FFF2-40B4-BE49-F238E27FC236}">
                  <a16:creationId xmlns:a16="http://schemas.microsoft.com/office/drawing/2014/main" id="{A4801B25-C605-4691-9C6C-14460911B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6321" y="2006298"/>
              <a:ext cx="68577" cy="56881"/>
            </a:xfrm>
            <a:custGeom>
              <a:avLst/>
              <a:gdLst>
                <a:gd name="T0" fmla="*/ 39 w 39"/>
                <a:gd name="T1" fmla="*/ 33 h 40"/>
                <a:gd name="T2" fmla="*/ 14 w 39"/>
                <a:gd name="T3" fmla="*/ 30 h 40"/>
                <a:gd name="T4" fmla="*/ 0 w 39"/>
                <a:gd name="T5" fmla="*/ 5 h 40"/>
                <a:gd name="T6" fmla="*/ 39 w 39"/>
                <a:gd name="T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0">
                  <a:moveTo>
                    <a:pt x="39" y="33"/>
                  </a:moveTo>
                  <a:cubicBezTo>
                    <a:pt x="39" y="33"/>
                    <a:pt x="24" y="40"/>
                    <a:pt x="14" y="30"/>
                  </a:cubicBezTo>
                  <a:cubicBezTo>
                    <a:pt x="3" y="19"/>
                    <a:pt x="0" y="5"/>
                    <a:pt x="0" y="5"/>
                  </a:cubicBezTo>
                  <a:cubicBezTo>
                    <a:pt x="0" y="5"/>
                    <a:pt x="38" y="0"/>
                    <a:pt x="3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8" name="Freeform: Shape 60">
              <a:extLst>
                <a:ext uri="{FF2B5EF4-FFF2-40B4-BE49-F238E27FC236}">
                  <a16:creationId xmlns:a16="http://schemas.microsoft.com/office/drawing/2014/main" id="{D072520E-033A-4306-B647-FC576F005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1641" y="1875573"/>
              <a:ext cx="99192" cy="97795"/>
            </a:xfrm>
            <a:custGeom>
              <a:avLst/>
              <a:gdLst>
                <a:gd name="T0" fmla="*/ 25 w 56"/>
                <a:gd name="T1" fmla="*/ 68 h 68"/>
                <a:gd name="T2" fmla="*/ 1 w 56"/>
                <a:gd name="T3" fmla="*/ 40 h 68"/>
                <a:gd name="T4" fmla="*/ 11 w 56"/>
                <a:gd name="T5" fmla="*/ 0 h 68"/>
                <a:gd name="T6" fmla="*/ 25 w 56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8">
                  <a:moveTo>
                    <a:pt x="25" y="68"/>
                  </a:moveTo>
                  <a:cubicBezTo>
                    <a:pt x="25" y="68"/>
                    <a:pt x="3" y="61"/>
                    <a:pt x="1" y="40"/>
                  </a:cubicBezTo>
                  <a:cubicBezTo>
                    <a:pt x="0" y="19"/>
                    <a:pt x="11" y="0"/>
                    <a:pt x="11" y="0"/>
                  </a:cubicBezTo>
                  <a:cubicBezTo>
                    <a:pt x="11" y="0"/>
                    <a:pt x="56" y="31"/>
                    <a:pt x="25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9" name="Freeform: Shape 61">
              <a:extLst>
                <a:ext uri="{FF2B5EF4-FFF2-40B4-BE49-F238E27FC236}">
                  <a16:creationId xmlns:a16="http://schemas.microsoft.com/office/drawing/2014/main" id="{CCE1F106-361F-43AB-ACB0-D09D40A02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2061" y="1977359"/>
              <a:ext cx="143277" cy="119748"/>
            </a:xfrm>
            <a:custGeom>
              <a:avLst/>
              <a:gdLst>
                <a:gd name="T0" fmla="*/ 21 w 81"/>
                <a:gd name="T1" fmla="*/ 83 h 83"/>
                <a:gd name="T2" fmla="*/ 14 w 81"/>
                <a:gd name="T3" fmla="*/ 36 h 83"/>
                <a:gd name="T4" fmla="*/ 51 w 81"/>
                <a:gd name="T5" fmla="*/ 0 h 83"/>
                <a:gd name="T6" fmla="*/ 21 w 81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3">
                  <a:moveTo>
                    <a:pt x="21" y="83"/>
                  </a:moveTo>
                  <a:cubicBezTo>
                    <a:pt x="21" y="83"/>
                    <a:pt x="0" y="60"/>
                    <a:pt x="14" y="36"/>
                  </a:cubicBezTo>
                  <a:cubicBezTo>
                    <a:pt x="27" y="12"/>
                    <a:pt x="51" y="0"/>
                    <a:pt x="51" y="0"/>
                  </a:cubicBezTo>
                  <a:cubicBezTo>
                    <a:pt x="51" y="0"/>
                    <a:pt x="81" y="65"/>
                    <a:pt x="21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0" name="Freeform: Shape 62">
              <a:extLst>
                <a:ext uri="{FF2B5EF4-FFF2-40B4-BE49-F238E27FC236}">
                  <a16:creationId xmlns:a16="http://schemas.microsoft.com/office/drawing/2014/main" id="{52D94B68-09EC-4C26-A55C-370715B40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9825" y="2033242"/>
              <a:ext cx="91844" cy="73845"/>
            </a:xfrm>
            <a:custGeom>
              <a:avLst/>
              <a:gdLst>
                <a:gd name="T0" fmla="*/ 10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0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0" y="51"/>
                  </a:moveTo>
                  <a:cubicBezTo>
                    <a:pt x="10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1" name="Freeform: Shape 63">
              <a:extLst>
                <a:ext uri="{FF2B5EF4-FFF2-40B4-BE49-F238E27FC236}">
                  <a16:creationId xmlns:a16="http://schemas.microsoft.com/office/drawing/2014/main" id="{56F3EB48-4811-49AA-B028-7955360734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5343" y="2036235"/>
              <a:ext cx="91844" cy="73845"/>
            </a:xfrm>
            <a:custGeom>
              <a:avLst/>
              <a:gdLst>
                <a:gd name="T0" fmla="*/ 0 w 52"/>
                <a:gd name="T1" fmla="*/ 33 h 51"/>
                <a:gd name="T2" fmla="*/ 17 w 52"/>
                <a:gd name="T3" fmla="*/ 7 h 51"/>
                <a:gd name="T4" fmla="*/ 52 w 52"/>
                <a:gd name="T5" fmla="*/ 5 h 51"/>
                <a:gd name="T6" fmla="*/ 0 w 52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0" y="33"/>
                  </a:moveTo>
                  <a:cubicBezTo>
                    <a:pt x="0" y="33"/>
                    <a:pt x="0" y="13"/>
                    <a:pt x="17" y="7"/>
                  </a:cubicBezTo>
                  <a:cubicBezTo>
                    <a:pt x="35" y="0"/>
                    <a:pt x="52" y="5"/>
                    <a:pt x="52" y="5"/>
                  </a:cubicBezTo>
                  <a:cubicBezTo>
                    <a:pt x="52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2" name="Freeform: Shape 64">
              <a:extLst>
                <a:ext uri="{FF2B5EF4-FFF2-40B4-BE49-F238E27FC236}">
                  <a16:creationId xmlns:a16="http://schemas.microsoft.com/office/drawing/2014/main" id="{679A12F1-DB4E-41D7-B91C-55695660D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4322" y="1977359"/>
              <a:ext cx="94294" cy="72847"/>
            </a:xfrm>
            <a:custGeom>
              <a:avLst/>
              <a:gdLst>
                <a:gd name="T0" fmla="*/ 0 w 53"/>
                <a:gd name="T1" fmla="*/ 33 h 51"/>
                <a:gd name="T2" fmla="*/ 18 w 53"/>
                <a:gd name="T3" fmla="*/ 6 h 51"/>
                <a:gd name="T4" fmla="*/ 53 w 53"/>
                <a:gd name="T5" fmla="*/ 5 h 51"/>
                <a:gd name="T6" fmla="*/ 0 w 53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1">
                  <a:moveTo>
                    <a:pt x="0" y="33"/>
                  </a:moveTo>
                  <a:cubicBezTo>
                    <a:pt x="0" y="33"/>
                    <a:pt x="0" y="12"/>
                    <a:pt x="18" y="6"/>
                  </a:cubicBezTo>
                  <a:cubicBezTo>
                    <a:pt x="35" y="0"/>
                    <a:pt x="53" y="5"/>
                    <a:pt x="53" y="5"/>
                  </a:cubicBezTo>
                  <a:cubicBezTo>
                    <a:pt x="53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3" name="Freeform: Shape 65">
              <a:extLst>
                <a:ext uri="{FF2B5EF4-FFF2-40B4-BE49-F238E27FC236}">
                  <a16:creationId xmlns:a16="http://schemas.microsoft.com/office/drawing/2014/main" id="{FF09E6C0-D2FA-4252-A696-73CED3AE5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8397" y="1931456"/>
              <a:ext cx="91844" cy="71849"/>
            </a:xfrm>
            <a:custGeom>
              <a:avLst/>
              <a:gdLst>
                <a:gd name="T0" fmla="*/ 11 w 52"/>
                <a:gd name="T1" fmla="*/ 50 h 50"/>
                <a:gd name="T2" fmla="*/ 12 w 52"/>
                <a:gd name="T3" fmla="*/ 19 h 50"/>
                <a:gd name="T4" fmla="*/ 42 w 52"/>
                <a:gd name="T5" fmla="*/ 0 h 50"/>
                <a:gd name="T6" fmla="*/ 11 w 5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0">
                  <a:moveTo>
                    <a:pt x="11" y="50"/>
                  </a:moveTo>
                  <a:cubicBezTo>
                    <a:pt x="11" y="50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6"/>
                    <a:pt x="1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4" name="Freeform: Shape 66">
              <a:extLst>
                <a:ext uri="{FF2B5EF4-FFF2-40B4-BE49-F238E27FC236}">
                  <a16:creationId xmlns:a16="http://schemas.microsoft.com/office/drawing/2014/main" id="{369AC05F-35D2-4FC7-9352-79A592FE2E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8804" y="1855615"/>
              <a:ext cx="91844" cy="72847"/>
            </a:xfrm>
            <a:custGeom>
              <a:avLst/>
              <a:gdLst>
                <a:gd name="T0" fmla="*/ 11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1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1" y="51"/>
                  </a:moveTo>
                  <a:cubicBezTo>
                    <a:pt x="11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1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5" name="Freeform: Shape 67">
              <a:extLst>
                <a:ext uri="{FF2B5EF4-FFF2-40B4-BE49-F238E27FC236}">
                  <a16:creationId xmlns:a16="http://schemas.microsoft.com/office/drawing/2014/main" id="{20DB3999-7193-4870-892A-97766B68C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3083" y="1793745"/>
              <a:ext cx="89395" cy="72847"/>
            </a:xfrm>
            <a:custGeom>
              <a:avLst/>
              <a:gdLst>
                <a:gd name="T0" fmla="*/ 10 w 51"/>
                <a:gd name="T1" fmla="*/ 51 h 51"/>
                <a:gd name="T2" fmla="*/ 11 w 51"/>
                <a:gd name="T3" fmla="*/ 19 h 51"/>
                <a:gd name="T4" fmla="*/ 41 w 51"/>
                <a:gd name="T5" fmla="*/ 0 h 51"/>
                <a:gd name="T6" fmla="*/ 10 w 51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51">
                  <a:moveTo>
                    <a:pt x="10" y="51"/>
                  </a:moveTo>
                  <a:cubicBezTo>
                    <a:pt x="10" y="51"/>
                    <a:pt x="0" y="33"/>
                    <a:pt x="11" y="19"/>
                  </a:cubicBezTo>
                  <a:cubicBezTo>
                    <a:pt x="23" y="5"/>
                    <a:pt x="41" y="0"/>
                    <a:pt x="41" y="0"/>
                  </a:cubicBezTo>
                  <a:cubicBezTo>
                    <a:pt x="41" y="0"/>
                    <a:pt x="51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6" name="Freeform: Shape 68">
              <a:extLst>
                <a:ext uri="{FF2B5EF4-FFF2-40B4-BE49-F238E27FC236}">
                  <a16:creationId xmlns:a16="http://schemas.microsoft.com/office/drawing/2014/main" id="{5C2B80A1-0021-4830-88BD-62538CBF8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2255" y="1777778"/>
              <a:ext cx="88170" cy="82826"/>
            </a:xfrm>
            <a:custGeom>
              <a:avLst/>
              <a:gdLst>
                <a:gd name="T0" fmla="*/ 25 w 50"/>
                <a:gd name="T1" fmla="*/ 58 h 58"/>
                <a:gd name="T2" fmla="*/ 3 w 50"/>
                <a:gd name="T3" fmla="*/ 35 h 58"/>
                <a:gd name="T4" fmla="*/ 9 w 50"/>
                <a:gd name="T5" fmla="*/ 0 h 58"/>
                <a:gd name="T6" fmla="*/ 25 w 50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8">
                  <a:moveTo>
                    <a:pt x="25" y="58"/>
                  </a:moveTo>
                  <a:cubicBezTo>
                    <a:pt x="25" y="58"/>
                    <a:pt x="5" y="53"/>
                    <a:pt x="3" y="35"/>
                  </a:cubicBezTo>
                  <a:cubicBezTo>
                    <a:pt x="0" y="17"/>
                    <a:pt x="9" y="0"/>
                    <a:pt x="9" y="0"/>
                  </a:cubicBezTo>
                  <a:cubicBezTo>
                    <a:pt x="9" y="0"/>
                    <a:pt x="50" y="24"/>
                    <a:pt x="25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7" name="Freeform: Shape 69">
              <a:extLst>
                <a:ext uri="{FF2B5EF4-FFF2-40B4-BE49-F238E27FC236}">
                  <a16:creationId xmlns:a16="http://schemas.microsoft.com/office/drawing/2014/main" id="{51B014FE-7441-44C4-8C15-D1E29F177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3092" y="2165963"/>
              <a:ext cx="101641" cy="69853"/>
            </a:xfrm>
            <a:custGeom>
              <a:avLst/>
              <a:gdLst>
                <a:gd name="T0" fmla="*/ 0 w 58"/>
                <a:gd name="T1" fmla="*/ 19 h 49"/>
                <a:gd name="T2" fmla="*/ 25 w 58"/>
                <a:gd name="T3" fmla="*/ 0 h 49"/>
                <a:gd name="T4" fmla="*/ 58 w 58"/>
                <a:gd name="T5" fmla="*/ 10 h 49"/>
                <a:gd name="T6" fmla="*/ 0 w 58"/>
                <a:gd name="T7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49">
                  <a:moveTo>
                    <a:pt x="0" y="19"/>
                  </a:moveTo>
                  <a:cubicBezTo>
                    <a:pt x="0" y="19"/>
                    <a:pt x="7" y="0"/>
                    <a:pt x="25" y="0"/>
                  </a:cubicBezTo>
                  <a:cubicBezTo>
                    <a:pt x="43" y="0"/>
                    <a:pt x="58" y="10"/>
                    <a:pt x="58" y="10"/>
                  </a:cubicBezTo>
                  <a:cubicBezTo>
                    <a:pt x="58" y="10"/>
                    <a:pt x="29" y="49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8" name="Freeform: Shape 70">
              <a:extLst>
                <a:ext uri="{FF2B5EF4-FFF2-40B4-BE49-F238E27FC236}">
                  <a16:creationId xmlns:a16="http://schemas.microsoft.com/office/drawing/2014/main" id="{095E80E1-8073-456D-979C-3AD8F1991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9012" y="2108084"/>
              <a:ext cx="93069" cy="70851"/>
            </a:xfrm>
            <a:custGeom>
              <a:avLst/>
              <a:gdLst>
                <a:gd name="T0" fmla="*/ 0 w 53"/>
                <a:gd name="T1" fmla="*/ 20 h 49"/>
                <a:gd name="T2" fmla="*/ 23 w 53"/>
                <a:gd name="T3" fmla="*/ 0 h 49"/>
                <a:gd name="T4" fmla="*/ 53 w 53"/>
                <a:gd name="T5" fmla="*/ 11 h 49"/>
                <a:gd name="T6" fmla="*/ 0 w 53"/>
                <a:gd name="T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49">
                  <a:moveTo>
                    <a:pt x="0" y="20"/>
                  </a:moveTo>
                  <a:cubicBezTo>
                    <a:pt x="0" y="20"/>
                    <a:pt x="7" y="1"/>
                    <a:pt x="23" y="0"/>
                  </a:cubicBezTo>
                  <a:cubicBezTo>
                    <a:pt x="39" y="0"/>
                    <a:pt x="53" y="11"/>
                    <a:pt x="53" y="11"/>
                  </a:cubicBezTo>
                  <a:cubicBezTo>
                    <a:pt x="53" y="11"/>
                    <a:pt x="26" y="4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9" name="Freeform: Shape 71">
              <a:extLst>
                <a:ext uri="{FF2B5EF4-FFF2-40B4-BE49-F238E27FC236}">
                  <a16:creationId xmlns:a16="http://schemas.microsoft.com/office/drawing/2014/main" id="{9C5F771B-B361-43EE-B8AB-059917AC95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9021" y="2086130"/>
              <a:ext cx="79599" cy="63866"/>
            </a:xfrm>
            <a:custGeom>
              <a:avLst/>
              <a:gdLst>
                <a:gd name="T0" fmla="*/ 0 w 45"/>
                <a:gd name="T1" fmla="*/ 15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5"/>
                  </a:moveTo>
                  <a:cubicBezTo>
                    <a:pt x="0" y="15"/>
                    <a:pt x="10" y="0"/>
                    <a:pt x="23" y="4"/>
                  </a:cubicBezTo>
                  <a:cubicBezTo>
                    <a:pt x="37" y="8"/>
                    <a:pt x="45" y="19"/>
                    <a:pt x="45" y="19"/>
                  </a:cubicBezTo>
                  <a:cubicBezTo>
                    <a:pt x="45" y="19"/>
                    <a:pt x="15" y="44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0" name="Freeform: Shape 72">
              <a:extLst>
                <a:ext uri="{FF2B5EF4-FFF2-40B4-BE49-F238E27FC236}">
                  <a16:creationId xmlns:a16="http://schemas.microsoft.com/office/drawing/2014/main" id="{5338C345-67CF-453A-9C13-B4921405B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8000" y="2138021"/>
              <a:ext cx="79599" cy="63866"/>
            </a:xfrm>
            <a:custGeom>
              <a:avLst/>
              <a:gdLst>
                <a:gd name="T0" fmla="*/ 0 w 45"/>
                <a:gd name="T1" fmla="*/ 14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4"/>
                  </a:moveTo>
                  <a:cubicBezTo>
                    <a:pt x="0" y="14"/>
                    <a:pt x="10" y="0"/>
                    <a:pt x="23" y="4"/>
                  </a:cubicBezTo>
                  <a:cubicBezTo>
                    <a:pt x="37" y="7"/>
                    <a:pt x="45" y="19"/>
                    <a:pt x="45" y="19"/>
                  </a:cubicBezTo>
                  <a:cubicBezTo>
                    <a:pt x="45" y="19"/>
                    <a:pt x="15" y="4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1" name="Freeform: Shape 74">
              <a:extLst>
                <a:ext uri="{FF2B5EF4-FFF2-40B4-BE49-F238E27FC236}">
                  <a16:creationId xmlns:a16="http://schemas.microsoft.com/office/drawing/2014/main" id="{19FC2408-CFDF-43DE-8AE3-AE3580E60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3357" y="2266946"/>
              <a:ext cx="222432" cy="331025"/>
            </a:xfrm>
            <a:custGeom>
              <a:avLst/>
              <a:gdLst>
                <a:gd name="T0" fmla="*/ 130 w 164"/>
                <a:gd name="T1" fmla="*/ 299 h 299"/>
                <a:gd name="T2" fmla="*/ 123 w 164"/>
                <a:gd name="T3" fmla="*/ 132 h 299"/>
                <a:gd name="T4" fmla="*/ 161 w 164"/>
                <a:gd name="T5" fmla="*/ 47 h 299"/>
                <a:gd name="T6" fmla="*/ 143 w 164"/>
                <a:gd name="T7" fmla="*/ 51 h 299"/>
                <a:gd name="T8" fmla="*/ 108 w 164"/>
                <a:gd name="T9" fmla="*/ 75 h 299"/>
                <a:gd name="T10" fmla="*/ 80 w 164"/>
                <a:gd name="T11" fmla="*/ 6 h 299"/>
                <a:gd name="T12" fmla="*/ 77 w 164"/>
                <a:gd name="T13" fmla="*/ 51 h 299"/>
                <a:gd name="T14" fmla="*/ 48 w 164"/>
                <a:gd name="T15" fmla="*/ 33 h 299"/>
                <a:gd name="T16" fmla="*/ 27 w 164"/>
                <a:gd name="T17" fmla="*/ 16 h 299"/>
                <a:gd name="T18" fmla="*/ 52 w 164"/>
                <a:gd name="T19" fmla="*/ 74 h 299"/>
                <a:gd name="T20" fmla="*/ 10 w 164"/>
                <a:gd name="T21" fmla="*/ 35 h 299"/>
                <a:gd name="T22" fmla="*/ 9 w 164"/>
                <a:gd name="T23" fmla="*/ 53 h 299"/>
                <a:gd name="T24" fmla="*/ 43 w 164"/>
                <a:gd name="T25" fmla="*/ 93 h 299"/>
                <a:gd name="T26" fmla="*/ 10 w 164"/>
                <a:gd name="T27" fmla="*/ 75 h 299"/>
                <a:gd name="T28" fmla="*/ 20 w 164"/>
                <a:gd name="T29" fmla="*/ 97 h 299"/>
                <a:gd name="T30" fmla="*/ 71 w 164"/>
                <a:gd name="T31" fmla="*/ 161 h 299"/>
                <a:gd name="T32" fmla="*/ 62 w 164"/>
                <a:gd name="T3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99">
                  <a:moveTo>
                    <a:pt x="130" y="299"/>
                  </a:moveTo>
                  <a:cubicBezTo>
                    <a:pt x="130" y="299"/>
                    <a:pt x="107" y="195"/>
                    <a:pt x="123" y="132"/>
                  </a:cubicBezTo>
                  <a:cubicBezTo>
                    <a:pt x="139" y="70"/>
                    <a:pt x="164" y="57"/>
                    <a:pt x="161" y="47"/>
                  </a:cubicBezTo>
                  <a:cubicBezTo>
                    <a:pt x="159" y="38"/>
                    <a:pt x="147" y="42"/>
                    <a:pt x="143" y="51"/>
                  </a:cubicBezTo>
                  <a:cubicBezTo>
                    <a:pt x="139" y="60"/>
                    <a:pt x="123" y="78"/>
                    <a:pt x="108" y="75"/>
                  </a:cubicBezTo>
                  <a:cubicBezTo>
                    <a:pt x="94" y="72"/>
                    <a:pt x="91" y="12"/>
                    <a:pt x="80" y="6"/>
                  </a:cubicBezTo>
                  <a:cubicBezTo>
                    <a:pt x="70" y="0"/>
                    <a:pt x="73" y="27"/>
                    <a:pt x="77" y="51"/>
                  </a:cubicBezTo>
                  <a:cubicBezTo>
                    <a:pt x="81" y="75"/>
                    <a:pt x="60" y="62"/>
                    <a:pt x="48" y="33"/>
                  </a:cubicBezTo>
                  <a:cubicBezTo>
                    <a:pt x="36" y="4"/>
                    <a:pt x="28" y="12"/>
                    <a:pt x="27" y="16"/>
                  </a:cubicBezTo>
                  <a:cubicBezTo>
                    <a:pt x="25" y="20"/>
                    <a:pt x="54" y="72"/>
                    <a:pt x="52" y="74"/>
                  </a:cubicBezTo>
                  <a:cubicBezTo>
                    <a:pt x="49" y="77"/>
                    <a:pt x="13" y="34"/>
                    <a:pt x="10" y="35"/>
                  </a:cubicBezTo>
                  <a:cubicBezTo>
                    <a:pt x="6" y="36"/>
                    <a:pt x="0" y="39"/>
                    <a:pt x="9" y="53"/>
                  </a:cubicBezTo>
                  <a:cubicBezTo>
                    <a:pt x="17" y="66"/>
                    <a:pt x="44" y="89"/>
                    <a:pt x="43" y="93"/>
                  </a:cubicBezTo>
                  <a:cubicBezTo>
                    <a:pt x="41" y="97"/>
                    <a:pt x="18" y="76"/>
                    <a:pt x="10" y="75"/>
                  </a:cubicBezTo>
                  <a:cubicBezTo>
                    <a:pt x="2" y="75"/>
                    <a:pt x="5" y="86"/>
                    <a:pt x="20" y="97"/>
                  </a:cubicBezTo>
                  <a:cubicBezTo>
                    <a:pt x="34" y="108"/>
                    <a:pt x="71" y="121"/>
                    <a:pt x="71" y="161"/>
                  </a:cubicBezTo>
                  <a:cubicBezTo>
                    <a:pt x="72" y="201"/>
                    <a:pt x="62" y="299"/>
                    <a:pt x="62" y="2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2" name="Freeform: Shape 75">
              <a:extLst>
                <a:ext uri="{FF2B5EF4-FFF2-40B4-BE49-F238E27FC236}">
                  <a16:creationId xmlns:a16="http://schemas.microsoft.com/office/drawing/2014/main" id="{02FAC96E-960B-4871-A1D2-354AF67EC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8965" y="2164029"/>
              <a:ext cx="98963" cy="96005"/>
            </a:xfrm>
            <a:custGeom>
              <a:avLst/>
              <a:gdLst>
                <a:gd name="T0" fmla="*/ 32 w 73"/>
                <a:gd name="T1" fmla="*/ 87 h 87"/>
                <a:gd name="T2" fmla="*/ 1 w 73"/>
                <a:gd name="T3" fmla="*/ 50 h 87"/>
                <a:gd name="T4" fmla="*/ 14 w 73"/>
                <a:gd name="T5" fmla="*/ 0 h 87"/>
                <a:gd name="T6" fmla="*/ 32 w 73"/>
                <a:gd name="T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87">
                  <a:moveTo>
                    <a:pt x="32" y="87"/>
                  </a:moveTo>
                  <a:cubicBezTo>
                    <a:pt x="32" y="87"/>
                    <a:pt x="3" y="78"/>
                    <a:pt x="1" y="50"/>
                  </a:cubicBezTo>
                  <a:cubicBezTo>
                    <a:pt x="0" y="23"/>
                    <a:pt x="14" y="0"/>
                    <a:pt x="14" y="0"/>
                  </a:cubicBezTo>
                  <a:cubicBezTo>
                    <a:pt x="14" y="0"/>
                    <a:pt x="73" y="39"/>
                    <a:pt x="3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3" name="Freeform: Shape 76">
              <a:extLst>
                <a:ext uri="{FF2B5EF4-FFF2-40B4-BE49-F238E27FC236}">
                  <a16:creationId xmlns:a16="http://schemas.microsoft.com/office/drawing/2014/main" id="{6B32AF27-9E61-4382-BB82-BEECBF323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9794" y="2198590"/>
              <a:ext cx="79171" cy="67587"/>
            </a:xfrm>
            <a:custGeom>
              <a:avLst/>
              <a:gdLst>
                <a:gd name="T0" fmla="*/ 38 w 58"/>
                <a:gd name="T1" fmla="*/ 61 h 61"/>
                <a:gd name="T2" fmla="*/ 7 w 58"/>
                <a:gd name="T3" fmla="*/ 41 h 61"/>
                <a:gd name="T4" fmla="*/ 5 w 58"/>
                <a:gd name="T5" fmla="*/ 0 h 61"/>
                <a:gd name="T6" fmla="*/ 38 w 58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1">
                  <a:moveTo>
                    <a:pt x="38" y="61"/>
                  </a:moveTo>
                  <a:cubicBezTo>
                    <a:pt x="38" y="61"/>
                    <a:pt x="14" y="61"/>
                    <a:pt x="7" y="41"/>
                  </a:cubicBezTo>
                  <a:cubicBezTo>
                    <a:pt x="0" y="20"/>
                    <a:pt x="5" y="0"/>
                    <a:pt x="5" y="0"/>
                  </a:cubicBezTo>
                  <a:cubicBezTo>
                    <a:pt x="5" y="0"/>
                    <a:pt x="58" y="17"/>
                    <a:pt x="38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4" name="Freeform: Shape 77">
              <a:extLst>
                <a:ext uri="{FF2B5EF4-FFF2-40B4-BE49-F238E27FC236}">
                  <a16:creationId xmlns:a16="http://schemas.microsoft.com/office/drawing/2014/main" id="{488E1BBA-BCF9-4450-92EF-9AB37B021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3998" y="2128699"/>
              <a:ext cx="83883" cy="75268"/>
            </a:xfrm>
            <a:custGeom>
              <a:avLst/>
              <a:gdLst>
                <a:gd name="T0" fmla="*/ 17 w 62"/>
                <a:gd name="T1" fmla="*/ 68 h 68"/>
                <a:gd name="T2" fmla="*/ 9 w 62"/>
                <a:gd name="T3" fmla="*/ 31 h 68"/>
                <a:gd name="T4" fmla="*/ 36 w 62"/>
                <a:gd name="T5" fmla="*/ 0 h 68"/>
                <a:gd name="T6" fmla="*/ 17 w 62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68">
                  <a:moveTo>
                    <a:pt x="17" y="68"/>
                  </a:moveTo>
                  <a:cubicBezTo>
                    <a:pt x="17" y="68"/>
                    <a:pt x="0" y="51"/>
                    <a:pt x="9" y="31"/>
                  </a:cubicBezTo>
                  <a:cubicBezTo>
                    <a:pt x="18" y="11"/>
                    <a:pt x="36" y="0"/>
                    <a:pt x="36" y="0"/>
                  </a:cubicBezTo>
                  <a:cubicBezTo>
                    <a:pt x="36" y="0"/>
                    <a:pt x="62" y="50"/>
                    <a:pt x="17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5" name="Freeform: Shape 78">
              <a:extLst>
                <a:ext uri="{FF2B5EF4-FFF2-40B4-BE49-F238E27FC236}">
                  <a16:creationId xmlns:a16="http://schemas.microsoft.com/office/drawing/2014/main" id="{19A0D858-FB8E-4D4A-81C6-6D08021BE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7749" y="2256193"/>
              <a:ext cx="62205" cy="51459"/>
            </a:xfrm>
            <a:custGeom>
              <a:avLst/>
              <a:gdLst>
                <a:gd name="T0" fmla="*/ 42 w 46"/>
                <a:gd name="T1" fmla="*/ 41 h 47"/>
                <a:gd name="T2" fmla="*/ 12 w 46"/>
                <a:gd name="T3" fmla="*/ 32 h 47"/>
                <a:gd name="T4" fmla="*/ 0 w 46"/>
                <a:gd name="T5" fmla="*/ 0 h 47"/>
                <a:gd name="T6" fmla="*/ 42 w 46"/>
                <a:gd name="T7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7">
                  <a:moveTo>
                    <a:pt x="42" y="41"/>
                  </a:moveTo>
                  <a:cubicBezTo>
                    <a:pt x="42" y="41"/>
                    <a:pt x="23" y="47"/>
                    <a:pt x="12" y="32"/>
                  </a:cubicBezTo>
                  <a:cubicBezTo>
                    <a:pt x="1" y="18"/>
                    <a:pt x="0" y="0"/>
                    <a:pt x="0" y="0"/>
                  </a:cubicBezTo>
                  <a:cubicBezTo>
                    <a:pt x="0" y="0"/>
                    <a:pt x="46" y="1"/>
                    <a:pt x="4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6" name="Freeform: Shape 79">
              <a:extLst>
                <a:ext uri="{FF2B5EF4-FFF2-40B4-BE49-F238E27FC236}">
                  <a16:creationId xmlns:a16="http://schemas.microsoft.com/office/drawing/2014/main" id="{54813267-DF65-4655-819F-1E7801FB7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9842" y="2307652"/>
              <a:ext cx="76343" cy="56835"/>
            </a:xfrm>
            <a:custGeom>
              <a:avLst/>
              <a:gdLst>
                <a:gd name="T0" fmla="*/ 56 w 56"/>
                <a:gd name="T1" fmla="*/ 38 h 51"/>
                <a:gd name="T2" fmla="*/ 25 w 56"/>
                <a:gd name="T3" fmla="*/ 44 h 51"/>
                <a:gd name="T4" fmla="*/ 0 w 56"/>
                <a:gd name="T5" fmla="*/ 20 h 51"/>
                <a:gd name="T6" fmla="*/ 56 w 56"/>
                <a:gd name="T7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56" y="38"/>
                  </a:moveTo>
                  <a:cubicBezTo>
                    <a:pt x="56" y="38"/>
                    <a:pt x="42" y="51"/>
                    <a:pt x="25" y="44"/>
                  </a:cubicBezTo>
                  <a:cubicBezTo>
                    <a:pt x="9" y="36"/>
                    <a:pt x="0" y="20"/>
                    <a:pt x="0" y="20"/>
                  </a:cubicBezTo>
                  <a:cubicBezTo>
                    <a:pt x="0" y="20"/>
                    <a:pt x="42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7" name="Freeform: Shape 80">
              <a:extLst>
                <a:ext uri="{FF2B5EF4-FFF2-40B4-BE49-F238E27FC236}">
                  <a16:creationId xmlns:a16="http://schemas.microsoft.com/office/drawing/2014/main" id="{B4DBB8B8-004A-452B-B07E-E0DE98786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5864" y="2359878"/>
              <a:ext cx="75401" cy="52995"/>
            </a:xfrm>
            <a:custGeom>
              <a:avLst/>
              <a:gdLst>
                <a:gd name="T0" fmla="*/ 55 w 55"/>
                <a:gd name="T1" fmla="*/ 21 h 48"/>
                <a:gd name="T2" fmla="*/ 34 w 55"/>
                <a:gd name="T3" fmla="*/ 44 h 48"/>
                <a:gd name="T4" fmla="*/ 0 w 55"/>
                <a:gd name="T5" fmla="*/ 41 h 48"/>
                <a:gd name="T6" fmla="*/ 55 w 55"/>
                <a:gd name="T7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8">
                  <a:moveTo>
                    <a:pt x="55" y="21"/>
                  </a:moveTo>
                  <a:cubicBezTo>
                    <a:pt x="55" y="21"/>
                    <a:pt x="52" y="41"/>
                    <a:pt x="34" y="44"/>
                  </a:cubicBezTo>
                  <a:cubicBezTo>
                    <a:pt x="17" y="48"/>
                    <a:pt x="0" y="41"/>
                    <a:pt x="0" y="41"/>
                  </a:cubicBezTo>
                  <a:cubicBezTo>
                    <a:pt x="0" y="41"/>
                    <a:pt x="20" y="0"/>
                    <a:pt x="5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8" name="Freeform: Shape 81">
              <a:extLst>
                <a:ext uri="{FF2B5EF4-FFF2-40B4-BE49-F238E27FC236}">
                  <a16:creationId xmlns:a16="http://schemas.microsoft.com/office/drawing/2014/main" id="{C70FCEBE-F9A8-4888-A979-D3662FC1D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9888" y="2341446"/>
              <a:ext cx="76343" cy="53763"/>
            </a:xfrm>
            <a:custGeom>
              <a:avLst/>
              <a:gdLst>
                <a:gd name="T0" fmla="*/ 56 w 56"/>
                <a:gd name="T1" fmla="*/ 24 h 49"/>
                <a:gd name="T2" fmla="*/ 34 w 56"/>
                <a:gd name="T3" fmla="*/ 46 h 49"/>
                <a:gd name="T4" fmla="*/ 0 w 56"/>
                <a:gd name="T5" fmla="*/ 41 h 49"/>
                <a:gd name="T6" fmla="*/ 56 w 56"/>
                <a:gd name="T7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9">
                  <a:moveTo>
                    <a:pt x="56" y="24"/>
                  </a:moveTo>
                  <a:cubicBezTo>
                    <a:pt x="56" y="24"/>
                    <a:pt x="52" y="43"/>
                    <a:pt x="34" y="46"/>
                  </a:cubicBezTo>
                  <a:cubicBezTo>
                    <a:pt x="16" y="49"/>
                    <a:pt x="0" y="41"/>
                    <a:pt x="0" y="41"/>
                  </a:cubicBezTo>
                  <a:cubicBezTo>
                    <a:pt x="0" y="41"/>
                    <a:pt x="22" y="0"/>
                    <a:pt x="5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9" name="Freeform: Shape 82">
              <a:extLst>
                <a:ext uri="{FF2B5EF4-FFF2-40B4-BE49-F238E27FC236}">
                  <a16:creationId xmlns:a16="http://schemas.microsoft.com/office/drawing/2014/main" id="{C3371AC3-3291-44E5-BEAB-9234AFE928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6486" y="2263874"/>
              <a:ext cx="76343" cy="57603"/>
            </a:xfrm>
            <a:custGeom>
              <a:avLst/>
              <a:gdLst>
                <a:gd name="T0" fmla="*/ 56 w 56"/>
                <a:gd name="T1" fmla="*/ 38 h 52"/>
                <a:gd name="T2" fmla="*/ 25 w 56"/>
                <a:gd name="T3" fmla="*/ 44 h 52"/>
                <a:gd name="T4" fmla="*/ 0 w 56"/>
                <a:gd name="T5" fmla="*/ 22 h 52"/>
                <a:gd name="T6" fmla="*/ 56 w 56"/>
                <a:gd name="T7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2">
                  <a:moveTo>
                    <a:pt x="56" y="38"/>
                  </a:moveTo>
                  <a:cubicBezTo>
                    <a:pt x="56" y="38"/>
                    <a:pt x="42" y="52"/>
                    <a:pt x="25" y="44"/>
                  </a:cubicBezTo>
                  <a:cubicBezTo>
                    <a:pt x="9" y="37"/>
                    <a:pt x="0" y="22"/>
                    <a:pt x="0" y="22"/>
                  </a:cubicBezTo>
                  <a:cubicBezTo>
                    <a:pt x="0" y="22"/>
                    <a:pt x="40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0" name="Freeform: Shape 83">
              <a:extLst>
                <a:ext uri="{FF2B5EF4-FFF2-40B4-BE49-F238E27FC236}">
                  <a16:creationId xmlns:a16="http://schemas.microsoft.com/office/drawing/2014/main" id="{E247131A-CDAB-4E09-897A-2E7B79831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8211" y="2306116"/>
              <a:ext cx="65033" cy="45315"/>
            </a:xfrm>
            <a:custGeom>
              <a:avLst/>
              <a:gdLst>
                <a:gd name="T0" fmla="*/ 48 w 48"/>
                <a:gd name="T1" fmla="*/ 26 h 41"/>
                <a:gd name="T2" fmla="*/ 26 w 48"/>
                <a:gd name="T3" fmla="*/ 39 h 41"/>
                <a:gd name="T4" fmla="*/ 0 w 48"/>
                <a:gd name="T5" fmla="*/ 28 h 41"/>
                <a:gd name="T6" fmla="*/ 48 w 48"/>
                <a:gd name="T7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1">
                  <a:moveTo>
                    <a:pt x="48" y="26"/>
                  </a:moveTo>
                  <a:cubicBezTo>
                    <a:pt x="48" y="26"/>
                    <a:pt x="41" y="41"/>
                    <a:pt x="26" y="39"/>
                  </a:cubicBezTo>
                  <a:cubicBezTo>
                    <a:pt x="11" y="37"/>
                    <a:pt x="0" y="28"/>
                    <a:pt x="0" y="28"/>
                  </a:cubicBezTo>
                  <a:cubicBezTo>
                    <a:pt x="0" y="28"/>
                    <a:pt x="27" y="0"/>
                    <a:pt x="4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1" name="Freeform: Shape 84">
              <a:extLst>
                <a:ext uri="{FF2B5EF4-FFF2-40B4-BE49-F238E27FC236}">
                  <a16:creationId xmlns:a16="http://schemas.microsoft.com/office/drawing/2014/main" id="{FE93E688-F53B-49F7-9905-0F950BC467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049" y="2194750"/>
              <a:ext cx="52780" cy="46082"/>
            </a:xfrm>
            <a:custGeom>
              <a:avLst/>
              <a:gdLst>
                <a:gd name="T0" fmla="*/ 39 w 39"/>
                <a:gd name="T1" fmla="*/ 34 h 41"/>
                <a:gd name="T2" fmla="*/ 13 w 39"/>
                <a:gd name="T3" fmla="*/ 30 h 41"/>
                <a:gd name="T4" fmla="*/ 0 w 39"/>
                <a:gd name="T5" fmla="*/ 6 h 41"/>
                <a:gd name="T6" fmla="*/ 39 w 39"/>
                <a:gd name="T7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1">
                  <a:moveTo>
                    <a:pt x="39" y="34"/>
                  </a:moveTo>
                  <a:cubicBezTo>
                    <a:pt x="39" y="34"/>
                    <a:pt x="24" y="41"/>
                    <a:pt x="13" y="30"/>
                  </a:cubicBezTo>
                  <a:cubicBezTo>
                    <a:pt x="3" y="20"/>
                    <a:pt x="0" y="6"/>
                    <a:pt x="0" y="6"/>
                  </a:cubicBezTo>
                  <a:cubicBezTo>
                    <a:pt x="0" y="6"/>
                    <a:pt x="37" y="0"/>
                    <a:pt x="3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2" name="Freeform: Shape 85">
              <a:extLst>
                <a:ext uri="{FF2B5EF4-FFF2-40B4-BE49-F238E27FC236}">
                  <a16:creationId xmlns:a16="http://schemas.microsoft.com/office/drawing/2014/main" id="{15CBD0EB-65AD-4ABC-82DF-411E28F63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1038" y="2164029"/>
              <a:ext cx="41470" cy="35330"/>
            </a:xfrm>
            <a:custGeom>
              <a:avLst/>
              <a:gdLst>
                <a:gd name="T0" fmla="*/ 31 w 31"/>
                <a:gd name="T1" fmla="*/ 27 h 32"/>
                <a:gd name="T2" fmla="*/ 11 w 31"/>
                <a:gd name="T3" fmla="*/ 24 h 32"/>
                <a:gd name="T4" fmla="*/ 0 w 31"/>
                <a:gd name="T5" fmla="*/ 4 h 32"/>
                <a:gd name="T6" fmla="*/ 31 w 31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2">
                  <a:moveTo>
                    <a:pt x="31" y="27"/>
                  </a:moveTo>
                  <a:cubicBezTo>
                    <a:pt x="31" y="27"/>
                    <a:pt x="19" y="32"/>
                    <a:pt x="11" y="24"/>
                  </a:cubicBezTo>
                  <a:cubicBezTo>
                    <a:pt x="2" y="16"/>
                    <a:pt x="0" y="4"/>
                    <a:pt x="0" y="4"/>
                  </a:cubicBezTo>
                  <a:cubicBezTo>
                    <a:pt x="0" y="4"/>
                    <a:pt x="30" y="0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3" name="Freeform: Shape 86">
              <a:extLst>
                <a:ext uri="{FF2B5EF4-FFF2-40B4-BE49-F238E27FC236}">
                  <a16:creationId xmlns:a16="http://schemas.microsoft.com/office/drawing/2014/main" id="{BEA29C1B-0E89-42FB-B49B-A43CA8FAE8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5497" y="2149436"/>
              <a:ext cx="51838" cy="44546"/>
            </a:xfrm>
            <a:custGeom>
              <a:avLst/>
              <a:gdLst>
                <a:gd name="T0" fmla="*/ 32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2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2" y="36"/>
                  </a:moveTo>
                  <a:cubicBezTo>
                    <a:pt x="32" y="36"/>
                    <a:pt x="16" y="40"/>
                    <a:pt x="8" y="27"/>
                  </a:cubicBezTo>
                  <a:cubicBezTo>
                    <a:pt x="0" y="15"/>
                    <a:pt x="0" y="0"/>
                    <a:pt x="0" y="0"/>
                  </a:cubicBezTo>
                  <a:cubicBezTo>
                    <a:pt x="0" y="0"/>
                    <a:pt x="38" y="4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4" name="Freeform: Shape 87">
              <a:extLst>
                <a:ext uri="{FF2B5EF4-FFF2-40B4-BE49-F238E27FC236}">
                  <a16:creationId xmlns:a16="http://schemas.microsoft.com/office/drawing/2014/main" id="{02F3F879-E98A-482D-ADCF-43D58FECD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094" y="2093369"/>
              <a:ext cx="51838" cy="44546"/>
            </a:xfrm>
            <a:custGeom>
              <a:avLst/>
              <a:gdLst>
                <a:gd name="T0" fmla="*/ 31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1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1" y="36"/>
                  </a:moveTo>
                  <a:cubicBezTo>
                    <a:pt x="31" y="36"/>
                    <a:pt x="15" y="40"/>
                    <a:pt x="8" y="27"/>
                  </a:cubicBezTo>
                  <a:cubicBezTo>
                    <a:pt x="0" y="14"/>
                    <a:pt x="0" y="0"/>
                    <a:pt x="0" y="0"/>
                  </a:cubicBezTo>
                  <a:cubicBezTo>
                    <a:pt x="0" y="0"/>
                    <a:pt x="38" y="3"/>
                    <a:pt x="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5" name="Freeform: Shape 88">
              <a:extLst>
                <a:ext uri="{FF2B5EF4-FFF2-40B4-BE49-F238E27FC236}">
                  <a16:creationId xmlns:a16="http://schemas.microsoft.com/office/drawing/2014/main" id="{705E8F93-3AB4-4778-83F4-96B82C102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4413" y="2030390"/>
              <a:ext cx="58435" cy="49923"/>
            </a:xfrm>
            <a:custGeom>
              <a:avLst/>
              <a:gdLst>
                <a:gd name="T0" fmla="*/ 11 w 43"/>
                <a:gd name="T1" fmla="*/ 45 h 45"/>
                <a:gd name="T2" fmla="*/ 7 w 43"/>
                <a:gd name="T3" fmla="*/ 20 h 45"/>
                <a:gd name="T4" fmla="*/ 27 w 43"/>
                <a:gd name="T5" fmla="*/ 0 h 45"/>
                <a:gd name="T6" fmla="*/ 11 w 43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5">
                  <a:moveTo>
                    <a:pt x="11" y="45"/>
                  </a:moveTo>
                  <a:cubicBezTo>
                    <a:pt x="11" y="45"/>
                    <a:pt x="0" y="33"/>
                    <a:pt x="7" y="20"/>
                  </a:cubicBezTo>
                  <a:cubicBezTo>
                    <a:pt x="14" y="7"/>
                    <a:pt x="27" y="0"/>
                    <a:pt x="27" y="0"/>
                  </a:cubicBezTo>
                  <a:cubicBezTo>
                    <a:pt x="27" y="0"/>
                    <a:pt x="43" y="34"/>
                    <a:pt x="11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6" name="Freeform: Shape 89">
              <a:extLst>
                <a:ext uri="{FF2B5EF4-FFF2-40B4-BE49-F238E27FC236}">
                  <a16:creationId xmlns:a16="http://schemas.microsoft.com/office/drawing/2014/main" id="{8324F53C-29D0-4416-AAE2-966979467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4224" y="2151740"/>
              <a:ext cx="48068" cy="37634"/>
            </a:xfrm>
            <a:custGeom>
              <a:avLst/>
              <a:gdLst>
                <a:gd name="T0" fmla="*/ 3 w 35"/>
                <a:gd name="T1" fmla="*/ 29 h 34"/>
                <a:gd name="T2" fmla="*/ 11 w 35"/>
                <a:gd name="T3" fmla="*/ 8 h 34"/>
                <a:gd name="T4" fmla="*/ 35 w 35"/>
                <a:gd name="T5" fmla="*/ 0 h 34"/>
                <a:gd name="T6" fmla="*/ 3 w 35"/>
                <a:gd name="T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9"/>
                  </a:moveTo>
                  <a:cubicBezTo>
                    <a:pt x="3" y="29"/>
                    <a:pt x="0" y="15"/>
                    <a:pt x="11" y="8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3" y="34"/>
                    <a:pt x="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7" name="Freeform: Shape 90">
              <a:extLst>
                <a:ext uri="{FF2B5EF4-FFF2-40B4-BE49-F238E27FC236}">
                  <a16:creationId xmlns:a16="http://schemas.microsoft.com/office/drawing/2014/main" id="{D8EDF4DB-70FB-4581-BAB0-BD47ABCFD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3395" y="2243905"/>
              <a:ext cx="47125" cy="37634"/>
            </a:xfrm>
            <a:custGeom>
              <a:avLst/>
              <a:gdLst>
                <a:gd name="T0" fmla="*/ 3 w 35"/>
                <a:gd name="T1" fmla="*/ 28 h 34"/>
                <a:gd name="T2" fmla="*/ 11 w 35"/>
                <a:gd name="T3" fmla="*/ 7 h 34"/>
                <a:gd name="T4" fmla="*/ 35 w 35"/>
                <a:gd name="T5" fmla="*/ 0 h 34"/>
                <a:gd name="T6" fmla="*/ 3 w 35"/>
                <a:gd name="T7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8"/>
                  </a:moveTo>
                  <a:cubicBezTo>
                    <a:pt x="3" y="28"/>
                    <a:pt x="0" y="14"/>
                    <a:pt x="11" y="7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2" y="34"/>
                    <a:pt x="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8" name="Freeform: Shape 91">
              <a:extLst>
                <a:ext uri="{FF2B5EF4-FFF2-40B4-BE49-F238E27FC236}">
                  <a16:creationId xmlns:a16="http://schemas.microsoft.com/office/drawing/2014/main" id="{ADF2401D-1507-4A3D-9835-F76F940B6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7683" y="2249281"/>
              <a:ext cx="58435" cy="40706"/>
            </a:xfrm>
            <a:custGeom>
              <a:avLst/>
              <a:gdLst>
                <a:gd name="T0" fmla="*/ 43 w 43"/>
                <a:gd name="T1" fmla="*/ 25 h 37"/>
                <a:gd name="T2" fmla="*/ 22 w 43"/>
                <a:gd name="T3" fmla="*/ 34 h 37"/>
                <a:gd name="T4" fmla="*/ 0 w 43"/>
                <a:gd name="T5" fmla="*/ 21 h 37"/>
                <a:gd name="T6" fmla="*/ 43 w 43"/>
                <a:gd name="T7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7">
                  <a:moveTo>
                    <a:pt x="43" y="25"/>
                  </a:moveTo>
                  <a:cubicBezTo>
                    <a:pt x="43" y="25"/>
                    <a:pt x="35" y="37"/>
                    <a:pt x="22" y="34"/>
                  </a:cubicBezTo>
                  <a:cubicBezTo>
                    <a:pt x="9" y="31"/>
                    <a:pt x="0" y="21"/>
                    <a:pt x="0" y="21"/>
                  </a:cubicBezTo>
                  <a:cubicBezTo>
                    <a:pt x="0" y="21"/>
                    <a:pt x="27" y="0"/>
                    <a:pt x="4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9" name="Freeform: Shape 92">
              <a:extLst>
                <a:ext uri="{FF2B5EF4-FFF2-40B4-BE49-F238E27FC236}">
                  <a16:creationId xmlns:a16="http://schemas.microsoft.com/office/drawing/2014/main" id="{AB4CB16F-5891-47A8-8685-42F418DD8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7240" y="2100281"/>
              <a:ext cx="52780" cy="52995"/>
            </a:xfrm>
            <a:custGeom>
              <a:avLst/>
              <a:gdLst>
                <a:gd name="T0" fmla="*/ 15 w 39"/>
                <a:gd name="T1" fmla="*/ 48 h 48"/>
                <a:gd name="T2" fmla="*/ 1 w 39"/>
                <a:gd name="T3" fmla="*/ 26 h 48"/>
                <a:gd name="T4" fmla="*/ 11 w 39"/>
                <a:gd name="T5" fmla="*/ 0 h 48"/>
                <a:gd name="T6" fmla="*/ 15 w 39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8">
                  <a:moveTo>
                    <a:pt x="15" y="48"/>
                  </a:moveTo>
                  <a:cubicBezTo>
                    <a:pt x="15" y="48"/>
                    <a:pt x="0" y="41"/>
                    <a:pt x="1" y="26"/>
                  </a:cubicBezTo>
                  <a:cubicBezTo>
                    <a:pt x="2" y="11"/>
                    <a:pt x="11" y="0"/>
                    <a:pt x="11" y="0"/>
                  </a:cubicBezTo>
                  <a:cubicBezTo>
                    <a:pt x="11" y="0"/>
                    <a:pt x="39" y="25"/>
                    <a:pt x="1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0" name="Freeform: Shape 93">
              <a:extLst>
                <a:ext uri="{FF2B5EF4-FFF2-40B4-BE49-F238E27FC236}">
                  <a16:creationId xmlns:a16="http://schemas.microsoft.com/office/drawing/2014/main" id="{AE1F3728-2D3D-4EC2-968F-B550F02D3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0463" y="2226240"/>
              <a:ext cx="52780" cy="43778"/>
            </a:xfrm>
            <a:custGeom>
              <a:avLst/>
              <a:gdLst>
                <a:gd name="T0" fmla="*/ 39 w 39"/>
                <a:gd name="T1" fmla="*/ 33 h 40"/>
                <a:gd name="T2" fmla="*/ 14 w 39"/>
                <a:gd name="T3" fmla="*/ 30 h 40"/>
                <a:gd name="T4" fmla="*/ 0 w 39"/>
                <a:gd name="T5" fmla="*/ 5 h 40"/>
                <a:gd name="T6" fmla="*/ 39 w 39"/>
                <a:gd name="T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0">
                  <a:moveTo>
                    <a:pt x="39" y="33"/>
                  </a:moveTo>
                  <a:cubicBezTo>
                    <a:pt x="39" y="33"/>
                    <a:pt x="24" y="40"/>
                    <a:pt x="14" y="30"/>
                  </a:cubicBezTo>
                  <a:cubicBezTo>
                    <a:pt x="3" y="19"/>
                    <a:pt x="0" y="5"/>
                    <a:pt x="0" y="5"/>
                  </a:cubicBezTo>
                  <a:cubicBezTo>
                    <a:pt x="0" y="5"/>
                    <a:pt x="38" y="0"/>
                    <a:pt x="3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1" name="Freeform: Shape 94">
              <a:extLst>
                <a:ext uri="{FF2B5EF4-FFF2-40B4-BE49-F238E27FC236}">
                  <a16:creationId xmlns:a16="http://schemas.microsoft.com/office/drawing/2014/main" id="{DB1D6F4B-E41D-4189-8B62-FFC0DE68C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702" y="2125627"/>
              <a:ext cx="76343" cy="75268"/>
            </a:xfrm>
            <a:custGeom>
              <a:avLst/>
              <a:gdLst>
                <a:gd name="T0" fmla="*/ 25 w 56"/>
                <a:gd name="T1" fmla="*/ 68 h 68"/>
                <a:gd name="T2" fmla="*/ 1 w 56"/>
                <a:gd name="T3" fmla="*/ 40 h 68"/>
                <a:gd name="T4" fmla="*/ 11 w 56"/>
                <a:gd name="T5" fmla="*/ 0 h 68"/>
                <a:gd name="T6" fmla="*/ 25 w 56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8">
                  <a:moveTo>
                    <a:pt x="25" y="68"/>
                  </a:moveTo>
                  <a:cubicBezTo>
                    <a:pt x="25" y="68"/>
                    <a:pt x="3" y="61"/>
                    <a:pt x="1" y="40"/>
                  </a:cubicBezTo>
                  <a:cubicBezTo>
                    <a:pt x="0" y="19"/>
                    <a:pt x="11" y="0"/>
                    <a:pt x="11" y="0"/>
                  </a:cubicBezTo>
                  <a:cubicBezTo>
                    <a:pt x="11" y="0"/>
                    <a:pt x="56" y="31"/>
                    <a:pt x="25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2" name="Freeform: Shape 95">
              <a:extLst>
                <a:ext uri="{FF2B5EF4-FFF2-40B4-BE49-F238E27FC236}">
                  <a16:creationId xmlns:a16="http://schemas.microsoft.com/office/drawing/2014/main" id="{A7337633-4962-4301-BC1E-DCE743B3F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170" y="2203967"/>
              <a:ext cx="110274" cy="92165"/>
            </a:xfrm>
            <a:custGeom>
              <a:avLst/>
              <a:gdLst>
                <a:gd name="T0" fmla="*/ 21 w 81"/>
                <a:gd name="T1" fmla="*/ 83 h 83"/>
                <a:gd name="T2" fmla="*/ 14 w 81"/>
                <a:gd name="T3" fmla="*/ 36 h 83"/>
                <a:gd name="T4" fmla="*/ 51 w 81"/>
                <a:gd name="T5" fmla="*/ 0 h 83"/>
                <a:gd name="T6" fmla="*/ 21 w 81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3">
                  <a:moveTo>
                    <a:pt x="21" y="83"/>
                  </a:moveTo>
                  <a:cubicBezTo>
                    <a:pt x="21" y="83"/>
                    <a:pt x="0" y="60"/>
                    <a:pt x="14" y="36"/>
                  </a:cubicBezTo>
                  <a:cubicBezTo>
                    <a:pt x="27" y="12"/>
                    <a:pt x="51" y="0"/>
                    <a:pt x="51" y="0"/>
                  </a:cubicBezTo>
                  <a:cubicBezTo>
                    <a:pt x="51" y="0"/>
                    <a:pt x="81" y="65"/>
                    <a:pt x="21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3" name="Freeform: Shape 96">
              <a:extLst>
                <a:ext uri="{FF2B5EF4-FFF2-40B4-BE49-F238E27FC236}">
                  <a16:creationId xmlns:a16="http://schemas.microsoft.com/office/drawing/2014/main" id="{27ECC6A3-7B4C-4FBD-B67D-94C507BCCD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111" y="2246977"/>
              <a:ext cx="70688" cy="56835"/>
            </a:xfrm>
            <a:custGeom>
              <a:avLst/>
              <a:gdLst>
                <a:gd name="T0" fmla="*/ 10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0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0" y="51"/>
                  </a:moveTo>
                  <a:cubicBezTo>
                    <a:pt x="10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4" name="Freeform: Shape 97">
              <a:extLst>
                <a:ext uri="{FF2B5EF4-FFF2-40B4-BE49-F238E27FC236}">
                  <a16:creationId xmlns:a16="http://schemas.microsoft.com/office/drawing/2014/main" id="{349192E0-BBB2-4E3D-804B-CC3B71CF4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7626" y="2249281"/>
              <a:ext cx="70688" cy="56835"/>
            </a:xfrm>
            <a:custGeom>
              <a:avLst/>
              <a:gdLst>
                <a:gd name="T0" fmla="*/ 0 w 52"/>
                <a:gd name="T1" fmla="*/ 33 h 51"/>
                <a:gd name="T2" fmla="*/ 17 w 52"/>
                <a:gd name="T3" fmla="*/ 7 h 51"/>
                <a:gd name="T4" fmla="*/ 52 w 52"/>
                <a:gd name="T5" fmla="*/ 5 h 51"/>
                <a:gd name="T6" fmla="*/ 0 w 52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0" y="33"/>
                  </a:moveTo>
                  <a:cubicBezTo>
                    <a:pt x="0" y="33"/>
                    <a:pt x="0" y="13"/>
                    <a:pt x="17" y="7"/>
                  </a:cubicBezTo>
                  <a:cubicBezTo>
                    <a:pt x="35" y="0"/>
                    <a:pt x="52" y="5"/>
                    <a:pt x="52" y="5"/>
                  </a:cubicBezTo>
                  <a:cubicBezTo>
                    <a:pt x="52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5" name="Freeform: Shape 98">
              <a:extLst>
                <a:ext uri="{FF2B5EF4-FFF2-40B4-BE49-F238E27FC236}">
                  <a16:creationId xmlns:a16="http://schemas.microsoft.com/office/drawing/2014/main" id="{68457A80-1098-4B16-803D-D1DC06579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9144" y="2203967"/>
              <a:ext cx="72573" cy="56067"/>
            </a:xfrm>
            <a:custGeom>
              <a:avLst/>
              <a:gdLst>
                <a:gd name="T0" fmla="*/ 0 w 53"/>
                <a:gd name="T1" fmla="*/ 33 h 51"/>
                <a:gd name="T2" fmla="*/ 18 w 53"/>
                <a:gd name="T3" fmla="*/ 6 h 51"/>
                <a:gd name="T4" fmla="*/ 53 w 53"/>
                <a:gd name="T5" fmla="*/ 5 h 51"/>
                <a:gd name="T6" fmla="*/ 0 w 53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1">
                  <a:moveTo>
                    <a:pt x="0" y="33"/>
                  </a:moveTo>
                  <a:cubicBezTo>
                    <a:pt x="0" y="33"/>
                    <a:pt x="0" y="12"/>
                    <a:pt x="18" y="6"/>
                  </a:cubicBezTo>
                  <a:cubicBezTo>
                    <a:pt x="35" y="0"/>
                    <a:pt x="53" y="5"/>
                    <a:pt x="53" y="5"/>
                  </a:cubicBezTo>
                  <a:cubicBezTo>
                    <a:pt x="53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6" name="Freeform: Shape 99">
              <a:extLst>
                <a:ext uri="{FF2B5EF4-FFF2-40B4-BE49-F238E27FC236}">
                  <a16:creationId xmlns:a16="http://schemas.microsoft.com/office/drawing/2014/main" id="{1E3401D1-CA43-44D0-8F92-60C7D8113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0709" y="2168637"/>
              <a:ext cx="70688" cy="55299"/>
            </a:xfrm>
            <a:custGeom>
              <a:avLst/>
              <a:gdLst>
                <a:gd name="T0" fmla="*/ 11 w 52"/>
                <a:gd name="T1" fmla="*/ 50 h 50"/>
                <a:gd name="T2" fmla="*/ 12 w 52"/>
                <a:gd name="T3" fmla="*/ 19 h 50"/>
                <a:gd name="T4" fmla="*/ 42 w 52"/>
                <a:gd name="T5" fmla="*/ 0 h 50"/>
                <a:gd name="T6" fmla="*/ 11 w 5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0">
                  <a:moveTo>
                    <a:pt x="11" y="50"/>
                  </a:moveTo>
                  <a:cubicBezTo>
                    <a:pt x="11" y="50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6"/>
                    <a:pt x="1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7" name="Freeform: Shape 100">
              <a:extLst>
                <a:ext uri="{FF2B5EF4-FFF2-40B4-BE49-F238E27FC236}">
                  <a16:creationId xmlns:a16="http://schemas.microsoft.com/office/drawing/2014/main" id="{0C111A2C-43F1-4D0B-841E-25256E3B7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5628" y="2110266"/>
              <a:ext cx="70688" cy="56067"/>
            </a:xfrm>
            <a:custGeom>
              <a:avLst/>
              <a:gdLst>
                <a:gd name="T0" fmla="*/ 11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1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1" y="51"/>
                  </a:moveTo>
                  <a:cubicBezTo>
                    <a:pt x="11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1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8" name="Freeform: Shape 101">
              <a:extLst>
                <a:ext uri="{FF2B5EF4-FFF2-40B4-BE49-F238E27FC236}">
                  <a16:creationId xmlns:a16="http://schemas.microsoft.com/office/drawing/2014/main" id="{75A9A01F-5F38-48AA-97EC-1B7B618FF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653" y="2062648"/>
              <a:ext cx="68803" cy="56067"/>
            </a:xfrm>
            <a:custGeom>
              <a:avLst/>
              <a:gdLst>
                <a:gd name="T0" fmla="*/ 10 w 51"/>
                <a:gd name="T1" fmla="*/ 51 h 51"/>
                <a:gd name="T2" fmla="*/ 11 w 51"/>
                <a:gd name="T3" fmla="*/ 19 h 51"/>
                <a:gd name="T4" fmla="*/ 41 w 51"/>
                <a:gd name="T5" fmla="*/ 0 h 51"/>
                <a:gd name="T6" fmla="*/ 10 w 51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51">
                  <a:moveTo>
                    <a:pt x="10" y="51"/>
                  </a:moveTo>
                  <a:cubicBezTo>
                    <a:pt x="10" y="51"/>
                    <a:pt x="0" y="33"/>
                    <a:pt x="11" y="19"/>
                  </a:cubicBezTo>
                  <a:cubicBezTo>
                    <a:pt x="23" y="5"/>
                    <a:pt x="41" y="0"/>
                    <a:pt x="41" y="0"/>
                  </a:cubicBezTo>
                  <a:cubicBezTo>
                    <a:pt x="41" y="0"/>
                    <a:pt x="51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9" name="Freeform: Shape 102">
              <a:extLst>
                <a:ext uri="{FF2B5EF4-FFF2-40B4-BE49-F238E27FC236}">
                  <a16:creationId xmlns:a16="http://schemas.microsoft.com/office/drawing/2014/main" id="{01984CCB-1110-4194-A804-41AF4C1F6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264" y="2050359"/>
              <a:ext cx="67860" cy="63747"/>
            </a:xfrm>
            <a:custGeom>
              <a:avLst/>
              <a:gdLst>
                <a:gd name="T0" fmla="*/ 25 w 50"/>
                <a:gd name="T1" fmla="*/ 58 h 58"/>
                <a:gd name="T2" fmla="*/ 3 w 50"/>
                <a:gd name="T3" fmla="*/ 35 h 58"/>
                <a:gd name="T4" fmla="*/ 9 w 50"/>
                <a:gd name="T5" fmla="*/ 0 h 58"/>
                <a:gd name="T6" fmla="*/ 25 w 50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8">
                  <a:moveTo>
                    <a:pt x="25" y="58"/>
                  </a:moveTo>
                  <a:cubicBezTo>
                    <a:pt x="25" y="58"/>
                    <a:pt x="5" y="53"/>
                    <a:pt x="3" y="35"/>
                  </a:cubicBezTo>
                  <a:cubicBezTo>
                    <a:pt x="0" y="17"/>
                    <a:pt x="9" y="0"/>
                    <a:pt x="9" y="0"/>
                  </a:cubicBezTo>
                  <a:cubicBezTo>
                    <a:pt x="9" y="0"/>
                    <a:pt x="50" y="24"/>
                    <a:pt x="25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0" name="Freeform: Shape 103">
              <a:extLst>
                <a:ext uri="{FF2B5EF4-FFF2-40B4-BE49-F238E27FC236}">
                  <a16:creationId xmlns:a16="http://schemas.microsoft.com/office/drawing/2014/main" id="{2664CE64-3F98-4599-8893-0464D3D6F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2019" y="2349126"/>
              <a:ext cx="78228" cy="53763"/>
            </a:xfrm>
            <a:custGeom>
              <a:avLst/>
              <a:gdLst>
                <a:gd name="T0" fmla="*/ 0 w 58"/>
                <a:gd name="T1" fmla="*/ 19 h 49"/>
                <a:gd name="T2" fmla="*/ 25 w 58"/>
                <a:gd name="T3" fmla="*/ 0 h 49"/>
                <a:gd name="T4" fmla="*/ 58 w 58"/>
                <a:gd name="T5" fmla="*/ 10 h 49"/>
                <a:gd name="T6" fmla="*/ 0 w 58"/>
                <a:gd name="T7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49">
                  <a:moveTo>
                    <a:pt x="0" y="19"/>
                  </a:moveTo>
                  <a:cubicBezTo>
                    <a:pt x="0" y="19"/>
                    <a:pt x="7" y="0"/>
                    <a:pt x="25" y="0"/>
                  </a:cubicBezTo>
                  <a:cubicBezTo>
                    <a:pt x="43" y="0"/>
                    <a:pt x="58" y="10"/>
                    <a:pt x="58" y="10"/>
                  </a:cubicBezTo>
                  <a:cubicBezTo>
                    <a:pt x="58" y="10"/>
                    <a:pt x="29" y="49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1" name="Freeform: Shape 104">
              <a:extLst>
                <a:ext uri="{FF2B5EF4-FFF2-40B4-BE49-F238E27FC236}">
                  <a16:creationId xmlns:a16="http://schemas.microsoft.com/office/drawing/2014/main" id="{16412FD9-7AF3-40DC-9C20-4E9935EFD0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4271" y="2304580"/>
              <a:ext cx="71631" cy="54531"/>
            </a:xfrm>
            <a:custGeom>
              <a:avLst/>
              <a:gdLst>
                <a:gd name="T0" fmla="*/ 0 w 53"/>
                <a:gd name="T1" fmla="*/ 20 h 49"/>
                <a:gd name="T2" fmla="*/ 23 w 53"/>
                <a:gd name="T3" fmla="*/ 0 h 49"/>
                <a:gd name="T4" fmla="*/ 53 w 53"/>
                <a:gd name="T5" fmla="*/ 11 h 49"/>
                <a:gd name="T6" fmla="*/ 0 w 53"/>
                <a:gd name="T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49">
                  <a:moveTo>
                    <a:pt x="0" y="20"/>
                  </a:moveTo>
                  <a:cubicBezTo>
                    <a:pt x="0" y="20"/>
                    <a:pt x="7" y="1"/>
                    <a:pt x="23" y="0"/>
                  </a:cubicBezTo>
                  <a:cubicBezTo>
                    <a:pt x="39" y="0"/>
                    <a:pt x="53" y="11"/>
                    <a:pt x="53" y="11"/>
                  </a:cubicBezTo>
                  <a:cubicBezTo>
                    <a:pt x="53" y="11"/>
                    <a:pt x="26" y="4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2" name="Freeform: Shape 105">
              <a:extLst>
                <a:ext uri="{FF2B5EF4-FFF2-40B4-BE49-F238E27FC236}">
                  <a16:creationId xmlns:a16="http://schemas.microsoft.com/office/drawing/2014/main" id="{7456D4FF-85E9-4EF0-9693-A57855BFE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6637" y="2287683"/>
              <a:ext cx="61263" cy="49154"/>
            </a:xfrm>
            <a:custGeom>
              <a:avLst/>
              <a:gdLst>
                <a:gd name="T0" fmla="*/ 0 w 45"/>
                <a:gd name="T1" fmla="*/ 15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5"/>
                  </a:moveTo>
                  <a:cubicBezTo>
                    <a:pt x="0" y="15"/>
                    <a:pt x="10" y="0"/>
                    <a:pt x="23" y="4"/>
                  </a:cubicBezTo>
                  <a:cubicBezTo>
                    <a:pt x="37" y="8"/>
                    <a:pt x="45" y="19"/>
                    <a:pt x="45" y="19"/>
                  </a:cubicBezTo>
                  <a:cubicBezTo>
                    <a:pt x="45" y="19"/>
                    <a:pt x="15" y="44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3" name="Freeform: Shape 106">
              <a:extLst>
                <a:ext uri="{FF2B5EF4-FFF2-40B4-BE49-F238E27FC236}">
                  <a16:creationId xmlns:a16="http://schemas.microsoft.com/office/drawing/2014/main" id="{18228BBF-D1AB-4255-B30F-D16913CEF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8154" y="2327621"/>
              <a:ext cx="61263" cy="49154"/>
            </a:xfrm>
            <a:custGeom>
              <a:avLst/>
              <a:gdLst>
                <a:gd name="T0" fmla="*/ 0 w 45"/>
                <a:gd name="T1" fmla="*/ 14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4"/>
                  </a:moveTo>
                  <a:cubicBezTo>
                    <a:pt x="0" y="14"/>
                    <a:pt x="10" y="0"/>
                    <a:pt x="23" y="4"/>
                  </a:cubicBezTo>
                  <a:cubicBezTo>
                    <a:pt x="37" y="7"/>
                    <a:pt x="45" y="19"/>
                    <a:pt x="45" y="19"/>
                  </a:cubicBezTo>
                  <a:cubicBezTo>
                    <a:pt x="45" y="19"/>
                    <a:pt x="15" y="4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49" name="Group 255">
            <a:extLst>
              <a:ext uri="{FF2B5EF4-FFF2-40B4-BE49-F238E27FC236}">
                <a16:creationId xmlns:a16="http://schemas.microsoft.com/office/drawing/2014/main" id="{54439F45-6144-42CE-9449-850320C2A715}"/>
              </a:ext>
            </a:extLst>
          </p:cNvPr>
          <p:cNvGrpSpPr/>
          <p:nvPr/>
        </p:nvGrpSpPr>
        <p:grpSpPr>
          <a:xfrm>
            <a:off x="5880358" y="3882449"/>
            <a:ext cx="2414833" cy="2311958"/>
            <a:chOff x="4490668" y="1848552"/>
            <a:chExt cx="1251662" cy="1198340"/>
          </a:xfrm>
          <a:solidFill>
            <a:srgbClr val="C8D85B"/>
          </a:solidFill>
        </p:grpSpPr>
        <p:sp>
          <p:nvSpPr>
            <p:cNvPr id="152" name="Freeform: Shape 108">
              <a:extLst>
                <a:ext uri="{FF2B5EF4-FFF2-40B4-BE49-F238E27FC236}">
                  <a16:creationId xmlns:a16="http://schemas.microsoft.com/office/drawing/2014/main" id="{124602D6-9AD6-4474-8E00-592C68712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2683" y="2347995"/>
              <a:ext cx="469622" cy="698897"/>
            </a:xfrm>
            <a:custGeom>
              <a:avLst/>
              <a:gdLst>
                <a:gd name="T0" fmla="*/ 130 w 164"/>
                <a:gd name="T1" fmla="*/ 299 h 299"/>
                <a:gd name="T2" fmla="*/ 123 w 164"/>
                <a:gd name="T3" fmla="*/ 132 h 299"/>
                <a:gd name="T4" fmla="*/ 161 w 164"/>
                <a:gd name="T5" fmla="*/ 47 h 299"/>
                <a:gd name="T6" fmla="*/ 143 w 164"/>
                <a:gd name="T7" fmla="*/ 51 h 299"/>
                <a:gd name="T8" fmla="*/ 108 w 164"/>
                <a:gd name="T9" fmla="*/ 75 h 299"/>
                <a:gd name="T10" fmla="*/ 80 w 164"/>
                <a:gd name="T11" fmla="*/ 6 h 299"/>
                <a:gd name="T12" fmla="*/ 77 w 164"/>
                <a:gd name="T13" fmla="*/ 51 h 299"/>
                <a:gd name="T14" fmla="*/ 48 w 164"/>
                <a:gd name="T15" fmla="*/ 33 h 299"/>
                <a:gd name="T16" fmla="*/ 27 w 164"/>
                <a:gd name="T17" fmla="*/ 16 h 299"/>
                <a:gd name="T18" fmla="*/ 52 w 164"/>
                <a:gd name="T19" fmla="*/ 74 h 299"/>
                <a:gd name="T20" fmla="*/ 10 w 164"/>
                <a:gd name="T21" fmla="*/ 35 h 299"/>
                <a:gd name="T22" fmla="*/ 9 w 164"/>
                <a:gd name="T23" fmla="*/ 53 h 299"/>
                <a:gd name="T24" fmla="*/ 43 w 164"/>
                <a:gd name="T25" fmla="*/ 93 h 299"/>
                <a:gd name="T26" fmla="*/ 10 w 164"/>
                <a:gd name="T27" fmla="*/ 75 h 299"/>
                <a:gd name="T28" fmla="*/ 20 w 164"/>
                <a:gd name="T29" fmla="*/ 97 h 299"/>
                <a:gd name="T30" fmla="*/ 71 w 164"/>
                <a:gd name="T31" fmla="*/ 161 h 299"/>
                <a:gd name="T32" fmla="*/ 62 w 164"/>
                <a:gd name="T3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99">
                  <a:moveTo>
                    <a:pt x="130" y="299"/>
                  </a:moveTo>
                  <a:cubicBezTo>
                    <a:pt x="130" y="299"/>
                    <a:pt x="107" y="195"/>
                    <a:pt x="123" y="132"/>
                  </a:cubicBezTo>
                  <a:cubicBezTo>
                    <a:pt x="139" y="70"/>
                    <a:pt x="164" y="57"/>
                    <a:pt x="161" y="47"/>
                  </a:cubicBezTo>
                  <a:cubicBezTo>
                    <a:pt x="159" y="38"/>
                    <a:pt x="147" y="42"/>
                    <a:pt x="143" y="51"/>
                  </a:cubicBezTo>
                  <a:cubicBezTo>
                    <a:pt x="139" y="60"/>
                    <a:pt x="123" y="78"/>
                    <a:pt x="108" y="75"/>
                  </a:cubicBezTo>
                  <a:cubicBezTo>
                    <a:pt x="94" y="72"/>
                    <a:pt x="91" y="12"/>
                    <a:pt x="80" y="6"/>
                  </a:cubicBezTo>
                  <a:cubicBezTo>
                    <a:pt x="70" y="0"/>
                    <a:pt x="73" y="27"/>
                    <a:pt x="77" y="51"/>
                  </a:cubicBezTo>
                  <a:cubicBezTo>
                    <a:pt x="81" y="75"/>
                    <a:pt x="60" y="62"/>
                    <a:pt x="48" y="33"/>
                  </a:cubicBezTo>
                  <a:cubicBezTo>
                    <a:pt x="36" y="4"/>
                    <a:pt x="28" y="12"/>
                    <a:pt x="27" y="16"/>
                  </a:cubicBezTo>
                  <a:cubicBezTo>
                    <a:pt x="25" y="20"/>
                    <a:pt x="54" y="72"/>
                    <a:pt x="52" y="74"/>
                  </a:cubicBezTo>
                  <a:cubicBezTo>
                    <a:pt x="49" y="77"/>
                    <a:pt x="13" y="34"/>
                    <a:pt x="10" y="35"/>
                  </a:cubicBezTo>
                  <a:cubicBezTo>
                    <a:pt x="6" y="36"/>
                    <a:pt x="0" y="39"/>
                    <a:pt x="9" y="53"/>
                  </a:cubicBezTo>
                  <a:cubicBezTo>
                    <a:pt x="17" y="66"/>
                    <a:pt x="44" y="89"/>
                    <a:pt x="43" y="93"/>
                  </a:cubicBezTo>
                  <a:cubicBezTo>
                    <a:pt x="41" y="97"/>
                    <a:pt x="18" y="76"/>
                    <a:pt x="10" y="75"/>
                  </a:cubicBezTo>
                  <a:cubicBezTo>
                    <a:pt x="2" y="75"/>
                    <a:pt x="5" y="86"/>
                    <a:pt x="20" y="97"/>
                  </a:cubicBezTo>
                  <a:cubicBezTo>
                    <a:pt x="34" y="108"/>
                    <a:pt x="71" y="121"/>
                    <a:pt x="71" y="161"/>
                  </a:cubicBezTo>
                  <a:cubicBezTo>
                    <a:pt x="72" y="201"/>
                    <a:pt x="62" y="299"/>
                    <a:pt x="62" y="2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3" name="Freeform: Shape 109">
              <a:extLst>
                <a:ext uri="{FF2B5EF4-FFF2-40B4-BE49-F238E27FC236}">
                  <a16:creationId xmlns:a16="http://schemas.microsoft.com/office/drawing/2014/main" id="{F602A96C-E6C7-42C6-A3BE-2AEA0325D1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0088" y="2130705"/>
              <a:ext cx="208943" cy="202697"/>
            </a:xfrm>
            <a:custGeom>
              <a:avLst/>
              <a:gdLst>
                <a:gd name="T0" fmla="*/ 32 w 73"/>
                <a:gd name="T1" fmla="*/ 87 h 87"/>
                <a:gd name="T2" fmla="*/ 1 w 73"/>
                <a:gd name="T3" fmla="*/ 50 h 87"/>
                <a:gd name="T4" fmla="*/ 14 w 73"/>
                <a:gd name="T5" fmla="*/ 0 h 87"/>
                <a:gd name="T6" fmla="*/ 32 w 73"/>
                <a:gd name="T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87">
                  <a:moveTo>
                    <a:pt x="32" y="87"/>
                  </a:moveTo>
                  <a:cubicBezTo>
                    <a:pt x="32" y="87"/>
                    <a:pt x="3" y="78"/>
                    <a:pt x="1" y="50"/>
                  </a:cubicBezTo>
                  <a:cubicBezTo>
                    <a:pt x="0" y="23"/>
                    <a:pt x="14" y="0"/>
                    <a:pt x="14" y="0"/>
                  </a:cubicBezTo>
                  <a:cubicBezTo>
                    <a:pt x="14" y="0"/>
                    <a:pt x="73" y="39"/>
                    <a:pt x="3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4" name="Freeform: Shape 110">
              <a:extLst>
                <a:ext uri="{FF2B5EF4-FFF2-40B4-BE49-F238E27FC236}">
                  <a16:creationId xmlns:a16="http://schemas.microsoft.com/office/drawing/2014/main" id="{0122E047-A147-4328-B98A-E1DAC0E8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2935" y="2203675"/>
              <a:ext cx="167154" cy="142698"/>
            </a:xfrm>
            <a:custGeom>
              <a:avLst/>
              <a:gdLst>
                <a:gd name="T0" fmla="*/ 38 w 58"/>
                <a:gd name="T1" fmla="*/ 61 h 61"/>
                <a:gd name="T2" fmla="*/ 7 w 58"/>
                <a:gd name="T3" fmla="*/ 41 h 61"/>
                <a:gd name="T4" fmla="*/ 5 w 58"/>
                <a:gd name="T5" fmla="*/ 0 h 61"/>
                <a:gd name="T6" fmla="*/ 38 w 58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1">
                  <a:moveTo>
                    <a:pt x="38" y="61"/>
                  </a:moveTo>
                  <a:cubicBezTo>
                    <a:pt x="38" y="61"/>
                    <a:pt x="14" y="61"/>
                    <a:pt x="7" y="41"/>
                  </a:cubicBezTo>
                  <a:cubicBezTo>
                    <a:pt x="0" y="20"/>
                    <a:pt x="5" y="0"/>
                    <a:pt x="5" y="0"/>
                  </a:cubicBezTo>
                  <a:cubicBezTo>
                    <a:pt x="5" y="0"/>
                    <a:pt x="58" y="17"/>
                    <a:pt x="38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5" name="Freeform: Shape 111">
              <a:extLst>
                <a:ext uri="{FF2B5EF4-FFF2-40B4-BE49-F238E27FC236}">
                  <a16:creationId xmlns:a16="http://schemas.microsoft.com/office/drawing/2014/main" id="{A2857545-2191-46CA-A0F9-99F557238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7394" y="2056113"/>
              <a:ext cx="177104" cy="158914"/>
            </a:xfrm>
            <a:custGeom>
              <a:avLst/>
              <a:gdLst>
                <a:gd name="T0" fmla="*/ 17 w 62"/>
                <a:gd name="T1" fmla="*/ 68 h 68"/>
                <a:gd name="T2" fmla="*/ 9 w 62"/>
                <a:gd name="T3" fmla="*/ 31 h 68"/>
                <a:gd name="T4" fmla="*/ 36 w 62"/>
                <a:gd name="T5" fmla="*/ 0 h 68"/>
                <a:gd name="T6" fmla="*/ 17 w 62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68">
                  <a:moveTo>
                    <a:pt x="17" y="68"/>
                  </a:moveTo>
                  <a:cubicBezTo>
                    <a:pt x="17" y="68"/>
                    <a:pt x="0" y="51"/>
                    <a:pt x="9" y="31"/>
                  </a:cubicBezTo>
                  <a:cubicBezTo>
                    <a:pt x="18" y="11"/>
                    <a:pt x="36" y="0"/>
                    <a:pt x="36" y="0"/>
                  </a:cubicBezTo>
                  <a:cubicBezTo>
                    <a:pt x="36" y="0"/>
                    <a:pt x="62" y="50"/>
                    <a:pt x="17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6" name="Freeform: Shape 112">
              <a:extLst>
                <a:ext uri="{FF2B5EF4-FFF2-40B4-BE49-F238E27FC236}">
                  <a16:creationId xmlns:a16="http://schemas.microsoft.com/office/drawing/2014/main" id="{9E873E65-5FCE-4999-AF39-CE10B9FA2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5277" y="2325293"/>
              <a:ext cx="131335" cy="108646"/>
            </a:xfrm>
            <a:custGeom>
              <a:avLst/>
              <a:gdLst>
                <a:gd name="T0" fmla="*/ 42 w 46"/>
                <a:gd name="T1" fmla="*/ 41 h 47"/>
                <a:gd name="T2" fmla="*/ 12 w 46"/>
                <a:gd name="T3" fmla="*/ 32 h 47"/>
                <a:gd name="T4" fmla="*/ 0 w 46"/>
                <a:gd name="T5" fmla="*/ 0 h 47"/>
                <a:gd name="T6" fmla="*/ 42 w 46"/>
                <a:gd name="T7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7">
                  <a:moveTo>
                    <a:pt x="42" y="41"/>
                  </a:moveTo>
                  <a:cubicBezTo>
                    <a:pt x="42" y="41"/>
                    <a:pt x="23" y="47"/>
                    <a:pt x="12" y="32"/>
                  </a:cubicBezTo>
                  <a:cubicBezTo>
                    <a:pt x="1" y="18"/>
                    <a:pt x="0" y="0"/>
                    <a:pt x="0" y="0"/>
                  </a:cubicBezTo>
                  <a:cubicBezTo>
                    <a:pt x="0" y="0"/>
                    <a:pt x="46" y="1"/>
                    <a:pt x="4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7" name="Freeform: Shape 113">
              <a:extLst>
                <a:ext uri="{FF2B5EF4-FFF2-40B4-BE49-F238E27FC236}">
                  <a16:creationId xmlns:a16="http://schemas.microsoft.com/office/drawing/2014/main" id="{BF0B3B8D-8455-4F64-B63B-18AEF7647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7469" y="2433938"/>
              <a:ext cx="161184" cy="119996"/>
            </a:xfrm>
            <a:custGeom>
              <a:avLst/>
              <a:gdLst>
                <a:gd name="T0" fmla="*/ 56 w 56"/>
                <a:gd name="T1" fmla="*/ 38 h 51"/>
                <a:gd name="T2" fmla="*/ 25 w 56"/>
                <a:gd name="T3" fmla="*/ 44 h 51"/>
                <a:gd name="T4" fmla="*/ 0 w 56"/>
                <a:gd name="T5" fmla="*/ 20 h 51"/>
                <a:gd name="T6" fmla="*/ 56 w 56"/>
                <a:gd name="T7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56" y="38"/>
                  </a:moveTo>
                  <a:cubicBezTo>
                    <a:pt x="56" y="38"/>
                    <a:pt x="42" y="51"/>
                    <a:pt x="25" y="44"/>
                  </a:cubicBezTo>
                  <a:cubicBezTo>
                    <a:pt x="9" y="36"/>
                    <a:pt x="0" y="20"/>
                    <a:pt x="0" y="20"/>
                  </a:cubicBezTo>
                  <a:cubicBezTo>
                    <a:pt x="0" y="20"/>
                    <a:pt x="42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8" name="Freeform: Shape 114">
              <a:extLst>
                <a:ext uri="{FF2B5EF4-FFF2-40B4-BE49-F238E27FC236}">
                  <a16:creationId xmlns:a16="http://schemas.microsoft.com/office/drawing/2014/main" id="{5E8CEDAF-E3E2-421D-8801-A65C97B274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1297" y="2544205"/>
              <a:ext cx="159194" cy="111889"/>
            </a:xfrm>
            <a:custGeom>
              <a:avLst/>
              <a:gdLst>
                <a:gd name="T0" fmla="*/ 55 w 55"/>
                <a:gd name="T1" fmla="*/ 21 h 48"/>
                <a:gd name="T2" fmla="*/ 34 w 55"/>
                <a:gd name="T3" fmla="*/ 44 h 48"/>
                <a:gd name="T4" fmla="*/ 0 w 55"/>
                <a:gd name="T5" fmla="*/ 41 h 48"/>
                <a:gd name="T6" fmla="*/ 55 w 55"/>
                <a:gd name="T7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8">
                  <a:moveTo>
                    <a:pt x="55" y="21"/>
                  </a:moveTo>
                  <a:cubicBezTo>
                    <a:pt x="55" y="21"/>
                    <a:pt x="52" y="41"/>
                    <a:pt x="34" y="44"/>
                  </a:cubicBezTo>
                  <a:cubicBezTo>
                    <a:pt x="17" y="48"/>
                    <a:pt x="0" y="41"/>
                    <a:pt x="0" y="41"/>
                  </a:cubicBezTo>
                  <a:cubicBezTo>
                    <a:pt x="0" y="41"/>
                    <a:pt x="20" y="0"/>
                    <a:pt x="5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9" name="Freeform: Shape 115">
              <a:extLst>
                <a:ext uri="{FF2B5EF4-FFF2-40B4-BE49-F238E27FC236}">
                  <a16:creationId xmlns:a16="http://schemas.microsoft.com/office/drawing/2014/main" id="{A1FCA191-6EE8-4B6B-A870-0FFA5AB9B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003" y="2505287"/>
              <a:ext cx="161184" cy="113510"/>
            </a:xfrm>
            <a:custGeom>
              <a:avLst/>
              <a:gdLst>
                <a:gd name="T0" fmla="*/ 56 w 56"/>
                <a:gd name="T1" fmla="*/ 24 h 49"/>
                <a:gd name="T2" fmla="*/ 34 w 56"/>
                <a:gd name="T3" fmla="*/ 46 h 49"/>
                <a:gd name="T4" fmla="*/ 0 w 56"/>
                <a:gd name="T5" fmla="*/ 41 h 49"/>
                <a:gd name="T6" fmla="*/ 56 w 56"/>
                <a:gd name="T7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9">
                  <a:moveTo>
                    <a:pt x="56" y="24"/>
                  </a:moveTo>
                  <a:cubicBezTo>
                    <a:pt x="56" y="24"/>
                    <a:pt x="52" y="43"/>
                    <a:pt x="34" y="46"/>
                  </a:cubicBezTo>
                  <a:cubicBezTo>
                    <a:pt x="16" y="49"/>
                    <a:pt x="0" y="41"/>
                    <a:pt x="0" y="41"/>
                  </a:cubicBezTo>
                  <a:cubicBezTo>
                    <a:pt x="0" y="41"/>
                    <a:pt x="22" y="0"/>
                    <a:pt x="5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0" name="Freeform: Shape 116">
              <a:extLst>
                <a:ext uri="{FF2B5EF4-FFF2-40B4-BE49-F238E27FC236}">
                  <a16:creationId xmlns:a16="http://schemas.microsoft.com/office/drawing/2014/main" id="{B109F364-BF14-42F5-A0F1-CE372BF6D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5933" y="2341509"/>
              <a:ext cx="161184" cy="121618"/>
            </a:xfrm>
            <a:custGeom>
              <a:avLst/>
              <a:gdLst>
                <a:gd name="T0" fmla="*/ 56 w 56"/>
                <a:gd name="T1" fmla="*/ 38 h 52"/>
                <a:gd name="T2" fmla="*/ 25 w 56"/>
                <a:gd name="T3" fmla="*/ 44 h 52"/>
                <a:gd name="T4" fmla="*/ 0 w 56"/>
                <a:gd name="T5" fmla="*/ 22 h 52"/>
                <a:gd name="T6" fmla="*/ 56 w 56"/>
                <a:gd name="T7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2">
                  <a:moveTo>
                    <a:pt x="56" y="38"/>
                  </a:moveTo>
                  <a:cubicBezTo>
                    <a:pt x="56" y="38"/>
                    <a:pt x="42" y="52"/>
                    <a:pt x="25" y="44"/>
                  </a:cubicBezTo>
                  <a:cubicBezTo>
                    <a:pt x="9" y="37"/>
                    <a:pt x="0" y="22"/>
                    <a:pt x="0" y="22"/>
                  </a:cubicBezTo>
                  <a:cubicBezTo>
                    <a:pt x="0" y="22"/>
                    <a:pt x="40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1" name="Freeform: Shape 117">
              <a:extLst>
                <a:ext uri="{FF2B5EF4-FFF2-40B4-BE49-F238E27FC236}">
                  <a16:creationId xmlns:a16="http://schemas.microsoft.com/office/drawing/2014/main" id="{3DFF4A81-5284-46E1-8A79-D1C4BC77DC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235" y="2430695"/>
              <a:ext cx="137305" cy="95673"/>
            </a:xfrm>
            <a:custGeom>
              <a:avLst/>
              <a:gdLst>
                <a:gd name="T0" fmla="*/ 48 w 48"/>
                <a:gd name="T1" fmla="*/ 26 h 41"/>
                <a:gd name="T2" fmla="*/ 26 w 48"/>
                <a:gd name="T3" fmla="*/ 39 h 41"/>
                <a:gd name="T4" fmla="*/ 0 w 48"/>
                <a:gd name="T5" fmla="*/ 28 h 41"/>
                <a:gd name="T6" fmla="*/ 48 w 48"/>
                <a:gd name="T7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1">
                  <a:moveTo>
                    <a:pt x="48" y="26"/>
                  </a:moveTo>
                  <a:cubicBezTo>
                    <a:pt x="48" y="26"/>
                    <a:pt x="41" y="41"/>
                    <a:pt x="26" y="39"/>
                  </a:cubicBezTo>
                  <a:cubicBezTo>
                    <a:pt x="11" y="37"/>
                    <a:pt x="0" y="28"/>
                    <a:pt x="0" y="28"/>
                  </a:cubicBezTo>
                  <a:cubicBezTo>
                    <a:pt x="0" y="28"/>
                    <a:pt x="27" y="0"/>
                    <a:pt x="4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2" name="Freeform: Shape 118">
              <a:extLst>
                <a:ext uri="{FF2B5EF4-FFF2-40B4-BE49-F238E27FC236}">
                  <a16:creationId xmlns:a16="http://schemas.microsoft.com/office/drawing/2014/main" id="{D8A4D83F-839B-4266-897A-77BDE9F6B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680" y="2195568"/>
              <a:ext cx="111436" cy="97294"/>
            </a:xfrm>
            <a:custGeom>
              <a:avLst/>
              <a:gdLst>
                <a:gd name="T0" fmla="*/ 39 w 39"/>
                <a:gd name="T1" fmla="*/ 34 h 41"/>
                <a:gd name="T2" fmla="*/ 13 w 39"/>
                <a:gd name="T3" fmla="*/ 30 h 41"/>
                <a:gd name="T4" fmla="*/ 0 w 39"/>
                <a:gd name="T5" fmla="*/ 6 h 41"/>
                <a:gd name="T6" fmla="*/ 39 w 39"/>
                <a:gd name="T7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1">
                  <a:moveTo>
                    <a:pt x="39" y="34"/>
                  </a:moveTo>
                  <a:cubicBezTo>
                    <a:pt x="39" y="34"/>
                    <a:pt x="24" y="41"/>
                    <a:pt x="13" y="30"/>
                  </a:cubicBezTo>
                  <a:cubicBezTo>
                    <a:pt x="3" y="20"/>
                    <a:pt x="0" y="6"/>
                    <a:pt x="0" y="6"/>
                  </a:cubicBezTo>
                  <a:cubicBezTo>
                    <a:pt x="0" y="6"/>
                    <a:pt x="37" y="0"/>
                    <a:pt x="3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3" name="Freeform: Shape 119">
              <a:extLst>
                <a:ext uri="{FF2B5EF4-FFF2-40B4-BE49-F238E27FC236}">
                  <a16:creationId xmlns:a16="http://schemas.microsoft.com/office/drawing/2014/main" id="{B89D7175-94C0-4714-9858-1F25F737C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2204" y="2130705"/>
              <a:ext cx="87557" cy="74592"/>
            </a:xfrm>
            <a:custGeom>
              <a:avLst/>
              <a:gdLst>
                <a:gd name="T0" fmla="*/ 31 w 31"/>
                <a:gd name="T1" fmla="*/ 27 h 32"/>
                <a:gd name="T2" fmla="*/ 11 w 31"/>
                <a:gd name="T3" fmla="*/ 24 h 32"/>
                <a:gd name="T4" fmla="*/ 0 w 31"/>
                <a:gd name="T5" fmla="*/ 4 h 32"/>
                <a:gd name="T6" fmla="*/ 31 w 31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2">
                  <a:moveTo>
                    <a:pt x="31" y="27"/>
                  </a:moveTo>
                  <a:cubicBezTo>
                    <a:pt x="31" y="27"/>
                    <a:pt x="19" y="32"/>
                    <a:pt x="11" y="24"/>
                  </a:cubicBezTo>
                  <a:cubicBezTo>
                    <a:pt x="2" y="16"/>
                    <a:pt x="0" y="4"/>
                    <a:pt x="0" y="4"/>
                  </a:cubicBezTo>
                  <a:cubicBezTo>
                    <a:pt x="0" y="4"/>
                    <a:pt x="30" y="0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4" name="Freeform: Shape 120">
              <a:extLst>
                <a:ext uri="{FF2B5EF4-FFF2-40B4-BE49-F238E27FC236}">
                  <a16:creationId xmlns:a16="http://schemas.microsoft.com/office/drawing/2014/main" id="{DF62B35A-6C36-422C-80CD-C9387741F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9409" y="2099895"/>
              <a:ext cx="109446" cy="94051"/>
            </a:xfrm>
            <a:custGeom>
              <a:avLst/>
              <a:gdLst>
                <a:gd name="T0" fmla="*/ 32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2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2" y="36"/>
                  </a:moveTo>
                  <a:cubicBezTo>
                    <a:pt x="32" y="36"/>
                    <a:pt x="16" y="40"/>
                    <a:pt x="8" y="27"/>
                  </a:cubicBezTo>
                  <a:cubicBezTo>
                    <a:pt x="0" y="15"/>
                    <a:pt x="0" y="0"/>
                    <a:pt x="0" y="0"/>
                  </a:cubicBezTo>
                  <a:cubicBezTo>
                    <a:pt x="0" y="0"/>
                    <a:pt x="38" y="4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5" name="Freeform: Shape 121">
              <a:extLst>
                <a:ext uri="{FF2B5EF4-FFF2-40B4-BE49-F238E27FC236}">
                  <a16:creationId xmlns:a16="http://schemas.microsoft.com/office/drawing/2014/main" id="{7B5DAEE7-AB5C-4750-9590-365A5BDFC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3338" y="1981521"/>
              <a:ext cx="109446" cy="94051"/>
            </a:xfrm>
            <a:custGeom>
              <a:avLst/>
              <a:gdLst>
                <a:gd name="T0" fmla="*/ 31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1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1" y="36"/>
                  </a:moveTo>
                  <a:cubicBezTo>
                    <a:pt x="31" y="36"/>
                    <a:pt x="15" y="40"/>
                    <a:pt x="8" y="27"/>
                  </a:cubicBezTo>
                  <a:cubicBezTo>
                    <a:pt x="0" y="14"/>
                    <a:pt x="0" y="0"/>
                    <a:pt x="0" y="0"/>
                  </a:cubicBezTo>
                  <a:cubicBezTo>
                    <a:pt x="0" y="0"/>
                    <a:pt x="38" y="3"/>
                    <a:pt x="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6" name="Freeform: Shape 122">
              <a:extLst>
                <a:ext uri="{FF2B5EF4-FFF2-40B4-BE49-F238E27FC236}">
                  <a16:creationId xmlns:a16="http://schemas.microsoft.com/office/drawing/2014/main" id="{8FAEA8D0-1618-4122-B111-5CB9E7B30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3817" y="1848552"/>
              <a:ext cx="123375" cy="105402"/>
            </a:xfrm>
            <a:custGeom>
              <a:avLst/>
              <a:gdLst>
                <a:gd name="T0" fmla="*/ 11 w 43"/>
                <a:gd name="T1" fmla="*/ 45 h 45"/>
                <a:gd name="T2" fmla="*/ 7 w 43"/>
                <a:gd name="T3" fmla="*/ 20 h 45"/>
                <a:gd name="T4" fmla="*/ 27 w 43"/>
                <a:gd name="T5" fmla="*/ 0 h 45"/>
                <a:gd name="T6" fmla="*/ 11 w 43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5">
                  <a:moveTo>
                    <a:pt x="11" y="45"/>
                  </a:moveTo>
                  <a:cubicBezTo>
                    <a:pt x="11" y="45"/>
                    <a:pt x="0" y="33"/>
                    <a:pt x="7" y="20"/>
                  </a:cubicBezTo>
                  <a:cubicBezTo>
                    <a:pt x="14" y="7"/>
                    <a:pt x="27" y="0"/>
                    <a:pt x="27" y="0"/>
                  </a:cubicBezTo>
                  <a:cubicBezTo>
                    <a:pt x="27" y="0"/>
                    <a:pt x="43" y="34"/>
                    <a:pt x="11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7" name="Freeform: Shape 123">
              <a:extLst>
                <a:ext uri="{FF2B5EF4-FFF2-40B4-BE49-F238E27FC236}">
                  <a16:creationId xmlns:a16="http://schemas.microsoft.com/office/drawing/2014/main" id="{BFAA16E8-1FD9-4A5D-85D3-B256B17E6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5680" y="2104760"/>
              <a:ext cx="101487" cy="79457"/>
            </a:xfrm>
            <a:custGeom>
              <a:avLst/>
              <a:gdLst>
                <a:gd name="T0" fmla="*/ 3 w 35"/>
                <a:gd name="T1" fmla="*/ 29 h 34"/>
                <a:gd name="T2" fmla="*/ 11 w 35"/>
                <a:gd name="T3" fmla="*/ 8 h 34"/>
                <a:gd name="T4" fmla="*/ 35 w 35"/>
                <a:gd name="T5" fmla="*/ 0 h 34"/>
                <a:gd name="T6" fmla="*/ 3 w 35"/>
                <a:gd name="T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9"/>
                  </a:moveTo>
                  <a:cubicBezTo>
                    <a:pt x="3" y="29"/>
                    <a:pt x="0" y="15"/>
                    <a:pt x="11" y="8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3" y="34"/>
                    <a:pt x="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8" name="Freeform: Shape 124">
              <a:extLst>
                <a:ext uri="{FF2B5EF4-FFF2-40B4-BE49-F238E27FC236}">
                  <a16:creationId xmlns:a16="http://schemas.microsoft.com/office/drawing/2014/main" id="{E3B6807F-C214-4D52-9EE4-FB5AE7D43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2834" y="2299348"/>
              <a:ext cx="99496" cy="79457"/>
            </a:xfrm>
            <a:custGeom>
              <a:avLst/>
              <a:gdLst>
                <a:gd name="T0" fmla="*/ 3 w 35"/>
                <a:gd name="T1" fmla="*/ 28 h 34"/>
                <a:gd name="T2" fmla="*/ 11 w 35"/>
                <a:gd name="T3" fmla="*/ 7 h 34"/>
                <a:gd name="T4" fmla="*/ 35 w 35"/>
                <a:gd name="T5" fmla="*/ 0 h 34"/>
                <a:gd name="T6" fmla="*/ 3 w 35"/>
                <a:gd name="T7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8"/>
                  </a:moveTo>
                  <a:cubicBezTo>
                    <a:pt x="3" y="28"/>
                    <a:pt x="0" y="14"/>
                    <a:pt x="11" y="7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2" y="34"/>
                    <a:pt x="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9" name="Freeform: Shape 125">
              <a:extLst>
                <a:ext uri="{FF2B5EF4-FFF2-40B4-BE49-F238E27FC236}">
                  <a16:creationId xmlns:a16="http://schemas.microsoft.com/office/drawing/2014/main" id="{59A91E21-4836-4384-AC0D-2021F087A4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0668" y="2310699"/>
              <a:ext cx="123375" cy="85944"/>
            </a:xfrm>
            <a:custGeom>
              <a:avLst/>
              <a:gdLst>
                <a:gd name="T0" fmla="*/ 43 w 43"/>
                <a:gd name="T1" fmla="*/ 25 h 37"/>
                <a:gd name="T2" fmla="*/ 22 w 43"/>
                <a:gd name="T3" fmla="*/ 34 h 37"/>
                <a:gd name="T4" fmla="*/ 0 w 43"/>
                <a:gd name="T5" fmla="*/ 21 h 37"/>
                <a:gd name="T6" fmla="*/ 43 w 43"/>
                <a:gd name="T7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7">
                  <a:moveTo>
                    <a:pt x="43" y="25"/>
                  </a:moveTo>
                  <a:cubicBezTo>
                    <a:pt x="43" y="25"/>
                    <a:pt x="35" y="37"/>
                    <a:pt x="22" y="34"/>
                  </a:cubicBezTo>
                  <a:cubicBezTo>
                    <a:pt x="9" y="31"/>
                    <a:pt x="0" y="21"/>
                    <a:pt x="0" y="21"/>
                  </a:cubicBezTo>
                  <a:cubicBezTo>
                    <a:pt x="0" y="21"/>
                    <a:pt x="27" y="0"/>
                    <a:pt x="4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0" name="Freeform: Shape 126">
              <a:extLst>
                <a:ext uri="{FF2B5EF4-FFF2-40B4-BE49-F238E27FC236}">
                  <a16:creationId xmlns:a16="http://schemas.microsoft.com/office/drawing/2014/main" id="{17A42AA4-AE15-4874-938E-FF102794D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9786" y="1996114"/>
              <a:ext cx="111436" cy="111889"/>
            </a:xfrm>
            <a:custGeom>
              <a:avLst/>
              <a:gdLst>
                <a:gd name="T0" fmla="*/ 15 w 39"/>
                <a:gd name="T1" fmla="*/ 48 h 48"/>
                <a:gd name="T2" fmla="*/ 1 w 39"/>
                <a:gd name="T3" fmla="*/ 26 h 48"/>
                <a:gd name="T4" fmla="*/ 11 w 39"/>
                <a:gd name="T5" fmla="*/ 0 h 48"/>
                <a:gd name="T6" fmla="*/ 15 w 39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8">
                  <a:moveTo>
                    <a:pt x="15" y="48"/>
                  </a:moveTo>
                  <a:cubicBezTo>
                    <a:pt x="15" y="48"/>
                    <a:pt x="0" y="41"/>
                    <a:pt x="1" y="26"/>
                  </a:cubicBezTo>
                  <a:cubicBezTo>
                    <a:pt x="2" y="11"/>
                    <a:pt x="11" y="0"/>
                    <a:pt x="11" y="0"/>
                  </a:cubicBezTo>
                  <a:cubicBezTo>
                    <a:pt x="11" y="0"/>
                    <a:pt x="39" y="25"/>
                    <a:pt x="1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1" name="Freeform: Shape 127">
              <a:extLst>
                <a:ext uri="{FF2B5EF4-FFF2-40B4-BE49-F238E27FC236}">
                  <a16:creationId xmlns:a16="http://schemas.microsoft.com/office/drawing/2014/main" id="{4D0292CB-F016-4AB4-9455-06F60F7E1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104" y="2262052"/>
              <a:ext cx="111436" cy="92430"/>
            </a:xfrm>
            <a:custGeom>
              <a:avLst/>
              <a:gdLst>
                <a:gd name="T0" fmla="*/ 39 w 39"/>
                <a:gd name="T1" fmla="*/ 33 h 40"/>
                <a:gd name="T2" fmla="*/ 14 w 39"/>
                <a:gd name="T3" fmla="*/ 30 h 40"/>
                <a:gd name="T4" fmla="*/ 0 w 39"/>
                <a:gd name="T5" fmla="*/ 5 h 40"/>
                <a:gd name="T6" fmla="*/ 39 w 39"/>
                <a:gd name="T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0">
                  <a:moveTo>
                    <a:pt x="39" y="33"/>
                  </a:moveTo>
                  <a:cubicBezTo>
                    <a:pt x="39" y="33"/>
                    <a:pt x="24" y="40"/>
                    <a:pt x="14" y="30"/>
                  </a:cubicBezTo>
                  <a:cubicBezTo>
                    <a:pt x="3" y="19"/>
                    <a:pt x="0" y="5"/>
                    <a:pt x="0" y="5"/>
                  </a:cubicBezTo>
                  <a:cubicBezTo>
                    <a:pt x="0" y="5"/>
                    <a:pt x="38" y="0"/>
                    <a:pt x="3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2" name="Freeform: Shape 128">
              <a:extLst>
                <a:ext uri="{FF2B5EF4-FFF2-40B4-BE49-F238E27FC236}">
                  <a16:creationId xmlns:a16="http://schemas.microsoft.com/office/drawing/2014/main" id="{8212ABA8-F1FD-4367-AF76-BAD4264BC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0744" y="2049627"/>
              <a:ext cx="161184" cy="158914"/>
            </a:xfrm>
            <a:custGeom>
              <a:avLst/>
              <a:gdLst>
                <a:gd name="T0" fmla="*/ 25 w 56"/>
                <a:gd name="T1" fmla="*/ 68 h 68"/>
                <a:gd name="T2" fmla="*/ 1 w 56"/>
                <a:gd name="T3" fmla="*/ 40 h 68"/>
                <a:gd name="T4" fmla="*/ 11 w 56"/>
                <a:gd name="T5" fmla="*/ 0 h 68"/>
                <a:gd name="T6" fmla="*/ 25 w 56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8">
                  <a:moveTo>
                    <a:pt x="25" y="68"/>
                  </a:moveTo>
                  <a:cubicBezTo>
                    <a:pt x="25" y="68"/>
                    <a:pt x="3" y="61"/>
                    <a:pt x="1" y="40"/>
                  </a:cubicBezTo>
                  <a:cubicBezTo>
                    <a:pt x="0" y="19"/>
                    <a:pt x="11" y="0"/>
                    <a:pt x="11" y="0"/>
                  </a:cubicBezTo>
                  <a:cubicBezTo>
                    <a:pt x="11" y="0"/>
                    <a:pt x="56" y="31"/>
                    <a:pt x="25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3" name="Freeform: Shape 129">
              <a:extLst>
                <a:ext uri="{FF2B5EF4-FFF2-40B4-BE49-F238E27FC236}">
                  <a16:creationId xmlns:a16="http://schemas.microsoft.com/office/drawing/2014/main" id="{051BE856-00DF-4F50-8ADF-A3E67E559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1423" y="2215027"/>
              <a:ext cx="232822" cy="194588"/>
            </a:xfrm>
            <a:custGeom>
              <a:avLst/>
              <a:gdLst>
                <a:gd name="T0" fmla="*/ 21 w 81"/>
                <a:gd name="T1" fmla="*/ 83 h 83"/>
                <a:gd name="T2" fmla="*/ 14 w 81"/>
                <a:gd name="T3" fmla="*/ 36 h 83"/>
                <a:gd name="T4" fmla="*/ 51 w 81"/>
                <a:gd name="T5" fmla="*/ 0 h 83"/>
                <a:gd name="T6" fmla="*/ 21 w 81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3">
                  <a:moveTo>
                    <a:pt x="21" y="83"/>
                  </a:moveTo>
                  <a:cubicBezTo>
                    <a:pt x="21" y="83"/>
                    <a:pt x="0" y="60"/>
                    <a:pt x="14" y="36"/>
                  </a:cubicBezTo>
                  <a:cubicBezTo>
                    <a:pt x="27" y="12"/>
                    <a:pt x="51" y="0"/>
                    <a:pt x="51" y="0"/>
                  </a:cubicBezTo>
                  <a:cubicBezTo>
                    <a:pt x="51" y="0"/>
                    <a:pt x="81" y="65"/>
                    <a:pt x="21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4" name="Freeform: Shape 130">
              <a:extLst>
                <a:ext uri="{FF2B5EF4-FFF2-40B4-BE49-F238E27FC236}">
                  <a16:creationId xmlns:a16="http://schemas.microsoft.com/office/drawing/2014/main" id="{5725F3EA-E38D-4186-8CBD-58E49738D1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6536" y="2305834"/>
              <a:ext cx="149245" cy="119996"/>
            </a:xfrm>
            <a:custGeom>
              <a:avLst/>
              <a:gdLst>
                <a:gd name="T0" fmla="*/ 10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0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0" y="51"/>
                  </a:moveTo>
                  <a:cubicBezTo>
                    <a:pt x="10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5" name="Freeform: Shape 131">
              <a:extLst>
                <a:ext uri="{FF2B5EF4-FFF2-40B4-BE49-F238E27FC236}">
                  <a16:creationId xmlns:a16="http://schemas.microsoft.com/office/drawing/2014/main" id="{F4133066-3BCC-4952-8493-B8865D6E1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750" y="2310699"/>
              <a:ext cx="149245" cy="119996"/>
            </a:xfrm>
            <a:custGeom>
              <a:avLst/>
              <a:gdLst>
                <a:gd name="T0" fmla="*/ 0 w 52"/>
                <a:gd name="T1" fmla="*/ 33 h 51"/>
                <a:gd name="T2" fmla="*/ 17 w 52"/>
                <a:gd name="T3" fmla="*/ 7 h 51"/>
                <a:gd name="T4" fmla="*/ 52 w 52"/>
                <a:gd name="T5" fmla="*/ 5 h 51"/>
                <a:gd name="T6" fmla="*/ 0 w 52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0" y="33"/>
                  </a:moveTo>
                  <a:cubicBezTo>
                    <a:pt x="0" y="33"/>
                    <a:pt x="0" y="13"/>
                    <a:pt x="17" y="7"/>
                  </a:cubicBezTo>
                  <a:cubicBezTo>
                    <a:pt x="35" y="0"/>
                    <a:pt x="52" y="5"/>
                    <a:pt x="52" y="5"/>
                  </a:cubicBezTo>
                  <a:cubicBezTo>
                    <a:pt x="52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6" name="Freeform: Shape 132">
              <a:extLst>
                <a:ext uri="{FF2B5EF4-FFF2-40B4-BE49-F238E27FC236}">
                  <a16:creationId xmlns:a16="http://schemas.microsoft.com/office/drawing/2014/main" id="{24CE4C7A-58CB-4072-B296-AE66276F6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842" y="2215027"/>
              <a:ext cx="153225" cy="118375"/>
            </a:xfrm>
            <a:custGeom>
              <a:avLst/>
              <a:gdLst>
                <a:gd name="T0" fmla="*/ 0 w 53"/>
                <a:gd name="T1" fmla="*/ 33 h 51"/>
                <a:gd name="T2" fmla="*/ 18 w 53"/>
                <a:gd name="T3" fmla="*/ 6 h 51"/>
                <a:gd name="T4" fmla="*/ 53 w 53"/>
                <a:gd name="T5" fmla="*/ 5 h 51"/>
                <a:gd name="T6" fmla="*/ 0 w 53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1">
                  <a:moveTo>
                    <a:pt x="0" y="33"/>
                  </a:moveTo>
                  <a:cubicBezTo>
                    <a:pt x="0" y="33"/>
                    <a:pt x="0" y="12"/>
                    <a:pt x="18" y="6"/>
                  </a:cubicBezTo>
                  <a:cubicBezTo>
                    <a:pt x="35" y="0"/>
                    <a:pt x="53" y="5"/>
                    <a:pt x="53" y="5"/>
                  </a:cubicBezTo>
                  <a:cubicBezTo>
                    <a:pt x="53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7" name="Freeform: Shape 133">
              <a:extLst>
                <a:ext uri="{FF2B5EF4-FFF2-40B4-BE49-F238E27FC236}">
                  <a16:creationId xmlns:a16="http://schemas.microsoft.com/office/drawing/2014/main" id="{9FFA2785-3800-4C3A-86C8-7BB23C5A6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0466" y="2140434"/>
              <a:ext cx="149245" cy="116753"/>
            </a:xfrm>
            <a:custGeom>
              <a:avLst/>
              <a:gdLst>
                <a:gd name="T0" fmla="*/ 11 w 52"/>
                <a:gd name="T1" fmla="*/ 50 h 50"/>
                <a:gd name="T2" fmla="*/ 12 w 52"/>
                <a:gd name="T3" fmla="*/ 19 h 50"/>
                <a:gd name="T4" fmla="*/ 42 w 52"/>
                <a:gd name="T5" fmla="*/ 0 h 50"/>
                <a:gd name="T6" fmla="*/ 11 w 5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0">
                  <a:moveTo>
                    <a:pt x="11" y="50"/>
                  </a:moveTo>
                  <a:cubicBezTo>
                    <a:pt x="11" y="50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6"/>
                    <a:pt x="1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8" name="Freeform: Shape 134">
              <a:extLst>
                <a:ext uri="{FF2B5EF4-FFF2-40B4-BE49-F238E27FC236}">
                  <a16:creationId xmlns:a16="http://schemas.microsoft.com/office/drawing/2014/main" id="{2F93CD57-0F16-4C09-A869-5B1AF0B45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628" y="2017195"/>
              <a:ext cx="149245" cy="118375"/>
            </a:xfrm>
            <a:custGeom>
              <a:avLst/>
              <a:gdLst>
                <a:gd name="T0" fmla="*/ 11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1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1" y="51"/>
                  </a:moveTo>
                  <a:cubicBezTo>
                    <a:pt x="11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1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9" name="Freeform: Shape 135">
              <a:extLst>
                <a:ext uri="{FF2B5EF4-FFF2-40B4-BE49-F238E27FC236}">
                  <a16:creationId xmlns:a16="http://schemas.microsoft.com/office/drawing/2014/main" id="{1B6E1AB3-5870-49FE-B80F-1B9923BC8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9333" y="1916658"/>
              <a:ext cx="145265" cy="118375"/>
            </a:xfrm>
            <a:custGeom>
              <a:avLst/>
              <a:gdLst>
                <a:gd name="T0" fmla="*/ 10 w 51"/>
                <a:gd name="T1" fmla="*/ 51 h 51"/>
                <a:gd name="T2" fmla="*/ 11 w 51"/>
                <a:gd name="T3" fmla="*/ 19 h 51"/>
                <a:gd name="T4" fmla="*/ 41 w 51"/>
                <a:gd name="T5" fmla="*/ 0 h 51"/>
                <a:gd name="T6" fmla="*/ 10 w 51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51">
                  <a:moveTo>
                    <a:pt x="10" y="51"/>
                  </a:moveTo>
                  <a:cubicBezTo>
                    <a:pt x="10" y="51"/>
                    <a:pt x="0" y="33"/>
                    <a:pt x="11" y="19"/>
                  </a:cubicBezTo>
                  <a:cubicBezTo>
                    <a:pt x="23" y="5"/>
                    <a:pt x="41" y="0"/>
                    <a:pt x="41" y="0"/>
                  </a:cubicBezTo>
                  <a:cubicBezTo>
                    <a:pt x="41" y="0"/>
                    <a:pt x="51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0" name="Freeform: Shape 136">
              <a:extLst>
                <a:ext uri="{FF2B5EF4-FFF2-40B4-BE49-F238E27FC236}">
                  <a16:creationId xmlns:a16="http://schemas.microsoft.com/office/drawing/2014/main" id="{2355132F-783D-4028-B7F0-F95B415D9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491" y="1890713"/>
              <a:ext cx="143274" cy="134591"/>
            </a:xfrm>
            <a:custGeom>
              <a:avLst/>
              <a:gdLst>
                <a:gd name="T0" fmla="*/ 25 w 50"/>
                <a:gd name="T1" fmla="*/ 58 h 58"/>
                <a:gd name="T2" fmla="*/ 3 w 50"/>
                <a:gd name="T3" fmla="*/ 35 h 58"/>
                <a:gd name="T4" fmla="*/ 9 w 50"/>
                <a:gd name="T5" fmla="*/ 0 h 58"/>
                <a:gd name="T6" fmla="*/ 25 w 50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8">
                  <a:moveTo>
                    <a:pt x="25" y="58"/>
                  </a:moveTo>
                  <a:cubicBezTo>
                    <a:pt x="25" y="58"/>
                    <a:pt x="5" y="53"/>
                    <a:pt x="3" y="35"/>
                  </a:cubicBezTo>
                  <a:cubicBezTo>
                    <a:pt x="0" y="17"/>
                    <a:pt x="9" y="0"/>
                    <a:pt x="9" y="0"/>
                  </a:cubicBezTo>
                  <a:cubicBezTo>
                    <a:pt x="9" y="0"/>
                    <a:pt x="50" y="24"/>
                    <a:pt x="25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1" name="Freeform: Shape 137">
              <a:extLst>
                <a:ext uri="{FF2B5EF4-FFF2-40B4-BE49-F238E27FC236}">
                  <a16:creationId xmlns:a16="http://schemas.microsoft.com/office/drawing/2014/main" id="{C2C8956C-F6D0-44E0-9219-8F2893BEF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4345" y="2521503"/>
              <a:ext cx="165164" cy="113510"/>
            </a:xfrm>
            <a:custGeom>
              <a:avLst/>
              <a:gdLst>
                <a:gd name="T0" fmla="*/ 0 w 58"/>
                <a:gd name="T1" fmla="*/ 19 h 49"/>
                <a:gd name="T2" fmla="*/ 25 w 58"/>
                <a:gd name="T3" fmla="*/ 0 h 49"/>
                <a:gd name="T4" fmla="*/ 58 w 58"/>
                <a:gd name="T5" fmla="*/ 10 h 49"/>
                <a:gd name="T6" fmla="*/ 0 w 58"/>
                <a:gd name="T7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49">
                  <a:moveTo>
                    <a:pt x="0" y="19"/>
                  </a:moveTo>
                  <a:cubicBezTo>
                    <a:pt x="0" y="19"/>
                    <a:pt x="7" y="0"/>
                    <a:pt x="25" y="0"/>
                  </a:cubicBezTo>
                  <a:cubicBezTo>
                    <a:pt x="43" y="0"/>
                    <a:pt x="58" y="10"/>
                    <a:pt x="58" y="10"/>
                  </a:cubicBezTo>
                  <a:cubicBezTo>
                    <a:pt x="58" y="10"/>
                    <a:pt x="29" y="49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2" name="Freeform: Shape 138">
              <a:extLst>
                <a:ext uri="{FF2B5EF4-FFF2-40B4-BE49-F238E27FC236}">
                  <a16:creationId xmlns:a16="http://schemas.microsoft.com/office/drawing/2014/main" id="{1F014DEC-611F-4C46-AB06-F491F593C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214" y="2427452"/>
              <a:ext cx="151234" cy="115132"/>
            </a:xfrm>
            <a:custGeom>
              <a:avLst/>
              <a:gdLst>
                <a:gd name="T0" fmla="*/ 0 w 53"/>
                <a:gd name="T1" fmla="*/ 20 h 49"/>
                <a:gd name="T2" fmla="*/ 23 w 53"/>
                <a:gd name="T3" fmla="*/ 0 h 49"/>
                <a:gd name="T4" fmla="*/ 53 w 53"/>
                <a:gd name="T5" fmla="*/ 11 h 49"/>
                <a:gd name="T6" fmla="*/ 0 w 53"/>
                <a:gd name="T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49">
                  <a:moveTo>
                    <a:pt x="0" y="20"/>
                  </a:moveTo>
                  <a:cubicBezTo>
                    <a:pt x="0" y="20"/>
                    <a:pt x="7" y="1"/>
                    <a:pt x="23" y="0"/>
                  </a:cubicBezTo>
                  <a:cubicBezTo>
                    <a:pt x="39" y="0"/>
                    <a:pt x="53" y="11"/>
                    <a:pt x="53" y="11"/>
                  </a:cubicBezTo>
                  <a:cubicBezTo>
                    <a:pt x="53" y="11"/>
                    <a:pt x="26" y="4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3" name="Freeform: Shape 139">
              <a:extLst>
                <a:ext uri="{FF2B5EF4-FFF2-40B4-BE49-F238E27FC236}">
                  <a16:creationId xmlns:a16="http://schemas.microsoft.com/office/drawing/2014/main" id="{95FF6D70-0DFF-4760-80BB-B21BD33D0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5226" y="2391777"/>
              <a:ext cx="129346" cy="103780"/>
            </a:xfrm>
            <a:custGeom>
              <a:avLst/>
              <a:gdLst>
                <a:gd name="T0" fmla="*/ 0 w 45"/>
                <a:gd name="T1" fmla="*/ 15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5"/>
                  </a:moveTo>
                  <a:cubicBezTo>
                    <a:pt x="0" y="15"/>
                    <a:pt x="10" y="0"/>
                    <a:pt x="23" y="4"/>
                  </a:cubicBezTo>
                  <a:cubicBezTo>
                    <a:pt x="37" y="8"/>
                    <a:pt x="45" y="19"/>
                    <a:pt x="45" y="19"/>
                  </a:cubicBezTo>
                  <a:cubicBezTo>
                    <a:pt x="45" y="19"/>
                    <a:pt x="15" y="44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4" name="Freeform: Shape 140">
              <a:extLst>
                <a:ext uri="{FF2B5EF4-FFF2-40B4-BE49-F238E27FC236}">
                  <a16:creationId xmlns:a16="http://schemas.microsoft.com/office/drawing/2014/main" id="{186FDF8B-9470-466D-8E56-0FDB66B862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7318" y="2476099"/>
              <a:ext cx="129346" cy="103780"/>
            </a:xfrm>
            <a:custGeom>
              <a:avLst/>
              <a:gdLst>
                <a:gd name="T0" fmla="*/ 0 w 45"/>
                <a:gd name="T1" fmla="*/ 14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4"/>
                  </a:moveTo>
                  <a:cubicBezTo>
                    <a:pt x="0" y="14"/>
                    <a:pt x="10" y="0"/>
                    <a:pt x="23" y="4"/>
                  </a:cubicBezTo>
                  <a:cubicBezTo>
                    <a:pt x="37" y="7"/>
                    <a:pt x="45" y="19"/>
                    <a:pt x="45" y="19"/>
                  </a:cubicBezTo>
                  <a:cubicBezTo>
                    <a:pt x="45" y="19"/>
                    <a:pt x="15" y="4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13" name="Group 250">
            <a:extLst>
              <a:ext uri="{FF2B5EF4-FFF2-40B4-BE49-F238E27FC236}">
                <a16:creationId xmlns:a16="http://schemas.microsoft.com/office/drawing/2014/main" id="{97F74E1A-7364-4171-A47B-7D83ED0312E2}"/>
              </a:ext>
            </a:extLst>
          </p:cNvPr>
          <p:cNvGrpSpPr/>
          <p:nvPr/>
        </p:nvGrpSpPr>
        <p:grpSpPr>
          <a:xfrm>
            <a:off x="8550511" y="5023342"/>
            <a:ext cx="1314626" cy="1258622"/>
            <a:chOff x="6283315" y="1852012"/>
            <a:chExt cx="779153" cy="745960"/>
          </a:xfrm>
          <a:solidFill>
            <a:srgbClr val="865B3E"/>
          </a:solidFill>
        </p:grpSpPr>
        <p:sp>
          <p:nvSpPr>
            <p:cNvPr id="116" name="Freeform: Shape 210">
              <a:extLst>
                <a:ext uri="{FF2B5EF4-FFF2-40B4-BE49-F238E27FC236}">
                  <a16:creationId xmlns:a16="http://schemas.microsoft.com/office/drawing/2014/main" id="{AB7AA703-CFC1-4E03-A9F4-B8D9FBA80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7343" y="2162913"/>
              <a:ext cx="292337" cy="435059"/>
            </a:xfrm>
            <a:custGeom>
              <a:avLst/>
              <a:gdLst>
                <a:gd name="T0" fmla="*/ 130 w 164"/>
                <a:gd name="T1" fmla="*/ 299 h 299"/>
                <a:gd name="T2" fmla="*/ 123 w 164"/>
                <a:gd name="T3" fmla="*/ 132 h 299"/>
                <a:gd name="T4" fmla="*/ 161 w 164"/>
                <a:gd name="T5" fmla="*/ 47 h 299"/>
                <a:gd name="T6" fmla="*/ 143 w 164"/>
                <a:gd name="T7" fmla="*/ 51 h 299"/>
                <a:gd name="T8" fmla="*/ 108 w 164"/>
                <a:gd name="T9" fmla="*/ 75 h 299"/>
                <a:gd name="T10" fmla="*/ 80 w 164"/>
                <a:gd name="T11" fmla="*/ 6 h 299"/>
                <a:gd name="T12" fmla="*/ 77 w 164"/>
                <a:gd name="T13" fmla="*/ 51 h 299"/>
                <a:gd name="T14" fmla="*/ 48 w 164"/>
                <a:gd name="T15" fmla="*/ 33 h 299"/>
                <a:gd name="T16" fmla="*/ 27 w 164"/>
                <a:gd name="T17" fmla="*/ 16 h 299"/>
                <a:gd name="T18" fmla="*/ 52 w 164"/>
                <a:gd name="T19" fmla="*/ 74 h 299"/>
                <a:gd name="T20" fmla="*/ 10 w 164"/>
                <a:gd name="T21" fmla="*/ 35 h 299"/>
                <a:gd name="T22" fmla="*/ 9 w 164"/>
                <a:gd name="T23" fmla="*/ 53 h 299"/>
                <a:gd name="T24" fmla="*/ 43 w 164"/>
                <a:gd name="T25" fmla="*/ 93 h 299"/>
                <a:gd name="T26" fmla="*/ 10 w 164"/>
                <a:gd name="T27" fmla="*/ 75 h 299"/>
                <a:gd name="T28" fmla="*/ 20 w 164"/>
                <a:gd name="T29" fmla="*/ 97 h 299"/>
                <a:gd name="T30" fmla="*/ 71 w 164"/>
                <a:gd name="T31" fmla="*/ 161 h 299"/>
                <a:gd name="T32" fmla="*/ 62 w 164"/>
                <a:gd name="T3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99">
                  <a:moveTo>
                    <a:pt x="130" y="299"/>
                  </a:moveTo>
                  <a:cubicBezTo>
                    <a:pt x="130" y="299"/>
                    <a:pt x="107" y="195"/>
                    <a:pt x="123" y="132"/>
                  </a:cubicBezTo>
                  <a:cubicBezTo>
                    <a:pt x="139" y="70"/>
                    <a:pt x="164" y="57"/>
                    <a:pt x="161" y="47"/>
                  </a:cubicBezTo>
                  <a:cubicBezTo>
                    <a:pt x="159" y="38"/>
                    <a:pt x="147" y="42"/>
                    <a:pt x="143" y="51"/>
                  </a:cubicBezTo>
                  <a:cubicBezTo>
                    <a:pt x="139" y="60"/>
                    <a:pt x="123" y="78"/>
                    <a:pt x="108" y="75"/>
                  </a:cubicBezTo>
                  <a:cubicBezTo>
                    <a:pt x="94" y="72"/>
                    <a:pt x="91" y="12"/>
                    <a:pt x="80" y="6"/>
                  </a:cubicBezTo>
                  <a:cubicBezTo>
                    <a:pt x="70" y="0"/>
                    <a:pt x="73" y="27"/>
                    <a:pt x="77" y="51"/>
                  </a:cubicBezTo>
                  <a:cubicBezTo>
                    <a:pt x="81" y="75"/>
                    <a:pt x="60" y="62"/>
                    <a:pt x="48" y="33"/>
                  </a:cubicBezTo>
                  <a:cubicBezTo>
                    <a:pt x="36" y="4"/>
                    <a:pt x="28" y="12"/>
                    <a:pt x="27" y="16"/>
                  </a:cubicBezTo>
                  <a:cubicBezTo>
                    <a:pt x="25" y="20"/>
                    <a:pt x="54" y="72"/>
                    <a:pt x="52" y="74"/>
                  </a:cubicBezTo>
                  <a:cubicBezTo>
                    <a:pt x="49" y="77"/>
                    <a:pt x="13" y="34"/>
                    <a:pt x="10" y="35"/>
                  </a:cubicBezTo>
                  <a:cubicBezTo>
                    <a:pt x="6" y="36"/>
                    <a:pt x="0" y="39"/>
                    <a:pt x="9" y="53"/>
                  </a:cubicBezTo>
                  <a:cubicBezTo>
                    <a:pt x="17" y="66"/>
                    <a:pt x="44" y="89"/>
                    <a:pt x="43" y="93"/>
                  </a:cubicBezTo>
                  <a:cubicBezTo>
                    <a:pt x="41" y="97"/>
                    <a:pt x="18" y="76"/>
                    <a:pt x="10" y="75"/>
                  </a:cubicBezTo>
                  <a:cubicBezTo>
                    <a:pt x="2" y="75"/>
                    <a:pt x="5" y="86"/>
                    <a:pt x="20" y="97"/>
                  </a:cubicBezTo>
                  <a:cubicBezTo>
                    <a:pt x="34" y="108"/>
                    <a:pt x="71" y="121"/>
                    <a:pt x="71" y="161"/>
                  </a:cubicBezTo>
                  <a:cubicBezTo>
                    <a:pt x="72" y="201"/>
                    <a:pt x="62" y="299"/>
                    <a:pt x="62" y="2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7" name="Freeform: Shape 211">
              <a:extLst>
                <a:ext uri="{FF2B5EF4-FFF2-40B4-BE49-F238E27FC236}">
                  <a16:creationId xmlns:a16="http://schemas.microsoft.com/office/drawing/2014/main" id="{7F28B136-CC31-4B78-AF49-CD2E17D09D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0426" y="2027651"/>
              <a:ext cx="130066" cy="126178"/>
            </a:xfrm>
            <a:custGeom>
              <a:avLst/>
              <a:gdLst>
                <a:gd name="T0" fmla="*/ 32 w 73"/>
                <a:gd name="T1" fmla="*/ 87 h 87"/>
                <a:gd name="T2" fmla="*/ 1 w 73"/>
                <a:gd name="T3" fmla="*/ 50 h 87"/>
                <a:gd name="T4" fmla="*/ 14 w 73"/>
                <a:gd name="T5" fmla="*/ 0 h 87"/>
                <a:gd name="T6" fmla="*/ 32 w 73"/>
                <a:gd name="T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87">
                  <a:moveTo>
                    <a:pt x="32" y="87"/>
                  </a:moveTo>
                  <a:cubicBezTo>
                    <a:pt x="32" y="87"/>
                    <a:pt x="3" y="78"/>
                    <a:pt x="1" y="50"/>
                  </a:cubicBezTo>
                  <a:cubicBezTo>
                    <a:pt x="0" y="23"/>
                    <a:pt x="14" y="0"/>
                    <a:pt x="14" y="0"/>
                  </a:cubicBezTo>
                  <a:cubicBezTo>
                    <a:pt x="14" y="0"/>
                    <a:pt x="73" y="39"/>
                    <a:pt x="3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8" name="Freeform: Shape 212">
              <a:extLst>
                <a:ext uri="{FF2B5EF4-FFF2-40B4-BE49-F238E27FC236}">
                  <a16:creationId xmlns:a16="http://schemas.microsoft.com/office/drawing/2014/main" id="{BDEFEAA7-DD10-40E7-8006-31023154C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6374" y="2073074"/>
              <a:ext cx="104052" cy="88829"/>
            </a:xfrm>
            <a:custGeom>
              <a:avLst/>
              <a:gdLst>
                <a:gd name="T0" fmla="*/ 38 w 58"/>
                <a:gd name="T1" fmla="*/ 61 h 61"/>
                <a:gd name="T2" fmla="*/ 7 w 58"/>
                <a:gd name="T3" fmla="*/ 41 h 61"/>
                <a:gd name="T4" fmla="*/ 5 w 58"/>
                <a:gd name="T5" fmla="*/ 0 h 61"/>
                <a:gd name="T6" fmla="*/ 38 w 58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1">
                  <a:moveTo>
                    <a:pt x="38" y="61"/>
                  </a:moveTo>
                  <a:cubicBezTo>
                    <a:pt x="38" y="61"/>
                    <a:pt x="14" y="61"/>
                    <a:pt x="7" y="41"/>
                  </a:cubicBezTo>
                  <a:cubicBezTo>
                    <a:pt x="0" y="20"/>
                    <a:pt x="5" y="0"/>
                    <a:pt x="5" y="0"/>
                  </a:cubicBezTo>
                  <a:cubicBezTo>
                    <a:pt x="5" y="0"/>
                    <a:pt x="58" y="17"/>
                    <a:pt x="38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9" name="Freeform: Shape 213">
              <a:extLst>
                <a:ext uri="{FF2B5EF4-FFF2-40B4-BE49-F238E27FC236}">
                  <a16:creationId xmlns:a16="http://schemas.microsoft.com/office/drawing/2014/main" id="{62F8AABD-77A4-4DDA-8AFA-CF60E77963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5898" y="1981217"/>
              <a:ext cx="110246" cy="98923"/>
            </a:xfrm>
            <a:custGeom>
              <a:avLst/>
              <a:gdLst>
                <a:gd name="T0" fmla="*/ 17 w 62"/>
                <a:gd name="T1" fmla="*/ 68 h 68"/>
                <a:gd name="T2" fmla="*/ 9 w 62"/>
                <a:gd name="T3" fmla="*/ 31 h 68"/>
                <a:gd name="T4" fmla="*/ 36 w 62"/>
                <a:gd name="T5" fmla="*/ 0 h 68"/>
                <a:gd name="T6" fmla="*/ 17 w 62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68">
                  <a:moveTo>
                    <a:pt x="17" y="68"/>
                  </a:moveTo>
                  <a:cubicBezTo>
                    <a:pt x="17" y="68"/>
                    <a:pt x="0" y="51"/>
                    <a:pt x="9" y="31"/>
                  </a:cubicBezTo>
                  <a:cubicBezTo>
                    <a:pt x="18" y="11"/>
                    <a:pt x="36" y="0"/>
                    <a:pt x="36" y="0"/>
                  </a:cubicBezTo>
                  <a:cubicBezTo>
                    <a:pt x="36" y="0"/>
                    <a:pt x="62" y="50"/>
                    <a:pt x="17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0" name="Freeform: Shape 214">
              <a:extLst>
                <a:ext uri="{FF2B5EF4-FFF2-40B4-BE49-F238E27FC236}">
                  <a16:creationId xmlns:a16="http://schemas.microsoft.com/office/drawing/2014/main" id="{E4220080-6FDB-434F-A4BC-F0572854A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4258" y="2148781"/>
              <a:ext cx="81755" cy="67631"/>
            </a:xfrm>
            <a:custGeom>
              <a:avLst/>
              <a:gdLst>
                <a:gd name="T0" fmla="*/ 42 w 46"/>
                <a:gd name="T1" fmla="*/ 41 h 47"/>
                <a:gd name="T2" fmla="*/ 12 w 46"/>
                <a:gd name="T3" fmla="*/ 32 h 47"/>
                <a:gd name="T4" fmla="*/ 0 w 46"/>
                <a:gd name="T5" fmla="*/ 0 h 47"/>
                <a:gd name="T6" fmla="*/ 42 w 46"/>
                <a:gd name="T7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7">
                  <a:moveTo>
                    <a:pt x="42" y="41"/>
                  </a:moveTo>
                  <a:cubicBezTo>
                    <a:pt x="42" y="41"/>
                    <a:pt x="23" y="47"/>
                    <a:pt x="12" y="32"/>
                  </a:cubicBezTo>
                  <a:cubicBezTo>
                    <a:pt x="1" y="18"/>
                    <a:pt x="0" y="0"/>
                    <a:pt x="0" y="0"/>
                  </a:cubicBezTo>
                  <a:cubicBezTo>
                    <a:pt x="0" y="0"/>
                    <a:pt x="46" y="1"/>
                    <a:pt x="4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1" name="Freeform: Shape 215">
              <a:extLst>
                <a:ext uri="{FF2B5EF4-FFF2-40B4-BE49-F238E27FC236}">
                  <a16:creationId xmlns:a16="http://schemas.microsoft.com/office/drawing/2014/main" id="{D456092F-4B88-4FD8-B2FE-53C65C946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0723" y="2216411"/>
              <a:ext cx="100336" cy="74697"/>
            </a:xfrm>
            <a:custGeom>
              <a:avLst/>
              <a:gdLst>
                <a:gd name="T0" fmla="*/ 56 w 56"/>
                <a:gd name="T1" fmla="*/ 38 h 51"/>
                <a:gd name="T2" fmla="*/ 25 w 56"/>
                <a:gd name="T3" fmla="*/ 44 h 51"/>
                <a:gd name="T4" fmla="*/ 0 w 56"/>
                <a:gd name="T5" fmla="*/ 20 h 51"/>
                <a:gd name="T6" fmla="*/ 56 w 56"/>
                <a:gd name="T7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56" y="38"/>
                  </a:moveTo>
                  <a:cubicBezTo>
                    <a:pt x="56" y="38"/>
                    <a:pt x="42" y="51"/>
                    <a:pt x="25" y="44"/>
                  </a:cubicBezTo>
                  <a:cubicBezTo>
                    <a:pt x="9" y="36"/>
                    <a:pt x="0" y="20"/>
                    <a:pt x="0" y="20"/>
                  </a:cubicBezTo>
                  <a:cubicBezTo>
                    <a:pt x="0" y="20"/>
                    <a:pt x="42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2" name="Freeform: Shape 216">
              <a:extLst>
                <a:ext uri="{FF2B5EF4-FFF2-40B4-BE49-F238E27FC236}">
                  <a16:creationId xmlns:a16="http://schemas.microsoft.com/office/drawing/2014/main" id="{D2E640A0-28DD-4698-85CF-945EC42C2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1780" y="2285052"/>
              <a:ext cx="99097" cy="69650"/>
            </a:xfrm>
            <a:custGeom>
              <a:avLst/>
              <a:gdLst>
                <a:gd name="T0" fmla="*/ 55 w 55"/>
                <a:gd name="T1" fmla="*/ 21 h 48"/>
                <a:gd name="T2" fmla="*/ 34 w 55"/>
                <a:gd name="T3" fmla="*/ 44 h 48"/>
                <a:gd name="T4" fmla="*/ 0 w 55"/>
                <a:gd name="T5" fmla="*/ 41 h 48"/>
                <a:gd name="T6" fmla="*/ 55 w 55"/>
                <a:gd name="T7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8">
                  <a:moveTo>
                    <a:pt x="55" y="21"/>
                  </a:moveTo>
                  <a:cubicBezTo>
                    <a:pt x="55" y="21"/>
                    <a:pt x="52" y="41"/>
                    <a:pt x="34" y="44"/>
                  </a:cubicBezTo>
                  <a:cubicBezTo>
                    <a:pt x="17" y="48"/>
                    <a:pt x="0" y="41"/>
                    <a:pt x="0" y="41"/>
                  </a:cubicBezTo>
                  <a:cubicBezTo>
                    <a:pt x="0" y="41"/>
                    <a:pt x="20" y="0"/>
                    <a:pt x="5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3" name="Freeform: Shape 217">
              <a:extLst>
                <a:ext uri="{FF2B5EF4-FFF2-40B4-BE49-F238E27FC236}">
                  <a16:creationId xmlns:a16="http://schemas.microsoft.com/office/drawing/2014/main" id="{4240D170-B0BA-483C-81B9-41B7F3814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5070" y="2260826"/>
              <a:ext cx="100336" cy="70659"/>
            </a:xfrm>
            <a:custGeom>
              <a:avLst/>
              <a:gdLst>
                <a:gd name="T0" fmla="*/ 56 w 56"/>
                <a:gd name="T1" fmla="*/ 24 h 49"/>
                <a:gd name="T2" fmla="*/ 34 w 56"/>
                <a:gd name="T3" fmla="*/ 46 h 49"/>
                <a:gd name="T4" fmla="*/ 0 w 56"/>
                <a:gd name="T5" fmla="*/ 41 h 49"/>
                <a:gd name="T6" fmla="*/ 56 w 56"/>
                <a:gd name="T7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9">
                  <a:moveTo>
                    <a:pt x="56" y="24"/>
                  </a:moveTo>
                  <a:cubicBezTo>
                    <a:pt x="56" y="24"/>
                    <a:pt x="52" y="43"/>
                    <a:pt x="34" y="46"/>
                  </a:cubicBezTo>
                  <a:cubicBezTo>
                    <a:pt x="16" y="49"/>
                    <a:pt x="0" y="41"/>
                    <a:pt x="0" y="41"/>
                  </a:cubicBezTo>
                  <a:cubicBezTo>
                    <a:pt x="0" y="41"/>
                    <a:pt x="22" y="0"/>
                    <a:pt x="5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4" name="Freeform: Shape 218">
              <a:extLst>
                <a:ext uri="{FF2B5EF4-FFF2-40B4-BE49-F238E27FC236}">
                  <a16:creationId xmlns:a16="http://schemas.microsoft.com/office/drawing/2014/main" id="{2C6B9376-B4D1-4BBA-A4E9-ECA025D17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3742" y="2158875"/>
              <a:ext cx="100336" cy="75707"/>
            </a:xfrm>
            <a:custGeom>
              <a:avLst/>
              <a:gdLst>
                <a:gd name="T0" fmla="*/ 56 w 56"/>
                <a:gd name="T1" fmla="*/ 38 h 52"/>
                <a:gd name="T2" fmla="*/ 25 w 56"/>
                <a:gd name="T3" fmla="*/ 44 h 52"/>
                <a:gd name="T4" fmla="*/ 0 w 56"/>
                <a:gd name="T5" fmla="*/ 22 h 52"/>
                <a:gd name="T6" fmla="*/ 56 w 56"/>
                <a:gd name="T7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2">
                  <a:moveTo>
                    <a:pt x="56" y="38"/>
                  </a:moveTo>
                  <a:cubicBezTo>
                    <a:pt x="56" y="38"/>
                    <a:pt x="42" y="52"/>
                    <a:pt x="25" y="44"/>
                  </a:cubicBezTo>
                  <a:cubicBezTo>
                    <a:pt x="9" y="37"/>
                    <a:pt x="0" y="22"/>
                    <a:pt x="0" y="22"/>
                  </a:cubicBezTo>
                  <a:cubicBezTo>
                    <a:pt x="0" y="22"/>
                    <a:pt x="40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5" name="Freeform: Shape 219">
              <a:extLst>
                <a:ext uri="{FF2B5EF4-FFF2-40B4-BE49-F238E27FC236}">
                  <a16:creationId xmlns:a16="http://schemas.microsoft.com/office/drawing/2014/main" id="{27219012-6E20-4E51-BF1B-40DEA6BDF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6580" y="2214393"/>
              <a:ext cx="85472" cy="59556"/>
            </a:xfrm>
            <a:custGeom>
              <a:avLst/>
              <a:gdLst>
                <a:gd name="T0" fmla="*/ 48 w 48"/>
                <a:gd name="T1" fmla="*/ 26 h 41"/>
                <a:gd name="T2" fmla="*/ 26 w 48"/>
                <a:gd name="T3" fmla="*/ 39 h 41"/>
                <a:gd name="T4" fmla="*/ 0 w 48"/>
                <a:gd name="T5" fmla="*/ 28 h 41"/>
                <a:gd name="T6" fmla="*/ 48 w 48"/>
                <a:gd name="T7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1">
                  <a:moveTo>
                    <a:pt x="48" y="26"/>
                  </a:moveTo>
                  <a:cubicBezTo>
                    <a:pt x="48" y="26"/>
                    <a:pt x="41" y="41"/>
                    <a:pt x="26" y="39"/>
                  </a:cubicBezTo>
                  <a:cubicBezTo>
                    <a:pt x="11" y="37"/>
                    <a:pt x="0" y="28"/>
                    <a:pt x="0" y="28"/>
                  </a:cubicBezTo>
                  <a:cubicBezTo>
                    <a:pt x="0" y="28"/>
                    <a:pt x="27" y="0"/>
                    <a:pt x="4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6" name="Freeform: Shape 220">
              <a:extLst>
                <a:ext uri="{FF2B5EF4-FFF2-40B4-BE49-F238E27FC236}">
                  <a16:creationId xmlns:a16="http://schemas.microsoft.com/office/drawing/2014/main" id="{B15A099F-504B-4357-BA1D-9C81D632C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709" y="2068027"/>
              <a:ext cx="69368" cy="60565"/>
            </a:xfrm>
            <a:custGeom>
              <a:avLst/>
              <a:gdLst>
                <a:gd name="T0" fmla="*/ 39 w 39"/>
                <a:gd name="T1" fmla="*/ 34 h 41"/>
                <a:gd name="T2" fmla="*/ 13 w 39"/>
                <a:gd name="T3" fmla="*/ 30 h 41"/>
                <a:gd name="T4" fmla="*/ 0 w 39"/>
                <a:gd name="T5" fmla="*/ 6 h 41"/>
                <a:gd name="T6" fmla="*/ 39 w 39"/>
                <a:gd name="T7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1">
                  <a:moveTo>
                    <a:pt x="39" y="34"/>
                  </a:moveTo>
                  <a:cubicBezTo>
                    <a:pt x="39" y="34"/>
                    <a:pt x="24" y="41"/>
                    <a:pt x="13" y="30"/>
                  </a:cubicBezTo>
                  <a:cubicBezTo>
                    <a:pt x="3" y="20"/>
                    <a:pt x="0" y="6"/>
                    <a:pt x="0" y="6"/>
                  </a:cubicBezTo>
                  <a:cubicBezTo>
                    <a:pt x="0" y="6"/>
                    <a:pt x="37" y="0"/>
                    <a:pt x="3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7" name="Freeform: Shape 221">
              <a:extLst>
                <a:ext uri="{FF2B5EF4-FFF2-40B4-BE49-F238E27FC236}">
                  <a16:creationId xmlns:a16="http://schemas.microsoft.com/office/drawing/2014/main" id="{FE8515BF-63EC-4AD9-BF5A-15D9BE0CC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296" y="2027651"/>
              <a:ext cx="54504" cy="46433"/>
            </a:xfrm>
            <a:custGeom>
              <a:avLst/>
              <a:gdLst>
                <a:gd name="T0" fmla="*/ 31 w 31"/>
                <a:gd name="T1" fmla="*/ 27 h 32"/>
                <a:gd name="T2" fmla="*/ 11 w 31"/>
                <a:gd name="T3" fmla="*/ 24 h 32"/>
                <a:gd name="T4" fmla="*/ 0 w 31"/>
                <a:gd name="T5" fmla="*/ 4 h 32"/>
                <a:gd name="T6" fmla="*/ 31 w 31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2">
                  <a:moveTo>
                    <a:pt x="31" y="27"/>
                  </a:moveTo>
                  <a:cubicBezTo>
                    <a:pt x="31" y="27"/>
                    <a:pt x="19" y="32"/>
                    <a:pt x="11" y="24"/>
                  </a:cubicBezTo>
                  <a:cubicBezTo>
                    <a:pt x="2" y="16"/>
                    <a:pt x="0" y="4"/>
                    <a:pt x="0" y="4"/>
                  </a:cubicBezTo>
                  <a:cubicBezTo>
                    <a:pt x="0" y="4"/>
                    <a:pt x="30" y="0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8" name="Freeform: Shape 222">
              <a:extLst>
                <a:ext uri="{FF2B5EF4-FFF2-40B4-BE49-F238E27FC236}">
                  <a16:creationId xmlns:a16="http://schemas.microsoft.com/office/drawing/2014/main" id="{8F709D42-AEEB-472C-A55C-28850A1F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8155" y="2008471"/>
              <a:ext cx="68130" cy="58546"/>
            </a:xfrm>
            <a:custGeom>
              <a:avLst/>
              <a:gdLst>
                <a:gd name="T0" fmla="*/ 32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2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2" y="36"/>
                  </a:moveTo>
                  <a:cubicBezTo>
                    <a:pt x="32" y="36"/>
                    <a:pt x="16" y="40"/>
                    <a:pt x="8" y="27"/>
                  </a:cubicBezTo>
                  <a:cubicBezTo>
                    <a:pt x="0" y="15"/>
                    <a:pt x="0" y="0"/>
                    <a:pt x="0" y="0"/>
                  </a:cubicBezTo>
                  <a:cubicBezTo>
                    <a:pt x="0" y="0"/>
                    <a:pt x="38" y="4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9" name="Freeform: Shape 223">
              <a:extLst>
                <a:ext uri="{FF2B5EF4-FFF2-40B4-BE49-F238E27FC236}">
                  <a16:creationId xmlns:a16="http://schemas.microsoft.com/office/drawing/2014/main" id="{3796ECED-EAD0-4644-A6D9-E8E4E0CD9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26" y="1934784"/>
              <a:ext cx="68130" cy="58546"/>
            </a:xfrm>
            <a:custGeom>
              <a:avLst/>
              <a:gdLst>
                <a:gd name="T0" fmla="*/ 31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1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1" y="36"/>
                  </a:moveTo>
                  <a:cubicBezTo>
                    <a:pt x="31" y="36"/>
                    <a:pt x="15" y="40"/>
                    <a:pt x="8" y="27"/>
                  </a:cubicBezTo>
                  <a:cubicBezTo>
                    <a:pt x="0" y="14"/>
                    <a:pt x="0" y="0"/>
                    <a:pt x="0" y="0"/>
                  </a:cubicBezTo>
                  <a:cubicBezTo>
                    <a:pt x="0" y="0"/>
                    <a:pt x="38" y="3"/>
                    <a:pt x="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0" name="Freeform: Shape 224">
              <a:extLst>
                <a:ext uri="{FF2B5EF4-FFF2-40B4-BE49-F238E27FC236}">
                  <a16:creationId xmlns:a16="http://schemas.microsoft.com/office/drawing/2014/main" id="{824D4DB4-AA5F-4CB8-87D0-E832CBBBC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3872" y="1852012"/>
              <a:ext cx="76800" cy="65612"/>
            </a:xfrm>
            <a:custGeom>
              <a:avLst/>
              <a:gdLst>
                <a:gd name="T0" fmla="*/ 11 w 43"/>
                <a:gd name="T1" fmla="*/ 45 h 45"/>
                <a:gd name="T2" fmla="*/ 7 w 43"/>
                <a:gd name="T3" fmla="*/ 20 h 45"/>
                <a:gd name="T4" fmla="*/ 27 w 43"/>
                <a:gd name="T5" fmla="*/ 0 h 45"/>
                <a:gd name="T6" fmla="*/ 11 w 43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5">
                  <a:moveTo>
                    <a:pt x="11" y="45"/>
                  </a:moveTo>
                  <a:cubicBezTo>
                    <a:pt x="11" y="45"/>
                    <a:pt x="0" y="33"/>
                    <a:pt x="7" y="20"/>
                  </a:cubicBezTo>
                  <a:cubicBezTo>
                    <a:pt x="14" y="7"/>
                    <a:pt x="27" y="0"/>
                    <a:pt x="27" y="0"/>
                  </a:cubicBezTo>
                  <a:cubicBezTo>
                    <a:pt x="27" y="0"/>
                    <a:pt x="43" y="34"/>
                    <a:pt x="11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1" name="Freeform: Shape 225">
              <a:extLst>
                <a:ext uri="{FF2B5EF4-FFF2-40B4-BE49-F238E27FC236}">
                  <a16:creationId xmlns:a16="http://schemas.microsoft.com/office/drawing/2014/main" id="{82390879-C963-4E8F-8FC4-268DD68EF5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6480" y="2011500"/>
              <a:ext cx="63175" cy="49462"/>
            </a:xfrm>
            <a:custGeom>
              <a:avLst/>
              <a:gdLst>
                <a:gd name="T0" fmla="*/ 3 w 35"/>
                <a:gd name="T1" fmla="*/ 29 h 34"/>
                <a:gd name="T2" fmla="*/ 11 w 35"/>
                <a:gd name="T3" fmla="*/ 8 h 34"/>
                <a:gd name="T4" fmla="*/ 35 w 35"/>
                <a:gd name="T5" fmla="*/ 0 h 34"/>
                <a:gd name="T6" fmla="*/ 3 w 35"/>
                <a:gd name="T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9"/>
                  </a:moveTo>
                  <a:cubicBezTo>
                    <a:pt x="3" y="29"/>
                    <a:pt x="0" y="15"/>
                    <a:pt x="11" y="8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3" y="34"/>
                    <a:pt x="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2" name="Freeform: Shape 226">
              <a:extLst>
                <a:ext uri="{FF2B5EF4-FFF2-40B4-BE49-F238E27FC236}">
                  <a16:creationId xmlns:a16="http://schemas.microsoft.com/office/drawing/2014/main" id="{31059C66-DA59-4B99-BCC7-FE2F7C9DA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532" y="2132630"/>
              <a:ext cx="61936" cy="49462"/>
            </a:xfrm>
            <a:custGeom>
              <a:avLst/>
              <a:gdLst>
                <a:gd name="T0" fmla="*/ 3 w 35"/>
                <a:gd name="T1" fmla="*/ 28 h 34"/>
                <a:gd name="T2" fmla="*/ 11 w 35"/>
                <a:gd name="T3" fmla="*/ 7 h 34"/>
                <a:gd name="T4" fmla="*/ 35 w 35"/>
                <a:gd name="T5" fmla="*/ 0 h 34"/>
                <a:gd name="T6" fmla="*/ 3 w 35"/>
                <a:gd name="T7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8"/>
                  </a:moveTo>
                  <a:cubicBezTo>
                    <a:pt x="3" y="28"/>
                    <a:pt x="0" y="14"/>
                    <a:pt x="11" y="7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2" y="34"/>
                    <a:pt x="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3" name="Freeform: Shape 227">
              <a:extLst>
                <a:ext uri="{FF2B5EF4-FFF2-40B4-BE49-F238E27FC236}">
                  <a16:creationId xmlns:a16="http://schemas.microsoft.com/office/drawing/2014/main" id="{0B358C0B-1075-42F8-B4EC-6AAE299DF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3315" y="2139696"/>
              <a:ext cx="76800" cy="53499"/>
            </a:xfrm>
            <a:custGeom>
              <a:avLst/>
              <a:gdLst>
                <a:gd name="T0" fmla="*/ 43 w 43"/>
                <a:gd name="T1" fmla="*/ 25 h 37"/>
                <a:gd name="T2" fmla="*/ 22 w 43"/>
                <a:gd name="T3" fmla="*/ 34 h 37"/>
                <a:gd name="T4" fmla="*/ 0 w 43"/>
                <a:gd name="T5" fmla="*/ 21 h 37"/>
                <a:gd name="T6" fmla="*/ 43 w 43"/>
                <a:gd name="T7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7">
                  <a:moveTo>
                    <a:pt x="43" y="25"/>
                  </a:moveTo>
                  <a:cubicBezTo>
                    <a:pt x="43" y="25"/>
                    <a:pt x="35" y="37"/>
                    <a:pt x="22" y="34"/>
                  </a:cubicBezTo>
                  <a:cubicBezTo>
                    <a:pt x="9" y="31"/>
                    <a:pt x="0" y="21"/>
                    <a:pt x="0" y="21"/>
                  </a:cubicBezTo>
                  <a:cubicBezTo>
                    <a:pt x="0" y="21"/>
                    <a:pt x="27" y="0"/>
                    <a:pt x="4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4" name="Freeform: Shape 228">
              <a:extLst>
                <a:ext uri="{FF2B5EF4-FFF2-40B4-BE49-F238E27FC236}">
                  <a16:creationId xmlns:a16="http://schemas.microsoft.com/office/drawing/2014/main" id="{ECDE0581-D260-49C3-9991-EEEAB13B6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7588" y="1943869"/>
              <a:ext cx="69368" cy="69650"/>
            </a:xfrm>
            <a:custGeom>
              <a:avLst/>
              <a:gdLst>
                <a:gd name="T0" fmla="*/ 15 w 39"/>
                <a:gd name="T1" fmla="*/ 48 h 48"/>
                <a:gd name="T2" fmla="*/ 1 w 39"/>
                <a:gd name="T3" fmla="*/ 26 h 48"/>
                <a:gd name="T4" fmla="*/ 11 w 39"/>
                <a:gd name="T5" fmla="*/ 0 h 48"/>
                <a:gd name="T6" fmla="*/ 15 w 39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8">
                  <a:moveTo>
                    <a:pt x="15" y="48"/>
                  </a:moveTo>
                  <a:cubicBezTo>
                    <a:pt x="15" y="48"/>
                    <a:pt x="0" y="41"/>
                    <a:pt x="1" y="26"/>
                  </a:cubicBezTo>
                  <a:cubicBezTo>
                    <a:pt x="2" y="11"/>
                    <a:pt x="11" y="0"/>
                    <a:pt x="11" y="0"/>
                  </a:cubicBezTo>
                  <a:cubicBezTo>
                    <a:pt x="11" y="0"/>
                    <a:pt x="39" y="25"/>
                    <a:pt x="1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5" name="Freeform: Shape 229">
              <a:extLst>
                <a:ext uri="{FF2B5EF4-FFF2-40B4-BE49-F238E27FC236}">
                  <a16:creationId xmlns:a16="http://schemas.microsoft.com/office/drawing/2014/main" id="{1D178AB8-F08E-481E-9657-4AB5EDD02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2683" y="2109413"/>
              <a:ext cx="69368" cy="57537"/>
            </a:xfrm>
            <a:custGeom>
              <a:avLst/>
              <a:gdLst>
                <a:gd name="T0" fmla="*/ 39 w 39"/>
                <a:gd name="T1" fmla="*/ 33 h 40"/>
                <a:gd name="T2" fmla="*/ 14 w 39"/>
                <a:gd name="T3" fmla="*/ 30 h 40"/>
                <a:gd name="T4" fmla="*/ 0 w 39"/>
                <a:gd name="T5" fmla="*/ 5 h 40"/>
                <a:gd name="T6" fmla="*/ 39 w 39"/>
                <a:gd name="T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0">
                  <a:moveTo>
                    <a:pt x="39" y="33"/>
                  </a:moveTo>
                  <a:cubicBezTo>
                    <a:pt x="39" y="33"/>
                    <a:pt x="24" y="40"/>
                    <a:pt x="14" y="30"/>
                  </a:cubicBezTo>
                  <a:cubicBezTo>
                    <a:pt x="3" y="19"/>
                    <a:pt x="0" y="5"/>
                    <a:pt x="0" y="5"/>
                  </a:cubicBezTo>
                  <a:cubicBezTo>
                    <a:pt x="0" y="5"/>
                    <a:pt x="38" y="0"/>
                    <a:pt x="3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6" name="Freeform: Shape 230">
              <a:extLst>
                <a:ext uri="{FF2B5EF4-FFF2-40B4-BE49-F238E27FC236}">
                  <a16:creationId xmlns:a16="http://schemas.microsoft.com/office/drawing/2014/main" id="{8F1E9537-BAF2-4E36-A4C2-2B14D44334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9910" y="1977180"/>
              <a:ext cx="100336" cy="98923"/>
            </a:xfrm>
            <a:custGeom>
              <a:avLst/>
              <a:gdLst>
                <a:gd name="T0" fmla="*/ 25 w 56"/>
                <a:gd name="T1" fmla="*/ 68 h 68"/>
                <a:gd name="T2" fmla="*/ 1 w 56"/>
                <a:gd name="T3" fmla="*/ 40 h 68"/>
                <a:gd name="T4" fmla="*/ 11 w 56"/>
                <a:gd name="T5" fmla="*/ 0 h 68"/>
                <a:gd name="T6" fmla="*/ 25 w 56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8">
                  <a:moveTo>
                    <a:pt x="25" y="68"/>
                  </a:moveTo>
                  <a:cubicBezTo>
                    <a:pt x="25" y="68"/>
                    <a:pt x="3" y="61"/>
                    <a:pt x="1" y="40"/>
                  </a:cubicBezTo>
                  <a:cubicBezTo>
                    <a:pt x="0" y="19"/>
                    <a:pt x="11" y="0"/>
                    <a:pt x="11" y="0"/>
                  </a:cubicBezTo>
                  <a:cubicBezTo>
                    <a:pt x="11" y="0"/>
                    <a:pt x="56" y="31"/>
                    <a:pt x="25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7" name="Freeform: Shape 231">
              <a:extLst>
                <a:ext uri="{FF2B5EF4-FFF2-40B4-BE49-F238E27FC236}">
                  <a16:creationId xmlns:a16="http://schemas.microsoft.com/office/drawing/2014/main" id="{99F375B2-9122-4ADA-AB6C-4A35C24FB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2182" y="2080140"/>
              <a:ext cx="144930" cy="121130"/>
            </a:xfrm>
            <a:custGeom>
              <a:avLst/>
              <a:gdLst>
                <a:gd name="T0" fmla="*/ 21 w 81"/>
                <a:gd name="T1" fmla="*/ 83 h 83"/>
                <a:gd name="T2" fmla="*/ 14 w 81"/>
                <a:gd name="T3" fmla="*/ 36 h 83"/>
                <a:gd name="T4" fmla="*/ 51 w 81"/>
                <a:gd name="T5" fmla="*/ 0 h 83"/>
                <a:gd name="T6" fmla="*/ 21 w 81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3">
                  <a:moveTo>
                    <a:pt x="21" y="83"/>
                  </a:moveTo>
                  <a:cubicBezTo>
                    <a:pt x="21" y="83"/>
                    <a:pt x="0" y="60"/>
                    <a:pt x="14" y="36"/>
                  </a:cubicBezTo>
                  <a:cubicBezTo>
                    <a:pt x="27" y="12"/>
                    <a:pt x="51" y="0"/>
                    <a:pt x="51" y="0"/>
                  </a:cubicBezTo>
                  <a:cubicBezTo>
                    <a:pt x="51" y="0"/>
                    <a:pt x="81" y="65"/>
                    <a:pt x="21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8" name="Freeform: Shape 232">
              <a:extLst>
                <a:ext uri="{FF2B5EF4-FFF2-40B4-BE49-F238E27FC236}">
                  <a16:creationId xmlns:a16="http://schemas.microsoft.com/office/drawing/2014/main" id="{BA33338C-7399-4634-8E4C-BEF68E60A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189" y="2136668"/>
              <a:ext cx="92904" cy="74697"/>
            </a:xfrm>
            <a:custGeom>
              <a:avLst/>
              <a:gdLst>
                <a:gd name="T0" fmla="*/ 10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0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0" y="51"/>
                  </a:moveTo>
                  <a:cubicBezTo>
                    <a:pt x="10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9" name="Freeform: Shape 233">
              <a:extLst>
                <a:ext uri="{FF2B5EF4-FFF2-40B4-BE49-F238E27FC236}">
                  <a16:creationId xmlns:a16="http://schemas.microsoft.com/office/drawing/2014/main" id="{BA51480D-0DFE-4FFC-B0CF-A46FC95A0A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7809" y="2139696"/>
              <a:ext cx="92904" cy="74697"/>
            </a:xfrm>
            <a:custGeom>
              <a:avLst/>
              <a:gdLst>
                <a:gd name="T0" fmla="*/ 0 w 52"/>
                <a:gd name="T1" fmla="*/ 33 h 51"/>
                <a:gd name="T2" fmla="*/ 17 w 52"/>
                <a:gd name="T3" fmla="*/ 7 h 51"/>
                <a:gd name="T4" fmla="*/ 52 w 52"/>
                <a:gd name="T5" fmla="*/ 5 h 51"/>
                <a:gd name="T6" fmla="*/ 0 w 52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0" y="33"/>
                  </a:moveTo>
                  <a:cubicBezTo>
                    <a:pt x="0" y="33"/>
                    <a:pt x="0" y="13"/>
                    <a:pt x="17" y="7"/>
                  </a:cubicBezTo>
                  <a:cubicBezTo>
                    <a:pt x="35" y="0"/>
                    <a:pt x="52" y="5"/>
                    <a:pt x="52" y="5"/>
                  </a:cubicBezTo>
                  <a:cubicBezTo>
                    <a:pt x="52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0" name="Freeform: Shape 234">
              <a:extLst>
                <a:ext uri="{FF2B5EF4-FFF2-40B4-BE49-F238E27FC236}">
                  <a16:creationId xmlns:a16="http://schemas.microsoft.com/office/drawing/2014/main" id="{9CAC34FF-80DB-4D61-B0D4-0F9797A44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6661" y="2080140"/>
              <a:ext cx="95382" cy="73688"/>
            </a:xfrm>
            <a:custGeom>
              <a:avLst/>
              <a:gdLst>
                <a:gd name="T0" fmla="*/ 0 w 53"/>
                <a:gd name="T1" fmla="*/ 33 h 51"/>
                <a:gd name="T2" fmla="*/ 18 w 53"/>
                <a:gd name="T3" fmla="*/ 6 h 51"/>
                <a:gd name="T4" fmla="*/ 53 w 53"/>
                <a:gd name="T5" fmla="*/ 5 h 51"/>
                <a:gd name="T6" fmla="*/ 0 w 53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1">
                  <a:moveTo>
                    <a:pt x="0" y="33"/>
                  </a:moveTo>
                  <a:cubicBezTo>
                    <a:pt x="0" y="33"/>
                    <a:pt x="0" y="12"/>
                    <a:pt x="18" y="6"/>
                  </a:cubicBezTo>
                  <a:cubicBezTo>
                    <a:pt x="35" y="0"/>
                    <a:pt x="53" y="5"/>
                    <a:pt x="53" y="5"/>
                  </a:cubicBezTo>
                  <a:cubicBezTo>
                    <a:pt x="53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1" name="Freeform: Shape 235">
              <a:extLst>
                <a:ext uri="{FF2B5EF4-FFF2-40B4-BE49-F238E27FC236}">
                  <a16:creationId xmlns:a16="http://schemas.microsoft.com/office/drawing/2014/main" id="{8C903B84-C8C5-40E1-9864-3A27B724F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860" y="2033707"/>
              <a:ext cx="92904" cy="72678"/>
            </a:xfrm>
            <a:custGeom>
              <a:avLst/>
              <a:gdLst>
                <a:gd name="T0" fmla="*/ 11 w 52"/>
                <a:gd name="T1" fmla="*/ 50 h 50"/>
                <a:gd name="T2" fmla="*/ 12 w 52"/>
                <a:gd name="T3" fmla="*/ 19 h 50"/>
                <a:gd name="T4" fmla="*/ 42 w 52"/>
                <a:gd name="T5" fmla="*/ 0 h 50"/>
                <a:gd name="T6" fmla="*/ 11 w 5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0">
                  <a:moveTo>
                    <a:pt x="11" y="50"/>
                  </a:moveTo>
                  <a:cubicBezTo>
                    <a:pt x="11" y="50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6"/>
                    <a:pt x="1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2" name="Freeform: Shape 236">
              <a:extLst>
                <a:ext uri="{FF2B5EF4-FFF2-40B4-BE49-F238E27FC236}">
                  <a16:creationId xmlns:a16="http://schemas.microsoft.com/office/drawing/2014/main" id="{094F4ACD-312A-4441-8D1F-001BB3C85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0041" y="1956991"/>
              <a:ext cx="92904" cy="73688"/>
            </a:xfrm>
            <a:custGeom>
              <a:avLst/>
              <a:gdLst>
                <a:gd name="T0" fmla="*/ 11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1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1" y="51"/>
                  </a:moveTo>
                  <a:cubicBezTo>
                    <a:pt x="11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1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3" name="Freeform: Shape 237">
              <a:extLst>
                <a:ext uri="{FF2B5EF4-FFF2-40B4-BE49-F238E27FC236}">
                  <a16:creationId xmlns:a16="http://schemas.microsoft.com/office/drawing/2014/main" id="{99BFC772-280A-40C9-AF63-BF2D7B210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3331" y="1894408"/>
              <a:ext cx="90427" cy="73688"/>
            </a:xfrm>
            <a:custGeom>
              <a:avLst/>
              <a:gdLst>
                <a:gd name="T0" fmla="*/ 10 w 51"/>
                <a:gd name="T1" fmla="*/ 51 h 51"/>
                <a:gd name="T2" fmla="*/ 11 w 51"/>
                <a:gd name="T3" fmla="*/ 19 h 51"/>
                <a:gd name="T4" fmla="*/ 41 w 51"/>
                <a:gd name="T5" fmla="*/ 0 h 51"/>
                <a:gd name="T6" fmla="*/ 10 w 51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51">
                  <a:moveTo>
                    <a:pt x="10" y="51"/>
                  </a:moveTo>
                  <a:cubicBezTo>
                    <a:pt x="10" y="51"/>
                    <a:pt x="0" y="33"/>
                    <a:pt x="11" y="19"/>
                  </a:cubicBezTo>
                  <a:cubicBezTo>
                    <a:pt x="23" y="5"/>
                    <a:pt x="41" y="0"/>
                    <a:pt x="41" y="0"/>
                  </a:cubicBezTo>
                  <a:cubicBezTo>
                    <a:pt x="41" y="0"/>
                    <a:pt x="51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4" name="Freeform: Shape 238">
              <a:extLst>
                <a:ext uri="{FF2B5EF4-FFF2-40B4-BE49-F238E27FC236}">
                  <a16:creationId xmlns:a16="http://schemas.microsoft.com/office/drawing/2014/main" id="{ADB27205-083D-4EF5-A7E4-C7962F693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0878" y="1878257"/>
              <a:ext cx="89188" cy="83782"/>
            </a:xfrm>
            <a:custGeom>
              <a:avLst/>
              <a:gdLst>
                <a:gd name="T0" fmla="*/ 25 w 50"/>
                <a:gd name="T1" fmla="*/ 58 h 58"/>
                <a:gd name="T2" fmla="*/ 3 w 50"/>
                <a:gd name="T3" fmla="*/ 35 h 58"/>
                <a:gd name="T4" fmla="*/ 9 w 50"/>
                <a:gd name="T5" fmla="*/ 0 h 58"/>
                <a:gd name="T6" fmla="*/ 25 w 50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8">
                  <a:moveTo>
                    <a:pt x="25" y="58"/>
                  </a:moveTo>
                  <a:cubicBezTo>
                    <a:pt x="25" y="58"/>
                    <a:pt x="5" y="53"/>
                    <a:pt x="3" y="35"/>
                  </a:cubicBezTo>
                  <a:cubicBezTo>
                    <a:pt x="0" y="17"/>
                    <a:pt x="9" y="0"/>
                    <a:pt x="9" y="0"/>
                  </a:cubicBezTo>
                  <a:cubicBezTo>
                    <a:pt x="9" y="0"/>
                    <a:pt x="50" y="24"/>
                    <a:pt x="25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5" name="Freeform: Shape 239">
              <a:extLst>
                <a:ext uri="{FF2B5EF4-FFF2-40B4-BE49-F238E27FC236}">
                  <a16:creationId xmlns:a16="http://schemas.microsoft.com/office/drawing/2014/main" id="{2DC6E6A5-C95C-4BD2-B4E0-4EDF3A8FC8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4725" y="2270920"/>
              <a:ext cx="102814" cy="70659"/>
            </a:xfrm>
            <a:custGeom>
              <a:avLst/>
              <a:gdLst>
                <a:gd name="T0" fmla="*/ 0 w 58"/>
                <a:gd name="T1" fmla="*/ 19 h 49"/>
                <a:gd name="T2" fmla="*/ 25 w 58"/>
                <a:gd name="T3" fmla="*/ 0 h 49"/>
                <a:gd name="T4" fmla="*/ 58 w 58"/>
                <a:gd name="T5" fmla="*/ 10 h 49"/>
                <a:gd name="T6" fmla="*/ 0 w 58"/>
                <a:gd name="T7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49">
                  <a:moveTo>
                    <a:pt x="0" y="19"/>
                  </a:moveTo>
                  <a:cubicBezTo>
                    <a:pt x="0" y="19"/>
                    <a:pt x="7" y="0"/>
                    <a:pt x="25" y="0"/>
                  </a:cubicBezTo>
                  <a:cubicBezTo>
                    <a:pt x="43" y="0"/>
                    <a:pt x="58" y="10"/>
                    <a:pt x="58" y="10"/>
                  </a:cubicBezTo>
                  <a:cubicBezTo>
                    <a:pt x="58" y="10"/>
                    <a:pt x="29" y="49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6" name="Freeform: Shape 240">
              <a:extLst>
                <a:ext uri="{FF2B5EF4-FFF2-40B4-BE49-F238E27FC236}">
                  <a16:creationId xmlns:a16="http://schemas.microsoft.com/office/drawing/2014/main" id="{7E2B3275-3EC7-4094-9FBF-1BDF12781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0828" y="2212374"/>
              <a:ext cx="94142" cy="71669"/>
            </a:xfrm>
            <a:custGeom>
              <a:avLst/>
              <a:gdLst>
                <a:gd name="T0" fmla="*/ 0 w 53"/>
                <a:gd name="T1" fmla="*/ 20 h 49"/>
                <a:gd name="T2" fmla="*/ 23 w 53"/>
                <a:gd name="T3" fmla="*/ 0 h 49"/>
                <a:gd name="T4" fmla="*/ 53 w 53"/>
                <a:gd name="T5" fmla="*/ 11 h 49"/>
                <a:gd name="T6" fmla="*/ 0 w 53"/>
                <a:gd name="T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49">
                  <a:moveTo>
                    <a:pt x="0" y="20"/>
                  </a:moveTo>
                  <a:cubicBezTo>
                    <a:pt x="0" y="20"/>
                    <a:pt x="7" y="1"/>
                    <a:pt x="23" y="0"/>
                  </a:cubicBezTo>
                  <a:cubicBezTo>
                    <a:pt x="39" y="0"/>
                    <a:pt x="53" y="11"/>
                    <a:pt x="53" y="11"/>
                  </a:cubicBezTo>
                  <a:cubicBezTo>
                    <a:pt x="53" y="11"/>
                    <a:pt x="26" y="4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7" name="Freeform: Shape 241">
              <a:extLst>
                <a:ext uri="{FF2B5EF4-FFF2-40B4-BE49-F238E27FC236}">
                  <a16:creationId xmlns:a16="http://schemas.microsoft.com/office/drawing/2014/main" id="{BF0E411A-150A-4D82-AB49-11FA2C6E24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2222" y="2190167"/>
              <a:ext cx="80517" cy="64603"/>
            </a:xfrm>
            <a:custGeom>
              <a:avLst/>
              <a:gdLst>
                <a:gd name="T0" fmla="*/ 0 w 45"/>
                <a:gd name="T1" fmla="*/ 15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5"/>
                  </a:moveTo>
                  <a:cubicBezTo>
                    <a:pt x="0" y="15"/>
                    <a:pt x="10" y="0"/>
                    <a:pt x="23" y="4"/>
                  </a:cubicBezTo>
                  <a:cubicBezTo>
                    <a:pt x="37" y="8"/>
                    <a:pt x="45" y="19"/>
                    <a:pt x="45" y="19"/>
                  </a:cubicBezTo>
                  <a:cubicBezTo>
                    <a:pt x="45" y="19"/>
                    <a:pt x="15" y="44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8" name="Freeform: Shape 242">
              <a:extLst>
                <a:ext uri="{FF2B5EF4-FFF2-40B4-BE49-F238E27FC236}">
                  <a16:creationId xmlns:a16="http://schemas.microsoft.com/office/drawing/2014/main" id="{F6692008-5977-4E89-B2A7-9953094E0B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1074" y="2242656"/>
              <a:ext cx="80517" cy="64603"/>
            </a:xfrm>
            <a:custGeom>
              <a:avLst/>
              <a:gdLst>
                <a:gd name="T0" fmla="*/ 0 w 45"/>
                <a:gd name="T1" fmla="*/ 14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4"/>
                  </a:moveTo>
                  <a:cubicBezTo>
                    <a:pt x="0" y="14"/>
                    <a:pt x="10" y="0"/>
                    <a:pt x="23" y="4"/>
                  </a:cubicBezTo>
                  <a:cubicBezTo>
                    <a:pt x="37" y="7"/>
                    <a:pt x="45" y="19"/>
                    <a:pt x="45" y="19"/>
                  </a:cubicBezTo>
                  <a:cubicBezTo>
                    <a:pt x="45" y="19"/>
                    <a:pt x="15" y="4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290" name="图片 289">
            <a:extLst>
              <a:ext uri="{FF2B5EF4-FFF2-40B4-BE49-F238E27FC236}">
                <a16:creationId xmlns:a16="http://schemas.microsoft.com/office/drawing/2014/main" id="{3A005221-BF6D-4681-8C0F-8CD3EA1D19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pic>
        <p:nvPicPr>
          <p:cNvPr id="287" name="图片 4">
            <a:extLst>
              <a:ext uri="{FF2B5EF4-FFF2-40B4-BE49-F238E27FC236}">
                <a16:creationId xmlns:a16="http://schemas.microsoft.com/office/drawing/2014/main" id="{5AE8C5F3-B529-407B-839A-6530414F70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648" y="2706268"/>
            <a:ext cx="1251400" cy="2076876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Text Box 60"/>
          <p:cNvSpPr txBox="1">
            <a:spLocks noChangeArrowheads="1"/>
          </p:cNvSpPr>
          <p:nvPr/>
        </p:nvSpPr>
        <p:spPr bwMode="auto">
          <a:xfrm>
            <a:off x="191020" y="972981"/>
            <a:ext cx="1076161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phức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endParaRPr lang="en-US" sz="3200" b="1" dirty="0">
              <a:solidFill>
                <a:srgbClr val="B0927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6" name="Text Box 7"/>
          <p:cNvSpPr txBox="1">
            <a:spLocks noChangeArrowheads="1"/>
          </p:cNvSpPr>
          <p:nvPr/>
        </p:nvSpPr>
        <p:spPr bwMode="auto">
          <a:xfrm>
            <a:off x="668596" y="2132245"/>
            <a:ext cx="1055043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M: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spcBef>
                <a:spcPct val="50000"/>
              </a:spcBef>
            </a:pP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báu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ta.</a:t>
            </a:r>
          </a:p>
        </p:txBody>
      </p:sp>
      <p:sp>
        <p:nvSpPr>
          <p:cNvPr id="307" name="矩形 35">
            <a:extLst>
              <a:ext uri="{FF2B5EF4-FFF2-40B4-BE49-F238E27FC236}">
                <a16:creationId xmlns:a16="http://schemas.microsoft.com/office/drawing/2014/main" id="{7410CAE6-B4C1-41C2-A1F5-6458F9B7EED9}"/>
              </a:ext>
            </a:extLst>
          </p:cNvPr>
          <p:cNvSpPr/>
          <p:nvPr/>
        </p:nvSpPr>
        <p:spPr>
          <a:xfrm>
            <a:off x="680977" y="158282"/>
            <a:ext cx="1325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LUYỆN TẬP</a:t>
            </a:r>
            <a:endParaRPr lang="zh-CN" altLang="en-US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2844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22 0.0875 C 0.04518 0.09676 0.01211 0.10625 -0.00221 0.11783 C -0.01706 0.13102 -0.02409 0.1463 -0.03177 0.16158 C -0.0388 0.17686 -0.03177 0.18982 -0.02409 0.20394 C -0.01706 0.2169 -0.00599 0.23102 0.0194 0.24283 C 0.04141 0.2544 0.078 0.26413 0.11797 0.27107 C 0.15469 0.27825 0.19844 0.28288 0.24219 0.28542 C 0.28607 0.2875 0.33021 0.2875 0.37018 0.28542 C 0.41406 0.28288 0.45391 0.27709 0.48685 0.2676 C 0.52005 0.2595 0.54909 0.24885 0.56393 0.23565 C 0.5819 0.22385 0.58906 0.20764 0.58906 0.19445 C 0.59336 0.18172 0.58906 0.16621 0.57097 0.15325 C 0.55287 0.14167 0.52005 0.13195 0.47578 0.12732 C 0.43255 0.12385 0.38828 0.12848 0.35925 0.13681 C 0.3336 0.14514 0.31498 0.15788 0.31159 0.17315 C 0.31159 0.18866 0.31498 0.20278 0.3336 0.21459 C 0.35209 0.22639 0.34831 0.22871 0.42149 0.24422 C 0.48685 0.26042 0.55287 0.25579 0.59336 0.25695 C 0.63334 0.25695 0.66615 0.25232 0.70664 0.24769 C 0.75039 0.24167 0.78698 0.23102 0.81224 0.22153 C 0.83789 0.21227 0.84896 0.20047 0.86367 0.18172 C 0.87474 0.1625 0.87474 0.15325 0.87474 0.13913 C 0.87474 0.125 0.87474 0.11088 0.87474 0.09676 " pathEditMode="relative" rAng="0" ptsTypes="AAAAAAAAAAAAAAAAAAAAAAA">
                                      <p:cBhvr>
                                        <p:cTn id="16" dur="275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70" y="995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" grpId="0"/>
      <p:bldP spid="30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598511" y="0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21">
            <a:extLst>
              <a:ext uri="{FF2B5EF4-FFF2-40B4-BE49-F238E27FC236}">
                <a16:creationId xmlns:a16="http://schemas.microsoft.com/office/drawing/2014/main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990" y="361065"/>
            <a:ext cx="4535365" cy="6858000"/>
          </a:xfrm>
          <a:prstGeom prst="rect">
            <a:avLst/>
          </a:prstGeom>
        </p:spPr>
      </p:pic>
      <p:pic>
        <p:nvPicPr>
          <p:cNvPr id="21" name="图片 21">
            <a:extLst>
              <a:ext uri="{FF2B5EF4-FFF2-40B4-BE49-F238E27FC236}">
                <a16:creationId xmlns:a16="http://schemas.microsoft.com/office/drawing/2014/main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8558" y="361065"/>
            <a:ext cx="4535365" cy="6858000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114097" y="0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585" y="2854318"/>
            <a:ext cx="3676018" cy="239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306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527255" y="605005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293417" y="386200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761" y="2298838"/>
            <a:ext cx="5917767" cy="249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428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6B10E72B-0C43-4B11-BBC4-B87512306745}"/>
              </a:ext>
            </a:extLst>
          </p:cNvPr>
          <p:cNvSpPr/>
          <p:nvPr/>
        </p:nvSpPr>
        <p:spPr>
          <a:xfrm>
            <a:off x="621000" y="165704"/>
            <a:ext cx="16326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KHỞI ĐỘNG</a:t>
            </a:r>
            <a:endParaRPr lang="zh-CN" altLang="en-US" sz="2400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95710A2-FA0C-42DD-AB1D-4C00781452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51582" cy="574989"/>
          </a:xfrm>
          <a:prstGeom prst="rect">
            <a:avLst/>
          </a:prstGeom>
        </p:spPr>
      </p:pic>
      <p:grpSp>
        <p:nvGrpSpPr>
          <p:cNvPr id="71" name="vong quay"/>
          <p:cNvGrpSpPr/>
          <p:nvPr/>
        </p:nvGrpSpPr>
        <p:grpSpPr>
          <a:xfrm>
            <a:off x="5825983" y="1022931"/>
            <a:ext cx="5042125" cy="5036855"/>
            <a:chOff x="5425622" y="292790"/>
            <a:chExt cx="5834378" cy="5828280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1" name="Isosceles Triangle 80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" name="quay dung"/>
          <p:cNvSpPr/>
          <p:nvPr/>
        </p:nvSpPr>
        <p:spPr>
          <a:xfrm>
            <a:off x="10356716" y="831042"/>
            <a:ext cx="1662316" cy="473597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3" name="Rounded Rectangle 82">
            <a:hlinkClick r:id="rId9" action="ppaction://hlinksldjump"/>
          </p:cNvPr>
          <p:cNvSpPr/>
          <p:nvPr/>
        </p:nvSpPr>
        <p:spPr>
          <a:xfrm>
            <a:off x="1424516" y="258949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4" name="Rounded Rectangle 83">
            <a:hlinkClick r:id="rId10" action="ppaction://hlinksldjump"/>
          </p:cNvPr>
          <p:cNvSpPr/>
          <p:nvPr/>
        </p:nvSpPr>
        <p:spPr>
          <a:xfrm>
            <a:off x="2922433" y="2589493"/>
            <a:ext cx="1337688" cy="133768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6" name="Rounded Rectangle 85">
            <a:hlinkClick r:id="rId11" action="ppaction://hlinksldjump"/>
          </p:cNvPr>
          <p:cNvSpPr/>
          <p:nvPr/>
        </p:nvSpPr>
        <p:spPr>
          <a:xfrm>
            <a:off x="1425274" y="4135566"/>
            <a:ext cx="1337688" cy="13376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7" name="Rounded Rectangle 86">
            <a:hlinkClick r:id="rId12" action="ppaction://hlinksldjump"/>
          </p:cNvPr>
          <p:cNvSpPr/>
          <p:nvPr/>
        </p:nvSpPr>
        <p:spPr>
          <a:xfrm>
            <a:off x="2923191" y="4135566"/>
            <a:ext cx="1337688" cy="1337688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schemeClr val="accent4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1276789" y="1365445"/>
            <a:ext cx="3291287" cy="101566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kumimoji="0" lang="en-US" sz="6000" b="1" i="0" u="none" strike="noStrike" kern="1200" cap="none" spc="0" normalizeH="0" noProof="0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941768"/>
            <a:ext cx="1354214" cy="1155064"/>
          </a:xfrm>
          <a:prstGeom prst="rect">
            <a:avLst/>
          </a:prstGeom>
        </p:spPr>
      </p:pic>
      <p:pic>
        <p:nvPicPr>
          <p:cNvPr id="98" name="vongqua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47116" y="-630101"/>
            <a:ext cx="609600" cy="609600"/>
          </a:xfrm>
          <a:prstGeom prst="rect">
            <a:avLst/>
          </a:prstGeom>
        </p:spPr>
      </p:pic>
      <p:sp>
        <p:nvSpPr>
          <p:cNvPr id="99" name="Isosceles Triangle 98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0" name="Isosceles Triangle 99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1" name="Isosceles Triangle 100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" name="Isosceles Triangle 101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" name="Isosceles Triangle 102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4" name="Isosceles Triangle 103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5" name="Isosceles Triangle 104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" name="Isosceles Triangle 105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7" name="Isosceles Triangle 106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8" name="Isosceles Triangle 107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9" name="Isosceles Triangle 108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0" name="Isosceles Triangle 109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1" name="Isosceles Triangle 110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" name="Isosceles Triangle 111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3" name="Isosceles Triangle 112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4" name="Isosceles Triangle 113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5" name="Isosceles Triangle 114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6" name="Isosceles Triangle 115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7" name="Isosceles Triangle 116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8" name="Isosceles Triangle 117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9" name="Heart 118">
            <a:hlinkClick r:id="" action="ppaction://noaction"/>
          </p:cNvPr>
          <p:cNvSpPr/>
          <p:nvPr/>
        </p:nvSpPr>
        <p:spPr>
          <a:xfrm rot="5400000">
            <a:off x="11351621" y="3002082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Action Button: Forward or Next 1">
            <a:hlinkClick r:id="rId15" action="ppaction://hlinksldjump" highlightClick="1"/>
          </p:cNvPr>
          <p:cNvSpPr/>
          <p:nvPr/>
        </p:nvSpPr>
        <p:spPr>
          <a:xfrm>
            <a:off x="11512674" y="278017"/>
            <a:ext cx="461665" cy="461665"/>
          </a:xfrm>
          <a:prstGeom prst="actionButtonForwardNex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285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1.85185E-6 L -3.54167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"/>
                </p:tgtEl>
              </p:cMediaNode>
            </p:audio>
          </p:childTnLst>
        </p:cTn>
      </p:par>
    </p:tnLst>
    <p:bldLst>
      <p:bldP spid="92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6B10E72B-0C43-4B11-BBC4-B87512306745}"/>
              </a:ext>
            </a:extLst>
          </p:cNvPr>
          <p:cNvSpPr/>
          <p:nvPr/>
        </p:nvSpPr>
        <p:spPr>
          <a:xfrm>
            <a:off x="621000" y="165704"/>
            <a:ext cx="16326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KHỞI ĐỘNG</a:t>
            </a:r>
            <a:endParaRPr lang="zh-CN" altLang="en-US" sz="2400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95710A2-FA0C-42DD-AB1D-4C007814526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51582" cy="574989"/>
          </a:xfrm>
          <a:prstGeom prst="rect">
            <a:avLst/>
          </a:prstGeom>
        </p:spPr>
      </p:pic>
      <p:sp>
        <p:nvSpPr>
          <p:cNvPr id="44" name="Snip Diagonal Corner Rectangle 43"/>
          <p:cNvSpPr/>
          <p:nvPr/>
        </p:nvSpPr>
        <p:spPr>
          <a:xfrm>
            <a:off x="908836" y="1250225"/>
            <a:ext cx="10526728" cy="1604597"/>
          </a:xfrm>
          <a:prstGeom prst="snip2Diag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Một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tiếng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thường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có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bao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nhiêu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bộ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phận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186420" y="2999702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A. 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7" name="Cloud 46"/>
          <p:cNvSpPr/>
          <p:nvPr/>
        </p:nvSpPr>
        <p:spPr>
          <a:xfrm>
            <a:off x="13708801" y="5752855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206815" y="3003891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B.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2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186420" y="3888874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C.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4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206815" y="3893063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D.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5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208081" y="3025177"/>
            <a:ext cx="885137" cy="70805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88682" y="3922238"/>
            <a:ext cx="804536" cy="704088"/>
          </a:xfrm>
          <a:prstGeom prst="rect">
            <a:avLst/>
          </a:prstGeom>
          <a:noFill/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71" y="3933835"/>
            <a:ext cx="804742" cy="70719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71" y="3045147"/>
            <a:ext cx="804742" cy="707197"/>
          </a:xfrm>
          <a:prstGeom prst="rect">
            <a:avLst/>
          </a:prstGeom>
        </p:spPr>
      </p:pic>
      <p:sp>
        <p:nvSpPr>
          <p:cNvPr id="3" name="Action Button: Return 2">
            <a:hlinkClick r:id="rId12" action="ppaction://hlinksldjump" highlightClick="1"/>
          </p:cNvPr>
          <p:cNvSpPr/>
          <p:nvPr/>
        </p:nvSpPr>
        <p:spPr>
          <a:xfrm rot="16200000">
            <a:off x="11227210" y="2999702"/>
            <a:ext cx="645638" cy="645638"/>
          </a:xfrm>
          <a:prstGeom prst="actionButtonRetur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66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6B10E72B-0C43-4B11-BBC4-B87512306745}"/>
              </a:ext>
            </a:extLst>
          </p:cNvPr>
          <p:cNvSpPr/>
          <p:nvPr/>
        </p:nvSpPr>
        <p:spPr>
          <a:xfrm>
            <a:off x="621000" y="165704"/>
            <a:ext cx="16326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KHỞI ĐỘNG</a:t>
            </a:r>
            <a:endParaRPr lang="zh-CN" altLang="en-US" sz="2400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95710A2-FA0C-42DD-AB1D-4C007814526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51582" cy="574989"/>
          </a:xfrm>
          <a:prstGeom prst="rect">
            <a:avLst/>
          </a:prstGeom>
        </p:spPr>
      </p:pic>
      <p:sp>
        <p:nvSpPr>
          <p:cNvPr id="44" name="Snip Diagonal Corner Rectangle 43"/>
          <p:cNvSpPr/>
          <p:nvPr/>
        </p:nvSpPr>
        <p:spPr>
          <a:xfrm>
            <a:off x="908836" y="1250225"/>
            <a:ext cx="10526728" cy="1604597"/>
          </a:xfrm>
          <a:prstGeom prst="snip2Diag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Dòng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nào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chỉ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chứa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các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tiếng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</a:p>
          <a:p>
            <a:pPr algn="ctr">
              <a:defRPr/>
            </a:pP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chỉ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có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vần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và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thanh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206815" y="3893663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noProof="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D. </a:t>
            </a: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à, ơi</a:t>
            </a:r>
          </a:p>
        </p:txBody>
      </p:sp>
      <p:sp>
        <p:nvSpPr>
          <p:cNvPr id="47" name="Cloud 46"/>
          <p:cNvSpPr/>
          <p:nvPr/>
        </p:nvSpPr>
        <p:spPr>
          <a:xfrm>
            <a:off x="13708801" y="5752855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206815" y="3003891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B.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yêu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nhớ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186420" y="3888874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C.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đi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ngủ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186420" y="2982049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A</a:t>
            </a: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là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vé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228476" y="3947713"/>
            <a:ext cx="885137" cy="70805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88682" y="3922238"/>
            <a:ext cx="804536" cy="704088"/>
          </a:xfrm>
          <a:prstGeom prst="rect">
            <a:avLst/>
          </a:prstGeom>
          <a:noFill/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476" y="3022821"/>
            <a:ext cx="804742" cy="70719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71" y="3045147"/>
            <a:ext cx="804742" cy="707197"/>
          </a:xfrm>
          <a:prstGeom prst="rect">
            <a:avLst/>
          </a:prstGeom>
        </p:spPr>
      </p:pic>
      <p:sp>
        <p:nvSpPr>
          <p:cNvPr id="14" name="Action Button: Return 13">
            <a:hlinkClick r:id="rId12" action="ppaction://hlinksldjump" highlightClick="1"/>
          </p:cNvPr>
          <p:cNvSpPr/>
          <p:nvPr/>
        </p:nvSpPr>
        <p:spPr>
          <a:xfrm rot="16200000">
            <a:off x="11227210" y="2999702"/>
            <a:ext cx="645638" cy="645638"/>
          </a:xfrm>
          <a:prstGeom prst="actionButtonRetur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605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6B10E72B-0C43-4B11-BBC4-B87512306745}"/>
              </a:ext>
            </a:extLst>
          </p:cNvPr>
          <p:cNvSpPr/>
          <p:nvPr/>
        </p:nvSpPr>
        <p:spPr>
          <a:xfrm>
            <a:off x="621000" y="165704"/>
            <a:ext cx="16326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KHỞI ĐỘNG</a:t>
            </a:r>
            <a:endParaRPr lang="zh-CN" altLang="en-US" sz="2400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95710A2-FA0C-42DD-AB1D-4C007814526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51582" cy="574989"/>
          </a:xfrm>
          <a:prstGeom prst="rect">
            <a:avLst/>
          </a:prstGeom>
        </p:spPr>
      </p:pic>
      <p:sp>
        <p:nvSpPr>
          <p:cNvPr id="44" name="Snip Diagonal Corner Rectangle 43"/>
          <p:cNvSpPr/>
          <p:nvPr/>
        </p:nvSpPr>
        <p:spPr>
          <a:xfrm>
            <a:off x="908836" y="1250225"/>
            <a:ext cx="10526728" cy="1604597"/>
          </a:xfrm>
          <a:prstGeom prst="snip2Diag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Một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tiếng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bắt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buộc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</a:p>
          <a:p>
            <a:pPr algn="ctr">
              <a:defRPr/>
            </a:pP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phải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có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bộ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phận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nào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206815" y="2959202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noProof="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B. </a:t>
            </a:r>
            <a:r>
              <a:rPr lang="en-US" sz="3200" noProof="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Vần</a:t>
            </a:r>
            <a:r>
              <a:rPr lang="en-US" sz="3200" noProof="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, </a:t>
            </a:r>
            <a:r>
              <a:rPr lang="en-US" sz="3200" noProof="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thanh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47" name="Cloud 46"/>
          <p:cNvSpPr/>
          <p:nvPr/>
        </p:nvSpPr>
        <p:spPr>
          <a:xfrm>
            <a:off x="13708801" y="5752855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206815" y="3888874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D.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Âm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đầu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thanh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186420" y="3888874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C.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Âm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đầu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thanh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186420" y="2982049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A</a:t>
            </a: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vần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228476" y="3013252"/>
            <a:ext cx="885137" cy="70805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88682" y="3922238"/>
            <a:ext cx="804536" cy="704088"/>
          </a:xfrm>
          <a:prstGeom prst="rect">
            <a:avLst/>
          </a:prstGeom>
          <a:noFill/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476" y="3022821"/>
            <a:ext cx="804742" cy="70719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71" y="3930130"/>
            <a:ext cx="804742" cy="707197"/>
          </a:xfrm>
          <a:prstGeom prst="rect">
            <a:avLst/>
          </a:prstGeom>
        </p:spPr>
      </p:pic>
      <p:sp>
        <p:nvSpPr>
          <p:cNvPr id="14" name="Action Button: Return 13">
            <a:hlinkClick r:id="rId12" action="ppaction://hlinksldjump" highlightClick="1"/>
          </p:cNvPr>
          <p:cNvSpPr/>
          <p:nvPr/>
        </p:nvSpPr>
        <p:spPr>
          <a:xfrm rot="16200000">
            <a:off x="11227210" y="2999702"/>
            <a:ext cx="645638" cy="645638"/>
          </a:xfrm>
          <a:prstGeom prst="actionButtonRetur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051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6B10E72B-0C43-4B11-BBC4-B87512306745}"/>
              </a:ext>
            </a:extLst>
          </p:cNvPr>
          <p:cNvSpPr/>
          <p:nvPr/>
        </p:nvSpPr>
        <p:spPr>
          <a:xfrm>
            <a:off x="621000" y="165704"/>
            <a:ext cx="16326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KHỞI ĐỘNG</a:t>
            </a:r>
            <a:endParaRPr lang="zh-CN" altLang="en-US" sz="2400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95710A2-FA0C-42DD-AB1D-4C007814526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51582" cy="574989"/>
          </a:xfrm>
          <a:prstGeom prst="rect">
            <a:avLst/>
          </a:prstGeom>
        </p:spPr>
      </p:pic>
      <p:sp>
        <p:nvSpPr>
          <p:cNvPr id="44" name="Snip Diagonal Corner Rectangle 43"/>
          <p:cNvSpPr/>
          <p:nvPr/>
        </p:nvSpPr>
        <p:spPr>
          <a:xfrm>
            <a:off x="908836" y="1250225"/>
            <a:ext cx="10526728" cy="1604597"/>
          </a:xfrm>
          <a:prstGeom prst="snip2Diag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Tiếng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nào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chứa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đủ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các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bộ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phận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1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tiếng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186420" y="3880092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noProof="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B. </a:t>
            </a:r>
            <a:r>
              <a:rPr lang="en-US" sz="3200" noProof="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lá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47" name="Cloud 46"/>
          <p:cNvSpPr/>
          <p:nvPr/>
        </p:nvSpPr>
        <p:spPr>
          <a:xfrm>
            <a:off x="13708801" y="5752855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206815" y="3888874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D. á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206815" y="2982049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C.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ơi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186420" y="2982049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A</a:t>
            </a: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yêu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208081" y="3934142"/>
            <a:ext cx="885137" cy="70805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309077" y="3015413"/>
            <a:ext cx="804536" cy="704088"/>
          </a:xfrm>
          <a:prstGeom prst="rect">
            <a:avLst/>
          </a:prstGeom>
          <a:noFill/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476" y="3022821"/>
            <a:ext cx="804742" cy="70719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71" y="3930130"/>
            <a:ext cx="804742" cy="707197"/>
          </a:xfrm>
          <a:prstGeom prst="rect">
            <a:avLst/>
          </a:prstGeom>
        </p:spPr>
      </p:pic>
      <p:sp>
        <p:nvSpPr>
          <p:cNvPr id="14" name="Action Button: Return 13">
            <a:hlinkClick r:id="rId12" action="ppaction://hlinksldjump" highlightClick="1"/>
          </p:cNvPr>
          <p:cNvSpPr/>
          <p:nvPr/>
        </p:nvSpPr>
        <p:spPr>
          <a:xfrm rot="16200000">
            <a:off x="11227210" y="2999702"/>
            <a:ext cx="645638" cy="645638"/>
          </a:xfrm>
          <a:prstGeom prst="actionButtonRetur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455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98" y="-145144"/>
            <a:ext cx="4535365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2857"/>
            <a:ext cx="12192000" cy="398068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3D5378D-2B37-4113-B3D8-9A2935E980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535" y="4718178"/>
            <a:ext cx="6413548" cy="154997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260" y="979237"/>
            <a:ext cx="10406937" cy="262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75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527255" y="605005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293417" y="386200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Group 7"/>
          <p:cNvGrpSpPr/>
          <p:nvPr/>
        </p:nvGrpSpPr>
        <p:grpSpPr>
          <a:xfrm>
            <a:off x="3806874" y="2601272"/>
            <a:ext cx="5120134" cy="1202937"/>
            <a:chOff x="3842305" y="2602576"/>
            <a:chExt cx="5120134" cy="1202937"/>
          </a:xfrm>
        </p:grpSpPr>
        <p:sp>
          <p:nvSpPr>
            <p:cNvPr id="2" name="TextBox 1"/>
            <p:cNvSpPr txBox="1"/>
            <p:nvPr/>
          </p:nvSpPr>
          <p:spPr>
            <a:xfrm>
              <a:off x="3842305" y="2602576"/>
              <a:ext cx="504927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solidFill>
                    <a:schemeClr val="accent6">
                      <a:lumMod val="75000"/>
                    </a:schemeClr>
                  </a:solidFill>
                  <a:latin typeface="UTM Neutra" panose="02040603050506020204" pitchFamily="18" charset="0"/>
                </a:rPr>
                <a:t>KHÁM PHÁ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913167" y="2605184"/>
              <a:ext cx="504927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Neutra" panose="02040603050506020204" pitchFamily="18" charset="0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9352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可爱卡通儿童教育PP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Other"/>
  <p:tag name="MH_ORDER" val="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Other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Other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Text"/>
  <p:tag name="MH" val="20160305192655"/>
  <p:tag name="MH_LIBRARY" val="GRAPHI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TuWHP#"/>
  <p:tag name="MH_LAYOUT" val="SubTitleText"/>
  <p:tag name="MH" val="20170503141725"/>
  <p:tag name="MH_LIBRARY" val="GRAPHIC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Other"/>
  <p:tag name="MH_ORDER" val="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Other"/>
  <p:tag name="MH_ORDER" val="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Other"/>
  <p:tag name="MH_ORDER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Desc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Other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1837</TotalTime>
  <Words>696</Words>
  <Application>Microsoft Office PowerPoint</Application>
  <PresentationFormat>Widescreen</PresentationFormat>
  <Paragraphs>136</Paragraphs>
  <Slides>19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 Unicode MS</vt:lpstr>
      <vt:lpstr>Tahoma</vt:lpstr>
      <vt:lpstr>Arial</vt:lpstr>
      <vt:lpstr>微软雅黑</vt:lpstr>
      <vt:lpstr>UTM Cookies</vt:lpstr>
      <vt:lpstr>Calibri</vt:lpstr>
      <vt:lpstr>UTM Neutra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http://www.ypppt.com/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可爱卡通儿童教育PPT</dc:title>
  <dc:creator>优品PPT</dc:creator>
  <cp:keywords>http:/www.ypppt.com</cp:keywords>
  <dc:description>http://www.ypppt.com/</dc:description>
  <cp:lastModifiedBy>Nguyen Huu Hieu</cp:lastModifiedBy>
  <cp:revision>472</cp:revision>
  <dcterms:created xsi:type="dcterms:W3CDTF">2016-02-25T11:28:42Z</dcterms:created>
  <dcterms:modified xsi:type="dcterms:W3CDTF">2021-09-12T13:47:33Z</dcterms:modified>
</cp:coreProperties>
</file>