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8"/>
  </p:notesMasterIdLst>
  <p:sldIdLst>
    <p:sldId id="319" r:id="rId2"/>
    <p:sldId id="318" r:id="rId3"/>
    <p:sldId id="320" r:id="rId4"/>
    <p:sldId id="322" r:id="rId5"/>
    <p:sldId id="323" r:id="rId6"/>
    <p:sldId id="321" r:id="rId7"/>
    <p:sldId id="325" r:id="rId8"/>
    <p:sldId id="326" r:id="rId9"/>
    <p:sldId id="327" r:id="rId10"/>
    <p:sldId id="329" r:id="rId11"/>
    <p:sldId id="313" r:id="rId12"/>
    <p:sldId id="331" r:id="rId13"/>
    <p:sldId id="330" r:id="rId14"/>
    <p:sldId id="335" r:id="rId15"/>
    <p:sldId id="332" r:id="rId16"/>
    <p:sldId id="334" r:id="rId17"/>
  </p:sldIdLst>
  <p:sldSz cx="12192000" cy="6858000"/>
  <p:notesSz cx="6858000" cy="9144000"/>
  <p:embeddedFontLst>
    <p:embeddedFont>
      <p:font typeface="微软雅黑" panose="020B0503020204020204" pitchFamily="34" charset="-122"/>
      <p:regular r:id="rId19"/>
      <p:bold r:id="rId20"/>
    </p:embeddedFon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Calibri Light" panose="020F0302020204030204" pitchFamily="34" charset="0"/>
      <p:regular r:id="rId25"/>
      <p:italic r:id="rId26"/>
    </p:embeddedFont>
  </p:embeddedFontLst>
  <p:custDataLst>
    <p:tags r:id="rId27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83C11"/>
    <a:srgbClr val="DD5B39"/>
    <a:srgbClr val="D1476E"/>
    <a:srgbClr val="AC2B51"/>
    <a:srgbClr val="F6CEC6"/>
    <a:srgbClr val="EA9544"/>
    <a:srgbClr val="E37328"/>
    <a:srgbClr val="139D91"/>
    <a:srgbClr val="B58B6F"/>
    <a:srgbClr val="B0DA5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3" autoAdjust="0"/>
    <p:restoredTop sz="96366" autoAdjust="0"/>
  </p:normalViewPr>
  <p:slideViewPr>
    <p:cSldViewPr snapToGrid="0">
      <p:cViewPr varScale="1">
        <p:scale>
          <a:sx n="83" d="100"/>
          <a:sy n="83" d="100"/>
        </p:scale>
        <p:origin x="68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tags" Target="tags/tag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0C4E77-E992-4235-A950-C217C8D7D802}" type="datetimeFigureOut">
              <a:rPr lang="zh-CN" altLang="en-US" smtClean="0"/>
              <a:t>2021/12/6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7DA94B-A13E-4115-8706-9FA1282D603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38184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200">
                <a:ea typeface="微软雅黑" panose="020B0503020204020204" pitchFamily="34" charset="-122"/>
              </a:rPr>
              <a:t>本PPT模板部分元素使用了幻灯片母版制作。如果需要修改，点击-视图-幻灯片母版-修改 完成后关闭编辑母版即可。</a:t>
            </a:r>
          </a:p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7DA94B-A13E-4115-8706-9FA1282D603C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28578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200">
                <a:ea typeface="微软雅黑" panose="020B0503020204020204" pitchFamily="34" charset="-122"/>
              </a:rPr>
              <a:t>本PPT模板部分元素使用了幻灯片母版制作。如果需要修改，点击-视图-幻灯片母版-修改 完成后关闭编辑母版即可。</a:t>
            </a:r>
          </a:p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7DA94B-A13E-4115-8706-9FA1282D603C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49213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200">
                <a:ea typeface="微软雅黑" panose="020B0503020204020204" pitchFamily="34" charset="-122"/>
              </a:rPr>
              <a:t>本PPT模板部分元素使用了幻灯片母版制作。如果需要修改，点击-视图-幻灯片母版-修改 完成后关闭编辑母版即可。</a:t>
            </a:r>
          </a:p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7DA94B-A13E-4115-8706-9FA1282D603C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60606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07054589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BF9F7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5742" y="5510463"/>
            <a:ext cx="1076258" cy="1347537"/>
          </a:xfrm>
          <a:prstGeom prst="rect">
            <a:avLst/>
          </a:prstGeom>
        </p:spPr>
      </p:pic>
      <p:sp>
        <p:nvSpPr>
          <p:cNvPr id="2" name="文本框 1"/>
          <p:cNvSpPr txBox="1"/>
          <p:nvPr userDrawn="1"/>
        </p:nvSpPr>
        <p:spPr>
          <a:xfrm>
            <a:off x="-385011" y="298134"/>
            <a:ext cx="40265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lvl="0" algn="ctr">
              <a:defRPr sz="2400">
                <a:solidFill>
                  <a:srgbClr val="683C1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/>
            <a:r>
              <a:rPr lang="zh-CN" altLang="en-US" dirty="0"/>
              <a:t>教学设计</a:t>
            </a:r>
          </a:p>
        </p:txBody>
      </p:sp>
    </p:spTree>
    <p:extLst>
      <p:ext uri="{BB962C8B-B14F-4D97-AF65-F5344CB8AC3E}">
        <p14:creationId xmlns:p14="http://schemas.microsoft.com/office/powerpoint/2010/main" val="3694103927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BF9F7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5742" y="5510463"/>
            <a:ext cx="1076258" cy="1347537"/>
          </a:xfrm>
          <a:prstGeom prst="rect">
            <a:avLst/>
          </a:prstGeom>
        </p:spPr>
      </p:pic>
      <p:sp>
        <p:nvSpPr>
          <p:cNvPr id="2" name="文本框 1"/>
          <p:cNvSpPr txBox="1"/>
          <p:nvPr userDrawn="1"/>
        </p:nvSpPr>
        <p:spPr>
          <a:xfrm>
            <a:off x="-481263" y="322197"/>
            <a:ext cx="40265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lvl="0" algn="ctr">
              <a:defRPr sz="2400">
                <a:solidFill>
                  <a:srgbClr val="683C1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/>
            <a:r>
              <a:rPr lang="zh-CN" altLang="en-US" dirty="0"/>
              <a:t>教学过程</a:t>
            </a:r>
          </a:p>
        </p:txBody>
      </p:sp>
    </p:spTree>
    <p:extLst>
      <p:ext uri="{BB962C8B-B14F-4D97-AF65-F5344CB8AC3E}">
        <p14:creationId xmlns:p14="http://schemas.microsoft.com/office/powerpoint/2010/main" val="48047285"/>
      </p:ext>
    </p:extLst>
  </p:cSld>
  <p:clrMapOvr>
    <a:masterClrMapping/>
  </p:clrMapOvr>
  <p:transition spd="slow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5742" y="5510463"/>
            <a:ext cx="1076258" cy="1347537"/>
          </a:xfrm>
          <a:prstGeom prst="rect">
            <a:avLst/>
          </a:prstGeom>
        </p:spPr>
      </p:pic>
      <p:sp>
        <p:nvSpPr>
          <p:cNvPr id="2" name="文本框 1"/>
          <p:cNvSpPr txBox="1"/>
          <p:nvPr userDrawn="1"/>
        </p:nvSpPr>
        <p:spPr>
          <a:xfrm>
            <a:off x="-673769" y="274071"/>
            <a:ext cx="40265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lvl="0" algn="ctr">
              <a:defRPr sz="2400">
                <a:solidFill>
                  <a:srgbClr val="683C1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/>
            <a:r>
              <a:rPr lang="zh-CN" altLang="en-US" dirty="0"/>
              <a:t>教学反思</a:t>
            </a:r>
          </a:p>
        </p:txBody>
      </p:sp>
    </p:spTree>
    <p:extLst>
      <p:ext uri="{BB962C8B-B14F-4D97-AF65-F5344CB8AC3E}">
        <p14:creationId xmlns:p14="http://schemas.microsoft.com/office/powerpoint/2010/main" val="1774249552"/>
      </p:ext>
    </p:extLst>
  </p:cSld>
  <p:clrMapOvr>
    <a:masterClrMapping/>
  </p:clrMapOvr>
  <p:transition spd="slow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8041AE-4545-4426-A31C-0BDF7506602D}" type="datetimeFigureOut">
              <a:rPr lang="zh-CN" altLang="en-US" smtClean="0"/>
              <a:t>2021/12/6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444A59A-A464-4761-A868-D343F36836B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4790119"/>
      </p:ext>
    </p:extLst>
  </p:cSld>
  <p:clrMapOvr>
    <a:masterClrMapping/>
  </p:clrMapOvr>
  <p:transition spd="slow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8041AE-4545-4426-A31C-0BDF7506602D}" type="datetimeFigureOut">
              <a:rPr lang="zh-CN" altLang="en-US" smtClean="0"/>
              <a:t>2021/12/6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444A59A-A464-4761-A868-D343F36836B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31550319"/>
      </p:ext>
    </p:extLst>
  </p:cSld>
  <p:clrMapOvr>
    <a:masterClrMapping/>
  </p:clrMapOvr>
  <p:transition spd="slow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8041AE-4545-4426-A31C-0BDF7506602D}" type="datetimeFigureOut">
              <a:rPr lang="zh-CN" altLang="en-US" smtClean="0"/>
              <a:t>2021/12/6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444A59A-A464-4761-A868-D343F36836B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019423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8041AE-4545-4426-A31C-0BDF7506602D}" type="datetimeFigureOut">
              <a:rPr lang="zh-CN" altLang="en-US" smtClean="0"/>
              <a:t>2021/12/6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444A59A-A464-4761-A868-D343F36836B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25082534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8041AE-4545-4426-A31C-0BDF7506602D}" type="datetimeFigureOut">
              <a:rPr lang="zh-CN" altLang="en-US" smtClean="0"/>
              <a:t>2021/12/6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444A59A-A464-4761-A868-D343F36836B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2237431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8041AE-4545-4426-A31C-0BDF7506602D}" type="datetimeFigureOut">
              <a:rPr lang="zh-CN" altLang="en-US" smtClean="0"/>
              <a:t>2021/12/6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444A59A-A464-4761-A868-D343F36836B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74883867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8041AE-4545-4426-A31C-0BDF7506602D}" type="datetimeFigureOut">
              <a:rPr lang="zh-CN" altLang="en-US" smtClean="0"/>
              <a:t>2021/12/6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444A59A-A464-4761-A868-D343F36836B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6355331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8041AE-4545-4426-A31C-0BDF7506602D}" type="datetimeFigureOut">
              <a:rPr lang="zh-CN" altLang="en-US" smtClean="0"/>
              <a:t>2021/12/6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444A59A-A464-4761-A868-D343F36836B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8838161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8041AE-4545-4426-A31C-0BDF7506602D}" type="datetimeFigureOut">
              <a:rPr lang="zh-CN" altLang="en-US" smtClean="0"/>
              <a:t>2021/12/6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444A59A-A464-4761-A868-D343F36836B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79018054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BF9F7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68" t="2708" b="22917"/>
          <a:stretch>
            <a:fillRect/>
          </a:stretch>
        </p:blipFill>
        <p:spPr>
          <a:xfrm flipH="1">
            <a:off x="-1" y="-235619"/>
            <a:ext cx="5598696" cy="6999988"/>
          </a:xfrm>
          <a:custGeom>
            <a:avLst/>
            <a:gdLst>
              <a:gd name="connsiteX0" fmla="*/ 2057400 w 4079567"/>
              <a:gd name="connsiteY0" fmla="*/ 0 h 5100638"/>
              <a:gd name="connsiteX1" fmla="*/ 3286125 w 4079567"/>
              <a:gd name="connsiteY1" fmla="*/ 42862 h 5100638"/>
              <a:gd name="connsiteX2" fmla="*/ 3614737 w 4079567"/>
              <a:gd name="connsiteY2" fmla="*/ 71437 h 5100638"/>
              <a:gd name="connsiteX3" fmla="*/ 3714750 w 4079567"/>
              <a:gd name="connsiteY3" fmla="*/ 85725 h 5100638"/>
              <a:gd name="connsiteX4" fmla="*/ 3843337 w 4079567"/>
              <a:gd name="connsiteY4" fmla="*/ 100012 h 5100638"/>
              <a:gd name="connsiteX5" fmla="*/ 4079567 w 4079567"/>
              <a:gd name="connsiteY5" fmla="*/ 227213 h 5100638"/>
              <a:gd name="connsiteX6" fmla="*/ 4079567 w 4079567"/>
              <a:gd name="connsiteY6" fmla="*/ 4981665 h 5100638"/>
              <a:gd name="connsiteX7" fmla="*/ 2486025 w 4079567"/>
              <a:gd name="connsiteY7" fmla="*/ 5086350 h 5100638"/>
              <a:gd name="connsiteX8" fmla="*/ 2300287 w 4079567"/>
              <a:gd name="connsiteY8" fmla="*/ 5100638 h 5100638"/>
              <a:gd name="connsiteX9" fmla="*/ 571500 w 4079567"/>
              <a:gd name="connsiteY9" fmla="*/ 5043488 h 5100638"/>
              <a:gd name="connsiteX10" fmla="*/ 400050 w 4079567"/>
              <a:gd name="connsiteY10" fmla="*/ 4929188 h 5100638"/>
              <a:gd name="connsiteX11" fmla="*/ 314325 w 4079567"/>
              <a:gd name="connsiteY11" fmla="*/ 4814888 h 5100638"/>
              <a:gd name="connsiteX12" fmla="*/ 142875 w 4079567"/>
              <a:gd name="connsiteY12" fmla="*/ 4114800 h 5100638"/>
              <a:gd name="connsiteX13" fmla="*/ 114300 w 4079567"/>
              <a:gd name="connsiteY13" fmla="*/ 3957638 h 5100638"/>
              <a:gd name="connsiteX14" fmla="*/ 0 w 4079567"/>
              <a:gd name="connsiteY14" fmla="*/ 2914650 h 5100638"/>
              <a:gd name="connsiteX15" fmla="*/ 0 w 4079567"/>
              <a:gd name="connsiteY15" fmla="*/ 2643188 h 5100638"/>
              <a:gd name="connsiteX16" fmla="*/ 14287 w 4079567"/>
              <a:gd name="connsiteY16" fmla="*/ 885825 h 5100638"/>
              <a:gd name="connsiteX17" fmla="*/ 242887 w 4079567"/>
              <a:gd name="connsiteY17" fmla="*/ 57150 h 5100638"/>
              <a:gd name="connsiteX18" fmla="*/ 1300162 w 4079567"/>
              <a:gd name="connsiteY18" fmla="*/ 14287 h 5100638"/>
              <a:gd name="connsiteX19" fmla="*/ 2057400 w 4079567"/>
              <a:gd name="connsiteY19" fmla="*/ 0 h 5100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079567" h="5100638">
                <a:moveTo>
                  <a:pt x="2057400" y="0"/>
                </a:moveTo>
                <a:lnTo>
                  <a:pt x="3286125" y="42862"/>
                </a:lnTo>
                <a:cubicBezTo>
                  <a:pt x="3286125" y="42862"/>
                  <a:pt x="3505332" y="60496"/>
                  <a:pt x="3614737" y="71437"/>
                </a:cubicBezTo>
                <a:cubicBezTo>
                  <a:pt x="3648246" y="74788"/>
                  <a:pt x="3681334" y="81548"/>
                  <a:pt x="3714750" y="85725"/>
                </a:cubicBezTo>
                <a:lnTo>
                  <a:pt x="3843337" y="100012"/>
                </a:lnTo>
                <a:lnTo>
                  <a:pt x="4079567" y="227213"/>
                </a:lnTo>
                <a:lnTo>
                  <a:pt x="4079567" y="4981665"/>
                </a:lnTo>
                <a:lnTo>
                  <a:pt x="2486025" y="5086350"/>
                </a:lnTo>
                <a:lnTo>
                  <a:pt x="2300287" y="5100638"/>
                </a:lnTo>
                <a:lnTo>
                  <a:pt x="571500" y="5043488"/>
                </a:lnTo>
                <a:cubicBezTo>
                  <a:pt x="571500" y="5043488"/>
                  <a:pt x="451386" y="4974820"/>
                  <a:pt x="400050" y="4929188"/>
                </a:cubicBezTo>
                <a:cubicBezTo>
                  <a:pt x="364455" y="4897548"/>
                  <a:pt x="342900" y="4852988"/>
                  <a:pt x="314325" y="4814888"/>
                </a:cubicBezTo>
                <a:lnTo>
                  <a:pt x="142875" y="4114800"/>
                </a:lnTo>
                <a:lnTo>
                  <a:pt x="114300" y="3957638"/>
                </a:lnTo>
                <a:lnTo>
                  <a:pt x="0" y="2914650"/>
                </a:lnTo>
                <a:lnTo>
                  <a:pt x="0" y="2643188"/>
                </a:lnTo>
                <a:lnTo>
                  <a:pt x="14287" y="885825"/>
                </a:lnTo>
                <a:lnTo>
                  <a:pt x="242887" y="57150"/>
                </a:lnTo>
                <a:lnTo>
                  <a:pt x="1300162" y="14287"/>
                </a:lnTo>
                <a:cubicBezTo>
                  <a:pt x="1952841" y="14287"/>
                  <a:pt x="1701033" y="32396"/>
                  <a:pt x="2057400" y="0"/>
                </a:cubicBezTo>
                <a:close/>
              </a:path>
            </a:pathLst>
          </a:custGeom>
        </p:spPr>
      </p:pic>
      <p:sp>
        <p:nvSpPr>
          <p:cNvPr id="3" name="文本占位符 2"/>
          <p:cNvSpPr>
            <a:spLocks noGrp="1"/>
          </p:cNvSpPr>
          <p:nvPr>
            <p:ph type="body" sz="quarter" idx="10" hasCustomPrompt="1"/>
          </p:nvPr>
        </p:nvSpPr>
        <p:spPr>
          <a:xfrm>
            <a:off x="5366084" y="2489200"/>
            <a:ext cx="6051216" cy="9398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6600" b="1">
                <a:solidFill>
                  <a:srgbClr val="683C1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/>
            <a:r>
              <a:rPr lang="en-US" altLang="zh-CN" dirty="0"/>
              <a:t>ONE</a:t>
            </a:r>
          </a:p>
        </p:txBody>
      </p:sp>
      <p:sp>
        <p:nvSpPr>
          <p:cNvPr id="8" name="文本占位符 2"/>
          <p:cNvSpPr>
            <a:spLocks noGrp="1"/>
          </p:cNvSpPr>
          <p:nvPr>
            <p:ph type="body" sz="quarter" idx="11" hasCustomPrompt="1"/>
          </p:nvPr>
        </p:nvSpPr>
        <p:spPr>
          <a:xfrm>
            <a:off x="5366084" y="3632200"/>
            <a:ext cx="6051216" cy="9398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6600" b="1" baseline="0">
                <a:solidFill>
                  <a:srgbClr val="683C1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/>
            <a:r>
              <a:rPr lang="zh-CN" altLang="en-US" dirty="0"/>
              <a:t>标题</a:t>
            </a:r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207370463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100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2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BF9F7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5742" y="5510463"/>
            <a:ext cx="1076258" cy="1347537"/>
          </a:xfrm>
          <a:prstGeom prst="rect">
            <a:avLst/>
          </a:prstGeom>
        </p:spPr>
      </p:pic>
      <p:sp>
        <p:nvSpPr>
          <p:cNvPr id="2" name="文本框 1"/>
          <p:cNvSpPr txBox="1"/>
          <p:nvPr userDrawn="1"/>
        </p:nvSpPr>
        <p:spPr>
          <a:xfrm>
            <a:off x="-433138" y="418450"/>
            <a:ext cx="40265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400">
                <a:solidFill>
                  <a:srgbClr val="B58B6F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/>
            <a:r>
              <a:rPr lang="zh-CN" altLang="en-US">
                <a:solidFill>
                  <a:srgbClr val="683C11"/>
                </a:solidFill>
              </a:rPr>
              <a:t>教学分析</a:t>
            </a:r>
          </a:p>
        </p:txBody>
      </p:sp>
    </p:spTree>
    <p:extLst>
      <p:ext uri="{BB962C8B-B14F-4D97-AF65-F5344CB8AC3E}">
        <p14:creationId xmlns:p14="http://schemas.microsoft.com/office/powerpoint/2010/main" val="2242024771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BB7E8997-D3A9-455F-A203-D17D56088BA5}"/>
              </a:ext>
            </a:extLst>
          </p:cNvPr>
          <p:cNvSpPr txBox="1"/>
          <p:nvPr userDrawn="1"/>
        </p:nvSpPr>
        <p:spPr>
          <a:xfrm>
            <a:off x="56768" y="45522"/>
            <a:ext cx="8226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1">
                    <a:lumMod val="95000"/>
                  </a:schemeClr>
                </a:solidFill>
                <a:latin typeface="UVN Dzung Dakao" panose="00000400000000000000" pitchFamily="2" charset="0"/>
              </a:rPr>
              <a:t>KTUTS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C38AED1-D165-4D77-918E-D05D3CE9D068}"/>
              </a:ext>
            </a:extLst>
          </p:cNvPr>
          <p:cNvSpPr txBox="1"/>
          <p:nvPr userDrawn="1"/>
        </p:nvSpPr>
        <p:spPr>
          <a:xfrm>
            <a:off x="-30331" y="6536809"/>
            <a:ext cx="8226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1">
                    <a:lumMod val="95000"/>
                  </a:schemeClr>
                </a:solidFill>
                <a:latin typeface="UVN Dzung Dakao" panose="00000400000000000000" pitchFamily="2" charset="0"/>
              </a:rPr>
              <a:t>KTUTS</a:t>
            </a:r>
          </a:p>
        </p:txBody>
      </p:sp>
      <p:pic>
        <p:nvPicPr>
          <p:cNvPr id="10" name="Picture 9" descr="A picture containing diagram&#10;&#10;Description automatically generated">
            <a:extLst>
              <a:ext uri="{FF2B5EF4-FFF2-40B4-BE49-F238E27FC236}">
                <a16:creationId xmlns:a16="http://schemas.microsoft.com/office/drawing/2014/main" id="{4CB0CBE1-C613-4FA4-8723-2DBA93196DAE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675198" y="13006344"/>
            <a:ext cx="1297776" cy="1121135"/>
          </a:xfrm>
          <a:prstGeom prst="rect">
            <a:avLst/>
          </a:prstGeom>
        </p:spPr>
      </p:pic>
      <p:pic>
        <p:nvPicPr>
          <p:cNvPr id="11" name="Picture 10" descr="A picture containing diagram&#10;&#10;Description automatically generated">
            <a:extLst>
              <a:ext uri="{FF2B5EF4-FFF2-40B4-BE49-F238E27FC236}">
                <a16:creationId xmlns:a16="http://schemas.microsoft.com/office/drawing/2014/main" id="{621B2AB6-0D0F-4DC9-9BFF-D9E4DE90BEC6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92642" y="13006344"/>
            <a:ext cx="1297776" cy="1121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14280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1" r:id="rId8"/>
    <p:sldLayoutId id="2147483662" r:id="rId9"/>
    <p:sldLayoutId id="2147483663" r:id="rId10"/>
    <p:sldLayoutId id="2147483664" r:id="rId11"/>
    <p:sldLayoutId id="2147483665" r:id="rId12"/>
    <p:sldLayoutId id="2147483657" r:id="rId13"/>
    <p:sldLayoutId id="2147483658" r:id="rId14"/>
    <p:sldLayoutId id="2147483659" r:id="rId15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18" Type="http://schemas.openxmlformats.org/officeDocument/2006/relationships/image" Target="../media/image20.png"/><Relationship Id="rId26" Type="http://schemas.openxmlformats.org/officeDocument/2006/relationships/image" Target="../media/image28.png"/><Relationship Id="rId3" Type="http://schemas.openxmlformats.org/officeDocument/2006/relationships/image" Target="../media/image5.jpeg"/><Relationship Id="rId21" Type="http://schemas.openxmlformats.org/officeDocument/2006/relationships/image" Target="../media/image23.png"/><Relationship Id="rId34" Type="http://schemas.openxmlformats.org/officeDocument/2006/relationships/image" Target="../media/image36.sv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17" Type="http://schemas.openxmlformats.org/officeDocument/2006/relationships/image" Target="../media/image19.png"/><Relationship Id="rId25" Type="http://schemas.openxmlformats.org/officeDocument/2006/relationships/image" Target="../media/image27.png"/><Relationship Id="rId33" Type="http://schemas.openxmlformats.org/officeDocument/2006/relationships/image" Target="../media/image35.png"/><Relationship Id="rId38" Type="http://schemas.openxmlformats.org/officeDocument/2006/relationships/image" Target="../media/image40.svg"/><Relationship Id="rId2" Type="http://schemas.openxmlformats.org/officeDocument/2006/relationships/audio" Target="../media/audio1.wav"/><Relationship Id="rId16" Type="http://schemas.openxmlformats.org/officeDocument/2006/relationships/image" Target="../media/image18.png"/><Relationship Id="rId20" Type="http://schemas.openxmlformats.org/officeDocument/2006/relationships/image" Target="../media/image22.png"/><Relationship Id="rId29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24" Type="http://schemas.openxmlformats.org/officeDocument/2006/relationships/image" Target="../media/image26.png"/><Relationship Id="rId32" Type="http://schemas.openxmlformats.org/officeDocument/2006/relationships/image" Target="../media/image34.svg"/><Relationship Id="rId37" Type="http://schemas.openxmlformats.org/officeDocument/2006/relationships/image" Target="../media/image39.png"/><Relationship Id="rId5" Type="http://schemas.openxmlformats.org/officeDocument/2006/relationships/image" Target="../media/image7.png"/><Relationship Id="rId15" Type="http://schemas.openxmlformats.org/officeDocument/2006/relationships/image" Target="../media/image17.png"/><Relationship Id="rId23" Type="http://schemas.openxmlformats.org/officeDocument/2006/relationships/image" Target="../media/image25.png"/><Relationship Id="rId28" Type="http://schemas.openxmlformats.org/officeDocument/2006/relationships/image" Target="../media/image30.png"/><Relationship Id="rId36" Type="http://schemas.openxmlformats.org/officeDocument/2006/relationships/image" Target="../media/image38.svg"/><Relationship Id="rId10" Type="http://schemas.openxmlformats.org/officeDocument/2006/relationships/image" Target="../media/image12.png"/><Relationship Id="rId19" Type="http://schemas.openxmlformats.org/officeDocument/2006/relationships/image" Target="../media/image21.png"/><Relationship Id="rId31" Type="http://schemas.openxmlformats.org/officeDocument/2006/relationships/image" Target="../media/image33.pn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16.png"/><Relationship Id="rId22" Type="http://schemas.openxmlformats.org/officeDocument/2006/relationships/image" Target="../media/image24.png"/><Relationship Id="rId27" Type="http://schemas.openxmlformats.org/officeDocument/2006/relationships/image" Target="../media/image29.png"/><Relationship Id="rId30" Type="http://schemas.openxmlformats.org/officeDocument/2006/relationships/image" Target="../media/image32.svg"/><Relationship Id="rId35" Type="http://schemas.openxmlformats.org/officeDocument/2006/relationships/image" Target="../media/image3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65.png"/><Relationship Id="rId3" Type="http://schemas.openxmlformats.org/officeDocument/2006/relationships/image" Target="../media/image55.svg"/><Relationship Id="rId7" Type="http://schemas.openxmlformats.org/officeDocument/2006/relationships/image" Target="../media/image59.svg"/><Relationship Id="rId12" Type="http://schemas.openxmlformats.org/officeDocument/2006/relationships/image" Target="../media/image64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png"/><Relationship Id="rId11" Type="http://schemas.openxmlformats.org/officeDocument/2006/relationships/image" Target="../media/image63.png"/><Relationship Id="rId5" Type="http://schemas.openxmlformats.org/officeDocument/2006/relationships/image" Target="../media/image57.svg"/><Relationship Id="rId15" Type="http://schemas.openxmlformats.org/officeDocument/2006/relationships/image" Target="../media/image3.png"/><Relationship Id="rId10" Type="http://schemas.openxmlformats.org/officeDocument/2006/relationships/image" Target="../media/image62.png"/><Relationship Id="rId4" Type="http://schemas.openxmlformats.org/officeDocument/2006/relationships/image" Target="../media/image56.png"/><Relationship Id="rId9" Type="http://schemas.openxmlformats.org/officeDocument/2006/relationships/image" Target="../media/image61.png"/><Relationship Id="rId14" Type="http://schemas.openxmlformats.org/officeDocument/2006/relationships/image" Target="../media/image6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svg"/><Relationship Id="rId13" Type="http://schemas.microsoft.com/office/2007/relationships/hdphoto" Target="../media/hdphoto2.wdp"/><Relationship Id="rId3" Type="http://schemas.openxmlformats.org/officeDocument/2006/relationships/image" Target="../media/image55.svg"/><Relationship Id="rId7" Type="http://schemas.openxmlformats.org/officeDocument/2006/relationships/image" Target="../media/image67.png"/><Relationship Id="rId12" Type="http://schemas.openxmlformats.org/officeDocument/2006/relationships/image" Target="../media/image88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0.png"/><Relationship Id="rId11" Type="http://schemas.microsoft.com/office/2007/relationships/hdphoto" Target="../media/hdphoto1.wdp"/><Relationship Id="rId5" Type="http://schemas.openxmlformats.org/officeDocument/2006/relationships/image" Target="../media/image57.svg"/><Relationship Id="rId10" Type="http://schemas.openxmlformats.org/officeDocument/2006/relationships/image" Target="../media/image87.png"/><Relationship Id="rId4" Type="http://schemas.openxmlformats.org/officeDocument/2006/relationships/image" Target="../media/image56.png"/><Relationship Id="rId9" Type="http://schemas.openxmlformats.org/officeDocument/2006/relationships/image" Target="../media/image3.png"/><Relationship Id="rId14" Type="http://schemas.openxmlformats.org/officeDocument/2006/relationships/image" Target="../media/image6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18" Type="http://schemas.openxmlformats.org/officeDocument/2006/relationships/image" Target="../media/image21.png"/><Relationship Id="rId26" Type="http://schemas.openxmlformats.org/officeDocument/2006/relationships/image" Target="../media/image30.png"/><Relationship Id="rId3" Type="http://schemas.openxmlformats.org/officeDocument/2006/relationships/image" Target="../media/image6.png"/><Relationship Id="rId21" Type="http://schemas.openxmlformats.org/officeDocument/2006/relationships/image" Target="../media/image24.png"/><Relationship Id="rId34" Type="http://schemas.openxmlformats.org/officeDocument/2006/relationships/image" Target="../media/image29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17" Type="http://schemas.openxmlformats.org/officeDocument/2006/relationships/image" Target="../media/image20.png"/><Relationship Id="rId25" Type="http://schemas.openxmlformats.org/officeDocument/2006/relationships/image" Target="../media/image28.png"/><Relationship Id="rId33" Type="http://schemas.openxmlformats.org/officeDocument/2006/relationships/image" Target="../media/image36.svg"/><Relationship Id="rId2" Type="http://schemas.openxmlformats.org/officeDocument/2006/relationships/image" Target="../media/image5.jpeg"/><Relationship Id="rId16" Type="http://schemas.openxmlformats.org/officeDocument/2006/relationships/image" Target="../media/image19.png"/><Relationship Id="rId20" Type="http://schemas.openxmlformats.org/officeDocument/2006/relationships/image" Target="../media/image23.png"/><Relationship Id="rId29" Type="http://schemas.openxmlformats.org/officeDocument/2006/relationships/image" Target="../media/image38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24" Type="http://schemas.openxmlformats.org/officeDocument/2006/relationships/image" Target="../media/image27.png"/><Relationship Id="rId32" Type="http://schemas.openxmlformats.org/officeDocument/2006/relationships/image" Target="../media/image35.png"/><Relationship Id="rId5" Type="http://schemas.openxmlformats.org/officeDocument/2006/relationships/image" Target="../media/image8.png"/><Relationship Id="rId15" Type="http://schemas.openxmlformats.org/officeDocument/2006/relationships/image" Target="../media/image18.png"/><Relationship Id="rId23" Type="http://schemas.openxmlformats.org/officeDocument/2006/relationships/image" Target="../media/image26.png"/><Relationship Id="rId28" Type="http://schemas.openxmlformats.org/officeDocument/2006/relationships/image" Target="../media/image37.png"/><Relationship Id="rId10" Type="http://schemas.openxmlformats.org/officeDocument/2006/relationships/image" Target="../media/image13.png"/><Relationship Id="rId19" Type="http://schemas.openxmlformats.org/officeDocument/2006/relationships/image" Target="../media/image22.png"/><Relationship Id="rId31" Type="http://schemas.openxmlformats.org/officeDocument/2006/relationships/image" Target="../media/image34.sv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Relationship Id="rId22" Type="http://schemas.openxmlformats.org/officeDocument/2006/relationships/image" Target="../media/image25.png"/><Relationship Id="rId27" Type="http://schemas.openxmlformats.org/officeDocument/2006/relationships/image" Target="../media/image75.png"/><Relationship Id="rId30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53.png"/><Relationship Id="rId18" Type="http://schemas.openxmlformats.org/officeDocument/2006/relationships/image" Target="../media/image30.png"/><Relationship Id="rId26" Type="http://schemas.openxmlformats.org/officeDocument/2006/relationships/image" Target="../media/image94.png"/><Relationship Id="rId3" Type="http://schemas.microsoft.com/office/2007/relationships/media" Target="../media/media2.mp3"/><Relationship Id="rId21" Type="http://schemas.openxmlformats.org/officeDocument/2006/relationships/image" Target="../media/image37.png"/><Relationship Id="rId7" Type="http://schemas.openxmlformats.org/officeDocument/2006/relationships/image" Target="../media/image89.png"/><Relationship Id="rId12" Type="http://schemas.openxmlformats.org/officeDocument/2006/relationships/image" Target="../media/image52.svg"/><Relationship Id="rId17" Type="http://schemas.openxmlformats.org/officeDocument/2006/relationships/image" Target="../media/image29.png"/><Relationship Id="rId25" Type="http://schemas.openxmlformats.org/officeDocument/2006/relationships/image" Target="../media/image93.png"/><Relationship Id="rId2" Type="http://schemas.openxmlformats.org/officeDocument/2006/relationships/audio" Target="../media/media1.mp3"/><Relationship Id="rId16" Type="http://schemas.openxmlformats.org/officeDocument/2006/relationships/image" Target="../media/image28.png"/><Relationship Id="rId20" Type="http://schemas.openxmlformats.org/officeDocument/2006/relationships/image" Target="../media/image34.svg"/><Relationship Id="rId29" Type="http://schemas.openxmlformats.org/officeDocument/2006/relationships/image" Target="../media/image46.svg"/><Relationship Id="rId1" Type="http://schemas.microsoft.com/office/2007/relationships/media" Target="../media/media1.mp3"/><Relationship Id="rId6" Type="http://schemas.openxmlformats.org/officeDocument/2006/relationships/audio" Target="../media/audio1.wav"/><Relationship Id="rId11" Type="http://schemas.openxmlformats.org/officeDocument/2006/relationships/image" Target="../media/image51.png"/><Relationship Id="rId24" Type="http://schemas.openxmlformats.org/officeDocument/2006/relationships/image" Target="../media/image92.svg"/><Relationship Id="rId5" Type="http://schemas.openxmlformats.org/officeDocument/2006/relationships/slideLayout" Target="../slideLayouts/slideLayout1.xml"/><Relationship Id="rId15" Type="http://schemas.openxmlformats.org/officeDocument/2006/relationships/image" Target="../media/image22.png"/><Relationship Id="rId23" Type="http://schemas.openxmlformats.org/officeDocument/2006/relationships/image" Target="../media/image91.png"/><Relationship Id="rId28" Type="http://schemas.openxmlformats.org/officeDocument/2006/relationships/image" Target="../media/image95.png"/><Relationship Id="rId10" Type="http://schemas.openxmlformats.org/officeDocument/2006/relationships/image" Target="../media/image48.svg"/><Relationship Id="rId19" Type="http://schemas.openxmlformats.org/officeDocument/2006/relationships/image" Target="../media/image90.png"/><Relationship Id="rId31" Type="http://schemas.openxmlformats.org/officeDocument/2006/relationships/image" Target="../media/image44.svg"/><Relationship Id="rId4" Type="http://schemas.openxmlformats.org/officeDocument/2006/relationships/audio" Target="../media/media2.mp3"/><Relationship Id="rId9" Type="http://schemas.openxmlformats.org/officeDocument/2006/relationships/image" Target="../media/image47.png"/><Relationship Id="rId14" Type="http://schemas.openxmlformats.org/officeDocument/2006/relationships/image" Target="../media/image11.png"/><Relationship Id="rId22" Type="http://schemas.openxmlformats.org/officeDocument/2006/relationships/image" Target="../media/image38.svg"/><Relationship Id="rId27" Type="http://schemas.openxmlformats.org/officeDocument/2006/relationships/image" Target="../media/image42.svg"/><Relationship Id="rId30" Type="http://schemas.openxmlformats.org/officeDocument/2006/relationships/image" Target="../media/image9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8.svg"/><Relationship Id="rId18" Type="http://schemas.openxmlformats.org/officeDocument/2006/relationships/image" Target="../media/image53.png"/><Relationship Id="rId3" Type="http://schemas.openxmlformats.org/officeDocument/2006/relationships/audio" Target="../media/audio1.wav"/><Relationship Id="rId7" Type="http://schemas.openxmlformats.org/officeDocument/2006/relationships/image" Target="../media/image42.svg"/><Relationship Id="rId12" Type="http://schemas.openxmlformats.org/officeDocument/2006/relationships/image" Target="../media/image47.png"/><Relationship Id="rId17" Type="http://schemas.openxmlformats.org/officeDocument/2006/relationships/image" Target="../media/image52.sv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11" Type="http://schemas.openxmlformats.org/officeDocument/2006/relationships/image" Target="../media/image46.svg"/><Relationship Id="rId5" Type="http://schemas.openxmlformats.org/officeDocument/2006/relationships/image" Target="../media/image6.png"/><Relationship Id="rId15" Type="http://schemas.openxmlformats.org/officeDocument/2006/relationships/image" Target="../media/image50.svg"/><Relationship Id="rId10" Type="http://schemas.openxmlformats.org/officeDocument/2006/relationships/image" Target="../media/image45.png"/><Relationship Id="rId4" Type="http://schemas.openxmlformats.org/officeDocument/2006/relationships/image" Target="../media/image2.png"/><Relationship Id="rId9" Type="http://schemas.openxmlformats.org/officeDocument/2006/relationships/image" Target="../media/image44.svg"/><Relationship Id="rId14" Type="http://schemas.openxmlformats.org/officeDocument/2006/relationships/image" Target="../media/image4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63.png"/><Relationship Id="rId18" Type="http://schemas.openxmlformats.org/officeDocument/2006/relationships/image" Target="../media/image68.svg"/><Relationship Id="rId3" Type="http://schemas.openxmlformats.org/officeDocument/2006/relationships/image" Target="../media/image2.png"/><Relationship Id="rId21" Type="http://schemas.openxmlformats.org/officeDocument/2006/relationships/image" Target="../media/image71.jpg"/><Relationship Id="rId7" Type="http://schemas.openxmlformats.org/officeDocument/2006/relationships/image" Target="../media/image57.svg"/><Relationship Id="rId12" Type="http://schemas.openxmlformats.org/officeDocument/2006/relationships/image" Target="../media/image62.png"/><Relationship Id="rId17" Type="http://schemas.openxmlformats.org/officeDocument/2006/relationships/image" Target="../media/image67.png"/><Relationship Id="rId2" Type="http://schemas.openxmlformats.org/officeDocument/2006/relationships/audio" Target="../media/audio2.wav"/><Relationship Id="rId16" Type="http://schemas.openxmlformats.org/officeDocument/2006/relationships/image" Target="../media/image66.png"/><Relationship Id="rId20" Type="http://schemas.openxmlformats.org/officeDocument/2006/relationships/image" Target="../media/image7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11" Type="http://schemas.openxmlformats.org/officeDocument/2006/relationships/image" Target="../media/image61.png"/><Relationship Id="rId5" Type="http://schemas.openxmlformats.org/officeDocument/2006/relationships/image" Target="../media/image55.svg"/><Relationship Id="rId15" Type="http://schemas.openxmlformats.org/officeDocument/2006/relationships/image" Target="../media/image65.png"/><Relationship Id="rId10" Type="http://schemas.openxmlformats.org/officeDocument/2006/relationships/image" Target="../media/image60.png"/><Relationship Id="rId19" Type="http://schemas.openxmlformats.org/officeDocument/2006/relationships/image" Target="../media/image69.jpg"/><Relationship Id="rId4" Type="http://schemas.openxmlformats.org/officeDocument/2006/relationships/image" Target="../media/image54.png"/><Relationship Id="rId9" Type="http://schemas.openxmlformats.org/officeDocument/2006/relationships/image" Target="../media/image59.svg"/><Relationship Id="rId14" Type="http://schemas.openxmlformats.org/officeDocument/2006/relationships/image" Target="../media/image64.png"/><Relationship Id="rId22" Type="http://schemas.openxmlformats.org/officeDocument/2006/relationships/image" Target="../media/image72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63.png"/><Relationship Id="rId18" Type="http://schemas.openxmlformats.org/officeDocument/2006/relationships/image" Target="../media/image68.svg"/><Relationship Id="rId3" Type="http://schemas.openxmlformats.org/officeDocument/2006/relationships/image" Target="../media/image2.png"/><Relationship Id="rId21" Type="http://schemas.openxmlformats.org/officeDocument/2006/relationships/image" Target="../media/image71.jpg"/><Relationship Id="rId7" Type="http://schemas.openxmlformats.org/officeDocument/2006/relationships/image" Target="../media/image57.svg"/><Relationship Id="rId12" Type="http://schemas.openxmlformats.org/officeDocument/2006/relationships/image" Target="../media/image62.png"/><Relationship Id="rId17" Type="http://schemas.openxmlformats.org/officeDocument/2006/relationships/image" Target="../media/image67.png"/><Relationship Id="rId2" Type="http://schemas.openxmlformats.org/officeDocument/2006/relationships/audio" Target="../media/audio2.wav"/><Relationship Id="rId16" Type="http://schemas.openxmlformats.org/officeDocument/2006/relationships/image" Target="../media/image66.png"/><Relationship Id="rId20" Type="http://schemas.openxmlformats.org/officeDocument/2006/relationships/image" Target="../media/image7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11" Type="http://schemas.openxmlformats.org/officeDocument/2006/relationships/image" Target="../media/image61.png"/><Relationship Id="rId5" Type="http://schemas.openxmlformats.org/officeDocument/2006/relationships/image" Target="../media/image55.svg"/><Relationship Id="rId15" Type="http://schemas.openxmlformats.org/officeDocument/2006/relationships/image" Target="../media/image65.png"/><Relationship Id="rId10" Type="http://schemas.openxmlformats.org/officeDocument/2006/relationships/image" Target="../media/image60.png"/><Relationship Id="rId19" Type="http://schemas.openxmlformats.org/officeDocument/2006/relationships/image" Target="../media/image73.jpeg"/><Relationship Id="rId4" Type="http://schemas.openxmlformats.org/officeDocument/2006/relationships/image" Target="../media/image54.png"/><Relationship Id="rId9" Type="http://schemas.openxmlformats.org/officeDocument/2006/relationships/image" Target="../media/image59.svg"/><Relationship Id="rId14" Type="http://schemas.openxmlformats.org/officeDocument/2006/relationships/image" Target="../media/image64.png"/><Relationship Id="rId22" Type="http://schemas.openxmlformats.org/officeDocument/2006/relationships/image" Target="../media/image74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18" Type="http://schemas.openxmlformats.org/officeDocument/2006/relationships/image" Target="../media/image20.png"/><Relationship Id="rId26" Type="http://schemas.openxmlformats.org/officeDocument/2006/relationships/image" Target="../media/image28.png"/><Relationship Id="rId3" Type="http://schemas.openxmlformats.org/officeDocument/2006/relationships/image" Target="../media/image5.jpeg"/><Relationship Id="rId21" Type="http://schemas.openxmlformats.org/officeDocument/2006/relationships/image" Target="../media/image23.png"/><Relationship Id="rId34" Type="http://schemas.openxmlformats.org/officeDocument/2006/relationships/image" Target="../media/image36.sv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17" Type="http://schemas.openxmlformats.org/officeDocument/2006/relationships/image" Target="../media/image19.png"/><Relationship Id="rId25" Type="http://schemas.openxmlformats.org/officeDocument/2006/relationships/image" Target="../media/image27.png"/><Relationship Id="rId33" Type="http://schemas.openxmlformats.org/officeDocument/2006/relationships/image" Target="../media/image35.png"/><Relationship Id="rId2" Type="http://schemas.openxmlformats.org/officeDocument/2006/relationships/audio" Target="../media/audio1.wav"/><Relationship Id="rId16" Type="http://schemas.openxmlformats.org/officeDocument/2006/relationships/image" Target="../media/image18.png"/><Relationship Id="rId20" Type="http://schemas.openxmlformats.org/officeDocument/2006/relationships/image" Target="../media/image22.png"/><Relationship Id="rId29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24" Type="http://schemas.openxmlformats.org/officeDocument/2006/relationships/image" Target="../media/image26.png"/><Relationship Id="rId32" Type="http://schemas.openxmlformats.org/officeDocument/2006/relationships/image" Target="../media/image34.svg"/><Relationship Id="rId5" Type="http://schemas.openxmlformats.org/officeDocument/2006/relationships/image" Target="../media/image7.png"/><Relationship Id="rId15" Type="http://schemas.openxmlformats.org/officeDocument/2006/relationships/image" Target="../media/image17.png"/><Relationship Id="rId23" Type="http://schemas.openxmlformats.org/officeDocument/2006/relationships/image" Target="../media/image25.png"/><Relationship Id="rId28" Type="http://schemas.openxmlformats.org/officeDocument/2006/relationships/image" Target="../media/image75.png"/><Relationship Id="rId10" Type="http://schemas.openxmlformats.org/officeDocument/2006/relationships/image" Target="../media/image12.png"/><Relationship Id="rId19" Type="http://schemas.openxmlformats.org/officeDocument/2006/relationships/image" Target="../media/image21.png"/><Relationship Id="rId31" Type="http://schemas.openxmlformats.org/officeDocument/2006/relationships/image" Target="../media/image33.pn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16.png"/><Relationship Id="rId22" Type="http://schemas.openxmlformats.org/officeDocument/2006/relationships/image" Target="../media/image24.png"/><Relationship Id="rId27" Type="http://schemas.openxmlformats.org/officeDocument/2006/relationships/image" Target="../media/image30.png"/><Relationship Id="rId30" Type="http://schemas.openxmlformats.org/officeDocument/2006/relationships/image" Target="../media/image38.svg"/><Relationship Id="rId35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13" Type="http://schemas.openxmlformats.org/officeDocument/2006/relationships/image" Target="../media/image62.png"/><Relationship Id="rId18" Type="http://schemas.openxmlformats.org/officeDocument/2006/relationships/image" Target="../media/image59.svg"/><Relationship Id="rId3" Type="http://schemas.openxmlformats.org/officeDocument/2006/relationships/image" Target="../media/image5.jpeg"/><Relationship Id="rId21" Type="http://schemas.openxmlformats.org/officeDocument/2006/relationships/image" Target="../media/image68.svg"/><Relationship Id="rId7" Type="http://schemas.openxmlformats.org/officeDocument/2006/relationships/image" Target="../media/image57.svg"/><Relationship Id="rId12" Type="http://schemas.openxmlformats.org/officeDocument/2006/relationships/image" Target="../media/image61.png"/><Relationship Id="rId17" Type="http://schemas.openxmlformats.org/officeDocument/2006/relationships/image" Target="../media/image58.png"/><Relationship Id="rId25" Type="http://schemas.openxmlformats.org/officeDocument/2006/relationships/image" Target="../media/image84.png"/><Relationship Id="rId2" Type="http://schemas.openxmlformats.org/officeDocument/2006/relationships/audio" Target="../media/audio1.wav"/><Relationship Id="rId16" Type="http://schemas.openxmlformats.org/officeDocument/2006/relationships/image" Target="../media/image65.png"/><Relationship Id="rId20" Type="http://schemas.openxmlformats.org/officeDocument/2006/relationships/image" Target="../media/image8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11" Type="http://schemas.openxmlformats.org/officeDocument/2006/relationships/image" Target="../media/image79.png"/><Relationship Id="rId24" Type="http://schemas.openxmlformats.org/officeDocument/2006/relationships/image" Target="../media/image83.png"/><Relationship Id="rId5" Type="http://schemas.openxmlformats.org/officeDocument/2006/relationships/image" Target="../media/image55.svg"/><Relationship Id="rId15" Type="http://schemas.openxmlformats.org/officeDocument/2006/relationships/image" Target="../media/image63.png"/><Relationship Id="rId23" Type="http://schemas.openxmlformats.org/officeDocument/2006/relationships/image" Target="../media/image82.png"/><Relationship Id="rId10" Type="http://schemas.openxmlformats.org/officeDocument/2006/relationships/image" Target="../media/image78.png"/><Relationship Id="rId19" Type="http://schemas.openxmlformats.org/officeDocument/2006/relationships/image" Target="../media/image66.png"/><Relationship Id="rId4" Type="http://schemas.openxmlformats.org/officeDocument/2006/relationships/image" Target="../media/image54.png"/><Relationship Id="rId9" Type="http://schemas.openxmlformats.org/officeDocument/2006/relationships/image" Target="../media/image77.svg"/><Relationship Id="rId14" Type="http://schemas.openxmlformats.org/officeDocument/2006/relationships/image" Target="../media/image60.png"/><Relationship Id="rId22" Type="http://schemas.openxmlformats.org/officeDocument/2006/relationships/image" Target="../media/image8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13" Type="http://schemas.openxmlformats.org/officeDocument/2006/relationships/image" Target="../media/image62.png"/><Relationship Id="rId18" Type="http://schemas.openxmlformats.org/officeDocument/2006/relationships/image" Target="../media/image59.svg"/><Relationship Id="rId3" Type="http://schemas.openxmlformats.org/officeDocument/2006/relationships/image" Target="../media/image5.jpeg"/><Relationship Id="rId21" Type="http://schemas.openxmlformats.org/officeDocument/2006/relationships/image" Target="../media/image68.svg"/><Relationship Id="rId7" Type="http://schemas.openxmlformats.org/officeDocument/2006/relationships/image" Target="../media/image57.svg"/><Relationship Id="rId12" Type="http://schemas.openxmlformats.org/officeDocument/2006/relationships/image" Target="../media/image61.png"/><Relationship Id="rId17" Type="http://schemas.openxmlformats.org/officeDocument/2006/relationships/image" Target="../media/image58.png"/><Relationship Id="rId2" Type="http://schemas.openxmlformats.org/officeDocument/2006/relationships/audio" Target="../media/audio1.wav"/><Relationship Id="rId16" Type="http://schemas.openxmlformats.org/officeDocument/2006/relationships/image" Target="../media/image65.png"/><Relationship Id="rId20" Type="http://schemas.openxmlformats.org/officeDocument/2006/relationships/image" Target="../media/image8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11" Type="http://schemas.openxmlformats.org/officeDocument/2006/relationships/image" Target="../media/image79.png"/><Relationship Id="rId24" Type="http://schemas.openxmlformats.org/officeDocument/2006/relationships/image" Target="../media/image84.png"/><Relationship Id="rId5" Type="http://schemas.openxmlformats.org/officeDocument/2006/relationships/image" Target="../media/image55.svg"/><Relationship Id="rId15" Type="http://schemas.openxmlformats.org/officeDocument/2006/relationships/image" Target="../media/image63.png"/><Relationship Id="rId23" Type="http://schemas.openxmlformats.org/officeDocument/2006/relationships/image" Target="../media/image83.png"/><Relationship Id="rId10" Type="http://schemas.openxmlformats.org/officeDocument/2006/relationships/image" Target="../media/image78.png"/><Relationship Id="rId19" Type="http://schemas.openxmlformats.org/officeDocument/2006/relationships/image" Target="../media/image66.png"/><Relationship Id="rId4" Type="http://schemas.openxmlformats.org/officeDocument/2006/relationships/image" Target="../media/image54.png"/><Relationship Id="rId9" Type="http://schemas.openxmlformats.org/officeDocument/2006/relationships/image" Target="../media/image77.svg"/><Relationship Id="rId14" Type="http://schemas.openxmlformats.org/officeDocument/2006/relationships/image" Target="../media/image60.png"/><Relationship Id="rId22" Type="http://schemas.openxmlformats.org/officeDocument/2006/relationships/image" Target="../media/image8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59.svg"/><Relationship Id="rId18" Type="http://schemas.openxmlformats.org/officeDocument/2006/relationships/image" Target="../media/image81.png"/><Relationship Id="rId3" Type="http://schemas.openxmlformats.org/officeDocument/2006/relationships/image" Target="../media/image76.png"/><Relationship Id="rId7" Type="http://schemas.openxmlformats.org/officeDocument/2006/relationships/image" Target="../media/image60.png"/><Relationship Id="rId12" Type="http://schemas.openxmlformats.org/officeDocument/2006/relationships/image" Target="../media/image58.png"/><Relationship Id="rId17" Type="http://schemas.openxmlformats.org/officeDocument/2006/relationships/image" Target="../media/image85.png"/><Relationship Id="rId2" Type="http://schemas.openxmlformats.org/officeDocument/2006/relationships/image" Target="../media/image5.jpeg"/><Relationship Id="rId16" Type="http://schemas.openxmlformats.org/officeDocument/2006/relationships/image" Target="../media/image8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11" Type="http://schemas.openxmlformats.org/officeDocument/2006/relationships/image" Target="../media/image57.svg"/><Relationship Id="rId5" Type="http://schemas.openxmlformats.org/officeDocument/2006/relationships/image" Target="../media/image79.png"/><Relationship Id="rId15" Type="http://schemas.openxmlformats.org/officeDocument/2006/relationships/image" Target="../media/image68.svg"/><Relationship Id="rId10" Type="http://schemas.openxmlformats.org/officeDocument/2006/relationships/image" Target="../media/image56.png"/><Relationship Id="rId19" Type="http://schemas.openxmlformats.org/officeDocument/2006/relationships/image" Target="../media/image86.jpg"/><Relationship Id="rId4" Type="http://schemas.openxmlformats.org/officeDocument/2006/relationships/image" Target="../media/image77.svg"/><Relationship Id="rId9" Type="http://schemas.openxmlformats.org/officeDocument/2006/relationships/image" Target="../media/image65.png"/><Relationship Id="rId14" Type="http://schemas.openxmlformats.org/officeDocument/2006/relationships/image" Target="../media/image8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18" Type="http://schemas.openxmlformats.org/officeDocument/2006/relationships/image" Target="../media/image20.png"/><Relationship Id="rId26" Type="http://schemas.openxmlformats.org/officeDocument/2006/relationships/image" Target="../media/image28.png"/><Relationship Id="rId3" Type="http://schemas.openxmlformats.org/officeDocument/2006/relationships/image" Target="../media/image5.jpeg"/><Relationship Id="rId21" Type="http://schemas.openxmlformats.org/officeDocument/2006/relationships/image" Target="../media/image23.png"/><Relationship Id="rId34" Type="http://schemas.openxmlformats.org/officeDocument/2006/relationships/image" Target="../media/image36.sv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17" Type="http://schemas.openxmlformats.org/officeDocument/2006/relationships/image" Target="../media/image19.png"/><Relationship Id="rId25" Type="http://schemas.openxmlformats.org/officeDocument/2006/relationships/image" Target="../media/image27.png"/><Relationship Id="rId33" Type="http://schemas.openxmlformats.org/officeDocument/2006/relationships/image" Target="../media/image35.png"/><Relationship Id="rId2" Type="http://schemas.openxmlformats.org/officeDocument/2006/relationships/audio" Target="../media/audio1.wav"/><Relationship Id="rId16" Type="http://schemas.openxmlformats.org/officeDocument/2006/relationships/image" Target="../media/image18.png"/><Relationship Id="rId20" Type="http://schemas.openxmlformats.org/officeDocument/2006/relationships/image" Target="../media/image22.png"/><Relationship Id="rId29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24" Type="http://schemas.openxmlformats.org/officeDocument/2006/relationships/image" Target="../media/image26.png"/><Relationship Id="rId32" Type="http://schemas.openxmlformats.org/officeDocument/2006/relationships/image" Target="../media/image34.svg"/><Relationship Id="rId5" Type="http://schemas.openxmlformats.org/officeDocument/2006/relationships/image" Target="../media/image7.png"/><Relationship Id="rId15" Type="http://schemas.openxmlformats.org/officeDocument/2006/relationships/image" Target="../media/image17.png"/><Relationship Id="rId23" Type="http://schemas.openxmlformats.org/officeDocument/2006/relationships/image" Target="../media/image25.png"/><Relationship Id="rId28" Type="http://schemas.openxmlformats.org/officeDocument/2006/relationships/image" Target="../media/image75.png"/><Relationship Id="rId10" Type="http://schemas.openxmlformats.org/officeDocument/2006/relationships/image" Target="../media/image12.png"/><Relationship Id="rId19" Type="http://schemas.openxmlformats.org/officeDocument/2006/relationships/image" Target="../media/image21.png"/><Relationship Id="rId31" Type="http://schemas.openxmlformats.org/officeDocument/2006/relationships/image" Target="../media/image33.pn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16.png"/><Relationship Id="rId22" Type="http://schemas.openxmlformats.org/officeDocument/2006/relationships/image" Target="../media/image24.png"/><Relationship Id="rId27" Type="http://schemas.openxmlformats.org/officeDocument/2006/relationships/image" Target="../media/image30.png"/><Relationship Id="rId30" Type="http://schemas.openxmlformats.org/officeDocument/2006/relationships/image" Target="../media/image38.svg"/><Relationship Id="rId35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l="10268" t="3798" r="3464" b="4533"/>
          <a:stretch>
            <a:fillRect/>
          </a:stretch>
        </p:blipFill>
        <p:spPr>
          <a:xfrm>
            <a:off x="-49551" y="-511870"/>
            <a:ext cx="12371406" cy="8642062"/>
          </a:xfrm>
          <a:prstGeom prst="rect">
            <a:avLst/>
          </a:prstGeom>
        </p:spPr>
      </p:pic>
      <p:grpSp>
        <p:nvGrpSpPr>
          <p:cNvPr id="59" name="Group 15"/>
          <p:cNvGrpSpPr/>
          <p:nvPr/>
        </p:nvGrpSpPr>
        <p:grpSpPr>
          <a:xfrm>
            <a:off x="5857178" y="-181487"/>
            <a:ext cx="5602228" cy="1931111"/>
            <a:chOff x="0" y="0"/>
            <a:chExt cx="4873866" cy="1501889"/>
          </a:xfrm>
        </p:grpSpPr>
        <p:pic>
          <p:nvPicPr>
            <p:cNvPr id="60" name="Picture 16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3625967" y="0"/>
              <a:ext cx="1247899" cy="1494490"/>
            </a:xfrm>
            <a:prstGeom prst="rect">
              <a:avLst/>
            </a:prstGeom>
          </p:spPr>
        </p:pic>
        <p:pic>
          <p:nvPicPr>
            <p:cNvPr id="61" name="Picture 17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2473960" y="7399"/>
              <a:ext cx="1247899" cy="1494490"/>
            </a:xfrm>
            <a:prstGeom prst="rect">
              <a:avLst/>
            </a:prstGeom>
          </p:spPr>
        </p:pic>
        <p:pic>
          <p:nvPicPr>
            <p:cNvPr id="62" name="Picture 18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1226061" y="7399"/>
              <a:ext cx="1247899" cy="1494490"/>
            </a:xfrm>
            <a:prstGeom prst="rect">
              <a:avLst/>
            </a:prstGeom>
          </p:spPr>
        </p:pic>
        <p:pic>
          <p:nvPicPr>
            <p:cNvPr id="63" name="Picture 19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0" y="7399"/>
              <a:ext cx="1247899" cy="1494490"/>
            </a:xfrm>
            <a:prstGeom prst="rect">
              <a:avLst/>
            </a:prstGeom>
          </p:spPr>
        </p:pic>
      </p:grpSp>
      <p:grpSp>
        <p:nvGrpSpPr>
          <p:cNvPr id="54" name="Group 8"/>
          <p:cNvGrpSpPr/>
          <p:nvPr/>
        </p:nvGrpSpPr>
        <p:grpSpPr>
          <a:xfrm>
            <a:off x="243429" y="-210599"/>
            <a:ext cx="5602228" cy="1931111"/>
            <a:chOff x="0" y="0"/>
            <a:chExt cx="4873866" cy="1501889"/>
          </a:xfrm>
        </p:grpSpPr>
        <p:pic>
          <p:nvPicPr>
            <p:cNvPr id="55" name="Picture 9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3625967" y="0"/>
              <a:ext cx="1247899" cy="1494490"/>
            </a:xfrm>
            <a:prstGeom prst="rect">
              <a:avLst/>
            </a:prstGeom>
          </p:spPr>
        </p:pic>
        <p:pic>
          <p:nvPicPr>
            <p:cNvPr id="56" name="Picture 10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2473960" y="7399"/>
              <a:ext cx="1247899" cy="1494490"/>
            </a:xfrm>
            <a:prstGeom prst="rect">
              <a:avLst/>
            </a:prstGeom>
          </p:spPr>
        </p:pic>
        <p:pic>
          <p:nvPicPr>
            <p:cNvPr id="57" name="Picture 11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1226061" y="7399"/>
              <a:ext cx="1247899" cy="1494490"/>
            </a:xfrm>
            <a:prstGeom prst="rect">
              <a:avLst/>
            </a:prstGeom>
          </p:spPr>
        </p:pic>
        <p:pic>
          <p:nvPicPr>
            <p:cNvPr id="58" name="Picture 12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0" y="7399"/>
              <a:ext cx="1247899" cy="1494490"/>
            </a:xfrm>
            <a:prstGeom prst="rect">
              <a:avLst/>
            </a:prstGeom>
          </p:spPr>
        </p:pic>
      </p:grpSp>
      <p:pic>
        <p:nvPicPr>
          <p:cNvPr id="3" name="Picture 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3269200">
            <a:off x="-69617" y="377117"/>
            <a:ext cx="1383951" cy="180613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5285725">
            <a:off x="-26515" y="4088106"/>
            <a:ext cx="796278" cy="161067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rot="4122081">
            <a:off x="177463" y="4725544"/>
            <a:ext cx="827456" cy="190493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rot="2954828">
            <a:off x="60644" y="2829328"/>
            <a:ext cx="1061093" cy="16467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2127805" y="3226541"/>
            <a:ext cx="185291" cy="17695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9401766" y="-758496"/>
            <a:ext cx="182047" cy="17385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 rot="7901084">
            <a:off x="10853667" y="428252"/>
            <a:ext cx="1359724" cy="177451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 rot="5678266">
            <a:off x="11436829" y="3917877"/>
            <a:ext cx="782338" cy="1582482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 rot="5330879">
            <a:off x="11147130" y="4365818"/>
            <a:ext cx="874271" cy="2012713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3"/>
          <a:srcRect l="3053" r="3053"/>
          <a:stretch>
            <a:fillRect/>
          </a:stretch>
        </p:blipFill>
        <p:spPr>
          <a:xfrm rot="7027392">
            <a:off x="11228171" y="6237491"/>
            <a:ext cx="745611" cy="1616484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 rot="4909182">
            <a:off x="11321677" y="-1209938"/>
            <a:ext cx="667505" cy="1250596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 rot="6454679">
            <a:off x="11439025" y="7061948"/>
            <a:ext cx="664805" cy="1044882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 rot="5686695">
            <a:off x="11474398" y="1748953"/>
            <a:ext cx="580565" cy="1080124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 rot="6200894">
            <a:off x="11109846" y="2012611"/>
            <a:ext cx="839049" cy="1707989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0387277" y="3884699"/>
            <a:ext cx="182047" cy="173856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9641811" y="1315512"/>
            <a:ext cx="263622" cy="251758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0324844" y="6910624"/>
            <a:ext cx="263622" cy="251758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575653" y="6128272"/>
            <a:ext cx="277000" cy="264536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863967" y="-651834"/>
            <a:ext cx="299633" cy="286149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>
          <a:xfrm rot="2213016">
            <a:off x="11262979" y="5538191"/>
            <a:ext cx="841125" cy="892440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>
          <a:xfrm rot="4201103">
            <a:off x="134697" y="6188050"/>
            <a:ext cx="780609" cy="1589024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19"/>
          <a:srcRect/>
          <a:stretch>
            <a:fillRect/>
          </a:stretch>
        </p:blipFill>
        <p:spPr>
          <a:xfrm rot="6395938">
            <a:off x="-7623" y="5335192"/>
            <a:ext cx="862035" cy="1558482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20"/>
          <a:srcRect/>
          <a:stretch>
            <a:fillRect/>
          </a:stretch>
        </p:blipFill>
        <p:spPr>
          <a:xfrm rot="-2029518">
            <a:off x="10501291" y="-447794"/>
            <a:ext cx="2152455" cy="1825551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21"/>
          <a:srcRect/>
          <a:stretch>
            <a:fillRect/>
          </a:stretch>
        </p:blipFill>
        <p:spPr>
          <a:xfrm rot="5814209">
            <a:off x="67926" y="-1233675"/>
            <a:ext cx="679398" cy="1272878"/>
          </a:xfrm>
          <a:prstGeom prst="rect">
            <a:avLst/>
          </a:prstGeom>
        </p:spPr>
      </p:pic>
      <p:pic>
        <p:nvPicPr>
          <p:cNvPr id="27" name="Picture 27"/>
          <p:cNvPicPr>
            <a:picLocks noChangeAspect="1"/>
          </p:cNvPicPr>
          <p:nvPr/>
        </p:nvPicPr>
        <p:blipFill>
          <a:blip r:embed="rId22"/>
          <a:srcRect/>
          <a:stretch>
            <a:fillRect/>
          </a:stretch>
        </p:blipFill>
        <p:spPr>
          <a:xfrm rot="5015306">
            <a:off x="-9647" y="7001251"/>
            <a:ext cx="676651" cy="1063498"/>
          </a:xfrm>
          <a:prstGeom prst="rect">
            <a:avLst/>
          </a:prstGeom>
        </p:spPr>
      </p:pic>
      <p:pic>
        <p:nvPicPr>
          <p:cNvPr id="28" name="Picture 28"/>
          <p:cNvPicPr>
            <a:picLocks noChangeAspect="1"/>
          </p:cNvPicPr>
          <p:nvPr/>
        </p:nvPicPr>
        <p:blipFill>
          <a:blip r:embed="rId23"/>
          <a:srcRect/>
          <a:stretch>
            <a:fillRect/>
          </a:stretch>
        </p:blipFill>
        <p:spPr>
          <a:xfrm rot="5686695">
            <a:off x="65481" y="1777938"/>
            <a:ext cx="590911" cy="1099367"/>
          </a:xfrm>
          <a:prstGeom prst="rect">
            <a:avLst/>
          </a:prstGeom>
        </p:spPr>
      </p:pic>
      <p:pic>
        <p:nvPicPr>
          <p:cNvPr id="29" name="Picture 29"/>
          <p:cNvPicPr>
            <a:picLocks noChangeAspect="1"/>
          </p:cNvPicPr>
          <p:nvPr/>
        </p:nvPicPr>
        <p:blipFill>
          <a:blip r:embed="rId24"/>
          <a:srcRect/>
          <a:stretch>
            <a:fillRect/>
          </a:stretch>
        </p:blipFill>
        <p:spPr>
          <a:xfrm rot="6110054">
            <a:off x="-13472" y="-474160"/>
            <a:ext cx="629318" cy="910407"/>
          </a:xfrm>
          <a:prstGeom prst="rect">
            <a:avLst/>
          </a:prstGeom>
        </p:spPr>
      </p:pic>
      <p:pic>
        <p:nvPicPr>
          <p:cNvPr id="30" name="Picture 30"/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>
          <a:xfrm rot="4863772">
            <a:off x="108645" y="2088455"/>
            <a:ext cx="853998" cy="1738420"/>
          </a:xfrm>
          <a:prstGeom prst="rect">
            <a:avLst/>
          </a:prstGeom>
        </p:spPr>
      </p:pic>
      <p:pic>
        <p:nvPicPr>
          <p:cNvPr id="31" name="Picture 31"/>
          <p:cNvPicPr>
            <a:picLocks noChangeAspect="1"/>
          </p:cNvPicPr>
          <p:nvPr/>
        </p:nvPicPr>
        <p:blipFill>
          <a:blip r:embed="rId25"/>
          <a:srcRect/>
          <a:stretch>
            <a:fillRect/>
          </a:stretch>
        </p:blipFill>
        <p:spPr>
          <a:xfrm>
            <a:off x="-157473" y="84909"/>
            <a:ext cx="1238460" cy="1040305"/>
          </a:xfrm>
          <a:prstGeom prst="rect">
            <a:avLst/>
          </a:prstGeom>
        </p:spPr>
      </p:pic>
      <p:pic>
        <p:nvPicPr>
          <p:cNvPr id="32" name="Picture 32"/>
          <p:cNvPicPr>
            <a:picLocks noChangeAspect="1"/>
          </p:cNvPicPr>
          <p:nvPr/>
        </p:nvPicPr>
        <p:blipFill>
          <a:blip r:embed="rId26"/>
          <a:srcRect/>
          <a:stretch>
            <a:fillRect/>
          </a:stretch>
        </p:blipFill>
        <p:spPr>
          <a:xfrm>
            <a:off x="2322827" y="649604"/>
            <a:ext cx="163096" cy="160955"/>
          </a:xfrm>
          <a:prstGeom prst="rect">
            <a:avLst/>
          </a:prstGeom>
        </p:spPr>
      </p:pic>
      <p:pic>
        <p:nvPicPr>
          <p:cNvPr id="33" name="Picture 33"/>
          <p:cNvPicPr>
            <a:picLocks noChangeAspect="1"/>
          </p:cNvPicPr>
          <p:nvPr/>
        </p:nvPicPr>
        <p:blipFill>
          <a:blip r:embed="rId26"/>
          <a:srcRect/>
          <a:stretch>
            <a:fillRect/>
          </a:stretch>
        </p:blipFill>
        <p:spPr>
          <a:xfrm>
            <a:off x="9618978" y="6114430"/>
            <a:ext cx="160240" cy="158136"/>
          </a:xfrm>
          <a:prstGeom prst="rect">
            <a:avLst/>
          </a:prstGeom>
        </p:spPr>
      </p:pic>
      <p:pic>
        <p:nvPicPr>
          <p:cNvPr id="34" name="Picture 34"/>
          <p:cNvPicPr>
            <a:picLocks noChangeAspect="1"/>
          </p:cNvPicPr>
          <p:nvPr/>
        </p:nvPicPr>
        <p:blipFill>
          <a:blip r:embed="rId26"/>
          <a:srcRect/>
          <a:stretch>
            <a:fillRect/>
          </a:stretch>
        </p:blipFill>
        <p:spPr>
          <a:xfrm rot="-2164044">
            <a:off x="1968756" y="4979163"/>
            <a:ext cx="163096" cy="160955"/>
          </a:xfrm>
          <a:prstGeom prst="rect">
            <a:avLst/>
          </a:prstGeom>
        </p:spPr>
      </p:pic>
      <p:pic>
        <p:nvPicPr>
          <p:cNvPr id="35" name="Picture 35"/>
          <p:cNvPicPr>
            <a:picLocks noChangeAspect="1"/>
          </p:cNvPicPr>
          <p:nvPr/>
        </p:nvPicPr>
        <p:blipFill>
          <a:blip r:embed="rId26"/>
          <a:srcRect/>
          <a:stretch>
            <a:fillRect/>
          </a:stretch>
        </p:blipFill>
        <p:spPr>
          <a:xfrm rot="-2164044">
            <a:off x="10438725" y="2196537"/>
            <a:ext cx="160240" cy="158136"/>
          </a:xfrm>
          <a:prstGeom prst="rect">
            <a:avLst/>
          </a:prstGeom>
        </p:spPr>
      </p:pic>
      <p:pic>
        <p:nvPicPr>
          <p:cNvPr id="36" name="Picture 36"/>
          <p:cNvPicPr>
            <a:picLocks noChangeAspect="1"/>
          </p:cNvPicPr>
          <p:nvPr/>
        </p:nvPicPr>
        <p:blipFill>
          <a:blip r:embed="rId26"/>
          <a:srcRect/>
          <a:stretch>
            <a:fillRect/>
          </a:stretch>
        </p:blipFill>
        <p:spPr>
          <a:xfrm rot="1033081">
            <a:off x="1498793" y="7421784"/>
            <a:ext cx="172825" cy="170556"/>
          </a:xfrm>
          <a:prstGeom prst="rect">
            <a:avLst/>
          </a:prstGeom>
        </p:spPr>
      </p:pic>
      <p:pic>
        <p:nvPicPr>
          <p:cNvPr id="37" name="Picture 37"/>
          <p:cNvPicPr>
            <a:picLocks noChangeAspect="1"/>
          </p:cNvPicPr>
          <p:nvPr/>
        </p:nvPicPr>
        <p:blipFill>
          <a:blip r:embed="rId26"/>
          <a:srcRect/>
          <a:stretch>
            <a:fillRect/>
          </a:stretch>
        </p:blipFill>
        <p:spPr>
          <a:xfrm rot="1801747">
            <a:off x="1652967" y="2052274"/>
            <a:ext cx="240749" cy="237587"/>
          </a:xfrm>
          <a:prstGeom prst="rect">
            <a:avLst/>
          </a:prstGeom>
        </p:spPr>
      </p:pic>
      <p:pic>
        <p:nvPicPr>
          <p:cNvPr id="38" name="Picture 38"/>
          <p:cNvPicPr>
            <a:picLocks noChangeAspect="1"/>
          </p:cNvPicPr>
          <p:nvPr/>
        </p:nvPicPr>
        <p:blipFill>
          <a:blip r:embed="rId26"/>
          <a:srcRect/>
          <a:stretch>
            <a:fillRect/>
          </a:stretch>
        </p:blipFill>
        <p:spPr>
          <a:xfrm rot="1801747">
            <a:off x="9896277" y="4811506"/>
            <a:ext cx="236533" cy="233429"/>
          </a:xfrm>
          <a:prstGeom prst="rect">
            <a:avLst/>
          </a:prstGeom>
        </p:spPr>
      </p:pic>
      <p:pic>
        <p:nvPicPr>
          <p:cNvPr id="39" name="Picture 39"/>
          <p:cNvPicPr>
            <a:picLocks noChangeAspect="1"/>
          </p:cNvPicPr>
          <p:nvPr/>
        </p:nvPicPr>
        <p:blipFill>
          <a:blip r:embed="rId26"/>
          <a:srcRect/>
          <a:stretch>
            <a:fillRect/>
          </a:stretch>
        </p:blipFill>
        <p:spPr>
          <a:xfrm rot="1801747">
            <a:off x="10338388" y="-367265"/>
            <a:ext cx="236533" cy="233429"/>
          </a:xfrm>
          <a:prstGeom prst="rect">
            <a:avLst/>
          </a:prstGeom>
        </p:spPr>
      </p:pic>
      <p:pic>
        <p:nvPicPr>
          <p:cNvPr id="40" name="Picture 40"/>
          <p:cNvPicPr>
            <a:picLocks noChangeAspect="1"/>
          </p:cNvPicPr>
          <p:nvPr/>
        </p:nvPicPr>
        <p:blipFill>
          <a:blip r:embed="rId27"/>
          <a:srcRect/>
          <a:stretch>
            <a:fillRect/>
          </a:stretch>
        </p:blipFill>
        <p:spPr>
          <a:xfrm rot="-2581230">
            <a:off x="11106114" y="3131894"/>
            <a:ext cx="1248827" cy="1208238"/>
          </a:xfrm>
          <a:prstGeom prst="rect">
            <a:avLst/>
          </a:prstGeom>
        </p:spPr>
      </p:pic>
      <p:pic>
        <p:nvPicPr>
          <p:cNvPr id="41" name="Picture 41"/>
          <p:cNvPicPr>
            <a:picLocks noChangeAspect="1"/>
          </p:cNvPicPr>
          <p:nvPr/>
        </p:nvPicPr>
        <p:blipFill>
          <a:blip r:embed="rId28"/>
          <a:srcRect/>
          <a:stretch>
            <a:fillRect/>
          </a:stretch>
        </p:blipFill>
        <p:spPr>
          <a:xfrm>
            <a:off x="1272677" y="-122822"/>
            <a:ext cx="204744" cy="207731"/>
          </a:xfrm>
          <a:prstGeom prst="rect">
            <a:avLst/>
          </a:prstGeom>
        </p:spPr>
      </p:pic>
      <p:pic>
        <p:nvPicPr>
          <p:cNvPr id="42" name="Picture 42"/>
          <p:cNvPicPr>
            <a:picLocks noChangeAspect="1"/>
          </p:cNvPicPr>
          <p:nvPr/>
        </p:nvPicPr>
        <p:blipFill>
          <a:blip r:embed="rId28"/>
          <a:srcRect/>
          <a:stretch>
            <a:fillRect/>
          </a:stretch>
        </p:blipFill>
        <p:spPr>
          <a:xfrm>
            <a:off x="1460634" y="4073193"/>
            <a:ext cx="178262" cy="180862"/>
          </a:xfrm>
          <a:prstGeom prst="rect">
            <a:avLst/>
          </a:prstGeom>
        </p:spPr>
      </p:pic>
      <p:pic>
        <p:nvPicPr>
          <p:cNvPr id="43" name="Picture 43"/>
          <p:cNvPicPr>
            <a:picLocks noChangeAspect="1"/>
          </p:cNvPicPr>
          <p:nvPr/>
        </p:nvPicPr>
        <p:blipFill>
          <a:blip r:embed="rId28"/>
          <a:srcRect/>
          <a:stretch>
            <a:fillRect/>
          </a:stretch>
        </p:blipFill>
        <p:spPr>
          <a:xfrm>
            <a:off x="9734187" y="7545133"/>
            <a:ext cx="171247" cy="173744"/>
          </a:xfrm>
          <a:prstGeom prst="rect">
            <a:avLst/>
          </a:prstGeom>
        </p:spPr>
      </p:pic>
      <p:pic>
        <p:nvPicPr>
          <p:cNvPr id="44" name="Picture 44"/>
          <p:cNvPicPr>
            <a:picLocks noChangeAspect="1"/>
          </p:cNvPicPr>
          <p:nvPr/>
        </p:nvPicPr>
        <p:blipFill>
          <a:blip r:embed="rId28"/>
          <a:srcRect/>
          <a:stretch>
            <a:fillRect/>
          </a:stretch>
        </p:blipFill>
        <p:spPr>
          <a:xfrm>
            <a:off x="9647619" y="3303603"/>
            <a:ext cx="206125" cy="209133"/>
          </a:xfrm>
          <a:prstGeom prst="rect">
            <a:avLst/>
          </a:prstGeom>
        </p:spPr>
      </p:pic>
      <p:pic>
        <p:nvPicPr>
          <p:cNvPr id="45" name="Picture 45"/>
          <p:cNvPicPr>
            <a:picLocks noChangeAspect="1"/>
          </p:cNvPicPr>
          <p:nvPr/>
        </p:nvPicPr>
        <p:blipFill>
          <a:blip r:embed="rId28"/>
          <a:srcRect/>
          <a:stretch>
            <a:fillRect/>
          </a:stretch>
        </p:blipFill>
        <p:spPr>
          <a:xfrm>
            <a:off x="2281175" y="6982560"/>
            <a:ext cx="204744" cy="207731"/>
          </a:xfrm>
          <a:prstGeom prst="rect">
            <a:avLst/>
          </a:prstGeom>
        </p:spPr>
      </p:pic>
      <p:pic>
        <p:nvPicPr>
          <p:cNvPr id="46" name="Picture 46"/>
          <p:cNvPicPr>
            <a:picLocks noChangeAspect="1"/>
          </p:cNvPicPr>
          <p:nvPr/>
        </p:nvPicPr>
        <p:blipFill>
          <a:blip r:embed="rId28"/>
          <a:srcRect/>
          <a:stretch>
            <a:fillRect/>
          </a:stretch>
        </p:blipFill>
        <p:spPr>
          <a:xfrm>
            <a:off x="9224712" y="288004"/>
            <a:ext cx="177056" cy="179640"/>
          </a:xfrm>
          <a:prstGeom prst="rect">
            <a:avLst/>
          </a:prstGeom>
        </p:spPr>
      </p:pic>
      <p:pic>
        <p:nvPicPr>
          <p:cNvPr id="50" name="Picture 5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0"/>
              </a:ext>
            </a:extLst>
          </a:blip>
          <a:srcRect/>
          <a:stretch>
            <a:fillRect/>
          </a:stretch>
        </p:blipFill>
        <p:spPr>
          <a:xfrm>
            <a:off x="3625772" y="4487331"/>
            <a:ext cx="1972754" cy="2862834"/>
          </a:xfrm>
          <a:prstGeom prst="rect">
            <a:avLst/>
          </a:prstGeom>
        </p:spPr>
      </p:pic>
      <p:pic>
        <p:nvPicPr>
          <p:cNvPr id="51" name="Picture 6"/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2"/>
              </a:ext>
            </a:extLst>
          </a:blip>
          <a:srcRect/>
          <a:stretch>
            <a:fillRect/>
          </a:stretch>
        </p:blipFill>
        <p:spPr>
          <a:xfrm>
            <a:off x="6084837" y="4394072"/>
            <a:ext cx="2791812" cy="2741051"/>
          </a:xfrm>
          <a:prstGeom prst="rect">
            <a:avLst/>
          </a:prstGeom>
        </p:spPr>
      </p:pic>
      <p:pic>
        <p:nvPicPr>
          <p:cNvPr id="52" name="Picture 9"/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4"/>
              </a:ext>
            </a:extLst>
          </a:blip>
          <a:srcRect/>
          <a:stretch>
            <a:fillRect/>
          </a:stretch>
        </p:blipFill>
        <p:spPr>
          <a:xfrm>
            <a:off x="8467789" y="4263696"/>
            <a:ext cx="2795426" cy="2979619"/>
          </a:xfrm>
          <a:prstGeom prst="rect">
            <a:avLst/>
          </a:prstGeom>
        </p:spPr>
      </p:pic>
      <p:pic>
        <p:nvPicPr>
          <p:cNvPr id="53" name="Picture 19"/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6"/>
              </a:ext>
            </a:extLst>
          </a:blip>
          <a:srcRect/>
          <a:stretch>
            <a:fillRect/>
          </a:stretch>
        </p:blipFill>
        <p:spPr>
          <a:xfrm>
            <a:off x="807539" y="3414486"/>
            <a:ext cx="3477929" cy="3707093"/>
          </a:xfrm>
          <a:prstGeom prst="rect">
            <a:avLst/>
          </a:prstGeom>
        </p:spPr>
      </p:pic>
      <p:sp>
        <p:nvSpPr>
          <p:cNvPr id="64" name="TextBox 47"/>
          <p:cNvSpPr txBox="1"/>
          <p:nvPr/>
        </p:nvSpPr>
        <p:spPr>
          <a:xfrm>
            <a:off x="2389999" y="2402043"/>
            <a:ext cx="7603516" cy="15295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453"/>
              </a:lnSpc>
            </a:pPr>
            <a:r>
              <a:rPr lang="en-US" sz="11453" dirty="0" err="1">
                <a:latin typeface="UTM Loko" panose="02040603050506020204" pitchFamily="18" charset="0"/>
              </a:rPr>
              <a:t>Môn</a:t>
            </a:r>
            <a:r>
              <a:rPr lang="en-US" sz="11453" dirty="0">
                <a:latin typeface="UTM Loko" panose="02040603050506020204" pitchFamily="18" charset="0"/>
              </a:rPr>
              <a:t> </a:t>
            </a:r>
            <a:r>
              <a:rPr lang="en-US" sz="11453" dirty="0" err="1">
                <a:latin typeface="UTM Loko" panose="02040603050506020204" pitchFamily="18" charset="0"/>
              </a:rPr>
              <a:t>Toán</a:t>
            </a:r>
            <a:endParaRPr lang="en-US" sz="11453" dirty="0">
              <a:latin typeface="UTM Loko" panose="02040603050506020204" pitchFamily="18" charset="0"/>
            </a:endParaRPr>
          </a:p>
        </p:txBody>
      </p:sp>
      <p:sp>
        <p:nvSpPr>
          <p:cNvPr id="65" name="TextBox 47"/>
          <p:cNvSpPr txBox="1"/>
          <p:nvPr/>
        </p:nvSpPr>
        <p:spPr>
          <a:xfrm>
            <a:off x="2425326" y="2477071"/>
            <a:ext cx="7603516" cy="15295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453"/>
              </a:lnSpc>
            </a:pPr>
            <a:r>
              <a:rPr lang="en-US" sz="11453" dirty="0" err="1">
                <a:solidFill>
                  <a:srgbClr val="C20119"/>
                </a:solidFill>
                <a:latin typeface="UTM Loko" panose="02040603050506020204" pitchFamily="18" charset="0"/>
              </a:rPr>
              <a:t>Môn</a:t>
            </a:r>
            <a:r>
              <a:rPr lang="en-US" sz="11453" dirty="0">
                <a:solidFill>
                  <a:srgbClr val="C20119"/>
                </a:solidFill>
                <a:latin typeface="UTM Loko" panose="02040603050506020204" pitchFamily="18" charset="0"/>
              </a:rPr>
              <a:t> </a:t>
            </a:r>
            <a:r>
              <a:rPr lang="en-US" sz="11453" dirty="0" err="1">
                <a:solidFill>
                  <a:srgbClr val="C20119"/>
                </a:solidFill>
                <a:latin typeface="UTM Loko" panose="02040603050506020204" pitchFamily="18" charset="0"/>
              </a:rPr>
              <a:t>Toán</a:t>
            </a:r>
            <a:endParaRPr lang="en-US" sz="11453" dirty="0">
              <a:solidFill>
                <a:srgbClr val="C20119"/>
              </a:solidFill>
              <a:latin typeface="UTM Loko" panose="02040603050506020204" pitchFamily="18" charset="0"/>
            </a:endParaRPr>
          </a:p>
        </p:txBody>
      </p:sp>
      <p:pic>
        <p:nvPicPr>
          <p:cNvPr id="66" name="Picture 3"/>
          <p:cNvPicPr>
            <a:picLocks noChangeAspect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8"/>
              </a:ext>
            </a:extLst>
          </a:blip>
          <a:srcRect/>
          <a:stretch>
            <a:fillRect/>
          </a:stretch>
        </p:blipFill>
        <p:spPr>
          <a:xfrm>
            <a:off x="9666022" y="1186652"/>
            <a:ext cx="1895810" cy="1905337"/>
          </a:xfrm>
          <a:prstGeom prst="rect">
            <a:avLst/>
          </a:prstGeom>
        </p:spPr>
      </p:pic>
      <p:sp>
        <p:nvSpPr>
          <p:cNvPr id="67" name="TextBox 66">
            <a:extLst>
              <a:ext uri="{FF2B5EF4-FFF2-40B4-BE49-F238E27FC236}">
                <a16:creationId xmlns:a16="http://schemas.microsoft.com/office/drawing/2014/main" id="{CAC6795D-3049-4DC7-823B-C7F90ED8206E}"/>
              </a:ext>
            </a:extLst>
          </p:cNvPr>
          <p:cNvSpPr txBox="1"/>
          <p:nvPr/>
        </p:nvSpPr>
        <p:spPr>
          <a:xfrm>
            <a:off x="56768" y="45522"/>
            <a:ext cx="8226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1">
                    <a:lumMod val="95000"/>
                  </a:schemeClr>
                </a:solidFill>
                <a:latin typeface="UVN Dzung Dakao" panose="00000400000000000000" pitchFamily="2" charset="0"/>
              </a:rPr>
              <a:t>KTUTS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410AE6B8-1F0E-45C9-AD12-B649D95B90D1}"/>
              </a:ext>
            </a:extLst>
          </p:cNvPr>
          <p:cNvSpPr txBox="1"/>
          <p:nvPr/>
        </p:nvSpPr>
        <p:spPr>
          <a:xfrm>
            <a:off x="-30331" y="6536809"/>
            <a:ext cx="8226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1">
                    <a:lumMod val="95000"/>
                  </a:schemeClr>
                </a:solidFill>
                <a:latin typeface="UVN Dzung Dakao" panose="00000400000000000000" pitchFamily="2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138026824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/>
      <p:bldP spid="64" grpId="1"/>
      <p:bldP spid="65" grpId="0"/>
      <p:bldP spid="65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4535832" y="3471973"/>
            <a:ext cx="1197125" cy="1266189"/>
          </a:xfrm>
          <a:prstGeom prst="rect">
            <a:avLst/>
          </a:prstGeom>
        </p:spPr>
      </p:pic>
      <p:pic>
        <p:nvPicPr>
          <p:cNvPr id="5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250283" y="3900680"/>
            <a:ext cx="791798" cy="837480"/>
          </a:xfrm>
          <a:prstGeom prst="rect">
            <a:avLst/>
          </a:prstGeom>
        </p:spPr>
      </p:pic>
      <p:pic>
        <p:nvPicPr>
          <p:cNvPr id="6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520550" y="1687108"/>
            <a:ext cx="895915" cy="1686427"/>
          </a:xfrm>
          <a:prstGeom prst="rect">
            <a:avLst/>
          </a:prstGeom>
        </p:spPr>
      </p:pic>
      <p:pic>
        <p:nvPicPr>
          <p:cNvPr id="7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20690" y="1623716"/>
            <a:ext cx="929591" cy="1749818"/>
          </a:xfrm>
          <a:prstGeom prst="rect">
            <a:avLst/>
          </a:prstGeom>
        </p:spPr>
      </p:pic>
      <p:pic>
        <p:nvPicPr>
          <p:cNvPr id="8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3477934"/>
            <a:ext cx="955211" cy="1010318"/>
          </a:xfrm>
          <a:prstGeom prst="rect">
            <a:avLst/>
          </a:prstGeom>
        </p:spPr>
      </p:pic>
      <p:grpSp>
        <p:nvGrpSpPr>
          <p:cNvPr id="9" name="Group 18"/>
          <p:cNvGrpSpPr/>
          <p:nvPr/>
        </p:nvGrpSpPr>
        <p:grpSpPr>
          <a:xfrm>
            <a:off x="815997" y="583791"/>
            <a:ext cx="10569128" cy="5579486"/>
            <a:chOff x="0" y="0"/>
            <a:chExt cx="2277689" cy="3297908"/>
          </a:xfrm>
        </p:grpSpPr>
        <p:sp>
          <p:nvSpPr>
            <p:cNvPr id="10" name="Freeform 19"/>
            <p:cNvSpPr/>
            <p:nvPr/>
          </p:nvSpPr>
          <p:spPr>
            <a:xfrm>
              <a:off x="0" y="0"/>
              <a:ext cx="2277689" cy="3297908"/>
            </a:xfrm>
            <a:custGeom>
              <a:avLst/>
              <a:gdLst/>
              <a:ahLst/>
              <a:cxnLst/>
              <a:rect l="l" t="t" r="r" b="b"/>
              <a:pathLst>
                <a:path w="2277689" h="3297908">
                  <a:moveTo>
                    <a:pt x="0" y="0"/>
                  </a:moveTo>
                  <a:lnTo>
                    <a:pt x="2277689" y="0"/>
                  </a:lnTo>
                  <a:lnTo>
                    <a:pt x="2277689" y="3297908"/>
                  </a:lnTo>
                  <a:lnTo>
                    <a:pt x="0" y="3297908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11" name="Picture 2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435823" y="5355802"/>
            <a:ext cx="840315" cy="1097798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43D3419-0F17-4A77-9CFB-64C3CBCB8420}"/>
              </a:ext>
            </a:extLst>
          </p:cNvPr>
          <p:cNvCxnSpPr>
            <a:cxnSpLocks/>
          </p:cNvCxnSpPr>
          <p:nvPr/>
        </p:nvCxnSpPr>
        <p:spPr>
          <a:xfrm>
            <a:off x="6794349" y="6920742"/>
            <a:ext cx="419009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0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0192613" y="4105067"/>
            <a:ext cx="1466229" cy="2889122"/>
          </a:xfrm>
          <a:prstGeom prst="rect">
            <a:avLst/>
          </a:prstGeom>
        </p:spPr>
      </p:pic>
      <p:pic>
        <p:nvPicPr>
          <p:cNvPr id="14" name="Picture 5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7094315" y="5198024"/>
            <a:ext cx="1661453" cy="1148478"/>
          </a:xfrm>
          <a:prstGeom prst="rect">
            <a:avLst/>
          </a:prstGeom>
        </p:spPr>
      </p:pic>
      <p:pic>
        <p:nvPicPr>
          <p:cNvPr id="15" name="Picture 8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3466518" y="5264456"/>
            <a:ext cx="1526380" cy="1055109"/>
          </a:xfrm>
          <a:prstGeom prst="rect">
            <a:avLst/>
          </a:prstGeom>
        </p:spPr>
      </p:pic>
      <p:pic>
        <p:nvPicPr>
          <p:cNvPr id="16" name="Picture 9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4413088" y="5563829"/>
            <a:ext cx="842985" cy="1172849"/>
          </a:xfrm>
          <a:prstGeom prst="rect">
            <a:avLst/>
          </a:prstGeom>
        </p:spPr>
      </p:pic>
      <p:pic>
        <p:nvPicPr>
          <p:cNvPr id="17" name="Picture 11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6962952" y="5908837"/>
            <a:ext cx="909007" cy="835153"/>
          </a:xfrm>
          <a:prstGeom prst="rect">
            <a:avLst/>
          </a:prstGeom>
        </p:spPr>
      </p:pic>
      <p:pic>
        <p:nvPicPr>
          <p:cNvPr id="18" name="Picture 12"/>
          <p:cNvPicPr>
            <a:picLocks noChangeAspect="1"/>
          </p:cNvPicPr>
          <p:nvPr/>
        </p:nvPicPr>
        <p:blipFill>
          <a:blip r:embed="rId12"/>
          <a:srcRect t="5834" b="5834"/>
          <a:stretch>
            <a:fillRect/>
          </a:stretch>
        </p:blipFill>
        <p:spPr>
          <a:xfrm>
            <a:off x="5501331" y="5518465"/>
            <a:ext cx="1185605" cy="1265556"/>
          </a:xfrm>
          <a:prstGeom prst="rect">
            <a:avLst/>
          </a:prstGeom>
        </p:spPr>
      </p:pic>
      <p:pic>
        <p:nvPicPr>
          <p:cNvPr id="19" name="Picture 13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5029282" y="6078595"/>
            <a:ext cx="716284" cy="658085"/>
          </a:xfrm>
          <a:prstGeom prst="rect">
            <a:avLst/>
          </a:prstGeom>
        </p:spPr>
      </p:pic>
      <p:pic>
        <p:nvPicPr>
          <p:cNvPr id="20" name="Picture 24"/>
          <p:cNvPicPr>
            <a:picLocks noChangeAspect="1"/>
          </p:cNvPicPr>
          <p:nvPr/>
        </p:nvPicPr>
        <p:blipFill>
          <a:blip r:embed="rId14"/>
          <a:srcRect l="3417" r="3447"/>
          <a:stretch>
            <a:fillRect/>
          </a:stretch>
        </p:blipFill>
        <p:spPr>
          <a:xfrm rot="1324932">
            <a:off x="6406750" y="6036879"/>
            <a:ext cx="839191" cy="809816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2277309" y="725203"/>
            <a:ext cx="6936515" cy="923330"/>
          </a:xfrm>
          <a:prstGeom prst="rect">
            <a:avLst/>
          </a:prstGeom>
          <a:solidFill>
            <a:srgbClr val="FFFF00">
              <a:alpha val="11000"/>
            </a:srgbClr>
          </a:solidFill>
          <a:ln w="47625">
            <a:solidFill>
              <a:schemeClr val="accent1"/>
            </a:solidFill>
            <a:prstDash val="sysDash"/>
          </a:ln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dirty="0" err="1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5400" b="1" dirty="0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5400" b="1" dirty="0" err="1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5400" b="1" dirty="0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5400" b="1" dirty="0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5400" b="1" dirty="0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endParaRPr lang="en-US" sz="5400" b="1" cap="none" spc="0" dirty="0">
              <a:ln/>
              <a:solidFill>
                <a:schemeClr val="accent4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 Box 57"/>
          <p:cNvSpPr txBox="1">
            <a:spLocks noChangeArrowheads="1"/>
          </p:cNvSpPr>
          <p:nvPr/>
        </p:nvSpPr>
        <p:spPr bwMode="auto">
          <a:xfrm>
            <a:off x="985347" y="1990027"/>
            <a:ext cx="5033815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5400" b="1" dirty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a. 278 157 : 3</a:t>
            </a:r>
          </a:p>
        </p:txBody>
      </p:sp>
      <p:sp>
        <p:nvSpPr>
          <p:cNvPr id="32" name="Text Box 58"/>
          <p:cNvSpPr txBox="1">
            <a:spLocks noChangeArrowheads="1"/>
          </p:cNvSpPr>
          <p:nvPr/>
        </p:nvSpPr>
        <p:spPr bwMode="auto">
          <a:xfrm>
            <a:off x="2202896" y="3256211"/>
            <a:ext cx="561531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5400" b="1" dirty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304 968 : 4</a:t>
            </a:r>
          </a:p>
        </p:txBody>
      </p:sp>
      <p:sp>
        <p:nvSpPr>
          <p:cNvPr id="33" name="Text Box 59"/>
          <p:cNvSpPr txBox="1">
            <a:spLocks noChangeArrowheads="1"/>
          </p:cNvSpPr>
          <p:nvPr/>
        </p:nvSpPr>
        <p:spPr bwMode="auto">
          <a:xfrm>
            <a:off x="6004322" y="1990027"/>
            <a:ext cx="5188139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5400" b="1" dirty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b. 158 735 : 3</a:t>
            </a:r>
          </a:p>
        </p:txBody>
      </p:sp>
      <p:sp>
        <p:nvSpPr>
          <p:cNvPr id="34" name="Text Box 60"/>
          <p:cNvSpPr txBox="1">
            <a:spLocks noChangeArrowheads="1"/>
          </p:cNvSpPr>
          <p:nvPr/>
        </p:nvSpPr>
        <p:spPr bwMode="auto">
          <a:xfrm>
            <a:off x="7084117" y="3256211"/>
            <a:ext cx="4066602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5400" b="1" dirty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475 908 : 5</a:t>
            </a:r>
          </a:p>
        </p:txBody>
      </p:sp>
      <p:pic>
        <p:nvPicPr>
          <p:cNvPr id="35" name="图片 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67" r="55985" b="31250"/>
          <a:stretch>
            <a:fillRect/>
          </a:stretch>
        </p:blipFill>
        <p:spPr>
          <a:xfrm flipH="1">
            <a:off x="8336816" y="-150738"/>
            <a:ext cx="3098199" cy="2546202"/>
          </a:xfrm>
          <a:custGeom>
            <a:avLst/>
            <a:gdLst>
              <a:gd name="connsiteX0" fmla="*/ 900113 w 3801681"/>
              <a:gd name="connsiteY0" fmla="*/ 0 h 4429126"/>
              <a:gd name="connsiteX1" fmla="*/ 2643188 w 3801681"/>
              <a:gd name="connsiteY1" fmla="*/ 0 h 4429126"/>
              <a:gd name="connsiteX2" fmla="*/ 3786188 w 3801681"/>
              <a:gd name="connsiteY2" fmla="*/ 700088 h 4429126"/>
              <a:gd name="connsiteX3" fmla="*/ 3800475 w 3801681"/>
              <a:gd name="connsiteY3" fmla="*/ 1028701 h 4429126"/>
              <a:gd name="connsiteX4" fmla="*/ 3343275 w 3801681"/>
              <a:gd name="connsiteY4" fmla="*/ 2714626 h 4429126"/>
              <a:gd name="connsiteX5" fmla="*/ 3357563 w 3801681"/>
              <a:gd name="connsiteY5" fmla="*/ 3000376 h 4429126"/>
              <a:gd name="connsiteX6" fmla="*/ 3043238 w 3801681"/>
              <a:gd name="connsiteY6" fmla="*/ 3929063 h 4429126"/>
              <a:gd name="connsiteX7" fmla="*/ 2928938 w 3801681"/>
              <a:gd name="connsiteY7" fmla="*/ 4071938 h 4429126"/>
              <a:gd name="connsiteX8" fmla="*/ 2043113 w 3801681"/>
              <a:gd name="connsiteY8" fmla="*/ 4429126 h 4429126"/>
              <a:gd name="connsiteX9" fmla="*/ 1500188 w 3801681"/>
              <a:gd name="connsiteY9" fmla="*/ 4429126 h 4429126"/>
              <a:gd name="connsiteX10" fmla="*/ 0 w 3801681"/>
              <a:gd name="connsiteY10" fmla="*/ 4298675 h 4429126"/>
              <a:gd name="connsiteX11" fmla="*/ 0 w 3801681"/>
              <a:gd name="connsiteY11" fmla="*/ 262169 h 4429126"/>
              <a:gd name="connsiteX12" fmla="*/ 900113 w 3801681"/>
              <a:gd name="connsiteY12" fmla="*/ 0 h 4429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801681" h="4429126">
                <a:moveTo>
                  <a:pt x="900113" y="0"/>
                </a:moveTo>
                <a:lnTo>
                  <a:pt x="2643188" y="0"/>
                </a:lnTo>
                <a:lnTo>
                  <a:pt x="3786188" y="700088"/>
                </a:lnTo>
                <a:cubicBezTo>
                  <a:pt x="3807838" y="894943"/>
                  <a:pt x="3800475" y="785550"/>
                  <a:pt x="3800475" y="1028701"/>
                </a:cubicBezTo>
                <a:lnTo>
                  <a:pt x="3343275" y="2714626"/>
                </a:lnTo>
                <a:lnTo>
                  <a:pt x="3357563" y="3000376"/>
                </a:lnTo>
                <a:lnTo>
                  <a:pt x="3043238" y="3929063"/>
                </a:lnTo>
                <a:lnTo>
                  <a:pt x="2928938" y="4071938"/>
                </a:lnTo>
                <a:lnTo>
                  <a:pt x="2043113" y="4429126"/>
                </a:lnTo>
                <a:lnTo>
                  <a:pt x="1500188" y="4429126"/>
                </a:lnTo>
                <a:lnTo>
                  <a:pt x="0" y="4298675"/>
                </a:lnTo>
                <a:lnTo>
                  <a:pt x="0" y="262169"/>
                </a:lnTo>
                <a:lnTo>
                  <a:pt x="900113" y="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63125590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31" grpId="0"/>
      <p:bldP spid="32" grpId="0"/>
      <p:bldP spid="33" grpId="0"/>
      <p:bldP spid="3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/>
          </p:cNvPicPr>
          <p:nvPr/>
        </p:nvPicPr>
        <p:blipFill>
          <a:blip r:embed="rId3"/>
          <a:srcRect l="10268" t="3798" r="3464" b="4533"/>
          <a:stretch>
            <a:fillRect/>
          </a:stretch>
        </p:blipFill>
        <p:spPr>
          <a:xfrm>
            <a:off x="-154062" y="-951147"/>
            <a:ext cx="12371406" cy="8642062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68" t="2708" b="22917"/>
          <a:stretch>
            <a:fillRect/>
          </a:stretch>
        </p:blipFill>
        <p:spPr>
          <a:xfrm>
            <a:off x="10097734" y="-1209147"/>
            <a:ext cx="2201742" cy="2752814"/>
          </a:xfrm>
          <a:custGeom>
            <a:avLst/>
            <a:gdLst>
              <a:gd name="connsiteX0" fmla="*/ 2057400 w 4079567"/>
              <a:gd name="connsiteY0" fmla="*/ 0 h 5100638"/>
              <a:gd name="connsiteX1" fmla="*/ 3286125 w 4079567"/>
              <a:gd name="connsiteY1" fmla="*/ 42862 h 5100638"/>
              <a:gd name="connsiteX2" fmla="*/ 3614737 w 4079567"/>
              <a:gd name="connsiteY2" fmla="*/ 71437 h 5100638"/>
              <a:gd name="connsiteX3" fmla="*/ 3714750 w 4079567"/>
              <a:gd name="connsiteY3" fmla="*/ 85725 h 5100638"/>
              <a:gd name="connsiteX4" fmla="*/ 3843337 w 4079567"/>
              <a:gd name="connsiteY4" fmla="*/ 100012 h 5100638"/>
              <a:gd name="connsiteX5" fmla="*/ 4079567 w 4079567"/>
              <a:gd name="connsiteY5" fmla="*/ 227213 h 5100638"/>
              <a:gd name="connsiteX6" fmla="*/ 4079567 w 4079567"/>
              <a:gd name="connsiteY6" fmla="*/ 4981665 h 5100638"/>
              <a:gd name="connsiteX7" fmla="*/ 2486025 w 4079567"/>
              <a:gd name="connsiteY7" fmla="*/ 5086350 h 5100638"/>
              <a:gd name="connsiteX8" fmla="*/ 2300287 w 4079567"/>
              <a:gd name="connsiteY8" fmla="*/ 5100638 h 5100638"/>
              <a:gd name="connsiteX9" fmla="*/ 571500 w 4079567"/>
              <a:gd name="connsiteY9" fmla="*/ 5043488 h 5100638"/>
              <a:gd name="connsiteX10" fmla="*/ 400050 w 4079567"/>
              <a:gd name="connsiteY10" fmla="*/ 4929188 h 5100638"/>
              <a:gd name="connsiteX11" fmla="*/ 314325 w 4079567"/>
              <a:gd name="connsiteY11" fmla="*/ 4814888 h 5100638"/>
              <a:gd name="connsiteX12" fmla="*/ 142875 w 4079567"/>
              <a:gd name="connsiteY12" fmla="*/ 4114800 h 5100638"/>
              <a:gd name="connsiteX13" fmla="*/ 114300 w 4079567"/>
              <a:gd name="connsiteY13" fmla="*/ 3957638 h 5100638"/>
              <a:gd name="connsiteX14" fmla="*/ 0 w 4079567"/>
              <a:gd name="connsiteY14" fmla="*/ 2914650 h 5100638"/>
              <a:gd name="connsiteX15" fmla="*/ 0 w 4079567"/>
              <a:gd name="connsiteY15" fmla="*/ 2643188 h 5100638"/>
              <a:gd name="connsiteX16" fmla="*/ 14287 w 4079567"/>
              <a:gd name="connsiteY16" fmla="*/ 885825 h 5100638"/>
              <a:gd name="connsiteX17" fmla="*/ 242887 w 4079567"/>
              <a:gd name="connsiteY17" fmla="*/ 57150 h 5100638"/>
              <a:gd name="connsiteX18" fmla="*/ 1300162 w 4079567"/>
              <a:gd name="connsiteY18" fmla="*/ 14287 h 5100638"/>
              <a:gd name="connsiteX19" fmla="*/ 2057400 w 4079567"/>
              <a:gd name="connsiteY19" fmla="*/ 0 h 5100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079567" h="5100638">
                <a:moveTo>
                  <a:pt x="2057400" y="0"/>
                </a:moveTo>
                <a:lnTo>
                  <a:pt x="3286125" y="42862"/>
                </a:lnTo>
                <a:cubicBezTo>
                  <a:pt x="3286125" y="42862"/>
                  <a:pt x="3505332" y="60496"/>
                  <a:pt x="3614737" y="71437"/>
                </a:cubicBezTo>
                <a:cubicBezTo>
                  <a:pt x="3648246" y="74788"/>
                  <a:pt x="3681334" y="81548"/>
                  <a:pt x="3714750" y="85725"/>
                </a:cubicBezTo>
                <a:lnTo>
                  <a:pt x="3843337" y="100012"/>
                </a:lnTo>
                <a:lnTo>
                  <a:pt x="4079567" y="227213"/>
                </a:lnTo>
                <a:lnTo>
                  <a:pt x="4079567" y="4981665"/>
                </a:lnTo>
                <a:lnTo>
                  <a:pt x="2486025" y="5086350"/>
                </a:lnTo>
                <a:lnTo>
                  <a:pt x="2300287" y="5100638"/>
                </a:lnTo>
                <a:lnTo>
                  <a:pt x="571500" y="5043488"/>
                </a:lnTo>
                <a:cubicBezTo>
                  <a:pt x="571500" y="5043488"/>
                  <a:pt x="451386" y="4974820"/>
                  <a:pt x="400050" y="4929188"/>
                </a:cubicBezTo>
                <a:cubicBezTo>
                  <a:pt x="364455" y="4897548"/>
                  <a:pt x="342900" y="4852988"/>
                  <a:pt x="314325" y="4814888"/>
                </a:cubicBezTo>
                <a:lnTo>
                  <a:pt x="142875" y="4114800"/>
                </a:lnTo>
                <a:lnTo>
                  <a:pt x="114300" y="3957638"/>
                </a:lnTo>
                <a:lnTo>
                  <a:pt x="0" y="2914650"/>
                </a:lnTo>
                <a:lnTo>
                  <a:pt x="0" y="2643188"/>
                </a:lnTo>
                <a:lnTo>
                  <a:pt x="14287" y="885825"/>
                </a:lnTo>
                <a:lnTo>
                  <a:pt x="242887" y="57150"/>
                </a:lnTo>
                <a:lnTo>
                  <a:pt x="1300162" y="14287"/>
                </a:lnTo>
                <a:cubicBezTo>
                  <a:pt x="1952841" y="14287"/>
                  <a:pt x="1701033" y="32396"/>
                  <a:pt x="2057400" y="0"/>
                </a:cubicBezTo>
                <a:close/>
              </a:path>
            </a:pathLst>
          </a:cu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67" r="55985" b="31250"/>
          <a:stretch>
            <a:fillRect/>
          </a:stretch>
        </p:blipFill>
        <p:spPr>
          <a:xfrm>
            <a:off x="-154062" y="-1209147"/>
            <a:ext cx="3010151" cy="3506959"/>
          </a:xfrm>
          <a:custGeom>
            <a:avLst/>
            <a:gdLst>
              <a:gd name="connsiteX0" fmla="*/ 900113 w 3801681"/>
              <a:gd name="connsiteY0" fmla="*/ 0 h 4429126"/>
              <a:gd name="connsiteX1" fmla="*/ 2643188 w 3801681"/>
              <a:gd name="connsiteY1" fmla="*/ 0 h 4429126"/>
              <a:gd name="connsiteX2" fmla="*/ 3786188 w 3801681"/>
              <a:gd name="connsiteY2" fmla="*/ 700088 h 4429126"/>
              <a:gd name="connsiteX3" fmla="*/ 3800475 w 3801681"/>
              <a:gd name="connsiteY3" fmla="*/ 1028701 h 4429126"/>
              <a:gd name="connsiteX4" fmla="*/ 3343275 w 3801681"/>
              <a:gd name="connsiteY4" fmla="*/ 2714626 h 4429126"/>
              <a:gd name="connsiteX5" fmla="*/ 3357563 w 3801681"/>
              <a:gd name="connsiteY5" fmla="*/ 3000376 h 4429126"/>
              <a:gd name="connsiteX6" fmla="*/ 3043238 w 3801681"/>
              <a:gd name="connsiteY6" fmla="*/ 3929063 h 4429126"/>
              <a:gd name="connsiteX7" fmla="*/ 2928938 w 3801681"/>
              <a:gd name="connsiteY7" fmla="*/ 4071938 h 4429126"/>
              <a:gd name="connsiteX8" fmla="*/ 2043113 w 3801681"/>
              <a:gd name="connsiteY8" fmla="*/ 4429126 h 4429126"/>
              <a:gd name="connsiteX9" fmla="*/ 1500188 w 3801681"/>
              <a:gd name="connsiteY9" fmla="*/ 4429126 h 4429126"/>
              <a:gd name="connsiteX10" fmla="*/ 0 w 3801681"/>
              <a:gd name="connsiteY10" fmla="*/ 4298675 h 4429126"/>
              <a:gd name="connsiteX11" fmla="*/ 0 w 3801681"/>
              <a:gd name="connsiteY11" fmla="*/ 262169 h 4429126"/>
              <a:gd name="connsiteX12" fmla="*/ 900113 w 3801681"/>
              <a:gd name="connsiteY12" fmla="*/ 0 h 4429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801681" h="4429126">
                <a:moveTo>
                  <a:pt x="900113" y="0"/>
                </a:moveTo>
                <a:lnTo>
                  <a:pt x="2643188" y="0"/>
                </a:lnTo>
                <a:lnTo>
                  <a:pt x="3786188" y="700088"/>
                </a:lnTo>
                <a:cubicBezTo>
                  <a:pt x="3807838" y="894943"/>
                  <a:pt x="3800475" y="785550"/>
                  <a:pt x="3800475" y="1028701"/>
                </a:cubicBezTo>
                <a:lnTo>
                  <a:pt x="3343275" y="2714626"/>
                </a:lnTo>
                <a:lnTo>
                  <a:pt x="3357563" y="3000376"/>
                </a:lnTo>
                <a:lnTo>
                  <a:pt x="3043238" y="3929063"/>
                </a:lnTo>
                <a:lnTo>
                  <a:pt x="2928938" y="4071938"/>
                </a:lnTo>
                <a:lnTo>
                  <a:pt x="2043113" y="4429126"/>
                </a:lnTo>
                <a:lnTo>
                  <a:pt x="1500188" y="4429126"/>
                </a:lnTo>
                <a:lnTo>
                  <a:pt x="0" y="4298675"/>
                </a:lnTo>
                <a:lnTo>
                  <a:pt x="0" y="262169"/>
                </a:lnTo>
                <a:lnTo>
                  <a:pt x="900113" y="0"/>
                </a:lnTo>
                <a:close/>
              </a:path>
            </a:pathLst>
          </a:custGeom>
        </p:spPr>
      </p:pic>
      <p:grpSp>
        <p:nvGrpSpPr>
          <p:cNvPr id="8" name="Group 7"/>
          <p:cNvGrpSpPr/>
          <p:nvPr/>
        </p:nvGrpSpPr>
        <p:grpSpPr>
          <a:xfrm>
            <a:off x="568635" y="2494109"/>
            <a:ext cx="5151740" cy="5674161"/>
            <a:chOff x="3462338" y="2656681"/>
            <a:chExt cx="2161922" cy="2446607"/>
          </a:xfrm>
        </p:grpSpPr>
        <p:sp>
          <p:nvSpPr>
            <p:cNvPr id="9" name="Line 64"/>
            <p:cNvSpPr>
              <a:spLocks noChangeShapeType="1"/>
            </p:cNvSpPr>
            <p:nvPr/>
          </p:nvSpPr>
          <p:spPr bwMode="auto">
            <a:xfrm>
              <a:off x="4648200" y="2743200"/>
              <a:ext cx="0" cy="457200"/>
            </a:xfrm>
            <a:prstGeom prst="line">
              <a:avLst/>
            </a:prstGeom>
            <a:noFill/>
            <a:ln w="9525">
              <a:solidFill>
                <a:srgbClr val="66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4400"/>
            </a:p>
          </p:txBody>
        </p:sp>
        <p:sp>
          <p:nvSpPr>
            <p:cNvPr id="10" name="Line 65"/>
            <p:cNvSpPr>
              <a:spLocks noChangeShapeType="1"/>
            </p:cNvSpPr>
            <p:nvPr/>
          </p:nvSpPr>
          <p:spPr bwMode="auto">
            <a:xfrm>
              <a:off x="4648200" y="2971800"/>
              <a:ext cx="838200" cy="0"/>
            </a:xfrm>
            <a:prstGeom prst="line">
              <a:avLst/>
            </a:prstGeom>
            <a:noFill/>
            <a:ln w="9525">
              <a:solidFill>
                <a:srgbClr val="66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4400"/>
            </a:p>
          </p:txBody>
        </p:sp>
        <p:sp>
          <p:nvSpPr>
            <p:cNvPr id="11" name="Text Box 188"/>
            <p:cNvSpPr txBox="1">
              <a:spLocks noChangeArrowheads="1"/>
            </p:cNvSpPr>
            <p:nvPr/>
          </p:nvSpPr>
          <p:spPr bwMode="auto">
            <a:xfrm>
              <a:off x="3462338" y="2656681"/>
              <a:ext cx="1219200" cy="3317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4400" b="1">
                  <a:solidFill>
                    <a:schemeClr val="tx2"/>
                  </a:solidFill>
                  <a:latin typeface="Times New Roman" panose="02020603050405020304" pitchFamily="18" charset="0"/>
                </a:rPr>
                <a:t>    </a:t>
              </a:r>
              <a:r>
                <a:rPr lang="en-US" altLang="en-US" sz="4400" b="1">
                  <a:solidFill>
                    <a:srgbClr val="3333CC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4400" b="1">
                  <a:solidFill>
                    <a:srgbClr val="6600FF"/>
                  </a:solidFill>
                  <a:latin typeface="Times New Roman" panose="02020603050405020304" pitchFamily="18" charset="0"/>
                </a:rPr>
                <a:t>278 157</a:t>
              </a:r>
              <a:endParaRPr lang="en-US" altLang="en-US" sz="4400" b="1" dirty="0">
                <a:solidFill>
                  <a:srgbClr val="6600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2" name="Text Box 189"/>
            <p:cNvSpPr txBox="1">
              <a:spLocks noChangeArrowheads="1"/>
            </p:cNvSpPr>
            <p:nvPr/>
          </p:nvSpPr>
          <p:spPr bwMode="auto">
            <a:xfrm>
              <a:off x="4934010" y="2675625"/>
              <a:ext cx="457200" cy="769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4400" b="1" dirty="0">
                  <a:solidFill>
                    <a:srgbClr val="6600FF"/>
                  </a:solidFill>
                  <a:latin typeface="Times New Roman" panose="02020603050405020304" pitchFamily="18" charset="0"/>
                </a:rPr>
                <a:t>3</a:t>
              </a:r>
            </a:p>
          </p:txBody>
        </p:sp>
        <p:sp>
          <p:nvSpPr>
            <p:cNvPr id="13" name="Text Box 190"/>
            <p:cNvSpPr txBox="1">
              <a:spLocks noChangeArrowheads="1"/>
            </p:cNvSpPr>
            <p:nvPr/>
          </p:nvSpPr>
          <p:spPr bwMode="auto">
            <a:xfrm>
              <a:off x="3857625" y="2867025"/>
              <a:ext cx="457200" cy="1446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4400" b="1">
                  <a:solidFill>
                    <a:srgbClr val="6600FF"/>
                  </a:solidFill>
                  <a:latin typeface="Times New Roman" panose="02020603050405020304" pitchFamily="18" charset="0"/>
                </a:rPr>
                <a:t>08</a:t>
              </a:r>
            </a:p>
          </p:txBody>
        </p:sp>
        <p:sp>
          <p:nvSpPr>
            <p:cNvPr id="14" name="Text Box 191"/>
            <p:cNvSpPr txBox="1">
              <a:spLocks noChangeArrowheads="1"/>
            </p:cNvSpPr>
            <p:nvPr/>
          </p:nvSpPr>
          <p:spPr bwMode="auto">
            <a:xfrm>
              <a:off x="3981450" y="3062288"/>
              <a:ext cx="438150" cy="1446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4400" b="1">
                  <a:solidFill>
                    <a:srgbClr val="6600FF"/>
                  </a:solidFill>
                  <a:latin typeface="Times New Roman" panose="02020603050405020304" pitchFamily="18" charset="0"/>
                </a:rPr>
                <a:t>21</a:t>
              </a:r>
              <a:endParaRPr lang="en-US" altLang="en-US" sz="4400" b="1" dirty="0">
                <a:solidFill>
                  <a:srgbClr val="6600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5" name="Text Box 192"/>
            <p:cNvSpPr txBox="1">
              <a:spLocks noChangeArrowheads="1"/>
            </p:cNvSpPr>
            <p:nvPr/>
          </p:nvSpPr>
          <p:spPr bwMode="auto">
            <a:xfrm>
              <a:off x="4100513" y="3268663"/>
              <a:ext cx="609600" cy="1446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4400" b="1">
                  <a:solidFill>
                    <a:srgbClr val="6600FF"/>
                  </a:solidFill>
                  <a:latin typeface="Times New Roman" panose="02020603050405020304" pitchFamily="18" charset="0"/>
                </a:rPr>
                <a:t>05</a:t>
              </a:r>
            </a:p>
          </p:txBody>
        </p:sp>
        <p:sp>
          <p:nvSpPr>
            <p:cNvPr id="16" name="Text Box 193"/>
            <p:cNvSpPr txBox="1">
              <a:spLocks noChangeArrowheads="1"/>
            </p:cNvSpPr>
            <p:nvPr/>
          </p:nvSpPr>
          <p:spPr bwMode="auto">
            <a:xfrm>
              <a:off x="4233863" y="3457575"/>
              <a:ext cx="685800" cy="1446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4400" b="1" dirty="0">
                  <a:solidFill>
                    <a:srgbClr val="6600FF"/>
                  </a:solidFill>
                  <a:latin typeface="Times New Roman" panose="02020603050405020304" pitchFamily="18" charset="0"/>
                </a:rPr>
                <a:t>27</a:t>
              </a:r>
            </a:p>
          </p:txBody>
        </p:sp>
        <p:sp>
          <p:nvSpPr>
            <p:cNvPr id="17" name="Text Box 194"/>
            <p:cNvSpPr txBox="1">
              <a:spLocks noChangeArrowheads="1"/>
            </p:cNvSpPr>
            <p:nvPr/>
          </p:nvSpPr>
          <p:spPr bwMode="auto">
            <a:xfrm>
              <a:off x="4709860" y="2979630"/>
              <a:ext cx="914400" cy="21236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4400" b="1" dirty="0">
                  <a:solidFill>
                    <a:srgbClr val="6600FF"/>
                  </a:solidFill>
                  <a:latin typeface="Times New Roman" panose="02020603050405020304" pitchFamily="18" charset="0"/>
                </a:rPr>
                <a:t>92 719</a:t>
              </a:r>
            </a:p>
          </p:txBody>
        </p:sp>
        <p:sp>
          <p:nvSpPr>
            <p:cNvPr id="18" name="Text Box 195"/>
            <p:cNvSpPr txBox="1">
              <a:spLocks noChangeArrowheads="1"/>
            </p:cNvSpPr>
            <p:nvPr/>
          </p:nvSpPr>
          <p:spPr bwMode="auto">
            <a:xfrm>
              <a:off x="4376738" y="3663950"/>
              <a:ext cx="304800" cy="769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4400" b="1">
                  <a:solidFill>
                    <a:srgbClr val="6600FF"/>
                  </a:solidFill>
                  <a:latin typeface="Times New Roman" panose="02020603050405020304" pitchFamily="18" charset="0"/>
                </a:rPr>
                <a:t>0</a:t>
              </a:r>
            </a:p>
          </p:txBody>
        </p:sp>
      </p:grpSp>
      <p:sp>
        <p:nvSpPr>
          <p:cNvPr id="19" name="Text Box 57"/>
          <p:cNvSpPr txBox="1">
            <a:spLocks noChangeArrowheads="1"/>
          </p:cNvSpPr>
          <p:nvPr/>
        </p:nvSpPr>
        <p:spPr bwMode="auto">
          <a:xfrm>
            <a:off x="923981" y="1566750"/>
            <a:ext cx="5033815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a. 278 157 : 3</a:t>
            </a:r>
          </a:p>
        </p:txBody>
      </p:sp>
      <p:sp>
        <p:nvSpPr>
          <p:cNvPr id="21" name="Rectangle 20"/>
          <p:cNvSpPr/>
          <p:nvPr/>
        </p:nvSpPr>
        <p:spPr>
          <a:xfrm>
            <a:off x="2624188" y="165803"/>
            <a:ext cx="6936515" cy="923330"/>
          </a:xfrm>
          <a:prstGeom prst="rect">
            <a:avLst/>
          </a:prstGeom>
          <a:solidFill>
            <a:srgbClr val="FFFF00">
              <a:alpha val="11000"/>
            </a:srgbClr>
          </a:solidFill>
          <a:ln w="47625">
            <a:solidFill>
              <a:schemeClr val="accent1"/>
            </a:solidFill>
            <a:prstDash val="sysDash"/>
          </a:ln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dirty="0" err="1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5400" b="1" dirty="0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5400" b="1" dirty="0" err="1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5400" b="1" dirty="0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5400" b="1" dirty="0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5400" b="1" dirty="0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endParaRPr lang="en-US" sz="5400" b="1" cap="none" spc="0" dirty="0">
              <a:ln/>
              <a:solidFill>
                <a:schemeClr val="accent4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5" name="Straight Connector 34"/>
          <p:cNvCxnSpPr/>
          <p:nvPr/>
        </p:nvCxnSpPr>
        <p:spPr>
          <a:xfrm>
            <a:off x="5935533" y="1198009"/>
            <a:ext cx="126615" cy="6070239"/>
          </a:xfrm>
          <a:prstGeom prst="line">
            <a:avLst/>
          </a:prstGeom>
          <a:ln w="60325" cmpd="tri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grpSp>
        <p:nvGrpSpPr>
          <p:cNvPr id="38" name="Group 37"/>
          <p:cNvGrpSpPr/>
          <p:nvPr/>
        </p:nvGrpSpPr>
        <p:grpSpPr>
          <a:xfrm>
            <a:off x="7048193" y="2538043"/>
            <a:ext cx="5035331" cy="6981823"/>
            <a:chOff x="3695700" y="4648200"/>
            <a:chExt cx="1955800" cy="2843630"/>
          </a:xfrm>
        </p:grpSpPr>
        <p:sp>
          <p:nvSpPr>
            <p:cNvPr id="39" name="Line 76"/>
            <p:cNvSpPr>
              <a:spLocks noChangeShapeType="1"/>
            </p:cNvSpPr>
            <p:nvPr/>
          </p:nvSpPr>
          <p:spPr bwMode="auto">
            <a:xfrm>
              <a:off x="4596946" y="4946436"/>
              <a:ext cx="876300" cy="0"/>
            </a:xfrm>
            <a:prstGeom prst="line">
              <a:avLst/>
            </a:prstGeom>
            <a:noFill/>
            <a:ln w="9525">
              <a:solidFill>
                <a:srgbClr val="66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4400"/>
            </a:p>
          </p:txBody>
        </p:sp>
        <p:sp>
          <p:nvSpPr>
            <p:cNvPr id="40" name="Line 187"/>
            <p:cNvSpPr>
              <a:spLocks noChangeShapeType="1"/>
            </p:cNvSpPr>
            <p:nvPr/>
          </p:nvSpPr>
          <p:spPr bwMode="auto">
            <a:xfrm>
              <a:off x="4591050" y="4648200"/>
              <a:ext cx="0" cy="762000"/>
            </a:xfrm>
            <a:prstGeom prst="line">
              <a:avLst/>
            </a:prstGeom>
            <a:noFill/>
            <a:ln w="9525">
              <a:solidFill>
                <a:srgbClr val="0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4400"/>
            </a:p>
          </p:txBody>
        </p:sp>
        <p:sp>
          <p:nvSpPr>
            <p:cNvPr id="41" name="Text Box 196"/>
            <p:cNvSpPr txBox="1">
              <a:spLocks noChangeArrowheads="1"/>
            </p:cNvSpPr>
            <p:nvPr/>
          </p:nvSpPr>
          <p:spPr bwMode="auto">
            <a:xfrm>
              <a:off x="3695700" y="4691063"/>
              <a:ext cx="990600" cy="28007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4400" b="1" dirty="0">
                  <a:solidFill>
                    <a:srgbClr val="6600FF"/>
                  </a:solidFill>
                  <a:latin typeface="Times New Roman" panose="02020603050405020304" pitchFamily="18" charset="0"/>
                </a:rPr>
                <a:t>304 968</a:t>
              </a:r>
            </a:p>
          </p:txBody>
        </p:sp>
        <p:sp>
          <p:nvSpPr>
            <p:cNvPr id="42" name="Text Box 197"/>
            <p:cNvSpPr txBox="1">
              <a:spLocks noChangeArrowheads="1"/>
            </p:cNvSpPr>
            <p:nvPr/>
          </p:nvSpPr>
          <p:spPr bwMode="auto">
            <a:xfrm>
              <a:off x="4889273" y="4648200"/>
              <a:ext cx="381000" cy="769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4400" b="1" dirty="0">
                  <a:solidFill>
                    <a:srgbClr val="6600FF"/>
                  </a:solidFill>
                  <a:latin typeface="Times New Roman" panose="02020603050405020304" pitchFamily="18" charset="0"/>
                </a:rPr>
                <a:t>4</a:t>
              </a:r>
            </a:p>
          </p:txBody>
        </p:sp>
        <p:sp>
          <p:nvSpPr>
            <p:cNvPr id="43" name="Text Box 198"/>
            <p:cNvSpPr txBox="1">
              <a:spLocks noChangeArrowheads="1"/>
            </p:cNvSpPr>
            <p:nvPr/>
          </p:nvSpPr>
          <p:spPr bwMode="auto">
            <a:xfrm>
              <a:off x="3810000" y="4876800"/>
              <a:ext cx="533400" cy="1446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4400" b="1">
                  <a:solidFill>
                    <a:srgbClr val="6600FF"/>
                  </a:solidFill>
                  <a:latin typeface="Times New Roman" panose="02020603050405020304" pitchFamily="18" charset="0"/>
                </a:rPr>
                <a:t>24</a:t>
              </a:r>
            </a:p>
          </p:txBody>
        </p:sp>
        <p:sp>
          <p:nvSpPr>
            <p:cNvPr id="44" name="Text Box 199"/>
            <p:cNvSpPr txBox="1">
              <a:spLocks noChangeArrowheads="1"/>
            </p:cNvSpPr>
            <p:nvPr/>
          </p:nvSpPr>
          <p:spPr bwMode="auto">
            <a:xfrm>
              <a:off x="3930650" y="5086350"/>
              <a:ext cx="533400" cy="1446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4400" b="1">
                  <a:solidFill>
                    <a:srgbClr val="6600FF"/>
                  </a:solidFill>
                  <a:latin typeface="Times New Roman" panose="02020603050405020304" pitchFamily="18" charset="0"/>
                </a:rPr>
                <a:t>09</a:t>
              </a:r>
            </a:p>
          </p:txBody>
        </p:sp>
        <p:sp>
          <p:nvSpPr>
            <p:cNvPr id="45" name="Text Box 200"/>
            <p:cNvSpPr txBox="1">
              <a:spLocks noChangeArrowheads="1"/>
            </p:cNvSpPr>
            <p:nvPr/>
          </p:nvSpPr>
          <p:spPr bwMode="auto">
            <a:xfrm>
              <a:off x="4038600" y="5283200"/>
              <a:ext cx="457200" cy="1446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4400" b="1">
                  <a:solidFill>
                    <a:srgbClr val="6600FF"/>
                  </a:solidFill>
                  <a:latin typeface="Times New Roman" panose="02020603050405020304" pitchFamily="18" charset="0"/>
                </a:rPr>
                <a:t>16</a:t>
              </a:r>
            </a:p>
          </p:txBody>
        </p:sp>
        <p:sp>
          <p:nvSpPr>
            <p:cNvPr id="46" name="Text Box 201"/>
            <p:cNvSpPr txBox="1">
              <a:spLocks noChangeArrowheads="1"/>
            </p:cNvSpPr>
            <p:nvPr/>
          </p:nvSpPr>
          <p:spPr bwMode="auto">
            <a:xfrm>
              <a:off x="4165600" y="5486400"/>
              <a:ext cx="533400" cy="1446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4400" b="1">
                  <a:solidFill>
                    <a:srgbClr val="6600FF"/>
                  </a:solidFill>
                  <a:latin typeface="Times New Roman" panose="02020603050405020304" pitchFamily="18" charset="0"/>
                </a:rPr>
                <a:t>08</a:t>
              </a:r>
            </a:p>
          </p:txBody>
        </p:sp>
        <p:sp>
          <p:nvSpPr>
            <p:cNvPr id="47" name="Text Box 202"/>
            <p:cNvSpPr txBox="1">
              <a:spLocks noChangeArrowheads="1"/>
            </p:cNvSpPr>
            <p:nvPr/>
          </p:nvSpPr>
          <p:spPr bwMode="auto">
            <a:xfrm>
              <a:off x="4279900" y="5668963"/>
              <a:ext cx="228600" cy="769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4400" b="1">
                  <a:solidFill>
                    <a:srgbClr val="6600FF"/>
                  </a:solidFill>
                  <a:latin typeface="Times New Roman" panose="02020603050405020304" pitchFamily="18" charset="0"/>
                </a:rPr>
                <a:t>0</a:t>
              </a:r>
            </a:p>
          </p:txBody>
        </p:sp>
        <p:sp>
          <p:nvSpPr>
            <p:cNvPr id="48" name="Text Box 203"/>
            <p:cNvSpPr txBox="1">
              <a:spLocks noChangeArrowheads="1"/>
            </p:cNvSpPr>
            <p:nvPr/>
          </p:nvSpPr>
          <p:spPr bwMode="auto">
            <a:xfrm>
              <a:off x="4660900" y="4981755"/>
              <a:ext cx="990600" cy="21236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4400" b="1" dirty="0">
                  <a:solidFill>
                    <a:srgbClr val="6600FF"/>
                  </a:solidFill>
                  <a:latin typeface="Times New Roman" panose="02020603050405020304" pitchFamily="18" charset="0"/>
                </a:rPr>
                <a:t>76 242 </a:t>
              </a:r>
            </a:p>
          </p:txBody>
        </p:sp>
      </p:grpSp>
      <p:sp>
        <p:nvSpPr>
          <p:cNvPr id="49" name="Text Box 58"/>
          <p:cNvSpPr txBox="1">
            <a:spLocks noChangeArrowheads="1"/>
          </p:cNvSpPr>
          <p:nvPr/>
        </p:nvSpPr>
        <p:spPr bwMode="auto">
          <a:xfrm>
            <a:off x="7415191" y="1594177"/>
            <a:ext cx="5615317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304 968 : 4</a:t>
            </a:r>
          </a:p>
        </p:txBody>
      </p:sp>
      <p:sp>
        <p:nvSpPr>
          <p:cNvPr id="50" name="Text Box 57"/>
          <p:cNvSpPr txBox="1">
            <a:spLocks noChangeArrowheads="1"/>
          </p:cNvSpPr>
          <p:nvPr/>
        </p:nvSpPr>
        <p:spPr bwMode="auto">
          <a:xfrm>
            <a:off x="-415623" y="5859681"/>
            <a:ext cx="653072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alt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278 157 : 3 = 92 719</a:t>
            </a:r>
          </a:p>
        </p:txBody>
      </p:sp>
      <p:sp>
        <p:nvSpPr>
          <p:cNvPr id="51" name="Text Box 58"/>
          <p:cNvSpPr txBox="1">
            <a:spLocks noChangeArrowheads="1"/>
          </p:cNvSpPr>
          <p:nvPr/>
        </p:nvSpPr>
        <p:spPr bwMode="auto">
          <a:xfrm>
            <a:off x="6173284" y="5867142"/>
            <a:ext cx="62019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304 968 : 4 = 76242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276D65D-28F9-4EA0-95C2-11FECA9C88BE}"/>
              </a:ext>
            </a:extLst>
          </p:cNvPr>
          <p:cNvSpPr txBox="1"/>
          <p:nvPr/>
        </p:nvSpPr>
        <p:spPr>
          <a:xfrm>
            <a:off x="56768" y="45522"/>
            <a:ext cx="8226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1">
                    <a:lumMod val="75000"/>
                  </a:schemeClr>
                </a:solidFill>
                <a:latin typeface="UVN Dzung Dakao" panose="00000400000000000000" pitchFamily="2" charset="0"/>
              </a:rPr>
              <a:t>KTUTS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296B4738-EFDF-40B3-8838-63B6C46CD12F}"/>
              </a:ext>
            </a:extLst>
          </p:cNvPr>
          <p:cNvSpPr txBox="1"/>
          <p:nvPr/>
        </p:nvSpPr>
        <p:spPr>
          <a:xfrm>
            <a:off x="-30331" y="6536809"/>
            <a:ext cx="8226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1">
                    <a:lumMod val="75000"/>
                  </a:schemeClr>
                </a:solidFill>
                <a:latin typeface="UVN Dzung Dakao" panose="00000400000000000000" pitchFamily="2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305660551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250"/>
                            </p:stCondLst>
                            <p:childTnLst>
                              <p:par>
                                <p:cTn id="1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1" grpId="0" animBg="1"/>
      <p:bldP spid="49" grpId="0"/>
      <p:bldP spid="50" grpId="0"/>
      <p:bldP spid="5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/>
          </p:cNvPicPr>
          <p:nvPr/>
        </p:nvPicPr>
        <p:blipFill>
          <a:blip r:embed="rId3"/>
          <a:srcRect l="10268" t="3798" r="3464" b="4533"/>
          <a:stretch>
            <a:fillRect/>
          </a:stretch>
        </p:blipFill>
        <p:spPr>
          <a:xfrm>
            <a:off x="-127586" y="-1375201"/>
            <a:ext cx="12371406" cy="8642062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68" t="2708" b="22917"/>
          <a:stretch>
            <a:fillRect/>
          </a:stretch>
        </p:blipFill>
        <p:spPr>
          <a:xfrm>
            <a:off x="10097734" y="-1209147"/>
            <a:ext cx="2201742" cy="2752814"/>
          </a:xfrm>
          <a:custGeom>
            <a:avLst/>
            <a:gdLst>
              <a:gd name="connsiteX0" fmla="*/ 2057400 w 4079567"/>
              <a:gd name="connsiteY0" fmla="*/ 0 h 5100638"/>
              <a:gd name="connsiteX1" fmla="*/ 3286125 w 4079567"/>
              <a:gd name="connsiteY1" fmla="*/ 42862 h 5100638"/>
              <a:gd name="connsiteX2" fmla="*/ 3614737 w 4079567"/>
              <a:gd name="connsiteY2" fmla="*/ 71437 h 5100638"/>
              <a:gd name="connsiteX3" fmla="*/ 3714750 w 4079567"/>
              <a:gd name="connsiteY3" fmla="*/ 85725 h 5100638"/>
              <a:gd name="connsiteX4" fmla="*/ 3843337 w 4079567"/>
              <a:gd name="connsiteY4" fmla="*/ 100012 h 5100638"/>
              <a:gd name="connsiteX5" fmla="*/ 4079567 w 4079567"/>
              <a:gd name="connsiteY5" fmla="*/ 227213 h 5100638"/>
              <a:gd name="connsiteX6" fmla="*/ 4079567 w 4079567"/>
              <a:gd name="connsiteY6" fmla="*/ 4981665 h 5100638"/>
              <a:gd name="connsiteX7" fmla="*/ 2486025 w 4079567"/>
              <a:gd name="connsiteY7" fmla="*/ 5086350 h 5100638"/>
              <a:gd name="connsiteX8" fmla="*/ 2300287 w 4079567"/>
              <a:gd name="connsiteY8" fmla="*/ 5100638 h 5100638"/>
              <a:gd name="connsiteX9" fmla="*/ 571500 w 4079567"/>
              <a:gd name="connsiteY9" fmla="*/ 5043488 h 5100638"/>
              <a:gd name="connsiteX10" fmla="*/ 400050 w 4079567"/>
              <a:gd name="connsiteY10" fmla="*/ 4929188 h 5100638"/>
              <a:gd name="connsiteX11" fmla="*/ 314325 w 4079567"/>
              <a:gd name="connsiteY11" fmla="*/ 4814888 h 5100638"/>
              <a:gd name="connsiteX12" fmla="*/ 142875 w 4079567"/>
              <a:gd name="connsiteY12" fmla="*/ 4114800 h 5100638"/>
              <a:gd name="connsiteX13" fmla="*/ 114300 w 4079567"/>
              <a:gd name="connsiteY13" fmla="*/ 3957638 h 5100638"/>
              <a:gd name="connsiteX14" fmla="*/ 0 w 4079567"/>
              <a:gd name="connsiteY14" fmla="*/ 2914650 h 5100638"/>
              <a:gd name="connsiteX15" fmla="*/ 0 w 4079567"/>
              <a:gd name="connsiteY15" fmla="*/ 2643188 h 5100638"/>
              <a:gd name="connsiteX16" fmla="*/ 14287 w 4079567"/>
              <a:gd name="connsiteY16" fmla="*/ 885825 h 5100638"/>
              <a:gd name="connsiteX17" fmla="*/ 242887 w 4079567"/>
              <a:gd name="connsiteY17" fmla="*/ 57150 h 5100638"/>
              <a:gd name="connsiteX18" fmla="*/ 1300162 w 4079567"/>
              <a:gd name="connsiteY18" fmla="*/ 14287 h 5100638"/>
              <a:gd name="connsiteX19" fmla="*/ 2057400 w 4079567"/>
              <a:gd name="connsiteY19" fmla="*/ 0 h 5100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079567" h="5100638">
                <a:moveTo>
                  <a:pt x="2057400" y="0"/>
                </a:moveTo>
                <a:lnTo>
                  <a:pt x="3286125" y="42862"/>
                </a:lnTo>
                <a:cubicBezTo>
                  <a:pt x="3286125" y="42862"/>
                  <a:pt x="3505332" y="60496"/>
                  <a:pt x="3614737" y="71437"/>
                </a:cubicBezTo>
                <a:cubicBezTo>
                  <a:pt x="3648246" y="74788"/>
                  <a:pt x="3681334" y="81548"/>
                  <a:pt x="3714750" y="85725"/>
                </a:cubicBezTo>
                <a:lnTo>
                  <a:pt x="3843337" y="100012"/>
                </a:lnTo>
                <a:lnTo>
                  <a:pt x="4079567" y="227213"/>
                </a:lnTo>
                <a:lnTo>
                  <a:pt x="4079567" y="4981665"/>
                </a:lnTo>
                <a:lnTo>
                  <a:pt x="2486025" y="5086350"/>
                </a:lnTo>
                <a:lnTo>
                  <a:pt x="2300287" y="5100638"/>
                </a:lnTo>
                <a:lnTo>
                  <a:pt x="571500" y="5043488"/>
                </a:lnTo>
                <a:cubicBezTo>
                  <a:pt x="571500" y="5043488"/>
                  <a:pt x="451386" y="4974820"/>
                  <a:pt x="400050" y="4929188"/>
                </a:cubicBezTo>
                <a:cubicBezTo>
                  <a:pt x="364455" y="4897548"/>
                  <a:pt x="342900" y="4852988"/>
                  <a:pt x="314325" y="4814888"/>
                </a:cubicBezTo>
                <a:lnTo>
                  <a:pt x="142875" y="4114800"/>
                </a:lnTo>
                <a:lnTo>
                  <a:pt x="114300" y="3957638"/>
                </a:lnTo>
                <a:lnTo>
                  <a:pt x="0" y="2914650"/>
                </a:lnTo>
                <a:lnTo>
                  <a:pt x="0" y="2643188"/>
                </a:lnTo>
                <a:lnTo>
                  <a:pt x="14287" y="885825"/>
                </a:lnTo>
                <a:lnTo>
                  <a:pt x="242887" y="57150"/>
                </a:lnTo>
                <a:lnTo>
                  <a:pt x="1300162" y="14287"/>
                </a:lnTo>
                <a:cubicBezTo>
                  <a:pt x="1952841" y="14287"/>
                  <a:pt x="1701033" y="32396"/>
                  <a:pt x="2057400" y="0"/>
                </a:cubicBezTo>
                <a:close/>
              </a:path>
            </a:pathLst>
          </a:cu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67" r="55985" b="31250"/>
          <a:stretch>
            <a:fillRect/>
          </a:stretch>
        </p:blipFill>
        <p:spPr>
          <a:xfrm>
            <a:off x="-154062" y="-1209147"/>
            <a:ext cx="3010151" cy="3506959"/>
          </a:xfrm>
          <a:custGeom>
            <a:avLst/>
            <a:gdLst>
              <a:gd name="connsiteX0" fmla="*/ 900113 w 3801681"/>
              <a:gd name="connsiteY0" fmla="*/ 0 h 4429126"/>
              <a:gd name="connsiteX1" fmla="*/ 2643188 w 3801681"/>
              <a:gd name="connsiteY1" fmla="*/ 0 h 4429126"/>
              <a:gd name="connsiteX2" fmla="*/ 3786188 w 3801681"/>
              <a:gd name="connsiteY2" fmla="*/ 700088 h 4429126"/>
              <a:gd name="connsiteX3" fmla="*/ 3800475 w 3801681"/>
              <a:gd name="connsiteY3" fmla="*/ 1028701 h 4429126"/>
              <a:gd name="connsiteX4" fmla="*/ 3343275 w 3801681"/>
              <a:gd name="connsiteY4" fmla="*/ 2714626 h 4429126"/>
              <a:gd name="connsiteX5" fmla="*/ 3357563 w 3801681"/>
              <a:gd name="connsiteY5" fmla="*/ 3000376 h 4429126"/>
              <a:gd name="connsiteX6" fmla="*/ 3043238 w 3801681"/>
              <a:gd name="connsiteY6" fmla="*/ 3929063 h 4429126"/>
              <a:gd name="connsiteX7" fmla="*/ 2928938 w 3801681"/>
              <a:gd name="connsiteY7" fmla="*/ 4071938 h 4429126"/>
              <a:gd name="connsiteX8" fmla="*/ 2043113 w 3801681"/>
              <a:gd name="connsiteY8" fmla="*/ 4429126 h 4429126"/>
              <a:gd name="connsiteX9" fmla="*/ 1500188 w 3801681"/>
              <a:gd name="connsiteY9" fmla="*/ 4429126 h 4429126"/>
              <a:gd name="connsiteX10" fmla="*/ 0 w 3801681"/>
              <a:gd name="connsiteY10" fmla="*/ 4298675 h 4429126"/>
              <a:gd name="connsiteX11" fmla="*/ 0 w 3801681"/>
              <a:gd name="connsiteY11" fmla="*/ 262169 h 4429126"/>
              <a:gd name="connsiteX12" fmla="*/ 900113 w 3801681"/>
              <a:gd name="connsiteY12" fmla="*/ 0 h 4429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801681" h="4429126">
                <a:moveTo>
                  <a:pt x="900113" y="0"/>
                </a:moveTo>
                <a:lnTo>
                  <a:pt x="2643188" y="0"/>
                </a:lnTo>
                <a:lnTo>
                  <a:pt x="3786188" y="700088"/>
                </a:lnTo>
                <a:cubicBezTo>
                  <a:pt x="3807838" y="894943"/>
                  <a:pt x="3800475" y="785550"/>
                  <a:pt x="3800475" y="1028701"/>
                </a:cubicBezTo>
                <a:lnTo>
                  <a:pt x="3343275" y="2714626"/>
                </a:lnTo>
                <a:lnTo>
                  <a:pt x="3357563" y="3000376"/>
                </a:lnTo>
                <a:lnTo>
                  <a:pt x="3043238" y="3929063"/>
                </a:lnTo>
                <a:lnTo>
                  <a:pt x="2928938" y="4071938"/>
                </a:lnTo>
                <a:lnTo>
                  <a:pt x="2043113" y="4429126"/>
                </a:lnTo>
                <a:lnTo>
                  <a:pt x="1500188" y="4429126"/>
                </a:lnTo>
                <a:lnTo>
                  <a:pt x="0" y="4298675"/>
                </a:lnTo>
                <a:lnTo>
                  <a:pt x="0" y="262169"/>
                </a:lnTo>
                <a:lnTo>
                  <a:pt x="900113" y="0"/>
                </a:lnTo>
                <a:close/>
              </a:path>
            </a:pathLst>
          </a:custGeom>
        </p:spPr>
      </p:pic>
      <p:sp>
        <p:nvSpPr>
          <p:cNvPr id="20" name="Text Box 59"/>
          <p:cNvSpPr txBox="1">
            <a:spLocks noChangeArrowheads="1"/>
          </p:cNvSpPr>
          <p:nvPr/>
        </p:nvSpPr>
        <p:spPr bwMode="auto">
          <a:xfrm>
            <a:off x="1351013" y="1747990"/>
            <a:ext cx="5188139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b. 158 735 : 3</a:t>
            </a:r>
          </a:p>
        </p:txBody>
      </p:sp>
      <p:sp>
        <p:nvSpPr>
          <p:cNvPr id="21" name="Rectangle 20"/>
          <p:cNvSpPr/>
          <p:nvPr/>
        </p:nvSpPr>
        <p:spPr>
          <a:xfrm>
            <a:off x="2624188" y="165803"/>
            <a:ext cx="6936515" cy="923330"/>
          </a:xfrm>
          <a:prstGeom prst="rect">
            <a:avLst/>
          </a:prstGeom>
          <a:solidFill>
            <a:srgbClr val="FFFF00">
              <a:alpha val="11000"/>
            </a:srgbClr>
          </a:solidFill>
          <a:ln w="47625">
            <a:solidFill>
              <a:schemeClr val="accent1"/>
            </a:solidFill>
            <a:prstDash val="sysDash"/>
          </a:ln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dirty="0" err="1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5400" b="1" dirty="0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5400" b="1" dirty="0" err="1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5400" b="1" dirty="0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5400" b="1" dirty="0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5400" b="1" dirty="0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endParaRPr lang="en-US" sz="5400" b="1" cap="none" spc="0" dirty="0">
              <a:ln/>
              <a:solidFill>
                <a:schemeClr val="accent4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751131" y="2465528"/>
            <a:ext cx="5303903" cy="5629662"/>
            <a:chOff x="6578600" y="2661951"/>
            <a:chExt cx="2065338" cy="2226299"/>
          </a:xfrm>
        </p:grpSpPr>
        <p:sp>
          <p:nvSpPr>
            <p:cNvPr id="24" name="Line 106"/>
            <p:cNvSpPr>
              <a:spLocks noChangeShapeType="1"/>
            </p:cNvSpPr>
            <p:nvPr/>
          </p:nvSpPr>
          <p:spPr bwMode="auto">
            <a:xfrm>
              <a:off x="7734300" y="2724150"/>
              <a:ext cx="0" cy="609600"/>
            </a:xfrm>
            <a:prstGeom prst="line">
              <a:avLst/>
            </a:prstGeom>
            <a:noFill/>
            <a:ln w="9525">
              <a:solidFill>
                <a:srgbClr val="66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4400"/>
            </a:p>
          </p:txBody>
        </p:sp>
        <p:sp>
          <p:nvSpPr>
            <p:cNvPr id="25" name="Line 107"/>
            <p:cNvSpPr>
              <a:spLocks noChangeShapeType="1"/>
            </p:cNvSpPr>
            <p:nvPr/>
          </p:nvSpPr>
          <p:spPr bwMode="auto">
            <a:xfrm>
              <a:off x="7729538" y="2989070"/>
              <a:ext cx="762000" cy="0"/>
            </a:xfrm>
            <a:prstGeom prst="line">
              <a:avLst/>
            </a:prstGeom>
            <a:noFill/>
            <a:ln w="9525">
              <a:solidFill>
                <a:srgbClr val="66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4400"/>
            </a:p>
          </p:txBody>
        </p:sp>
        <p:sp>
          <p:nvSpPr>
            <p:cNvPr id="26" name="Text Box 204"/>
            <p:cNvSpPr txBox="1">
              <a:spLocks noChangeArrowheads="1"/>
            </p:cNvSpPr>
            <p:nvPr/>
          </p:nvSpPr>
          <p:spPr bwMode="auto">
            <a:xfrm>
              <a:off x="6578600" y="2679700"/>
              <a:ext cx="1295400" cy="3042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4400" b="1" dirty="0">
                  <a:solidFill>
                    <a:srgbClr val="6600FF"/>
                  </a:solidFill>
                  <a:latin typeface="Times New Roman" panose="02020603050405020304" pitchFamily="18" charset="0"/>
                </a:rPr>
                <a:t>     158 735</a:t>
              </a:r>
            </a:p>
          </p:txBody>
        </p:sp>
        <p:sp>
          <p:nvSpPr>
            <p:cNvPr id="27" name="Text Box 205"/>
            <p:cNvSpPr txBox="1">
              <a:spLocks noChangeArrowheads="1"/>
            </p:cNvSpPr>
            <p:nvPr/>
          </p:nvSpPr>
          <p:spPr bwMode="auto">
            <a:xfrm>
              <a:off x="7961036" y="2661951"/>
              <a:ext cx="381000" cy="769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4400" b="1" dirty="0">
                  <a:solidFill>
                    <a:srgbClr val="6600FF"/>
                  </a:solidFill>
                  <a:latin typeface="Times New Roman" panose="02020603050405020304" pitchFamily="18" charset="0"/>
                </a:rPr>
                <a:t>3</a:t>
              </a:r>
            </a:p>
          </p:txBody>
        </p:sp>
        <p:sp>
          <p:nvSpPr>
            <p:cNvPr id="28" name="Text Box 206"/>
            <p:cNvSpPr txBox="1">
              <a:spLocks noChangeArrowheads="1"/>
            </p:cNvSpPr>
            <p:nvPr/>
          </p:nvSpPr>
          <p:spPr bwMode="auto">
            <a:xfrm>
              <a:off x="6959600" y="2870200"/>
              <a:ext cx="457200" cy="1446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4400" b="1" dirty="0">
                  <a:solidFill>
                    <a:srgbClr val="6600FF"/>
                  </a:solidFill>
                  <a:latin typeface="Times New Roman" panose="02020603050405020304" pitchFamily="18" charset="0"/>
                </a:rPr>
                <a:t>08</a:t>
              </a:r>
            </a:p>
          </p:txBody>
        </p:sp>
        <p:sp>
          <p:nvSpPr>
            <p:cNvPr id="29" name="Text Box 207"/>
            <p:cNvSpPr txBox="1">
              <a:spLocks noChangeArrowheads="1"/>
            </p:cNvSpPr>
            <p:nvPr/>
          </p:nvSpPr>
          <p:spPr bwMode="auto">
            <a:xfrm>
              <a:off x="7086600" y="3060700"/>
              <a:ext cx="457200" cy="1446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4400" b="1" dirty="0">
                  <a:solidFill>
                    <a:srgbClr val="6600FF"/>
                  </a:solidFill>
                  <a:latin typeface="Times New Roman" panose="02020603050405020304" pitchFamily="18" charset="0"/>
                </a:rPr>
                <a:t>27</a:t>
              </a:r>
            </a:p>
          </p:txBody>
        </p:sp>
        <p:sp>
          <p:nvSpPr>
            <p:cNvPr id="30" name="Text Box 208"/>
            <p:cNvSpPr txBox="1">
              <a:spLocks noChangeArrowheads="1"/>
            </p:cNvSpPr>
            <p:nvPr/>
          </p:nvSpPr>
          <p:spPr bwMode="auto">
            <a:xfrm>
              <a:off x="7213600" y="3251200"/>
              <a:ext cx="457200" cy="1446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4400" b="1">
                  <a:solidFill>
                    <a:srgbClr val="6600FF"/>
                  </a:solidFill>
                  <a:latin typeface="Times New Roman" panose="02020603050405020304" pitchFamily="18" charset="0"/>
                </a:rPr>
                <a:t>03</a:t>
              </a:r>
            </a:p>
          </p:txBody>
        </p:sp>
        <p:sp>
          <p:nvSpPr>
            <p:cNvPr id="31" name="Text Box 209"/>
            <p:cNvSpPr txBox="1">
              <a:spLocks noChangeArrowheads="1"/>
            </p:cNvSpPr>
            <p:nvPr/>
          </p:nvSpPr>
          <p:spPr bwMode="auto">
            <a:xfrm>
              <a:off x="7340600" y="3441700"/>
              <a:ext cx="533400" cy="1446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4400" b="1">
                  <a:solidFill>
                    <a:srgbClr val="6600FF"/>
                  </a:solidFill>
                  <a:latin typeface="Times New Roman" panose="02020603050405020304" pitchFamily="18" charset="0"/>
                </a:rPr>
                <a:t>05</a:t>
              </a:r>
            </a:p>
          </p:txBody>
        </p:sp>
        <p:sp>
          <p:nvSpPr>
            <p:cNvPr id="32" name="Text Box 210"/>
            <p:cNvSpPr txBox="1">
              <a:spLocks noChangeArrowheads="1"/>
            </p:cNvSpPr>
            <p:nvPr/>
          </p:nvSpPr>
          <p:spPr bwMode="auto">
            <a:xfrm>
              <a:off x="7467600" y="3644900"/>
              <a:ext cx="304800" cy="769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4400" b="1">
                  <a:solidFill>
                    <a:srgbClr val="6600FF"/>
                  </a:solidFill>
                  <a:latin typeface="Times New Roman" panose="02020603050405020304" pitchFamily="18" charset="0"/>
                </a:rPr>
                <a:t>2</a:t>
              </a:r>
            </a:p>
          </p:txBody>
        </p:sp>
        <p:sp>
          <p:nvSpPr>
            <p:cNvPr id="33" name="Text Box 211"/>
            <p:cNvSpPr txBox="1">
              <a:spLocks noChangeArrowheads="1"/>
            </p:cNvSpPr>
            <p:nvPr/>
          </p:nvSpPr>
          <p:spPr bwMode="auto">
            <a:xfrm>
              <a:off x="7729538" y="3004181"/>
              <a:ext cx="914400" cy="3042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4400" b="1" dirty="0">
                  <a:solidFill>
                    <a:srgbClr val="6600FF"/>
                  </a:solidFill>
                  <a:latin typeface="Times New Roman" panose="02020603050405020304" pitchFamily="18" charset="0"/>
                </a:rPr>
                <a:t> 52 911</a:t>
              </a:r>
            </a:p>
          </p:txBody>
        </p:sp>
      </p:grpSp>
      <p:cxnSp>
        <p:nvCxnSpPr>
          <p:cNvPr id="35" name="Straight Connector 34"/>
          <p:cNvCxnSpPr/>
          <p:nvPr/>
        </p:nvCxnSpPr>
        <p:spPr>
          <a:xfrm>
            <a:off x="6029696" y="1196622"/>
            <a:ext cx="126615" cy="6070239"/>
          </a:xfrm>
          <a:prstGeom prst="line">
            <a:avLst/>
          </a:prstGeom>
          <a:ln w="60325" cmpd="tri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46" name="Text Box 60"/>
          <p:cNvSpPr txBox="1">
            <a:spLocks noChangeArrowheads="1"/>
          </p:cNvSpPr>
          <p:nvPr/>
        </p:nvSpPr>
        <p:spPr bwMode="auto">
          <a:xfrm>
            <a:off x="7512661" y="1839953"/>
            <a:ext cx="4066602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475 908 : 5</a:t>
            </a:r>
          </a:p>
        </p:txBody>
      </p:sp>
      <p:sp>
        <p:nvSpPr>
          <p:cNvPr id="47" name="Text Box 59"/>
          <p:cNvSpPr txBox="1">
            <a:spLocks noChangeArrowheads="1"/>
          </p:cNvSpPr>
          <p:nvPr/>
        </p:nvSpPr>
        <p:spPr bwMode="auto">
          <a:xfrm>
            <a:off x="-331279" y="5815953"/>
            <a:ext cx="683416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158 735 : 3 = 52 911 (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</a:p>
        </p:txBody>
      </p:sp>
      <p:sp>
        <p:nvSpPr>
          <p:cNvPr id="48" name="Text Box 60"/>
          <p:cNvSpPr txBox="1">
            <a:spLocks noChangeArrowheads="1"/>
          </p:cNvSpPr>
          <p:nvPr/>
        </p:nvSpPr>
        <p:spPr bwMode="auto">
          <a:xfrm>
            <a:off x="6116566" y="5833911"/>
            <a:ext cx="664073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475 908 : 5 = 95 181 (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3)</a:t>
            </a:r>
          </a:p>
        </p:txBody>
      </p:sp>
      <p:grpSp>
        <p:nvGrpSpPr>
          <p:cNvPr id="49" name="Group 48"/>
          <p:cNvGrpSpPr/>
          <p:nvPr/>
        </p:nvGrpSpPr>
        <p:grpSpPr>
          <a:xfrm>
            <a:off x="7117939" y="2503738"/>
            <a:ext cx="4700302" cy="6552091"/>
            <a:chOff x="6870700" y="4692333"/>
            <a:chExt cx="1873242" cy="2832834"/>
          </a:xfrm>
        </p:grpSpPr>
        <p:sp>
          <p:nvSpPr>
            <p:cNvPr id="50" name="Line 118"/>
            <p:cNvSpPr>
              <a:spLocks noChangeShapeType="1"/>
            </p:cNvSpPr>
            <p:nvPr/>
          </p:nvSpPr>
          <p:spPr bwMode="auto">
            <a:xfrm>
              <a:off x="7772400" y="4800600"/>
              <a:ext cx="0" cy="533400"/>
            </a:xfrm>
            <a:prstGeom prst="line">
              <a:avLst/>
            </a:prstGeom>
            <a:noFill/>
            <a:ln w="9525">
              <a:solidFill>
                <a:srgbClr val="66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4400"/>
            </a:p>
          </p:txBody>
        </p:sp>
        <p:sp>
          <p:nvSpPr>
            <p:cNvPr id="51" name="Line 119"/>
            <p:cNvSpPr>
              <a:spLocks noChangeShapeType="1"/>
            </p:cNvSpPr>
            <p:nvPr/>
          </p:nvSpPr>
          <p:spPr bwMode="auto">
            <a:xfrm>
              <a:off x="7772400" y="5029200"/>
              <a:ext cx="762000" cy="0"/>
            </a:xfrm>
            <a:prstGeom prst="line">
              <a:avLst/>
            </a:prstGeom>
            <a:noFill/>
            <a:ln w="9525">
              <a:solidFill>
                <a:srgbClr val="66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4400"/>
            </a:p>
          </p:txBody>
        </p:sp>
        <p:sp>
          <p:nvSpPr>
            <p:cNvPr id="52" name="Text Box 212"/>
            <p:cNvSpPr txBox="1">
              <a:spLocks noChangeArrowheads="1"/>
            </p:cNvSpPr>
            <p:nvPr/>
          </p:nvSpPr>
          <p:spPr bwMode="auto">
            <a:xfrm>
              <a:off x="6870700" y="4724400"/>
              <a:ext cx="990600" cy="28007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4400" b="1">
                  <a:solidFill>
                    <a:srgbClr val="6600FF"/>
                  </a:solidFill>
                  <a:latin typeface="Times New Roman" panose="02020603050405020304" pitchFamily="18" charset="0"/>
                </a:rPr>
                <a:t>475 908</a:t>
              </a:r>
            </a:p>
          </p:txBody>
        </p:sp>
        <p:sp>
          <p:nvSpPr>
            <p:cNvPr id="53" name="Text Box 213"/>
            <p:cNvSpPr txBox="1">
              <a:spLocks noChangeArrowheads="1"/>
            </p:cNvSpPr>
            <p:nvPr/>
          </p:nvSpPr>
          <p:spPr bwMode="auto">
            <a:xfrm>
              <a:off x="8023320" y="4692333"/>
              <a:ext cx="381000" cy="769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4400" b="1" dirty="0">
                  <a:solidFill>
                    <a:srgbClr val="6600FF"/>
                  </a:solidFill>
                  <a:latin typeface="Times New Roman" panose="02020603050405020304" pitchFamily="18" charset="0"/>
                </a:rPr>
                <a:t>5</a:t>
              </a:r>
            </a:p>
          </p:txBody>
        </p:sp>
        <p:sp>
          <p:nvSpPr>
            <p:cNvPr id="54" name="Text Box 214"/>
            <p:cNvSpPr txBox="1">
              <a:spLocks noChangeArrowheads="1"/>
            </p:cNvSpPr>
            <p:nvPr/>
          </p:nvSpPr>
          <p:spPr bwMode="auto">
            <a:xfrm>
              <a:off x="6997700" y="4914900"/>
              <a:ext cx="457200" cy="1446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4400" b="1">
                  <a:solidFill>
                    <a:srgbClr val="6600FF"/>
                  </a:solidFill>
                  <a:latin typeface="Times New Roman" panose="02020603050405020304" pitchFamily="18" charset="0"/>
                </a:rPr>
                <a:t>25</a:t>
              </a:r>
            </a:p>
          </p:txBody>
        </p:sp>
        <p:sp>
          <p:nvSpPr>
            <p:cNvPr id="55" name="Text Box 215"/>
            <p:cNvSpPr txBox="1">
              <a:spLocks noChangeArrowheads="1"/>
            </p:cNvSpPr>
            <p:nvPr/>
          </p:nvSpPr>
          <p:spPr bwMode="auto">
            <a:xfrm>
              <a:off x="7124700" y="5105400"/>
              <a:ext cx="457200" cy="1446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4400" b="1">
                  <a:solidFill>
                    <a:srgbClr val="6600FF"/>
                  </a:solidFill>
                  <a:latin typeface="Times New Roman" panose="02020603050405020304" pitchFamily="18" charset="0"/>
                </a:rPr>
                <a:t>09</a:t>
              </a:r>
            </a:p>
          </p:txBody>
        </p:sp>
        <p:sp>
          <p:nvSpPr>
            <p:cNvPr id="56" name="Text Box 216"/>
            <p:cNvSpPr txBox="1">
              <a:spLocks noChangeArrowheads="1"/>
            </p:cNvSpPr>
            <p:nvPr/>
          </p:nvSpPr>
          <p:spPr bwMode="auto">
            <a:xfrm>
              <a:off x="7239000" y="5295900"/>
              <a:ext cx="533400" cy="1446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4400" b="1">
                  <a:solidFill>
                    <a:srgbClr val="6600FF"/>
                  </a:solidFill>
                  <a:latin typeface="Times New Roman" panose="02020603050405020304" pitchFamily="18" charset="0"/>
                </a:rPr>
                <a:t>40</a:t>
              </a:r>
            </a:p>
          </p:txBody>
        </p:sp>
        <p:sp>
          <p:nvSpPr>
            <p:cNvPr id="57" name="Text Box 217"/>
            <p:cNvSpPr txBox="1">
              <a:spLocks noChangeArrowheads="1"/>
            </p:cNvSpPr>
            <p:nvPr/>
          </p:nvSpPr>
          <p:spPr bwMode="auto">
            <a:xfrm>
              <a:off x="7366000" y="5499100"/>
              <a:ext cx="457200" cy="1446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4400" b="1">
                  <a:solidFill>
                    <a:srgbClr val="6600FF"/>
                  </a:solidFill>
                  <a:latin typeface="Times New Roman" panose="02020603050405020304" pitchFamily="18" charset="0"/>
                </a:rPr>
                <a:t>08</a:t>
              </a:r>
            </a:p>
          </p:txBody>
        </p:sp>
        <p:sp>
          <p:nvSpPr>
            <p:cNvPr id="58" name="Text Box 218"/>
            <p:cNvSpPr txBox="1">
              <a:spLocks noChangeArrowheads="1"/>
            </p:cNvSpPr>
            <p:nvPr/>
          </p:nvSpPr>
          <p:spPr bwMode="auto">
            <a:xfrm>
              <a:off x="7493000" y="5702300"/>
              <a:ext cx="228600" cy="769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4400" b="1">
                  <a:solidFill>
                    <a:srgbClr val="6600FF"/>
                  </a:solidFill>
                  <a:latin typeface="Times New Roman" panose="02020603050405020304" pitchFamily="18" charset="0"/>
                </a:rPr>
                <a:t>3</a:t>
              </a:r>
            </a:p>
          </p:txBody>
        </p:sp>
        <p:sp>
          <p:nvSpPr>
            <p:cNvPr id="59" name="Text Box 219"/>
            <p:cNvSpPr txBox="1">
              <a:spLocks noChangeArrowheads="1"/>
            </p:cNvSpPr>
            <p:nvPr/>
          </p:nvSpPr>
          <p:spPr bwMode="auto">
            <a:xfrm>
              <a:off x="7829542" y="5027890"/>
              <a:ext cx="914400" cy="21236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4400" b="1" dirty="0">
                  <a:solidFill>
                    <a:srgbClr val="6600FF"/>
                  </a:solidFill>
                  <a:latin typeface="Times New Roman" panose="02020603050405020304" pitchFamily="18" charset="0"/>
                </a:rPr>
                <a:t>95 181</a:t>
              </a: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B0A637F0-1AE9-449C-85D6-129790819B65}"/>
              </a:ext>
            </a:extLst>
          </p:cNvPr>
          <p:cNvSpPr txBox="1"/>
          <p:nvPr/>
        </p:nvSpPr>
        <p:spPr>
          <a:xfrm>
            <a:off x="56768" y="45522"/>
            <a:ext cx="8226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1">
                    <a:lumMod val="75000"/>
                  </a:schemeClr>
                </a:solidFill>
                <a:latin typeface="UVN Dzung Dakao" panose="00000400000000000000" pitchFamily="2" charset="0"/>
              </a:rPr>
              <a:t>KTUTS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15A5179-4ACA-40DC-808B-CA9E252C4C5D}"/>
              </a:ext>
            </a:extLst>
          </p:cNvPr>
          <p:cNvSpPr txBox="1"/>
          <p:nvPr/>
        </p:nvSpPr>
        <p:spPr>
          <a:xfrm>
            <a:off x="-30331" y="6536809"/>
            <a:ext cx="8226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1">
                    <a:lumMod val="75000"/>
                  </a:schemeClr>
                </a:solidFill>
                <a:latin typeface="UVN Dzung Dakao" panose="00000400000000000000" pitchFamily="2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48493928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 animBg="1"/>
      <p:bldP spid="46" grpId="0"/>
      <p:bldP spid="47" grpId="0"/>
      <p:bldP spid="4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4535832" y="3471973"/>
            <a:ext cx="1197125" cy="1266189"/>
          </a:xfrm>
          <a:prstGeom prst="rect">
            <a:avLst/>
          </a:prstGeom>
        </p:spPr>
      </p:pic>
      <p:pic>
        <p:nvPicPr>
          <p:cNvPr id="5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250283" y="3900680"/>
            <a:ext cx="791798" cy="837480"/>
          </a:xfrm>
          <a:prstGeom prst="rect">
            <a:avLst/>
          </a:prstGeom>
        </p:spPr>
      </p:pic>
      <p:pic>
        <p:nvPicPr>
          <p:cNvPr id="6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520550" y="1687108"/>
            <a:ext cx="895915" cy="1686427"/>
          </a:xfrm>
          <a:prstGeom prst="rect">
            <a:avLst/>
          </a:prstGeom>
        </p:spPr>
      </p:pic>
      <p:pic>
        <p:nvPicPr>
          <p:cNvPr id="7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20690" y="1623716"/>
            <a:ext cx="929591" cy="1749818"/>
          </a:xfrm>
          <a:prstGeom prst="rect">
            <a:avLst/>
          </a:prstGeom>
        </p:spPr>
      </p:pic>
      <p:grpSp>
        <p:nvGrpSpPr>
          <p:cNvPr id="9" name="Group 18"/>
          <p:cNvGrpSpPr/>
          <p:nvPr/>
        </p:nvGrpSpPr>
        <p:grpSpPr>
          <a:xfrm>
            <a:off x="817887" y="613811"/>
            <a:ext cx="10569128" cy="5579486"/>
            <a:chOff x="0" y="0"/>
            <a:chExt cx="2277689" cy="3297908"/>
          </a:xfrm>
        </p:grpSpPr>
        <p:sp>
          <p:nvSpPr>
            <p:cNvPr id="10" name="Freeform 19"/>
            <p:cNvSpPr/>
            <p:nvPr/>
          </p:nvSpPr>
          <p:spPr>
            <a:xfrm>
              <a:off x="0" y="0"/>
              <a:ext cx="2277689" cy="3297908"/>
            </a:xfrm>
            <a:custGeom>
              <a:avLst/>
              <a:gdLst/>
              <a:ahLst/>
              <a:cxnLst/>
              <a:rect l="l" t="t" r="r" b="b"/>
              <a:pathLst>
                <a:path w="2277689" h="3297908">
                  <a:moveTo>
                    <a:pt x="0" y="0"/>
                  </a:moveTo>
                  <a:lnTo>
                    <a:pt x="2277689" y="0"/>
                  </a:lnTo>
                  <a:lnTo>
                    <a:pt x="2277689" y="3297908"/>
                  </a:lnTo>
                  <a:lnTo>
                    <a:pt x="0" y="3297908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43D3419-0F17-4A77-9CFB-64C3CBCB8420}"/>
              </a:ext>
            </a:extLst>
          </p:cNvPr>
          <p:cNvCxnSpPr>
            <a:cxnSpLocks/>
          </p:cNvCxnSpPr>
          <p:nvPr/>
        </p:nvCxnSpPr>
        <p:spPr>
          <a:xfrm>
            <a:off x="6794349" y="6920742"/>
            <a:ext cx="419009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0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-80313" y="4248756"/>
            <a:ext cx="1466229" cy="2889122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1718901" y="723417"/>
            <a:ext cx="9444406" cy="1531188"/>
          </a:xfrm>
          <a:prstGeom prst="rect">
            <a:avLst/>
          </a:prstGeom>
          <a:solidFill>
            <a:srgbClr val="FFFF00">
              <a:alpha val="11000"/>
            </a:srgbClr>
          </a:solidFill>
          <a:ln w="47625">
            <a:solidFill>
              <a:schemeClr val="accent1"/>
            </a:solidFill>
            <a:prstDash val="sysDash"/>
          </a:ln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>
              <a:spcBef>
                <a:spcPct val="50000"/>
              </a:spcBef>
            </a:pPr>
            <a:r>
              <a:rPr lang="en-US" sz="4000" b="1" err="1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128 610 </a:t>
            </a:r>
            <a:r>
              <a:rPr lang="en-US" altLang="en-US" sz="4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xăng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bể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bể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lít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xăng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>
              <a:spcBef>
                <a:spcPct val="50000"/>
              </a:spcBef>
            </a:pPr>
            <a:endParaRPr lang="en-US" altLang="en-US" sz="9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566005" y="106568"/>
            <a:ext cx="778411" cy="936435"/>
          </a:xfrm>
          <a:prstGeom prst="rect">
            <a:avLst/>
          </a:prstGeom>
        </p:spPr>
      </p:pic>
      <p:pic>
        <p:nvPicPr>
          <p:cNvPr id="27" name="图片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67" r="55985" b="31250"/>
          <a:stretch>
            <a:fillRect/>
          </a:stretch>
        </p:blipFill>
        <p:spPr>
          <a:xfrm flipH="1">
            <a:off x="9614207" y="-510960"/>
            <a:ext cx="3098199" cy="2546202"/>
          </a:xfrm>
          <a:custGeom>
            <a:avLst/>
            <a:gdLst>
              <a:gd name="connsiteX0" fmla="*/ 900113 w 3801681"/>
              <a:gd name="connsiteY0" fmla="*/ 0 h 4429126"/>
              <a:gd name="connsiteX1" fmla="*/ 2643188 w 3801681"/>
              <a:gd name="connsiteY1" fmla="*/ 0 h 4429126"/>
              <a:gd name="connsiteX2" fmla="*/ 3786188 w 3801681"/>
              <a:gd name="connsiteY2" fmla="*/ 700088 h 4429126"/>
              <a:gd name="connsiteX3" fmla="*/ 3800475 w 3801681"/>
              <a:gd name="connsiteY3" fmla="*/ 1028701 h 4429126"/>
              <a:gd name="connsiteX4" fmla="*/ 3343275 w 3801681"/>
              <a:gd name="connsiteY4" fmla="*/ 2714626 h 4429126"/>
              <a:gd name="connsiteX5" fmla="*/ 3357563 w 3801681"/>
              <a:gd name="connsiteY5" fmla="*/ 3000376 h 4429126"/>
              <a:gd name="connsiteX6" fmla="*/ 3043238 w 3801681"/>
              <a:gd name="connsiteY6" fmla="*/ 3929063 h 4429126"/>
              <a:gd name="connsiteX7" fmla="*/ 2928938 w 3801681"/>
              <a:gd name="connsiteY7" fmla="*/ 4071938 h 4429126"/>
              <a:gd name="connsiteX8" fmla="*/ 2043113 w 3801681"/>
              <a:gd name="connsiteY8" fmla="*/ 4429126 h 4429126"/>
              <a:gd name="connsiteX9" fmla="*/ 1500188 w 3801681"/>
              <a:gd name="connsiteY9" fmla="*/ 4429126 h 4429126"/>
              <a:gd name="connsiteX10" fmla="*/ 0 w 3801681"/>
              <a:gd name="connsiteY10" fmla="*/ 4298675 h 4429126"/>
              <a:gd name="connsiteX11" fmla="*/ 0 w 3801681"/>
              <a:gd name="connsiteY11" fmla="*/ 262169 h 4429126"/>
              <a:gd name="connsiteX12" fmla="*/ 900113 w 3801681"/>
              <a:gd name="connsiteY12" fmla="*/ 0 h 4429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801681" h="4429126">
                <a:moveTo>
                  <a:pt x="900113" y="0"/>
                </a:moveTo>
                <a:lnTo>
                  <a:pt x="2643188" y="0"/>
                </a:lnTo>
                <a:lnTo>
                  <a:pt x="3786188" y="700088"/>
                </a:lnTo>
                <a:cubicBezTo>
                  <a:pt x="3807838" y="894943"/>
                  <a:pt x="3800475" y="785550"/>
                  <a:pt x="3800475" y="1028701"/>
                </a:cubicBezTo>
                <a:lnTo>
                  <a:pt x="3343275" y="2714626"/>
                </a:lnTo>
                <a:lnTo>
                  <a:pt x="3357563" y="3000376"/>
                </a:lnTo>
                <a:lnTo>
                  <a:pt x="3043238" y="3929063"/>
                </a:lnTo>
                <a:lnTo>
                  <a:pt x="2928938" y="4071938"/>
                </a:lnTo>
                <a:lnTo>
                  <a:pt x="2043113" y="4429126"/>
                </a:lnTo>
                <a:lnTo>
                  <a:pt x="1500188" y="4429126"/>
                </a:lnTo>
                <a:lnTo>
                  <a:pt x="0" y="4298675"/>
                </a:lnTo>
                <a:lnTo>
                  <a:pt x="0" y="262169"/>
                </a:lnTo>
                <a:lnTo>
                  <a:pt x="900113" y="0"/>
                </a:lnTo>
                <a:close/>
              </a:path>
            </a:pathLst>
          </a:custGeom>
        </p:spPr>
      </p:pic>
      <p:cxnSp>
        <p:nvCxnSpPr>
          <p:cNvPr id="29" name="Straight Connector 28"/>
          <p:cNvCxnSpPr/>
          <p:nvPr/>
        </p:nvCxnSpPr>
        <p:spPr>
          <a:xfrm flipV="1">
            <a:off x="5259466" y="1326298"/>
            <a:ext cx="5724974" cy="2163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V="1">
            <a:off x="2833820" y="1950809"/>
            <a:ext cx="5724974" cy="2163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5927268" y="2464108"/>
            <a:ext cx="0" cy="3501342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27"/>
          <p:cNvSpPr txBox="1">
            <a:spLocks noChangeArrowheads="1"/>
          </p:cNvSpPr>
          <p:nvPr/>
        </p:nvSpPr>
        <p:spPr bwMode="auto">
          <a:xfrm>
            <a:off x="6397310" y="3403554"/>
            <a:ext cx="5191634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lít</a:t>
            </a:r>
            <a:r>
              <a:rPr lang="en-US" alt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xăng</a:t>
            </a:r>
            <a:r>
              <a:rPr lang="en-US" alt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alt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bể</a:t>
            </a:r>
            <a:r>
              <a:rPr lang="en-US" alt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>
              <a:spcBef>
                <a:spcPct val="0"/>
              </a:spcBef>
              <a:buClrTx/>
              <a:buNone/>
            </a:pPr>
            <a:r>
              <a:rPr lang="en-US" alt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128 610 : 6 = </a:t>
            </a:r>
            <a:r>
              <a:rPr lang="en-US" altLang="en-US" sz="3600" b="1" dirty="0">
                <a:latin typeface="Times New Roman" panose="02020603050405020304" pitchFamily="18" charset="0"/>
              </a:rPr>
              <a:t>21 435 (</a:t>
            </a:r>
            <a:r>
              <a:rPr lang="en-US" altLang="en-US" sz="3600" b="1" i="1" dirty="0">
                <a:latin typeface="Times New Roman" panose="02020603050405020304" pitchFamily="18" charset="0"/>
              </a:rPr>
              <a:t>l)</a:t>
            </a:r>
            <a:endParaRPr lang="en-US" altLang="en-US" sz="3600" b="1" dirty="0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	 </a:t>
            </a:r>
            <a:r>
              <a:rPr lang="en-US" alt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alt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3600" b="1" dirty="0">
                <a:latin typeface="Times New Roman" panose="02020603050405020304" pitchFamily="18" charset="0"/>
              </a:rPr>
              <a:t>21 435 (</a:t>
            </a:r>
            <a:r>
              <a:rPr lang="en-US" altLang="en-US" sz="3600" b="1" i="1" dirty="0">
                <a:latin typeface="Times New Roman" panose="02020603050405020304" pitchFamily="18" charset="0"/>
              </a:rPr>
              <a:t>l)</a:t>
            </a:r>
            <a:endParaRPr lang="en-US" altLang="en-US" sz="3600" b="1" dirty="0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endParaRPr lang="en-US" altLang="en-US" sz="3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Text Box 31"/>
          <p:cNvSpPr txBox="1">
            <a:spLocks noChangeArrowheads="1"/>
          </p:cNvSpPr>
          <p:nvPr/>
        </p:nvSpPr>
        <p:spPr bwMode="auto">
          <a:xfrm>
            <a:off x="2269772" y="2317124"/>
            <a:ext cx="228165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8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lang="en-US" altLang="en-US" sz="28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endParaRPr lang="en-US" altLang="en-US" sz="2800" b="1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Rectangle 37"/>
          <p:cNvSpPr/>
          <p:nvPr/>
        </p:nvSpPr>
        <p:spPr>
          <a:xfrm rot="34073">
            <a:off x="7422605" y="2535366"/>
            <a:ext cx="168507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dirty="0" err="1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3600" b="1" dirty="0">
              <a:ln w="0"/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6" name="Picture 4" descr="Thùng Dầu Hình ảnh PNG | Vector và các tập tin PSD | Tải về miễn phí trên  Pngtree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0654" y="3507771"/>
            <a:ext cx="1658399" cy="1658400"/>
          </a:xfrm>
          <a:prstGeom prst="ellipse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" descr="Thùng Dầu Hình ảnh PNG | Vector và các tập tin PSD | Tải về miễn phí trên  Pngtree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8770" y="4875623"/>
            <a:ext cx="1658399" cy="1658400"/>
          </a:xfrm>
          <a:prstGeom prst="ellipse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4" descr="Thùng Dầu Hình ảnh PNG | Vector và các tập tin PSD | Tải về miễn phí trên  Pngtree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6974" y="3523505"/>
            <a:ext cx="1658399" cy="1658400"/>
          </a:xfrm>
          <a:prstGeom prst="ellipse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4" descr="Thùng Dầu Hình ảnh PNG | Vector và các tập tin PSD | Tải về miễn phí trên  Pngtree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5090" y="4891357"/>
            <a:ext cx="1658399" cy="1658400"/>
          </a:xfrm>
          <a:prstGeom prst="ellipse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" descr="Thùng Dầu Hình ảnh PNG | Vector và các tập tin PSD | Tải về miễn phí trên  Pngtree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4017" y="3559025"/>
            <a:ext cx="1658399" cy="1658400"/>
          </a:xfrm>
          <a:prstGeom prst="ellipse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4" descr="Thùng Dầu Hình ảnh PNG | Vector và các tập tin PSD | Tải về miễn phí trên  Pngtree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8869" y="4866966"/>
            <a:ext cx="1658399" cy="1658400"/>
          </a:xfrm>
          <a:prstGeom prst="ellipse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Rectangle 47"/>
          <p:cNvSpPr/>
          <p:nvPr/>
        </p:nvSpPr>
        <p:spPr>
          <a:xfrm rot="34073">
            <a:off x="1938617" y="3960287"/>
            <a:ext cx="49244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9" name="Rectangle 48"/>
          <p:cNvSpPr/>
          <p:nvPr/>
        </p:nvSpPr>
        <p:spPr>
          <a:xfrm rot="34073">
            <a:off x="3344234" y="3945096"/>
            <a:ext cx="49244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0" name="Rectangle 49"/>
          <p:cNvSpPr/>
          <p:nvPr/>
        </p:nvSpPr>
        <p:spPr>
          <a:xfrm rot="34073">
            <a:off x="4807856" y="3996819"/>
            <a:ext cx="49244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1" name="Rectangle 50"/>
          <p:cNvSpPr/>
          <p:nvPr/>
        </p:nvSpPr>
        <p:spPr>
          <a:xfrm rot="34073">
            <a:off x="2216733" y="5293742"/>
            <a:ext cx="49244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2" name="Rectangle 51"/>
          <p:cNvSpPr/>
          <p:nvPr/>
        </p:nvSpPr>
        <p:spPr>
          <a:xfrm rot="34073">
            <a:off x="3545681" y="5310049"/>
            <a:ext cx="49244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3" name="Rectangle 52"/>
          <p:cNvSpPr/>
          <p:nvPr/>
        </p:nvSpPr>
        <p:spPr>
          <a:xfrm rot="34073">
            <a:off x="4860140" y="5268813"/>
            <a:ext cx="49244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3078" name="Picture 6" descr="Hình ảnh Xăng Phun Nhiên Liệu Vector, Vòi Phun, Vòi Phun Xăng, Vòi Bơm Xăng  Vector và PNG với nền trong suốt để tải xuống miễn phí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313" b="9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1967" r="5360" b="26937"/>
          <a:stretch/>
        </p:blipFill>
        <p:spPr bwMode="auto">
          <a:xfrm>
            <a:off x="453676" y="3269969"/>
            <a:ext cx="1992263" cy="865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" name="Text Box 31"/>
          <p:cNvSpPr txBox="1">
            <a:spLocks noChangeArrowheads="1"/>
          </p:cNvSpPr>
          <p:nvPr/>
        </p:nvSpPr>
        <p:spPr bwMode="auto">
          <a:xfrm>
            <a:off x="466247" y="2785078"/>
            <a:ext cx="228165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128 610 </a:t>
            </a:r>
            <a:r>
              <a:rPr lang="en-US" alt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endParaRPr lang="en-US" altLang="en-US" sz="2800" b="1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6" name="Picture 5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5471909" y="5822992"/>
            <a:ext cx="969195" cy="669955"/>
          </a:xfrm>
          <a:prstGeom prst="rect">
            <a:avLst/>
          </a:prstGeom>
        </p:spPr>
      </p:pic>
      <p:pic>
        <p:nvPicPr>
          <p:cNvPr id="57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71526">
            <a:off x="11163306" y="5719398"/>
            <a:ext cx="955211" cy="1010318"/>
          </a:xfrm>
          <a:prstGeom prst="rect">
            <a:avLst/>
          </a:prstGeom>
        </p:spPr>
      </p:pic>
      <p:pic>
        <p:nvPicPr>
          <p:cNvPr id="58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566637" y="5965450"/>
            <a:ext cx="596669" cy="631091"/>
          </a:xfrm>
          <a:prstGeom prst="rect">
            <a:avLst/>
          </a:prstGeom>
        </p:spPr>
      </p:pic>
      <p:pic>
        <p:nvPicPr>
          <p:cNvPr id="59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1179273" y="5104110"/>
            <a:ext cx="596669" cy="631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81430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500"/>
                            </p:stCondLst>
                            <p:childTnLst>
                              <p:par>
                                <p:cTn id="6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000"/>
                            </p:stCondLst>
                            <p:childTnLst>
                              <p:par>
                                <p:cTn id="7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500"/>
                            </p:stCondLst>
                            <p:childTnLst>
                              <p:par>
                                <p:cTn id="7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2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7" dur="500"/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2" dur="500"/>
                                        <p:tgtEl>
                                          <p:spTgt spid="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37" grpId="0"/>
      <p:bldP spid="38" grpId="0"/>
      <p:bldP spid="48" grpId="0"/>
      <p:bldP spid="49" grpId="0"/>
      <p:bldP spid="50" grpId="0"/>
      <p:bldP spid="51" grpId="0"/>
      <p:bldP spid="52" grpId="0"/>
      <p:bldP spid="53" grpId="0"/>
      <p:bldP spid="5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659C42F-0625-4695-AABC-31009939E422}"/>
              </a:ext>
            </a:extLst>
          </p:cNvPr>
          <p:cNvSpPr txBox="1"/>
          <p:nvPr/>
        </p:nvSpPr>
        <p:spPr>
          <a:xfrm>
            <a:off x="822036" y="489528"/>
            <a:ext cx="1101898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187 250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8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thừa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038739440"/>
      </p:ext>
    </p:extLst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0268" t="3798" r="3464" b="4533"/>
          <a:stretch>
            <a:fillRect/>
          </a:stretch>
        </p:blipFill>
        <p:spPr>
          <a:xfrm>
            <a:off x="-49551" y="-511870"/>
            <a:ext cx="12371406" cy="8642062"/>
          </a:xfrm>
          <a:prstGeom prst="rect">
            <a:avLst/>
          </a:prstGeom>
        </p:spPr>
      </p:pic>
      <p:grpSp>
        <p:nvGrpSpPr>
          <p:cNvPr id="59" name="Group 15"/>
          <p:cNvGrpSpPr/>
          <p:nvPr/>
        </p:nvGrpSpPr>
        <p:grpSpPr>
          <a:xfrm>
            <a:off x="5857178" y="-181487"/>
            <a:ext cx="5602228" cy="1931111"/>
            <a:chOff x="0" y="0"/>
            <a:chExt cx="4873866" cy="1501889"/>
          </a:xfrm>
        </p:grpSpPr>
        <p:pic>
          <p:nvPicPr>
            <p:cNvPr id="60" name="Picture 16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3625967" y="0"/>
              <a:ext cx="1247899" cy="1494490"/>
            </a:xfrm>
            <a:prstGeom prst="rect">
              <a:avLst/>
            </a:prstGeom>
          </p:spPr>
        </p:pic>
        <p:pic>
          <p:nvPicPr>
            <p:cNvPr id="61" name="Picture 17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2473960" y="7399"/>
              <a:ext cx="1247899" cy="1494490"/>
            </a:xfrm>
            <a:prstGeom prst="rect">
              <a:avLst/>
            </a:prstGeom>
          </p:spPr>
        </p:pic>
        <p:pic>
          <p:nvPicPr>
            <p:cNvPr id="62" name="Picture 18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1226061" y="7399"/>
              <a:ext cx="1247899" cy="1494490"/>
            </a:xfrm>
            <a:prstGeom prst="rect">
              <a:avLst/>
            </a:prstGeom>
          </p:spPr>
        </p:pic>
        <p:pic>
          <p:nvPicPr>
            <p:cNvPr id="63" name="Picture 19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0" y="7399"/>
              <a:ext cx="1247899" cy="1494490"/>
            </a:xfrm>
            <a:prstGeom prst="rect">
              <a:avLst/>
            </a:prstGeom>
          </p:spPr>
        </p:pic>
      </p:grpSp>
      <p:grpSp>
        <p:nvGrpSpPr>
          <p:cNvPr id="54" name="Group 8"/>
          <p:cNvGrpSpPr/>
          <p:nvPr/>
        </p:nvGrpSpPr>
        <p:grpSpPr>
          <a:xfrm>
            <a:off x="243429" y="-210599"/>
            <a:ext cx="5602228" cy="1931111"/>
            <a:chOff x="0" y="0"/>
            <a:chExt cx="4873866" cy="1501889"/>
          </a:xfrm>
        </p:grpSpPr>
        <p:pic>
          <p:nvPicPr>
            <p:cNvPr id="55" name="Picture 9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3625967" y="0"/>
              <a:ext cx="1247899" cy="1494490"/>
            </a:xfrm>
            <a:prstGeom prst="rect">
              <a:avLst/>
            </a:prstGeom>
          </p:spPr>
        </p:pic>
        <p:pic>
          <p:nvPicPr>
            <p:cNvPr id="56" name="Picture 10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2473960" y="7399"/>
              <a:ext cx="1247899" cy="1494490"/>
            </a:xfrm>
            <a:prstGeom prst="rect">
              <a:avLst/>
            </a:prstGeom>
          </p:spPr>
        </p:pic>
        <p:pic>
          <p:nvPicPr>
            <p:cNvPr id="57" name="Picture 11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1226061" y="7399"/>
              <a:ext cx="1247899" cy="1494490"/>
            </a:xfrm>
            <a:prstGeom prst="rect">
              <a:avLst/>
            </a:prstGeom>
          </p:spPr>
        </p:pic>
        <p:pic>
          <p:nvPicPr>
            <p:cNvPr id="58" name="Picture 12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0" y="7399"/>
              <a:ext cx="1247899" cy="1494490"/>
            </a:xfrm>
            <a:prstGeom prst="rect">
              <a:avLst/>
            </a:prstGeom>
          </p:spPr>
        </p:pic>
      </p:grpSp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3269200">
            <a:off x="-69617" y="377117"/>
            <a:ext cx="1383951" cy="180613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5285725">
            <a:off x="-26515" y="4088106"/>
            <a:ext cx="796278" cy="161067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4122081">
            <a:off x="177463" y="4725544"/>
            <a:ext cx="827456" cy="190493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rot="2954828">
            <a:off x="60644" y="2829328"/>
            <a:ext cx="1061093" cy="16467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2127805" y="3226541"/>
            <a:ext cx="185291" cy="17695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9401766" y="-758496"/>
            <a:ext cx="182047" cy="17385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rot="7901084">
            <a:off x="10853667" y="428252"/>
            <a:ext cx="1359724" cy="177451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 rot="5678266">
            <a:off x="11436829" y="3917877"/>
            <a:ext cx="782338" cy="1582482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 rot="5330879">
            <a:off x="11147130" y="4365818"/>
            <a:ext cx="874271" cy="2012713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2"/>
          <a:srcRect l="3053" r="3053"/>
          <a:stretch>
            <a:fillRect/>
          </a:stretch>
        </p:blipFill>
        <p:spPr>
          <a:xfrm rot="7027392">
            <a:off x="11228171" y="6237491"/>
            <a:ext cx="745611" cy="1616484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 rot="4909182">
            <a:off x="11321677" y="-1209938"/>
            <a:ext cx="667505" cy="1250596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 rot="6454679">
            <a:off x="11439025" y="7061948"/>
            <a:ext cx="664805" cy="1044882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 rot="5686695">
            <a:off x="11474398" y="1748953"/>
            <a:ext cx="580565" cy="1080124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 rot="6200894">
            <a:off x="11109846" y="2012611"/>
            <a:ext cx="839049" cy="1707989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0387277" y="3884699"/>
            <a:ext cx="182047" cy="173856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9641811" y="1315512"/>
            <a:ext cx="263622" cy="251758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0324844" y="6910624"/>
            <a:ext cx="263622" cy="251758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575653" y="6128272"/>
            <a:ext cx="277000" cy="264536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863967" y="-651834"/>
            <a:ext cx="299633" cy="286149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 rot="2213016">
            <a:off x="11262979" y="5538191"/>
            <a:ext cx="841125" cy="892440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>
          <a:xfrm rot="4201103">
            <a:off x="134697" y="6188050"/>
            <a:ext cx="780609" cy="1589024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>
          <a:xfrm rot="6395938">
            <a:off x="-7623" y="5335192"/>
            <a:ext cx="862035" cy="1558482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19"/>
          <a:srcRect/>
          <a:stretch>
            <a:fillRect/>
          </a:stretch>
        </p:blipFill>
        <p:spPr>
          <a:xfrm rot="-2029518">
            <a:off x="10501291" y="-447794"/>
            <a:ext cx="2152455" cy="1825551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20"/>
          <a:srcRect/>
          <a:stretch>
            <a:fillRect/>
          </a:stretch>
        </p:blipFill>
        <p:spPr>
          <a:xfrm rot="5814209">
            <a:off x="67926" y="-1233675"/>
            <a:ext cx="679398" cy="1272878"/>
          </a:xfrm>
          <a:prstGeom prst="rect">
            <a:avLst/>
          </a:prstGeom>
        </p:spPr>
      </p:pic>
      <p:pic>
        <p:nvPicPr>
          <p:cNvPr id="27" name="Picture 27"/>
          <p:cNvPicPr>
            <a:picLocks noChangeAspect="1"/>
          </p:cNvPicPr>
          <p:nvPr/>
        </p:nvPicPr>
        <p:blipFill>
          <a:blip r:embed="rId21"/>
          <a:srcRect/>
          <a:stretch>
            <a:fillRect/>
          </a:stretch>
        </p:blipFill>
        <p:spPr>
          <a:xfrm rot="5015306">
            <a:off x="-9647" y="7001251"/>
            <a:ext cx="676651" cy="1063498"/>
          </a:xfrm>
          <a:prstGeom prst="rect">
            <a:avLst/>
          </a:prstGeom>
        </p:spPr>
      </p:pic>
      <p:pic>
        <p:nvPicPr>
          <p:cNvPr id="28" name="Picture 28"/>
          <p:cNvPicPr>
            <a:picLocks noChangeAspect="1"/>
          </p:cNvPicPr>
          <p:nvPr/>
        </p:nvPicPr>
        <p:blipFill>
          <a:blip r:embed="rId22"/>
          <a:srcRect/>
          <a:stretch>
            <a:fillRect/>
          </a:stretch>
        </p:blipFill>
        <p:spPr>
          <a:xfrm rot="5686695">
            <a:off x="65481" y="1777938"/>
            <a:ext cx="590911" cy="1099367"/>
          </a:xfrm>
          <a:prstGeom prst="rect">
            <a:avLst/>
          </a:prstGeom>
        </p:spPr>
      </p:pic>
      <p:pic>
        <p:nvPicPr>
          <p:cNvPr id="29" name="Picture 29"/>
          <p:cNvPicPr>
            <a:picLocks noChangeAspect="1"/>
          </p:cNvPicPr>
          <p:nvPr/>
        </p:nvPicPr>
        <p:blipFill>
          <a:blip r:embed="rId23"/>
          <a:srcRect/>
          <a:stretch>
            <a:fillRect/>
          </a:stretch>
        </p:blipFill>
        <p:spPr>
          <a:xfrm rot="6110054">
            <a:off x="-13472" y="-474160"/>
            <a:ext cx="629318" cy="910407"/>
          </a:xfrm>
          <a:prstGeom prst="rect">
            <a:avLst/>
          </a:prstGeom>
        </p:spPr>
      </p:pic>
      <p:pic>
        <p:nvPicPr>
          <p:cNvPr id="30" name="Picture 30"/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>
          <a:xfrm rot="4863772">
            <a:off x="108645" y="2088455"/>
            <a:ext cx="853998" cy="1738420"/>
          </a:xfrm>
          <a:prstGeom prst="rect">
            <a:avLst/>
          </a:prstGeom>
        </p:spPr>
      </p:pic>
      <p:pic>
        <p:nvPicPr>
          <p:cNvPr id="31" name="Picture 31"/>
          <p:cNvPicPr>
            <a:picLocks noChangeAspect="1"/>
          </p:cNvPicPr>
          <p:nvPr/>
        </p:nvPicPr>
        <p:blipFill>
          <a:blip r:embed="rId24"/>
          <a:srcRect/>
          <a:stretch>
            <a:fillRect/>
          </a:stretch>
        </p:blipFill>
        <p:spPr>
          <a:xfrm>
            <a:off x="-157473" y="84909"/>
            <a:ext cx="1238460" cy="1040305"/>
          </a:xfrm>
          <a:prstGeom prst="rect">
            <a:avLst/>
          </a:prstGeom>
        </p:spPr>
      </p:pic>
      <p:pic>
        <p:nvPicPr>
          <p:cNvPr id="32" name="Picture 32"/>
          <p:cNvPicPr>
            <a:picLocks noChangeAspect="1"/>
          </p:cNvPicPr>
          <p:nvPr/>
        </p:nvPicPr>
        <p:blipFill>
          <a:blip r:embed="rId25"/>
          <a:srcRect/>
          <a:stretch>
            <a:fillRect/>
          </a:stretch>
        </p:blipFill>
        <p:spPr>
          <a:xfrm>
            <a:off x="2322827" y="649604"/>
            <a:ext cx="163096" cy="160955"/>
          </a:xfrm>
          <a:prstGeom prst="rect">
            <a:avLst/>
          </a:prstGeom>
        </p:spPr>
      </p:pic>
      <p:pic>
        <p:nvPicPr>
          <p:cNvPr id="33" name="Picture 33"/>
          <p:cNvPicPr>
            <a:picLocks noChangeAspect="1"/>
          </p:cNvPicPr>
          <p:nvPr/>
        </p:nvPicPr>
        <p:blipFill>
          <a:blip r:embed="rId25"/>
          <a:srcRect/>
          <a:stretch>
            <a:fillRect/>
          </a:stretch>
        </p:blipFill>
        <p:spPr>
          <a:xfrm>
            <a:off x="9618978" y="6114430"/>
            <a:ext cx="160240" cy="158136"/>
          </a:xfrm>
          <a:prstGeom prst="rect">
            <a:avLst/>
          </a:prstGeom>
        </p:spPr>
      </p:pic>
      <p:pic>
        <p:nvPicPr>
          <p:cNvPr id="34" name="Picture 34"/>
          <p:cNvPicPr>
            <a:picLocks noChangeAspect="1"/>
          </p:cNvPicPr>
          <p:nvPr/>
        </p:nvPicPr>
        <p:blipFill>
          <a:blip r:embed="rId25"/>
          <a:srcRect/>
          <a:stretch>
            <a:fillRect/>
          </a:stretch>
        </p:blipFill>
        <p:spPr>
          <a:xfrm rot="-2164044">
            <a:off x="1968756" y="4979163"/>
            <a:ext cx="163096" cy="160955"/>
          </a:xfrm>
          <a:prstGeom prst="rect">
            <a:avLst/>
          </a:prstGeom>
        </p:spPr>
      </p:pic>
      <p:pic>
        <p:nvPicPr>
          <p:cNvPr id="35" name="Picture 35"/>
          <p:cNvPicPr>
            <a:picLocks noChangeAspect="1"/>
          </p:cNvPicPr>
          <p:nvPr/>
        </p:nvPicPr>
        <p:blipFill>
          <a:blip r:embed="rId25"/>
          <a:srcRect/>
          <a:stretch>
            <a:fillRect/>
          </a:stretch>
        </p:blipFill>
        <p:spPr>
          <a:xfrm rot="-2164044">
            <a:off x="10438725" y="2196537"/>
            <a:ext cx="160240" cy="158136"/>
          </a:xfrm>
          <a:prstGeom prst="rect">
            <a:avLst/>
          </a:prstGeom>
        </p:spPr>
      </p:pic>
      <p:pic>
        <p:nvPicPr>
          <p:cNvPr id="36" name="Picture 36"/>
          <p:cNvPicPr>
            <a:picLocks noChangeAspect="1"/>
          </p:cNvPicPr>
          <p:nvPr/>
        </p:nvPicPr>
        <p:blipFill>
          <a:blip r:embed="rId25"/>
          <a:srcRect/>
          <a:stretch>
            <a:fillRect/>
          </a:stretch>
        </p:blipFill>
        <p:spPr>
          <a:xfrm rot="1033081">
            <a:off x="1498793" y="7421784"/>
            <a:ext cx="172825" cy="170556"/>
          </a:xfrm>
          <a:prstGeom prst="rect">
            <a:avLst/>
          </a:prstGeom>
        </p:spPr>
      </p:pic>
      <p:pic>
        <p:nvPicPr>
          <p:cNvPr id="37" name="Picture 37"/>
          <p:cNvPicPr>
            <a:picLocks noChangeAspect="1"/>
          </p:cNvPicPr>
          <p:nvPr/>
        </p:nvPicPr>
        <p:blipFill>
          <a:blip r:embed="rId25"/>
          <a:srcRect/>
          <a:stretch>
            <a:fillRect/>
          </a:stretch>
        </p:blipFill>
        <p:spPr>
          <a:xfrm rot="1801747">
            <a:off x="1652967" y="2052274"/>
            <a:ext cx="240749" cy="237587"/>
          </a:xfrm>
          <a:prstGeom prst="rect">
            <a:avLst/>
          </a:prstGeom>
        </p:spPr>
      </p:pic>
      <p:pic>
        <p:nvPicPr>
          <p:cNvPr id="38" name="Picture 38"/>
          <p:cNvPicPr>
            <a:picLocks noChangeAspect="1"/>
          </p:cNvPicPr>
          <p:nvPr/>
        </p:nvPicPr>
        <p:blipFill>
          <a:blip r:embed="rId25"/>
          <a:srcRect/>
          <a:stretch>
            <a:fillRect/>
          </a:stretch>
        </p:blipFill>
        <p:spPr>
          <a:xfrm rot="1801747">
            <a:off x="9896277" y="4811506"/>
            <a:ext cx="236533" cy="233429"/>
          </a:xfrm>
          <a:prstGeom prst="rect">
            <a:avLst/>
          </a:prstGeom>
        </p:spPr>
      </p:pic>
      <p:pic>
        <p:nvPicPr>
          <p:cNvPr id="39" name="Picture 39"/>
          <p:cNvPicPr>
            <a:picLocks noChangeAspect="1"/>
          </p:cNvPicPr>
          <p:nvPr/>
        </p:nvPicPr>
        <p:blipFill>
          <a:blip r:embed="rId25"/>
          <a:srcRect/>
          <a:stretch>
            <a:fillRect/>
          </a:stretch>
        </p:blipFill>
        <p:spPr>
          <a:xfrm rot="1801747">
            <a:off x="10338388" y="-367265"/>
            <a:ext cx="236533" cy="233429"/>
          </a:xfrm>
          <a:prstGeom prst="rect">
            <a:avLst/>
          </a:prstGeom>
        </p:spPr>
      </p:pic>
      <p:pic>
        <p:nvPicPr>
          <p:cNvPr id="41" name="Picture 41"/>
          <p:cNvPicPr>
            <a:picLocks noChangeAspect="1"/>
          </p:cNvPicPr>
          <p:nvPr/>
        </p:nvPicPr>
        <p:blipFill>
          <a:blip r:embed="rId26"/>
          <a:srcRect/>
          <a:stretch>
            <a:fillRect/>
          </a:stretch>
        </p:blipFill>
        <p:spPr>
          <a:xfrm>
            <a:off x="1272677" y="-122822"/>
            <a:ext cx="204744" cy="207731"/>
          </a:xfrm>
          <a:prstGeom prst="rect">
            <a:avLst/>
          </a:prstGeom>
        </p:spPr>
      </p:pic>
      <p:pic>
        <p:nvPicPr>
          <p:cNvPr id="42" name="Picture 42"/>
          <p:cNvPicPr>
            <a:picLocks noChangeAspect="1"/>
          </p:cNvPicPr>
          <p:nvPr/>
        </p:nvPicPr>
        <p:blipFill>
          <a:blip r:embed="rId26"/>
          <a:srcRect/>
          <a:stretch>
            <a:fillRect/>
          </a:stretch>
        </p:blipFill>
        <p:spPr>
          <a:xfrm>
            <a:off x="1460634" y="4073193"/>
            <a:ext cx="178262" cy="180862"/>
          </a:xfrm>
          <a:prstGeom prst="rect">
            <a:avLst/>
          </a:prstGeom>
        </p:spPr>
      </p:pic>
      <p:pic>
        <p:nvPicPr>
          <p:cNvPr id="43" name="Picture 43"/>
          <p:cNvPicPr>
            <a:picLocks noChangeAspect="1"/>
          </p:cNvPicPr>
          <p:nvPr/>
        </p:nvPicPr>
        <p:blipFill>
          <a:blip r:embed="rId26"/>
          <a:srcRect/>
          <a:stretch>
            <a:fillRect/>
          </a:stretch>
        </p:blipFill>
        <p:spPr>
          <a:xfrm>
            <a:off x="9734187" y="7545133"/>
            <a:ext cx="171247" cy="173744"/>
          </a:xfrm>
          <a:prstGeom prst="rect">
            <a:avLst/>
          </a:prstGeom>
        </p:spPr>
      </p:pic>
      <p:pic>
        <p:nvPicPr>
          <p:cNvPr id="44" name="Picture 44"/>
          <p:cNvPicPr>
            <a:picLocks noChangeAspect="1"/>
          </p:cNvPicPr>
          <p:nvPr/>
        </p:nvPicPr>
        <p:blipFill>
          <a:blip r:embed="rId26"/>
          <a:srcRect/>
          <a:stretch>
            <a:fillRect/>
          </a:stretch>
        </p:blipFill>
        <p:spPr>
          <a:xfrm>
            <a:off x="9647619" y="3303603"/>
            <a:ext cx="206125" cy="209133"/>
          </a:xfrm>
          <a:prstGeom prst="rect">
            <a:avLst/>
          </a:prstGeom>
        </p:spPr>
      </p:pic>
      <p:pic>
        <p:nvPicPr>
          <p:cNvPr id="45" name="Picture 45"/>
          <p:cNvPicPr>
            <a:picLocks noChangeAspect="1"/>
          </p:cNvPicPr>
          <p:nvPr/>
        </p:nvPicPr>
        <p:blipFill>
          <a:blip r:embed="rId26"/>
          <a:srcRect/>
          <a:stretch>
            <a:fillRect/>
          </a:stretch>
        </p:blipFill>
        <p:spPr>
          <a:xfrm>
            <a:off x="2281175" y="6982560"/>
            <a:ext cx="204744" cy="207731"/>
          </a:xfrm>
          <a:prstGeom prst="rect">
            <a:avLst/>
          </a:prstGeom>
        </p:spPr>
      </p:pic>
      <p:pic>
        <p:nvPicPr>
          <p:cNvPr id="46" name="Picture 46"/>
          <p:cNvPicPr>
            <a:picLocks noChangeAspect="1"/>
          </p:cNvPicPr>
          <p:nvPr/>
        </p:nvPicPr>
        <p:blipFill>
          <a:blip r:embed="rId26"/>
          <a:srcRect/>
          <a:stretch>
            <a:fillRect/>
          </a:stretch>
        </p:blipFill>
        <p:spPr>
          <a:xfrm>
            <a:off x="9224712" y="288004"/>
            <a:ext cx="177056" cy="179640"/>
          </a:xfrm>
          <a:prstGeom prst="rect">
            <a:avLst/>
          </a:prstGeom>
        </p:spPr>
      </p:pic>
      <p:pic>
        <p:nvPicPr>
          <p:cNvPr id="66" name="图片 1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9198" y="1038158"/>
            <a:ext cx="7412253" cy="4468014"/>
          </a:xfrm>
          <a:prstGeom prst="rect">
            <a:avLst/>
          </a:prstGeom>
        </p:spPr>
      </p:pic>
      <p:sp>
        <p:nvSpPr>
          <p:cNvPr id="67" name="TextBox 47"/>
          <p:cNvSpPr txBox="1"/>
          <p:nvPr/>
        </p:nvSpPr>
        <p:spPr>
          <a:xfrm>
            <a:off x="1990289" y="1388948"/>
            <a:ext cx="7603516" cy="14314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453"/>
              </a:lnSpc>
            </a:pPr>
            <a:r>
              <a:rPr lang="en-US" sz="8800" dirty="0" err="1">
                <a:latin typeface="UTM Loko" panose="02040603050506020204" pitchFamily="18" charset="0"/>
              </a:rPr>
              <a:t>Dặn</a:t>
            </a:r>
            <a:r>
              <a:rPr lang="en-US" sz="8800" dirty="0">
                <a:latin typeface="UTM Loko" panose="02040603050506020204" pitchFamily="18" charset="0"/>
              </a:rPr>
              <a:t> </a:t>
            </a:r>
            <a:r>
              <a:rPr lang="en-US" sz="8800" dirty="0" err="1">
                <a:latin typeface="UTM Loko" panose="02040603050506020204" pitchFamily="18" charset="0"/>
              </a:rPr>
              <a:t>dò</a:t>
            </a:r>
            <a:endParaRPr lang="en-US" sz="8800" dirty="0">
              <a:latin typeface="UTM Loko" panose="02040603050506020204" pitchFamily="18" charset="0"/>
            </a:endParaRPr>
          </a:p>
        </p:txBody>
      </p:sp>
      <p:pic>
        <p:nvPicPr>
          <p:cNvPr id="69" name="Picture 19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9"/>
              </a:ext>
            </a:extLst>
          </a:blip>
          <a:srcRect/>
          <a:stretch>
            <a:fillRect/>
          </a:stretch>
        </p:blipFill>
        <p:spPr>
          <a:xfrm>
            <a:off x="1325376" y="3971627"/>
            <a:ext cx="3026856" cy="3226298"/>
          </a:xfrm>
          <a:prstGeom prst="rect">
            <a:avLst/>
          </a:prstGeom>
        </p:spPr>
      </p:pic>
      <p:pic>
        <p:nvPicPr>
          <p:cNvPr id="72" name="Picture 6"/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1"/>
              </a:ext>
            </a:extLst>
          </a:blip>
          <a:srcRect/>
          <a:stretch>
            <a:fillRect/>
          </a:stretch>
        </p:blipFill>
        <p:spPr>
          <a:xfrm>
            <a:off x="4921094" y="4879820"/>
            <a:ext cx="2791812" cy="2741051"/>
          </a:xfrm>
          <a:prstGeom prst="rect">
            <a:avLst/>
          </a:prstGeom>
        </p:spPr>
      </p:pic>
      <p:pic>
        <p:nvPicPr>
          <p:cNvPr id="75" name="Picture 9"/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3"/>
              </a:ext>
            </a:extLst>
          </a:blip>
          <a:srcRect/>
          <a:stretch>
            <a:fillRect/>
          </a:stretch>
        </p:blipFill>
        <p:spPr>
          <a:xfrm>
            <a:off x="8183313" y="4533775"/>
            <a:ext cx="2479272" cy="2642633"/>
          </a:xfrm>
          <a:prstGeom prst="rect">
            <a:avLst/>
          </a:prstGeom>
        </p:spPr>
      </p:pic>
      <p:pic>
        <p:nvPicPr>
          <p:cNvPr id="76" name="Picture 40"/>
          <p:cNvPicPr>
            <a:picLocks noChangeAspect="1"/>
          </p:cNvPicPr>
          <p:nvPr/>
        </p:nvPicPr>
        <p:blipFill>
          <a:blip r:embed="rId34"/>
          <a:srcRect/>
          <a:stretch>
            <a:fillRect/>
          </a:stretch>
        </p:blipFill>
        <p:spPr>
          <a:xfrm rot="-2581230">
            <a:off x="2298684" y="1594731"/>
            <a:ext cx="1248827" cy="1208238"/>
          </a:xfrm>
          <a:prstGeom prst="rect">
            <a:avLst/>
          </a:prstGeom>
        </p:spPr>
      </p:pic>
      <p:pic>
        <p:nvPicPr>
          <p:cNvPr id="77" name="Picture 31"/>
          <p:cNvPicPr>
            <a:picLocks noChangeAspect="1"/>
          </p:cNvPicPr>
          <p:nvPr/>
        </p:nvPicPr>
        <p:blipFill>
          <a:blip r:embed="rId24"/>
          <a:srcRect/>
          <a:stretch>
            <a:fillRect/>
          </a:stretch>
        </p:blipFill>
        <p:spPr>
          <a:xfrm>
            <a:off x="11277202" y="3183046"/>
            <a:ext cx="1238460" cy="1040305"/>
          </a:xfrm>
          <a:prstGeom prst="rect">
            <a:avLst/>
          </a:prstGeom>
        </p:spPr>
      </p:pic>
      <p:sp>
        <p:nvSpPr>
          <p:cNvPr id="65" name="TextBox 47"/>
          <p:cNvSpPr txBox="1"/>
          <p:nvPr/>
        </p:nvSpPr>
        <p:spPr>
          <a:xfrm>
            <a:off x="2089904" y="1427574"/>
            <a:ext cx="7603516" cy="14747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453"/>
              </a:lnSpc>
            </a:pPr>
            <a:r>
              <a:rPr lang="en-US" sz="8800" dirty="0" err="1">
                <a:solidFill>
                  <a:srgbClr val="FFFF00"/>
                </a:solidFill>
                <a:latin typeface="UTM Loko" panose="02040603050506020204" pitchFamily="18" charset="0"/>
              </a:rPr>
              <a:t>Dặn</a:t>
            </a:r>
            <a:r>
              <a:rPr lang="en-US" sz="8800" dirty="0">
                <a:solidFill>
                  <a:srgbClr val="FFFF00"/>
                </a:solidFill>
                <a:latin typeface="UTM Loko" panose="02040603050506020204" pitchFamily="18" charset="0"/>
              </a:rPr>
              <a:t> </a:t>
            </a:r>
            <a:r>
              <a:rPr lang="en-US" sz="8800" dirty="0" err="1">
                <a:solidFill>
                  <a:srgbClr val="FFFF00"/>
                </a:solidFill>
                <a:latin typeface="UTM Loko" panose="02040603050506020204" pitchFamily="18" charset="0"/>
              </a:rPr>
              <a:t>dò</a:t>
            </a:r>
            <a:endParaRPr lang="en-US" sz="8800" dirty="0">
              <a:solidFill>
                <a:srgbClr val="FFFF00"/>
              </a:solidFill>
              <a:latin typeface="UTM Loko" panose="02040603050506020204" pitchFamily="18" charset="0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32E4DCC3-A7CE-4339-8AE1-0539B4A12441}"/>
              </a:ext>
            </a:extLst>
          </p:cNvPr>
          <p:cNvSpPr txBox="1"/>
          <p:nvPr/>
        </p:nvSpPr>
        <p:spPr>
          <a:xfrm>
            <a:off x="56768" y="45522"/>
            <a:ext cx="8226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1">
                    <a:lumMod val="95000"/>
                  </a:schemeClr>
                </a:solidFill>
                <a:latin typeface="UVN Dzung Dakao" panose="00000400000000000000" pitchFamily="2" charset="0"/>
              </a:rPr>
              <a:t>KTUTS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F7342B6B-73EE-489D-84CE-E1754CA29767}"/>
              </a:ext>
            </a:extLst>
          </p:cNvPr>
          <p:cNvSpPr txBox="1"/>
          <p:nvPr/>
        </p:nvSpPr>
        <p:spPr>
          <a:xfrm>
            <a:off x="-30331" y="6536809"/>
            <a:ext cx="8226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1">
                    <a:lumMod val="95000"/>
                  </a:schemeClr>
                </a:solidFill>
                <a:latin typeface="UVN Dzung Dakao" panose="00000400000000000000" pitchFamily="2" charset="0"/>
              </a:rPr>
              <a:t>KTUTS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767D56ED-C281-4957-97E4-840C4D2441AB}"/>
              </a:ext>
            </a:extLst>
          </p:cNvPr>
          <p:cNvSpPr txBox="1"/>
          <p:nvPr/>
        </p:nvSpPr>
        <p:spPr>
          <a:xfrm>
            <a:off x="3210292" y="2758015"/>
            <a:ext cx="4541628" cy="14811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 bài tập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 bị bài tiếp theo</a:t>
            </a:r>
          </a:p>
        </p:txBody>
      </p:sp>
    </p:spTree>
    <p:extLst>
      <p:ext uri="{BB962C8B-B14F-4D97-AF65-F5344CB8AC3E}">
        <p14:creationId xmlns:p14="http://schemas.microsoft.com/office/powerpoint/2010/main" val="244657487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/>
      <p:bldP spid="65" grpId="0"/>
      <p:bldP spid="4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y Second - True Lov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042575" y="857250"/>
            <a:ext cx="609600" cy="609600"/>
          </a:xfrm>
          <a:prstGeom prst="rect">
            <a:avLst/>
          </a:prstGeom>
        </p:spPr>
      </p:pic>
      <p:grpSp>
        <p:nvGrpSpPr>
          <p:cNvPr id="5" name="Group 3"/>
          <p:cNvGrpSpPr/>
          <p:nvPr/>
        </p:nvGrpSpPr>
        <p:grpSpPr>
          <a:xfrm>
            <a:off x="-6473" y="4325265"/>
            <a:ext cx="8591087" cy="2657413"/>
            <a:chOff x="0" y="0"/>
            <a:chExt cx="4166870" cy="2293620"/>
          </a:xfrm>
        </p:grpSpPr>
        <p:sp>
          <p:nvSpPr>
            <p:cNvPr id="6" name="Freeform 4"/>
            <p:cNvSpPr/>
            <p:nvPr/>
          </p:nvSpPr>
          <p:spPr>
            <a:xfrm>
              <a:off x="0" y="0"/>
              <a:ext cx="4168140" cy="2293620"/>
            </a:xfrm>
            <a:custGeom>
              <a:avLst/>
              <a:gdLst/>
              <a:ahLst/>
              <a:cxnLst/>
              <a:rect l="l" t="t" r="r" b="b"/>
              <a:pathLst>
                <a:path w="4168140" h="2293620">
                  <a:moveTo>
                    <a:pt x="4166870" y="193040"/>
                  </a:moveTo>
                  <a:cubicBezTo>
                    <a:pt x="4084320" y="137160"/>
                    <a:pt x="3983990" y="105410"/>
                    <a:pt x="3876040" y="105410"/>
                  </a:cubicBezTo>
                  <a:cubicBezTo>
                    <a:pt x="3717290" y="105410"/>
                    <a:pt x="3575050" y="176530"/>
                    <a:pt x="3478530" y="287020"/>
                  </a:cubicBezTo>
                  <a:cubicBezTo>
                    <a:pt x="3409950" y="254000"/>
                    <a:pt x="3332480" y="234950"/>
                    <a:pt x="3251200" y="234950"/>
                  </a:cubicBezTo>
                  <a:cubicBezTo>
                    <a:pt x="3186430" y="234950"/>
                    <a:pt x="3124200" y="246380"/>
                    <a:pt x="3067050" y="267970"/>
                  </a:cubicBezTo>
                  <a:cubicBezTo>
                    <a:pt x="2971800" y="137160"/>
                    <a:pt x="2816860" y="52070"/>
                    <a:pt x="2642870" y="52070"/>
                  </a:cubicBezTo>
                  <a:cubicBezTo>
                    <a:pt x="2470150" y="52070"/>
                    <a:pt x="2316480" y="135890"/>
                    <a:pt x="2221230" y="264160"/>
                  </a:cubicBezTo>
                  <a:cubicBezTo>
                    <a:pt x="2125980" y="165100"/>
                    <a:pt x="1992630" y="104140"/>
                    <a:pt x="1844040" y="104140"/>
                  </a:cubicBezTo>
                  <a:cubicBezTo>
                    <a:pt x="1727200" y="104140"/>
                    <a:pt x="1619250" y="142240"/>
                    <a:pt x="1531620" y="207010"/>
                  </a:cubicBezTo>
                  <a:cubicBezTo>
                    <a:pt x="1426210" y="81280"/>
                    <a:pt x="1262380" y="0"/>
                    <a:pt x="1079500" y="0"/>
                  </a:cubicBezTo>
                  <a:lnTo>
                    <a:pt x="1064260" y="0"/>
                  </a:lnTo>
                  <a:lnTo>
                    <a:pt x="1049020" y="0"/>
                  </a:lnTo>
                  <a:cubicBezTo>
                    <a:pt x="905510" y="0"/>
                    <a:pt x="774700" y="58420"/>
                    <a:pt x="679450" y="151130"/>
                  </a:cubicBezTo>
                  <a:cubicBezTo>
                    <a:pt x="665480" y="162560"/>
                    <a:pt x="652780" y="175260"/>
                    <a:pt x="641350" y="189230"/>
                  </a:cubicBezTo>
                  <a:cubicBezTo>
                    <a:pt x="603250" y="180340"/>
                    <a:pt x="563880" y="176530"/>
                    <a:pt x="524510" y="176530"/>
                  </a:cubicBezTo>
                  <a:cubicBezTo>
                    <a:pt x="412750" y="176530"/>
                    <a:pt x="309880" y="212090"/>
                    <a:pt x="224790" y="271780"/>
                  </a:cubicBezTo>
                  <a:cubicBezTo>
                    <a:pt x="168910" y="193040"/>
                    <a:pt x="91440" y="132080"/>
                    <a:pt x="1270" y="93980"/>
                  </a:cubicBezTo>
                  <a:lnTo>
                    <a:pt x="1270" y="440690"/>
                  </a:lnTo>
                  <a:lnTo>
                    <a:pt x="0" y="440690"/>
                  </a:lnTo>
                  <a:lnTo>
                    <a:pt x="0" y="2293620"/>
                  </a:lnTo>
                  <a:lnTo>
                    <a:pt x="4166870" y="2293620"/>
                  </a:lnTo>
                  <a:lnTo>
                    <a:pt x="4166870" y="441960"/>
                  </a:lnTo>
                  <a:lnTo>
                    <a:pt x="4168140" y="441960"/>
                  </a:lnTo>
                  <a:lnTo>
                    <a:pt x="4166870" y="193040"/>
                  </a:lnTo>
                  <a:lnTo>
                    <a:pt x="4166870" y="193040"/>
                  </a:lnTo>
                  <a:close/>
                </a:path>
              </a:pathLst>
            </a:custGeom>
            <a:solidFill>
              <a:srgbClr val="FFF9F9"/>
            </a:solidFill>
          </p:spPr>
        </p:sp>
      </p:grpSp>
      <p:grpSp>
        <p:nvGrpSpPr>
          <p:cNvPr id="7" name="Group 3"/>
          <p:cNvGrpSpPr/>
          <p:nvPr/>
        </p:nvGrpSpPr>
        <p:grpSpPr>
          <a:xfrm>
            <a:off x="4724124" y="4402642"/>
            <a:ext cx="9387844" cy="2657413"/>
            <a:chOff x="0" y="0"/>
            <a:chExt cx="4166870" cy="2293620"/>
          </a:xfrm>
        </p:grpSpPr>
        <p:sp>
          <p:nvSpPr>
            <p:cNvPr id="8" name="Freeform 4"/>
            <p:cNvSpPr/>
            <p:nvPr/>
          </p:nvSpPr>
          <p:spPr>
            <a:xfrm>
              <a:off x="0" y="0"/>
              <a:ext cx="4168140" cy="2293620"/>
            </a:xfrm>
            <a:custGeom>
              <a:avLst/>
              <a:gdLst/>
              <a:ahLst/>
              <a:cxnLst/>
              <a:rect l="l" t="t" r="r" b="b"/>
              <a:pathLst>
                <a:path w="4168140" h="2293620">
                  <a:moveTo>
                    <a:pt x="4166870" y="193040"/>
                  </a:moveTo>
                  <a:cubicBezTo>
                    <a:pt x="4084320" y="137160"/>
                    <a:pt x="3983990" y="105410"/>
                    <a:pt x="3876040" y="105410"/>
                  </a:cubicBezTo>
                  <a:cubicBezTo>
                    <a:pt x="3717290" y="105410"/>
                    <a:pt x="3575050" y="176530"/>
                    <a:pt x="3478530" y="287020"/>
                  </a:cubicBezTo>
                  <a:cubicBezTo>
                    <a:pt x="3409950" y="254000"/>
                    <a:pt x="3332480" y="234950"/>
                    <a:pt x="3251200" y="234950"/>
                  </a:cubicBezTo>
                  <a:cubicBezTo>
                    <a:pt x="3186430" y="234950"/>
                    <a:pt x="3124200" y="246380"/>
                    <a:pt x="3067050" y="267970"/>
                  </a:cubicBezTo>
                  <a:cubicBezTo>
                    <a:pt x="2971800" y="137160"/>
                    <a:pt x="2816860" y="52070"/>
                    <a:pt x="2642870" y="52070"/>
                  </a:cubicBezTo>
                  <a:cubicBezTo>
                    <a:pt x="2470150" y="52070"/>
                    <a:pt x="2316480" y="135890"/>
                    <a:pt x="2221230" y="264160"/>
                  </a:cubicBezTo>
                  <a:cubicBezTo>
                    <a:pt x="2125980" y="165100"/>
                    <a:pt x="1992630" y="104140"/>
                    <a:pt x="1844040" y="104140"/>
                  </a:cubicBezTo>
                  <a:cubicBezTo>
                    <a:pt x="1727200" y="104140"/>
                    <a:pt x="1619250" y="142240"/>
                    <a:pt x="1531620" y="207010"/>
                  </a:cubicBezTo>
                  <a:cubicBezTo>
                    <a:pt x="1426210" y="81280"/>
                    <a:pt x="1262380" y="0"/>
                    <a:pt x="1079500" y="0"/>
                  </a:cubicBezTo>
                  <a:lnTo>
                    <a:pt x="1064260" y="0"/>
                  </a:lnTo>
                  <a:lnTo>
                    <a:pt x="1049020" y="0"/>
                  </a:lnTo>
                  <a:cubicBezTo>
                    <a:pt x="905510" y="0"/>
                    <a:pt x="774700" y="58420"/>
                    <a:pt x="679450" y="151130"/>
                  </a:cubicBezTo>
                  <a:cubicBezTo>
                    <a:pt x="665480" y="162560"/>
                    <a:pt x="652780" y="175260"/>
                    <a:pt x="641350" y="189230"/>
                  </a:cubicBezTo>
                  <a:cubicBezTo>
                    <a:pt x="603250" y="180340"/>
                    <a:pt x="563880" y="176530"/>
                    <a:pt x="524510" y="176530"/>
                  </a:cubicBezTo>
                  <a:cubicBezTo>
                    <a:pt x="412750" y="176530"/>
                    <a:pt x="309880" y="212090"/>
                    <a:pt x="224790" y="271780"/>
                  </a:cubicBezTo>
                  <a:cubicBezTo>
                    <a:pt x="168910" y="193040"/>
                    <a:pt x="91440" y="132080"/>
                    <a:pt x="1270" y="93980"/>
                  </a:cubicBezTo>
                  <a:lnTo>
                    <a:pt x="1270" y="440690"/>
                  </a:lnTo>
                  <a:lnTo>
                    <a:pt x="0" y="440690"/>
                  </a:lnTo>
                  <a:lnTo>
                    <a:pt x="0" y="2293620"/>
                  </a:lnTo>
                  <a:lnTo>
                    <a:pt x="4166870" y="2293620"/>
                  </a:lnTo>
                  <a:lnTo>
                    <a:pt x="4166870" y="441960"/>
                  </a:lnTo>
                  <a:lnTo>
                    <a:pt x="4168140" y="441960"/>
                  </a:lnTo>
                  <a:lnTo>
                    <a:pt x="4166870" y="193040"/>
                  </a:lnTo>
                  <a:lnTo>
                    <a:pt x="4166870" y="193040"/>
                  </a:lnTo>
                  <a:close/>
                </a:path>
              </a:pathLst>
            </a:custGeom>
            <a:solidFill>
              <a:srgbClr val="FFF9F9"/>
            </a:solidFill>
          </p:spPr>
        </p:sp>
      </p:grpSp>
      <p:grpSp>
        <p:nvGrpSpPr>
          <p:cNvPr id="10" name="Group 15"/>
          <p:cNvGrpSpPr/>
          <p:nvPr/>
        </p:nvGrpSpPr>
        <p:grpSpPr>
          <a:xfrm>
            <a:off x="5857178" y="-181487"/>
            <a:ext cx="5602228" cy="1931111"/>
            <a:chOff x="0" y="0"/>
            <a:chExt cx="4873866" cy="1501889"/>
          </a:xfrm>
        </p:grpSpPr>
        <p:pic>
          <p:nvPicPr>
            <p:cNvPr id="11" name="Picture 16"/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>
            <a:xfrm>
              <a:off x="3625967" y="0"/>
              <a:ext cx="1247899" cy="1494490"/>
            </a:xfrm>
            <a:prstGeom prst="rect">
              <a:avLst/>
            </a:prstGeom>
          </p:spPr>
        </p:pic>
        <p:pic>
          <p:nvPicPr>
            <p:cNvPr id="12" name="Picture 17"/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>
            <a:xfrm>
              <a:off x="2473960" y="7399"/>
              <a:ext cx="1247899" cy="1494490"/>
            </a:xfrm>
            <a:prstGeom prst="rect">
              <a:avLst/>
            </a:prstGeom>
          </p:spPr>
        </p:pic>
        <p:pic>
          <p:nvPicPr>
            <p:cNvPr id="13" name="Picture 18"/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>
            <a:xfrm>
              <a:off x="1226061" y="7399"/>
              <a:ext cx="1247899" cy="1494490"/>
            </a:xfrm>
            <a:prstGeom prst="rect">
              <a:avLst/>
            </a:prstGeom>
          </p:spPr>
        </p:pic>
        <p:pic>
          <p:nvPicPr>
            <p:cNvPr id="14" name="Picture 19"/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>
            <a:xfrm>
              <a:off x="0" y="7399"/>
              <a:ext cx="1247899" cy="1494490"/>
            </a:xfrm>
            <a:prstGeom prst="rect">
              <a:avLst/>
            </a:prstGeom>
          </p:spPr>
        </p:pic>
      </p:grpSp>
      <p:grpSp>
        <p:nvGrpSpPr>
          <p:cNvPr id="15" name="Group 8"/>
          <p:cNvGrpSpPr/>
          <p:nvPr/>
        </p:nvGrpSpPr>
        <p:grpSpPr>
          <a:xfrm>
            <a:off x="243429" y="-210599"/>
            <a:ext cx="5602228" cy="1931111"/>
            <a:chOff x="0" y="0"/>
            <a:chExt cx="4873866" cy="1501889"/>
          </a:xfrm>
        </p:grpSpPr>
        <p:pic>
          <p:nvPicPr>
            <p:cNvPr id="16" name="Picture 9"/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>
            <a:xfrm>
              <a:off x="3625967" y="0"/>
              <a:ext cx="1247899" cy="1494490"/>
            </a:xfrm>
            <a:prstGeom prst="rect">
              <a:avLst/>
            </a:prstGeom>
          </p:spPr>
        </p:pic>
        <p:pic>
          <p:nvPicPr>
            <p:cNvPr id="17" name="Picture 10"/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>
            <a:xfrm>
              <a:off x="2473960" y="7399"/>
              <a:ext cx="1247899" cy="1494490"/>
            </a:xfrm>
            <a:prstGeom prst="rect">
              <a:avLst/>
            </a:prstGeom>
          </p:spPr>
        </p:pic>
        <p:pic>
          <p:nvPicPr>
            <p:cNvPr id="18" name="Picture 11"/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>
            <a:xfrm>
              <a:off x="1226061" y="7399"/>
              <a:ext cx="1247899" cy="1494490"/>
            </a:xfrm>
            <a:prstGeom prst="rect">
              <a:avLst/>
            </a:prstGeom>
          </p:spPr>
        </p:pic>
        <p:pic>
          <p:nvPicPr>
            <p:cNvPr id="19" name="Picture 12"/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>
            <a:xfrm>
              <a:off x="0" y="7399"/>
              <a:ext cx="1247899" cy="1494490"/>
            </a:xfrm>
            <a:prstGeom prst="rect">
              <a:avLst/>
            </a:prstGeom>
          </p:spPr>
        </p:pic>
      </p:grpSp>
      <p:pic>
        <p:nvPicPr>
          <p:cNvPr id="23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-319147" y="4215747"/>
            <a:ext cx="2271131" cy="276029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5" name="Picture 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3799710" y="1352542"/>
            <a:ext cx="4404722" cy="3267760"/>
          </a:xfrm>
          <a:prstGeom prst="rect">
            <a:avLst/>
          </a:prstGeom>
        </p:spPr>
      </p:pic>
      <p:pic>
        <p:nvPicPr>
          <p:cNvPr id="26" name="Picture 3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8167017" y="5228015"/>
            <a:ext cx="1195815" cy="155764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51" name="Group 15"/>
          <p:cNvGrpSpPr/>
          <p:nvPr/>
        </p:nvGrpSpPr>
        <p:grpSpPr>
          <a:xfrm>
            <a:off x="5857178" y="-181487"/>
            <a:ext cx="5602228" cy="1931111"/>
            <a:chOff x="0" y="0"/>
            <a:chExt cx="4873866" cy="1501889"/>
          </a:xfrm>
        </p:grpSpPr>
        <p:pic>
          <p:nvPicPr>
            <p:cNvPr id="52" name="Picture 16"/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>
            <a:xfrm>
              <a:off x="3625967" y="0"/>
              <a:ext cx="1247899" cy="1494490"/>
            </a:xfrm>
            <a:prstGeom prst="rect">
              <a:avLst/>
            </a:prstGeom>
          </p:spPr>
        </p:pic>
        <p:pic>
          <p:nvPicPr>
            <p:cNvPr id="53" name="Picture 17"/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>
            <a:xfrm>
              <a:off x="2473960" y="7399"/>
              <a:ext cx="1247899" cy="1494490"/>
            </a:xfrm>
            <a:prstGeom prst="rect">
              <a:avLst/>
            </a:prstGeom>
          </p:spPr>
        </p:pic>
        <p:pic>
          <p:nvPicPr>
            <p:cNvPr id="54" name="Picture 18"/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>
            <a:xfrm>
              <a:off x="1226061" y="7399"/>
              <a:ext cx="1247899" cy="1494490"/>
            </a:xfrm>
            <a:prstGeom prst="rect">
              <a:avLst/>
            </a:prstGeom>
          </p:spPr>
        </p:pic>
        <p:pic>
          <p:nvPicPr>
            <p:cNvPr id="55" name="Picture 19"/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>
            <a:xfrm>
              <a:off x="0" y="7399"/>
              <a:ext cx="1247899" cy="1494490"/>
            </a:xfrm>
            <a:prstGeom prst="rect">
              <a:avLst/>
            </a:prstGeom>
          </p:spPr>
        </p:pic>
      </p:grpSp>
      <p:grpSp>
        <p:nvGrpSpPr>
          <p:cNvPr id="56" name="Group 8"/>
          <p:cNvGrpSpPr/>
          <p:nvPr/>
        </p:nvGrpSpPr>
        <p:grpSpPr>
          <a:xfrm>
            <a:off x="11165942" y="-18957"/>
            <a:ext cx="5602228" cy="1931111"/>
            <a:chOff x="0" y="0"/>
            <a:chExt cx="4873866" cy="1501889"/>
          </a:xfrm>
        </p:grpSpPr>
        <p:pic>
          <p:nvPicPr>
            <p:cNvPr id="57" name="Picture 9"/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>
            <a:xfrm>
              <a:off x="3625967" y="0"/>
              <a:ext cx="1247899" cy="1494490"/>
            </a:xfrm>
            <a:prstGeom prst="rect">
              <a:avLst/>
            </a:prstGeom>
          </p:spPr>
        </p:pic>
        <p:pic>
          <p:nvPicPr>
            <p:cNvPr id="58" name="Picture 10"/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>
            <a:xfrm>
              <a:off x="2473960" y="7399"/>
              <a:ext cx="1247899" cy="1494490"/>
            </a:xfrm>
            <a:prstGeom prst="rect">
              <a:avLst/>
            </a:prstGeom>
          </p:spPr>
        </p:pic>
        <p:pic>
          <p:nvPicPr>
            <p:cNvPr id="59" name="Picture 11"/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>
            <a:xfrm>
              <a:off x="1226061" y="7399"/>
              <a:ext cx="1247899" cy="1494490"/>
            </a:xfrm>
            <a:prstGeom prst="rect">
              <a:avLst/>
            </a:prstGeom>
          </p:spPr>
        </p:pic>
        <p:pic>
          <p:nvPicPr>
            <p:cNvPr id="60" name="Picture 12"/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>
            <a:xfrm>
              <a:off x="0" y="7399"/>
              <a:ext cx="1247899" cy="1494490"/>
            </a:xfrm>
            <a:prstGeom prst="rect">
              <a:avLst/>
            </a:prstGeom>
          </p:spPr>
        </p:pic>
      </p:grpSp>
      <p:pic>
        <p:nvPicPr>
          <p:cNvPr id="65" name="Picture 7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2127805" y="3226541"/>
            <a:ext cx="185291" cy="176955"/>
          </a:xfrm>
          <a:prstGeom prst="rect">
            <a:avLst/>
          </a:prstGeom>
        </p:spPr>
      </p:pic>
      <p:pic>
        <p:nvPicPr>
          <p:cNvPr id="66" name="Picture 8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2766349" y="3960575"/>
            <a:ext cx="182047" cy="173856"/>
          </a:xfrm>
          <a:prstGeom prst="rect">
            <a:avLst/>
          </a:prstGeom>
        </p:spPr>
      </p:pic>
      <p:pic>
        <p:nvPicPr>
          <p:cNvPr id="75" name="Picture 17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10387277" y="3884699"/>
            <a:ext cx="182047" cy="173856"/>
          </a:xfrm>
          <a:prstGeom prst="rect">
            <a:avLst/>
          </a:prstGeom>
        </p:spPr>
      </p:pic>
      <p:pic>
        <p:nvPicPr>
          <p:cNvPr id="76" name="Picture 18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9641811" y="1315512"/>
            <a:ext cx="263622" cy="251758"/>
          </a:xfrm>
          <a:prstGeom prst="rect">
            <a:avLst/>
          </a:prstGeom>
        </p:spPr>
      </p:pic>
      <p:pic>
        <p:nvPicPr>
          <p:cNvPr id="77" name="Picture 19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585138" y="4867704"/>
            <a:ext cx="263622" cy="251758"/>
          </a:xfrm>
          <a:prstGeom prst="rect">
            <a:avLst/>
          </a:prstGeom>
        </p:spPr>
      </p:pic>
      <p:pic>
        <p:nvPicPr>
          <p:cNvPr id="79" name="Picture 21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810806" y="2425000"/>
            <a:ext cx="299633" cy="286149"/>
          </a:xfrm>
          <a:prstGeom prst="rect">
            <a:avLst/>
          </a:prstGeom>
        </p:spPr>
      </p:pic>
      <p:pic>
        <p:nvPicPr>
          <p:cNvPr id="83" name="Picture 25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 rot="18867183">
            <a:off x="10388774" y="1698318"/>
            <a:ext cx="2152455" cy="1825551"/>
          </a:xfrm>
          <a:prstGeom prst="rect">
            <a:avLst/>
          </a:prstGeom>
        </p:spPr>
      </p:pic>
      <p:pic>
        <p:nvPicPr>
          <p:cNvPr id="90" name="Picture 32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2322827" y="649604"/>
            <a:ext cx="163096" cy="160955"/>
          </a:xfrm>
          <a:prstGeom prst="rect">
            <a:avLst/>
          </a:prstGeom>
        </p:spPr>
      </p:pic>
      <p:pic>
        <p:nvPicPr>
          <p:cNvPr id="91" name="Picture 33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9618978" y="6114430"/>
            <a:ext cx="160240" cy="158136"/>
          </a:xfrm>
          <a:prstGeom prst="rect">
            <a:avLst/>
          </a:prstGeom>
        </p:spPr>
      </p:pic>
      <p:pic>
        <p:nvPicPr>
          <p:cNvPr id="92" name="Picture 34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 rot="-2164044">
            <a:off x="1968756" y="4979163"/>
            <a:ext cx="163096" cy="160955"/>
          </a:xfrm>
          <a:prstGeom prst="rect">
            <a:avLst/>
          </a:prstGeom>
        </p:spPr>
      </p:pic>
      <p:pic>
        <p:nvPicPr>
          <p:cNvPr id="93" name="Picture 35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 rot="-2164044">
            <a:off x="10438725" y="2196537"/>
            <a:ext cx="160240" cy="158136"/>
          </a:xfrm>
          <a:prstGeom prst="rect">
            <a:avLst/>
          </a:prstGeom>
        </p:spPr>
      </p:pic>
      <p:pic>
        <p:nvPicPr>
          <p:cNvPr id="94" name="Picture 36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 rot="1033081">
            <a:off x="2700701" y="6267983"/>
            <a:ext cx="172825" cy="170556"/>
          </a:xfrm>
          <a:prstGeom prst="rect">
            <a:avLst/>
          </a:prstGeom>
        </p:spPr>
      </p:pic>
      <p:pic>
        <p:nvPicPr>
          <p:cNvPr id="95" name="Picture 37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 rot="1801747">
            <a:off x="570003" y="3747789"/>
            <a:ext cx="486245" cy="479859"/>
          </a:xfrm>
          <a:prstGeom prst="rect">
            <a:avLst/>
          </a:prstGeom>
        </p:spPr>
      </p:pic>
      <p:pic>
        <p:nvPicPr>
          <p:cNvPr id="96" name="Picture 38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 rot="1801747">
            <a:off x="9896277" y="4811506"/>
            <a:ext cx="236533" cy="233429"/>
          </a:xfrm>
          <a:prstGeom prst="rect">
            <a:avLst/>
          </a:prstGeom>
        </p:spPr>
      </p:pic>
      <p:pic>
        <p:nvPicPr>
          <p:cNvPr id="97" name="Picture 39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 rot="1801747">
            <a:off x="1909752" y="2063801"/>
            <a:ext cx="236533" cy="233429"/>
          </a:xfrm>
          <a:prstGeom prst="rect">
            <a:avLst/>
          </a:prstGeom>
        </p:spPr>
      </p:pic>
      <p:pic>
        <p:nvPicPr>
          <p:cNvPr id="98" name="Picture 40"/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>
          <a:xfrm rot="-2581230">
            <a:off x="7341636" y="1636900"/>
            <a:ext cx="1248827" cy="1208238"/>
          </a:xfrm>
          <a:prstGeom prst="rect">
            <a:avLst/>
          </a:prstGeom>
        </p:spPr>
      </p:pic>
      <p:pic>
        <p:nvPicPr>
          <p:cNvPr id="99" name="Picture 41"/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>
          <a:xfrm>
            <a:off x="1272677" y="-122822"/>
            <a:ext cx="204744" cy="207731"/>
          </a:xfrm>
          <a:prstGeom prst="rect">
            <a:avLst/>
          </a:prstGeom>
        </p:spPr>
      </p:pic>
      <p:pic>
        <p:nvPicPr>
          <p:cNvPr id="100" name="Picture 42"/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>
          <a:xfrm>
            <a:off x="1742647" y="3964640"/>
            <a:ext cx="178262" cy="180862"/>
          </a:xfrm>
          <a:prstGeom prst="rect">
            <a:avLst/>
          </a:prstGeom>
        </p:spPr>
      </p:pic>
      <p:pic>
        <p:nvPicPr>
          <p:cNvPr id="101" name="Picture 43"/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>
          <a:xfrm>
            <a:off x="8363185" y="4885895"/>
            <a:ext cx="171247" cy="173744"/>
          </a:xfrm>
          <a:prstGeom prst="rect">
            <a:avLst/>
          </a:prstGeom>
        </p:spPr>
      </p:pic>
      <p:pic>
        <p:nvPicPr>
          <p:cNvPr id="102" name="Picture 44"/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>
          <a:xfrm>
            <a:off x="9647619" y="3303603"/>
            <a:ext cx="206125" cy="209133"/>
          </a:xfrm>
          <a:prstGeom prst="rect">
            <a:avLst/>
          </a:prstGeom>
        </p:spPr>
      </p:pic>
      <p:pic>
        <p:nvPicPr>
          <p:cNvPr id="103" name="Picture 45"/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>
          <a:xfrm>
            <a:off x="2200363" y="5786329"/>
            <a:ext cx="204744" cy="207731"/>
          </a:xfrm>
          <a:prstGeom prst="rect">
            <a:avLst/>
          </a:prstGeom>
        </p:spPr>
      </p:pic>
      <p:pic>
        <p:nvPicPr>
          <p:cNvPr id="104" name="Picture 46"/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>
          <a:xfrm>
            <a:off x="9224712" y="288004"/>
            <a:ext cx="177056" cy="179640"/>
          </a:xfrm>
          <a:prstGeom prst="rect">
            <a:avLst/>
          </a:prstGeom>
        </p:spPr>
      </p:pic>
      <p:pic>
        <p:nvPicPr>
          <p:cNvPr id="106" name="Picture 6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>
            <a:off x="1310718" y="6002118"/>
            <a:ext cx="774784" cy="760697"/>
          </a:xfrm>
          <a:prstGeom prst="rect">
            <a:avLst/>
          </a:prstGeom>
        </p:spPr>
      </p:pic>
      <p:pic>
        <p:nvPicPr>
          <p:cNvPr id="108" name="Picture 19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>
            <a:off x="9090402" y="3206093"/>
            <a:ext cx="3477929" cy="3707093"/>
          </a:xfrm>
          <a:prstGeom prst="rect">
            <a:avLst/>
          </a:prstGeom>
        </p:spPr>
      </p:pic>
      <p:pic>
        <p:nvPicPr>
          <p:cNvPr id="109" name="Jinglebells-KinderliedjesOmMeeTeZingen-5300381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943648" y="1708284"/>
            <a:ext cx="609600" cy="609600"/>
          </a:xfrm>
          <a:prstGeom prst="rect">
            <a:avLst/>
          </a:prstGeom>
        </p:spPr>
      </p:pic>
      <p:pic>
        <p:nvPicPr>
          <p:cNvPr id="111" name="Picture 4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 rot="21223073">
            <a:off x="4066031" y="1771858"/>
            <a:ext cx="3922770" cy="2352028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  <a:reflection blurRad="6350" stA="50000" endA="300" endPos="55500" dist="101600" dir="5400000" sy="-100000" algn="bl" rotWithShape="0"/>
          </a:effectLst>
        </p:spPr>
      </p:pic>
      <p:pic>
        <p:nvPicPr>
          <p:cNvPr id="112" name="Picture 3"/>
          <p:cNvPicPr>
            <a:picLocks noChangeAspect="1"/>
          </p:cNvPicPr>
          <p:nvPr/>
        </p:nvPicPr>
        <p:blipFill>
          <a:blip r:embed="rId25"/>
          <a:srcRect t="1616"/>
          <a:stretch>
            <a:fillRect/>
          </a:stretch>
        </p:blipFill>
        <p:spPr>
          <a:xfrm>
            <a:off x="3338942" y="3902952"/>
            <a:ext cx="4778402" cy="272863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13" name="Picture 2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rcRect/>
          <a:stretch>
            <a:fillRect/>
          </a:stretch>
        </p:blipFill>
        <p:spPr>
          <a:xfrm>
            <a:off x="880144" y="5640960"/>
            <a:ext cx="430574" cy="58501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14" name="Picture 6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9"/>
              </a:ext>
            </a:extLst>
          </a:blip>
          <a:srcRect/>
          <a:stretch>
            <a:fillRect/>
          </a:stretch>
        </p:blipFill>
        <p:spPr>
          <a:xfrm rot="3123934">
            <a:off x="460713" y="5137152"/>
            <a:ext cx="439910" cy="68442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15" name="Picture 5"/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1"/>
              </a:ext>
            </a:extLst>
          </a:blip>
          <a:srcRect/>
          <a:stretch>
            <a:fillRect/>
          </a:stretch>
        </p:blipFill>
        <p:spPr>
          <a:xfrm rot="3827119">
            <a:off x="325353" y="5908088"/>
            <a:ext cx="353296" cy="65868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62" name="Group 8">
            <a:extLst>
              <a:ext uri="{FF2B5EF4-FFF2-40B4-BE49-F238E27FC236}">
                <a16:creationId xmlns:a16="http://schemas.microsoft.com/office/drawing/2014/main" id="{986D53A5-07C7-4C6B-907E-30EFADF7C481}"/>
              </a:ext>
            </a:extLst>
          </p:cNvPr>
          <p:cNvGrpSpPr/>
          <p:nvPr/>
        </p:nvGrpSpPr>
        <p:grpSpPr>
          <a:xfrm>
            <a:off x="-5107895" y="-97383"/>
            <a:ext cx="5602228" cy="1931111"/>
            <a:chOff x="0" y="0"/>
            <a:chExt cx="4873866" cy="1501889"/>
          </a:xfrm>
        </p:grpSpPr>
        <p:pic>
          <p:nvPicPr>
            <p:cNvPr id="63" name="Picture 9">
              <a:extLst>
                <a:ext uri="{FF2B5EF4-FFF2-40B4-BE49-F238E27FC236}">
                  <a16:creationId xmlns:a16="http://schemas.microsoft.com/office/drawing/2014/main" id="{DC0604FF-91DF-41F7-9D78-2F56B678C50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>
            <a:xfrm>
              <a:off x="3625967" y="0"/>
              <a:ext cx="1247899" cy="1494490"/>
            </a:xfrm>
            <a:prstGeom prst="rect">
              <a:avLst/>
            </a:prstGeom>
          </p:spPr>
        </p:pic>
        <p:pic>
          <p:nvPicPr>
            <p:cNvPr id="64" name="Picture 10">
              <a:extLst>
                <a:ext uri="{FF2B5EF4-FFF2-40B4-BE49-F238E27FC236}">
                  <a16:creationId xmlns:a16="http://schemas.microsoft.com/office/drawing/2014/main" id="{ABD45D13-08D4-40DE-8370-A577BF527BF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>
            <a:xfrm>
              <a:off x="2473960" y="7399"/>
              <a:ext cx="1247899" cy="1494490"/>
            </a:xfrm>
            <a:prstGeom prst="rect">
              <a:avLst/>
            </a:prstGeom>
          </p:spPr>
        </p:pic>
        <p:pic>
          <p:nvPicPr>
            <p:cNvPr id="67" name="Picture 11">
              <a:extLst>
                <a:ext uri="{FF2B5EF4-FFF2-40B4-BE49-F238E27FC236}">
                  <a16:creationId xmlns:a16="http://schemas.microsoft.com/office/drawing/2014/main" id="{F62DC0FA-CB98-4E75-B79A-5835F7A5F50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>
            <a:xfrm>
              <a:off x="1226061" y="7399"/>
              <a:ext cx="1247899" cy="1494490"/>
            </a:xfrm>
            <a:prstGeom prst="rect">
              <a:avLst/>
            </a:prstGeom>
          </p:spPr>
        </p:pic>
        <p:pic>
          <p:nvPicPr>
            <p:cNvPr id="68" name="Picture 12">
              <a:extLst>
                <a:ext uri="{FF2B5EF4-FFF2-40B4-BE49-F238E27FC236}">
                  <a16:creationId xmlns:a16="http://schemas.microsoft.com/office/drawing/2014/main" id="{6A07619C-3FB1-41B1-B16D-E8012ADAD4B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>
            <a:xfrm>
              <a:off x="0" y="7399"/>
              <a:ext cx="1247899" cy="14944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6293556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948" fill="hold"/>
                                        <p:tgtEl>
                                          <p:spTgt spid="10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4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 showWhenStopped="0">
                <p:cTn id="7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09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5" name="Group 3"/>
          <p:cNvGrpSpPr/>
          <p:nvPr/>
        </p:nvGrpSpPr>
        <p:grpSpPr>
          <a:xfrm>
            <a:off x="-6473" y="4325265"/>
            <a:ext cx="8591087" cy="2657413"/>
            <a:chOff x="0" y="0"/>
            <a:chExt cx="4166870" cy="2293620"/>
          </a:xfrm>
        </p:grpSpPr>
        <p:sp>
          <p:nvSpPr>
            <p:cNvPr id="106" name="Freeform 4"/>
            <p:cNvSpPr/>
            <p:nvPr/>
          </p:nvSpPr>
          <p:spPr>
            <a:xfrm>
              <a:off x="0" y="0"/>
              <a:ext cx="4168140" cy="2293620"/>
            </a:xfrm>
            <a:custGeom>
              <a:avLst/>
              <a:gdLst/>
              <a:ahLst/>
              <a:cxnLst/>
              <a:rect l="l" t="t" r="r" b="b"/>
              <a:pathLst>
                <a:path w="4168140" h="2293620">
                  <a:moveTo>
                    <a:pt x="4166870" y="193040"/>
                  </a:moveTo>
                  <a:cubicBezTo>
                    <a:pt x="4084320" y="137160"/>
                    <a:pt x="3983990" y="105410"/>
                    <a:pt x="3876040" y="105410"/>
                  </a:cubicBezTo>
                  <a:cubicBezTo>
                    <a:pt x="3717290" y="105410"/>
                    <a:pt x="3575050" y="176530"/>
                    <a:pt x="3478530" y="287020"/>
                  </a:cubicBezTo>
                  <a:cubicBezTo>
                    <a:pt x="3409950" y="254000"/>
                    <a:pt x="3332480" y="234950"/>
                    <a:pt x="3251200" y="234950"/>
                  </a:cubicBezTo>
                  <a:cubicBezTo>
                    <a:pt x="3186430" y="234950"/>
                    <a:pt x="3124200" y="246380"/>
                    <a:pt x="3067050" y="267970"/>
                  </a:cubicBezTo>
                  <a:cubicBezTo>
                    <a:pt x="2971800" y="137160"/>
                    <a:pt x="2816860" y="52070"/>
                    <a:pt x="2642870" y="52070"/>
                  </a:cubicBezTo>
                  <a:cubicBezTo>
                    <a:pt x="2470150" y="52070"/>
                    <a:pt x="2316480" y="135890"/>
                    <a:pt x="2221230" y="264160"/>
                  </a:cubicBezTo>
                  <a:cubicBezTo>
                    <a:pt x="2125980" y="165100"/>
                    <a:pt x="1992630" y="104140"/>
                    <a:pt x="1844040" y="104140"/>
                  </a:cubicBezTo>
                  <a:cubicBezTo>
                    <a:pt x="1727200" y="104140"/>
                    <a:pt x="1619250" y="142240"/>
                    <a:pt x="1531620" y="207010"/>
                  </a:cubicBezTo>
                  <a:cubicBezTo>
                    <a:pt x="1426210" y="81280"/>
                    <a:pt x="1262380" y="0"/>
                    <a:pt x="1079500" y="0"/>
                  </a:cubicBezTo>
                  <a:lnTo>
                    <a:pt x="1064260" y="0"/>
                  </a:lnTo>
                  <a:lnTo>
                    <a:pt x="1049020" y="0"/>
                  </a:lnTo>
                  <a:cubicBezTo>
                    <a:pt x="905510" y="0"/>
                    <a:pt x="774700" y="58420"/>
                    <a:pt x="679450" y="151130"/>
                  </a:cubicBezTo>
                  <a:cubicBezTo>
                    <a:pt x="665480" y="162560"/>
                    <a:pt x="652780" y="175260"/>
                    <a:pt x="641350" y="189230"/>
                  </a:cubicBezTo>
                  <a:cubicBezTo>
                    <a:pt x="603250" y="180340"/>
                    <a:pt x="563880" y="176530"/>
                    <a:pt x="524510" y="176530"/>
                  </a:cubicBezTo>
                  <a:cubicBezTo>
                    <a:pt x="412750" y="176530"/>
                    <a:pt x="309880" y="212090"/>
                    <a:pt x="224790" y="271780"/>
                  </a:cubicBezTo>
                  <a:cubicBezTo>
                    <a:pt x="168910" y="193040"/>
                    <a:pt x="91440" y="132080"/>
                    <a:pt x="1270" y="93980"/>
                  </a:cubicBezTo>
                  <a:lnTo>
                    <a:pt x="1270" y="440690"/>
                  </a:lnTo>
                  <a:lnTo>
                    <a:pt x="0" y="440690"/>
                  </a:lnTo>
                  <a:lnTo>
                    <a:pt x="0" y="2293620"/>
                  </a:lnTo>
                  <a:lnTo>
                    <a:pt x="4166870" y="2293620"/>
                  </a:lnTo>
                  <a:lnTo>
                    <a:pt x="4166870" y="441960"/>
                  </a:lnTo>
                  <a:lnTo>
                    <a:pt x="4168140" y="441960"/>
                  </a:lnTo>
                  <a:lnTo>
                    <a:pt x="4166870" y="193040"/>
                  </a:lnTo>
                  <a:lnTo>
                    <a:pt x="4166870" y="193040"/>
                  </a:lnTo>
                  <a:close/>
                </a:path>
              </a:pathLst>
            </a:custGeom>
            <a:solidFill>
              <a:srgbClr val="FFF9F9"/>
            </a:solidFill>
          </p:spPr>
        </p:sp>
      </p:grpSp>
      <p:grpSp>
        <p:nvGrpSpPr>
          <p:cNvPr id="111" name="Group 3"/>
          <p:cNvGrpSpPr/>
          <p:nvPr/>
        </p:nvGrpSpPr>
        <p:grpSpPr>
          <a:xfrm>
            <a:off x="4724124" y="4402642"/>
            <a:ext cx="9387844" cy="2657413"/>
            <a:chOff x="0" y="0"/>
            <a:chExt cx="4166870" cy="2293620"/>
          </a:xfrm>
        </p:grpSpPr>
        <p:sp>
          <p:nvSpPr>
            <p:cNvPr id="112" name="Freeform 4"/>
            <p:cNvSpPr/>
            <p:nvPr/>
          </p:nvSpPr>
          <p:spPr>
            <a:xfrm>
              <a:off x="0" y="0"/>
              <a:ext cx="4168140" cy="2293620"/>
            </a:xfrm>
            <a:custGeom>
              <a:avLst/>
              <a:gdLst/>
              <a:ahLst/>
              <a:cxnLst/>
              <a:rect l="l" t="t" r="r" b="b"/>
              <a:pathLst>
                <a:path w="4168140" h="2293620">
                  <a:moveTo>
                    <a:pt x="4166870" y="193040"/>
                  </a:moveTo>
                  <a:cubicBezTo>
                    <a:pt x="4084320" y="137160"/>
                    <a:pt x="3983990" y="105410"/>
                    <a:pt x="3876040" y="105410"/>
                  </a:cubicBezTo>
                  <a:cubicBezTo>
                    <a:pt x="3717290" y="105410"/>
                    <a:pt x="3575050" y="176530"/>
                    <a:pt x="3478530" y="287020"/>
                  </a:cubicBezTo>
                  <a:cubicBezTo>
                    <a:pt x="3409950" y="254000"/>
                    <a:pt x="3332480" y="234950"/>
                    <a:pt x="3251200" y="234950"/>
                  </a:cubicBezTo>
                  <a:cubicBezTo>
                    <a:pt x="3186430" y="234950"/>
                    <a:pt x="3124200" y="246380"/>
                    <a:pt x="3067050" y="267970"/>
                  </a:cubicBezTo>
                  <a:cubicBezTo>
                    <a:pt x="2971800" y="137160"/>
                    <a:pt x="2816860" y="52070"/>
                    <a:pt x="2642870" y="52070"/>
                  </a:cubicBezTo>
                  <a:cubicBezTo>
                    <a:pt x="2470150" y="52070"/>
                    <a:pt x="2316480" y="135890"/>
                    <a:pt x="2221230" y="264160"/>
                  </a:cubicBezTo>
                  <a:cubicBezTo>
                    <a:pt x="2125980" y="165100"/>
                    <a:pt x="1992630" y="104140"/>
                    <a:pt x="1844040" y="104140"/>
                  </a:cubicBezTo>
                  <a:cubicBezTo>
                    <a:pt x="1727200" y="104140"/>
                    <a:pt x="1619250" y="142240"/>
                    <a:pt x="1531620" y="207010"/>
                  </a:cubicBezTo>
                  <a:cubicBezTo>
                    <a:pt x="1426210" y="81280"/>
                    <a:pt x="1262380" y="0"/>
                    <a:pt x="1079500" y="0"/>
                  </a:cubicBezTo>
                  <a:lnTo>
                    <a:pt x="1064260" y="0"/>
                  </a:lnTo>
                  <a:lnTo>
                    <a:pt x="1049020" y="0"/>
                  </a:lnTo>
                  <a:cubicBezTo>
                    <a:pt x="905510" y="0"/>
                    <a:pt x="774700" y="58420"/>
                    <a:pt x="679450" y="151130"/>
                  </a:cubicBezTo>
                  <a:cubicBezTo>
                    <a:pt x="665480" y="162560"/>
                    <a:pt x="652780" y="175260"/>
                    <a:pt x="641350" y="189230"/>
                  </a:cubicBezTo>
                  <a:cubicBezTo>
                    <a:pt x="603250" y="180340"/>
                    <a:pt x="563880" y="176530"/>
                    <a:pt x="524510" y="176530"/>
                  </a:cubicBezTo>
                  <a:cubicBezTo>
                    <a:pt x="412750" y="176530"/>
                    <a:pt x="309880" y="212090"/>
                    <a:pt x="224790" y="271780"/>
                  </a:cubicBezTo>
                  <a:cubicBezTo>
                    <a:pt x="168910" y="193040"/>
                    <a:pt x="91440" y="132080"/>
                    <a:pt x="1270" y="93980"/>
                  </a:cubicBezTo>
                  <a:lnTo>
                    <a:pt x="1270" y="440690"/>
                  </a:lnTo>
                  <a:lnTo>
                    <a:pt x="0" y="440690"/>
                  </a:lnTo>
                  <a:lnTo>
                    <a:pt x="0" y="2293620"/>
                  </a:lnTo>
                  <a:lnTo>
                    <a:pt x="4166870" y="2293620"/>
                  </a:lnTo>
                  <a:lnTo>
                    <a:pt x="4166870" y="441960"/>
                  </a:lnTo>
                  <a:lnTo>
                    <a:pt x="4168140" y="441960"/>
                  </a:lnTo>
                  <a:lnTo>
                    <a:pt x="4166870" y="193040"/>
                  </a:lnTo>
                  <a:lnTo>
                    <a:pt x="4166870" y="193040"/>
                  </a:lnTo>
                  <a:close/>
                </a:path>
              </a:pathLst>
            </a:custGeom>
            <a:solidFill>
              <a:srgbClr val="FFF9F9"/>
            </a:solidFill>
          </p:spPr>
        </p:sp>
      </p:grpSp>
      <p:sp>
        <p:nvSpPr>
          <p:cNvPr id="113" name="Rectangle 112"/>
          <p:cNvSpPr/>
          <p:nvPr/>
        </p:nvSpPr>
        <p:spPr>
          <a:xfrm>
            <a:off x="4152304" y="2184283"/>
            <a:ext cx="4507965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0" cap="none" spc="0" dirty="0" err="1">
                <a:ln w="0"/>
                <a:solidFill>
                  <a:schemeClr val="bg1"/>
                </a:solidFill>
                <a:effectLst>
                  <a:reflection blurRad="6350" stA="53000" endA="300" endPos="35500" dir="5400000" sy="-90000" algn="bl" rotWithShape="0"/>
                </a:effectLst>
                <a:latin typeface="UTM Staccato " panose="02040603050506020204" pitchFamily="18" charset="0"/>
              </a:rPr>
              <a:t>Khởi</a:t>
            </a:r>
            <a:r>
              <a:rPr lang="en-US" sz="9600" b="0" cap="none" spc="0" dirty="0">
                <a:ln w="0"/>
                <a:solidFill>
                  <a:schemeClr val="bg1"/>
                </a:solidFill>
                <a:effectLst>
                  <a:reflection blurRad="6350" stA="53000" endA="300" endPos="35500" dir="5400000" sy="-90000" algn="bl" rotWithShape="0"/>
                </a:effectLst>
                <a:latin typeface="UTM Staccato " panose="02040603050506020204" pitchFamily="18" charset="0"/>
              </a:rPr>
              <a:t> </a:t>
            </a:r>
            <a:r>
              <a:rPr lang="en-US" sz="9600" b="0" cap="none" spc="0" dirty="0" err="1">
                <a:ln w="0"/>
                <a:solidFill>
                  <a:schemeClr val="bg1"/>
                </a:solidFill>
                <a:effectLst>
                  <a:reflection blurRad="6350" stA="53000" endA="300" endPos="35500" dir="5400000" sy="-90000" algn="bl" rotWithShape="0"/>
                </a:effectLst>
                <a:latin typeface="UTM Staccato " panose="02040603050506020204" pitchFamily="18" charset="0"/>
              </a:rPr>
              <a:t>động</a:t>
            </a:r>
            <a:endParaRPr lang="en-US" sz="9600" b="0" cap="none" spc="0" dirty="0">
              <a:ln w="0"/>
              <a:solidFill>
                <a:schemeClr val="bg1"/>
              </a:solidFill>
              <a:effectLst>
                <a:reflection blurRad="6350" stA="53000" endA="300" endPos="35500" dir="5400000" sy="-90000" algn="bl" rotWithShape="0"/>
              </a:effectLst>
              <a:latin typeface="UTM Staccato " panose="02040603050506020204" pitchFamily="18" charset="0"/>
            </a:endParaRPr>
          </a:p>
        </p:txBody>
      </p:sp>
      <p:grpSp>
        <p:nvGrpSpPr>
          <p:cNvPr id="114" name="Group 15"/>
          <p:cNvGrpSpPr/>
          <p:nvPr/>
        </p:nvGrpSpPr>
        <p:grpSpPr>
          <a:xfrm>
            <a:off x="5857178" y="-181487"/>
            <a:ext cx="5602228" cy="1931111"/>
            <a:chOff x="0" y="0"/>
            <a:chExt cx="4873866" cy="1501889"/>
          </a:xfrm>
        </p:grpSpPr>
        <p:pic>
          <p:nvPicPr>
            <p:cNvPr id="115" name="Picture 16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3625967" y="0"/>
              <a:ext cx="1247899" cy="1494490"/>
            </a:xfrm>
            <a:prstGeom prst="rect">
              <a:avLst/>
            </a:prstGeom>
          </p:spPr>
        </p:pic>
        <p:pic>
          <p:nvPicPr>
            <p:cNvPr id="116" name="Picture 17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2473960" y="7399"/>
              <a:ext cx="1247899" cy="1494490"/>
            </a:xfrm>
            <a:prstGeom prst="rect">
              <a:avLst/>
            </a:prstGeom>
          </p:spPr>
        </p:pic>
        <p:pic>
          <p:nvPicPr>
            <p:cNvPr id="117" name="Picture 18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1226061" y="7399"/>
              <a:ext cx="1247899" cy="1494490"/>
            </a:xfrm>
            <a:prstGeom prst="rect">
              <a:avLst/>
            </a:prstGeom>
          </p:spPr>
        </p:pic>
        <p:pic>
          <p:nvPicPr>
            <p:cNvPr id="118" name="Picture 19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0" y="7399"/>
              <a:ext cx="1247899" cy="1494490"/>
            </a:xfrm>
            <a:prstGeom prst="rect">
              <a:avLst/>
            </a:prstGeom>
          </p:spPr>
        </p:pic>
      </p:grpSp>
      <p:grpSp>
        <p:nvGrpSpPr>
          <p:cNvPr id="119" name="Group 8"/>
          <p:cNvGrpSpPr/>
          <p:nvPr/>
        </p:nvGrpSpPr>
        <p:grpSpPr>
          <a:xfrm>
            <a:off x="243429" y="-210599"/>
            <a:ext cx="5602228" cy="1931111"/>
            <a:chOff x="0" y="0"/>
            <a:chExt cx="4873866" cy="1501889"/>
          </a:xfrm>
        </p:grpSpPr>
        <p:pic>
          <p:nvPicPr>
            <p:cNvPr id="120" name="Picture 9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3625967" y="0"/>
              <a:ext cx="1247899" cy="1494490"/>
            </a:xfrm>
            <a:prstGeom prst="rect">
              <a:avLst/>
            </a:prstGeom>
          </p:spPr>
        </p:pic>
        <p:pic>
          <p:nvPicPr>
            <p:cNvPr id="121" name="Picture 10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2473960" y="7399"/>
              <a:ext cx="1247899" cy="1494490"/>
            </a:xfrm>
            <a:prstGeom prst="rect">
              <a:avLst/>
            </a:prstGeom>
          </p:spPr>
        </p:pic>
        <p:pic>
          <p:nvPicPr>
            <p:cNvPr id="122" name="Picture 11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1226061" y="7399"/>
              <a:ext cx="1247899" cy="1494490"/>
            </a:xfrm>
            <a:prstGeom prst="rect">
              <a:avLst/>
            </a:prstGeom>
          </p:spPr>
        </p:pic>
        <p:pic>
          <p:nvPicPr>
            <p:cNvPr id="123" name="Picture 12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0" y="7399"/>
              <a:ext cx="1247899" cy="1494490"/>
            </a:xfrm>
            <a:prstGeom prst="rect">
              <a:avLst/>
            </a:prstGeom>
          </p:spPr>
        </p:pic>
      </p:grpSp>
      <p:pic>
        <p:nvPicPr>
          <p:cNvPr id="124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4843436" y="4581740"/>
            <a:ext cx="912195" cy="123939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6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3827119">
            <a:off x="11171205" y="4964275"/>
            <a:ext cx="520890" cy="9711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7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3123934">
            <a:off x="6793383" y="5233103"/>
            <a:ext cx="996367" cy="155017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8" name="Picture 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98778" y="4266905"/>
            <a:ext cx="2271131" cy="276029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9" name="Picture 1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1806204">
            <a:off x="9290622" y="5687252"/>
            <a:ext cx="1154402" cy="96600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32" name="Picture 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168324">
            <a:off x="5058000" y="2132194"/>
            <a:ext cx="2492668" cy="1849252"/>
          </a:xfrm>
          <a:prstGeom prst="rect">
            <a:avLst/>
          </a:prstGeom>
        </p:spPr>
      </p:pic>
      <p:pic>
        <p:nvPicPr>
          <p:cNvPr id="136" name="Picture 3"/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>
          <a:xfrm>
            <a:off x="2255938" y="5201438"/>
            <a:ext cx="1447857" cy="188595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1542270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000"/>
                            </p:stCondLst>
                            <p:childTnLst>
                              <p:par>
                                <p:cTn id="4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535832" y="3471973"/>
            <a:ext cx="1197125" cy="126618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250283" y="3900680"/>
            <a:ext cx="791798" cy="83748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4520550" y="1687108"/>
            <a:ext cx="895915" cy="1686427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20690" y="1623716"/>
            <a:ext cx="929591" cy="1749818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3477934"/>
            <a:ext cx="955211" cy="1010318"/>
          </a:xfrm>
          <a:prstGeom prst="rect">
            <a:avLst/>
          </a:prstGeom>
        </p:spPr>
      </p:pic>
      <p:grpSp>
        <p:nvGrpSpPr>
          <p:cNvPr id="18" name="Group 18"/>
          <p:cNvGrpSpPr/>
          <p:nvPr/>
        </p:nvGrpSpPr>
        <p:grpSpPr>
          <a:xfrm>
            <a:off x="1168750" y="325215"/>
            <a:ext cx="9668461" cy="5579486"/>
            <a:chOff x="0" y="0"/>
            <a:chExt cx="2277689" cy="3297908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2277689" cy="3297908"/>
            </a:xfrm>
            <a:custGeom>
              <a:avLst/>
              <a:gdLst/>
              <a:ahLst/>
              <a:cxnLst/>
              <a:rect l="l" t="t" r="r" b="b"/>
              <a:pathLst>
                <a:path w="2277689" h="3297908">
                  <a:moveTo>
                    <a:pt x="0" y="0"/>
                  </a:moveTo>
                  <a:lnTo>
                    <a:pt x="2277689" y="0"/>
                  </a:lnTo>
                  <a:lnTo>
                    <a:pt x="2277689" y="3297908"/>
                  </a:lnTo>
                  <a:lnTo>
                    <a:pt x="0" y="3297908"/>
                  </a:lnTo>
                  <a:close/>
                </a:path>
              </a:pathLst>
            </a:custGeom>
            <a:solidFill>
              <a:srgbClr val="FFFFFF"/>
            </a:solidFill>
            <a:ln w="53975" cmpd="thickThin">
              <a:solidFill>
                <a:srgbClr val="00B050"/>
              </a:solidFill>
            </a:ln>
          </p:spPr>
        </p:sp>
      </p:grpSp>
      <p:pic>
        <p:nvPicPr>
          <p:cNvPr id="23" name="Picture 2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435823" y="5355802"/>
            <a:ext cx="840315" cy="1097798"/>
          </a:xfrm>
          <a:prstGeom prst="rect">
            <a:avLst/>
          </a:prstGeom>
        </p:spPr>
      </p:pic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343D3419-0F17-4A77-9CFB-64C3CBCB8420}"/>
              </a:ext>
            </a:extLst>
          </p:cNvPr>
          <p:cNvCxnSpPr>
            <a:cxnSpLocks/>
          </p:cNvCxnSpPr>
          <p:nvPr/>
        </p:nvCxnSpPr>
        <p:spPr>
          <a:xfrm>
            <a:off x="6794349" y="6920742"/>
            <a:ext cx="419009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9" name="Picture 10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9639181" y="3927937"/>
            <a:ext cx="1466229" cy="2889122"/>
          </a:xfrm>
          <a:prstGeom prst="rect">
            <a:avLst/>
          </a:prstGeom>
        </p:spPr>
      </p:pic>
      <p:pic>
        <p:nvPicPr>
          <p:cNvPr id="40" name="Picture 5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7094315" y="5198024"/>
            <a:ext cx="1661453" cy="1148478"/>
          </a:xfrm>
          <a:prstGeom prst="rect">
            <a:avLst/>
          </a:prstGeom>
        </p:spPr>
      </p:pic>
      <p:pic>
        <p:nvPicPr>
          <p:cNvPr id="41" name="Picture 8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3466518" y="5264456"/>
            <a:ext cx="1526380" cy="1055109"/>
          </a:xfrm>
          <a:prstGeom prst="rect">
            <a:avLst/>
          </a:prstGeom>
        </p:spPr>
      </p:pic>
      <p:pic>
        <p:nvPicPr>
          <p:cNvPr id="42" name="Picture 9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4413088" y="5563829"/>
            <a:ext cx="842985" cy="1172849"/>
          </a:xfrm>
          <a:prstGeom prst="rect">
            <a:avLst/>
          </a:prstGeom>
        </p:spPr>
      </p:pic>
      <p:pic>
        <p:nvPicPr>
          <p:cNvPr id="43" name="Picture 11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6962952" y="5908837"/>
            <a:ext cx="909007" cy="835153"/>
          </a:xfrm>
          <a:prstGeom prst="rect">
            <a:avLst/>
          </a:prstGeom>
        </p:spPr>
      </p:pic>
      <p:pic>
        <p:nvPicPr>
          <p:cNvPr id="44" name="Picture 12"/>
          <p:cNvPicPr>
            <a:picLocks noChangeAspect="1"/>
          </p:cNvPicPr>
          <p:nvPr/>
        </p:nvPicPr>
        <p:blipFill>
          <a:blip r:embed="rId14"/>
          <a:srcRect t="5834" b="5834"/>
          <a:stretch>
            <a:fillRect/>
          </a:stretch>
        </p:blipFill>
        <p:spPr>
          <a:xfrm>
            <a:off x="5501331" y="5518465"/>
            <a:ext cx="1185605" cy="1265556"/>
          </a:xfrm>
          <a:prstGeom prst="rect">
            <a:avLst/>
          </a:prstGeom>
        </p:spPr>
      </p:pic>
      <p:pic>
        <p:nvPicPr>
          <p:cNvPr id="45" name="Picture 13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5029282" y="6078595"/>
            <a:ext cx="716284" cy="658085"/>
          </a:xfrm>
          <a:prstGeom prst="rect">
            <a:avLst/>
          </a:prstGeom>
        </p:spPr>
      </p:pic>
      <p:pic>
        <p:nvPicPr>
          <p:cNvPr id="46" name="Picture 24"/>
          <p:cNvPicPr>
            <a:picLocks noChangeAspect="1"/>
          </p:cNvPicPr>
          <p:nvPr/>
        </p:nvPicPr>
        <p:blipFill>
          <a:blip r:embed="rId16"/>
          <a:srcRect l="3417" r="3447"/>
          <a:stretch>
            <a:fillRect/>
          </a:stretch>
        </p:blipFill>
        <p:spPr>
          <a:xfrm rot="1324932">
            <a:off x="6406750" y="6036879"/>
            <a:ext cx="839191" cy="809816"/>
          </a:xfrm>
          <a:prstGeom prst="rect">
            <a:avLst/>
          </a:prstGeom>
        </p:spPr>
      </p:pic>
      <p:sp>
        <p:nvSpPr>
          <p:cNvPr id="31" name="Rectangle 30"/>
          <p:cNvSpPr/>
          <p:nvPr/>
        </p:nvSpPr>
        <p:spPr>
          <a:xfrm>
            <a:off x="1401207" y="601456"/>
            <a:ext cx="9203545" cy="923330"/>
          </a:xfrm>
          <a:prstGeom prst="rect">
            <a:avLst/>
          </a:prstGeom>
          <a:solidFill>
            <a:srgbClr val="FFFF00">
              <a:alpha val="11000"/>
            </a:srgbClr>
          </a:solidFill>
          <a:ln w="47625">
            <a:solidFill>
              <a:schemeClr val="accent1"/>
            </a:solidFill>
            <a:prstDash val="sysDash"/>
          </a:ln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dirty="0" err="1">
                <a:ln/>
                <a:solidFill>
                  <a:schemeClr val="accent4"/>
                </a:solidFill>
              </a:rPr>
              <a:t>Kết</a:t>
            </a:r>
            <a:r>
              <a:rPr lang="en-US" sz="5400" b="1" dirty="0">
                <a:ln/>
                <a:solidFill>
                  <a:schemeClr val="accent4"/>
                </a:solidFill>
              </a:rPr>
              <a:t> </a:t>
            </a:r>
            <a:r>
              <a:rPr lang="en-US" sz="5400" b="1" dirty="0" err="1">
                <a:ln/>
                <a:solidFill>
                  <a:schemeClr val="accent4"/>
                </a:solidFill>
              </a:rPr>
              <a:t>quả</a:t>
            </a:r>
            <a:r>
              <a:rPr lang="en-US" sz="5400" b="1" dirty="0">
                <a:ln/>
                <a:solidFill>
                  <a:schemeClr val="accent4"/>
                </a:solidFill>
              </a:rPr>
              <a:t> </a:t>
            </a:r>
            <a:r>
              <a:rPr lang="en-US" sz="5400" b="1" dirty="0" err="1">
                <a:ln/>
                <a:solidFill>
                  <a:schemeClr val="accent4"/>
                </a:solidFill>
              </a:rPr>
              <a:t>của</a:t>
            </a:r>
            <a:r>
              <a:rPr lang="en-US" sz="5400" b="1" dirty="0">
                <a:ln/>
                <a:solidFill>
                  <a:schemeClr val="accent4"/>
                </a:solidFill>
              </a:rPr>
              <a:t> </a:t>
            </a:r>
            <a:r>
              <a:rPr lang="en-US" sz="5400" b="1" dirty="0" err="1">
                <a:ln/>
                <a:solidFill>
                  <a:schemeClr val="accent4"/>
                </a:solidFill>
              </a:rPr>
              <a:t>phép</a:t>
            </a:r>
            <a:r>
              <a:rPr lang="en-US" sz="5400" b="1" dirty="0">
                <a:ln/>
                <a:solidFill>
                  <a:schemeClr val="accent4"/>
                </a:solidFill>
              </a:rPr>
              <a:t> </a:t>
            </a:r>
            <a:r>
              <a:rPr lang="en-US" sz="5400" b="1" dirty="0" err="1">
                <a:ln/>
                <a:solidFill>
                  <a:schemeClr val="accent4"/>
                </a:solidFill>
              </a:rPr>
              <a:t>tính</a:t>
            </a:r>
            <a:r>
              <a:rPr lang="en-US" sz="5400" b="1" dirty="0">
                <a:ln/>
                <a:solidFill>
                  <a:schemeClr val="accent4"/>
                </a:solidFill>
              </a:rPr>
              <a:t> 450 : 5 </a:t>
            </a:r>
            <a:r>
              <a:rPr lang="en-US" sz="5400" b="1" dirty="0" err="1">
                <a:ln/>
                <a:solidFill>
                  <a:schemeClr val="accent4"/>
                </a:solidFill>
              </a:rPr>
              <a:t>là</a:t>
            </a:r>
            <a:endParaRPr lang="en-US" sz="54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pic>
        <p:nvPicPr>
          <p:cNvPr id="47" name="Picture 25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785485" y="80050"/>
            <a:ext cx="778411" cy="936435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68" t="13169" r="12734" b="26584"/>
          <a:stretch/>
        </p:blipFill>
        <p:spPr>
          <a:xfrm>
            <a:off x="3133457" y="3815962"/>
            <a:ext cx="981579" cy="1209623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69" b="21352"/>
          <a:stretch/>
        </p:blipFill>
        <p:spPr>
          <a:xfrm>
            <a:off x="6415461" y="1926666"/>
            <a:ext cx="1364246" cy="1290189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16" b="27781"/>
          <a:stretch/>
        </p:blipFill>
        <p:spPr>
          <a:xfrm>
            <a:off x="2933994" y="1952978"/>
            <a:ext cx="1221690" cy="1031809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71" b="18478"/>
          <a:stretch/>
        </p:blipFill>
        <p:spPr>
          <a:xfrm>
            <a:off x="6568548" y="3645113"/>
            <a:ext cx="1452712" cy="1497396"/>
          </a:xfrm>
          <a:prstGeom prst="rect">
            <a:avLst/>
          </a:prstGeom>
        </p:spPr>
      </p:pic>
      <p:sp>
        <p:nvSpPr>
          <p:cNvPr id="51" name="TextBox 47"/>
          <p:cNvSpPr txBox="1"/>
          <p:nvPr/>
        </p:nvSpPr>
        <p:spPr>
          <a:xfrm>
            <a:off x="4284127" y="1714132"/>
            <a:ext cx="807700" cy="14747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453"/>
              </a:lnSpc>
            </a:pPr>
            <a:r>
              <a:rPr lang="en-US" sz="7200" b="1" dirty="0">
                <a:solidFill>
                  <a:srgbClr val="C201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52" name="TextBox 47"/>
          <p:cNvSpPr txBox="1"/>
          <p:nvPr/>
        </p:nvSpPr>
        <p:spPr>
          <a:xfrm>
            <a:off x="8075208" y="1766751"/>
            <a:ext cx="1322420" cy="14747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453"/>
              </a:lnSpc>
            </a:pPr>
            <a:r>
              <a:rPr lang="en-US" sz="7200" b="1" dirty="0">
                <a:solidFill>
                  <a:srgbClr val="C201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90</a:t>
            </a:r>
          </a:p>
        </p:txBody>
      </p:sp>
      <p:sp>
        <p:nvSpPr>
          <p:cNvPr id="53" name="TextBox 47"/>
          <p:cNvSpPr txBox="1"/>
          <p:nvPr/>
        </p:nvSpPr>
        <p:spPr>
          <a:xfrm>
            <a:off x="4474038" y="3683962"/>
            <a:ext cx="1465429" cy="14747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453"/>
              </a:lnSpc>
            </a:pPr>
            <a:r>
              <a:rPr lang="en-US" sz="7200" b="1" dirty="0">
                <a:solidFill>
                  <a:srgbClr val="C201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80</a:t>
            </a:r>
          </a:p>
        </p:txBody>
      </p:sp>
      <p:sp>
        <p:nvSpPr>
          <p:cNvPr id="54" name="TextBox 47"/>
          <p:cNvSpPr txBox="1"/>
          <p:nvPr/>
        </p:nvSpPr>
        <p:spPr>
          <a:xfrm>
            <a:off x="8075208" y="3723261"/>
            <a:ext cx="1461659" cy="13224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453"/>
              </a:lnSpc>
            </a:pPr>
            <a:r>
              <a:rPr lang="en-US" sz="7200" b="1" dirty="0">
                <a:solidFill>
                  <a:srgbClr val="C201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70</a:t>
            </a:r>
          </a:p>
        </p:txBody>
      </p:sp>
    </p:spTree>
    <p:extLst>
      <p:ext uri="{BB962C8B-B14F-4D97-AF65-F5344CB8AC3E}">
        <p14:creationId xmlns:p14="http://schemas.microsoft.com/office/powerpoint/2010/main" val="36794434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  <p:bldP spid="51" grpId="1"/>
      <p:bldP spid="52" grpId="0"/>
      <p:bldP spid="53" grpId="0"/>
      <p:bldP spid="53" grpId="1"/>
      <p:bldP spid="54" grpId="0"/>
      <p:bldP spid="54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535832" y="3471973"/>
            <a:ext cx="1197125" cy="126618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250283" y="3900680"/>
            <a:ext cx="791798" cy="83748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4520550" y="1687108"/>
            <a:ext cx="895915" cy="1686427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20690" y="1623716"/>
            <a:ext cx="929591" cy="1749818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3477934"/>
            <a:ext cx="955211" cy="1010318"/>
          </a:xfrm>
          <a:prstGeom prst="rect">
            <a:avLst/>
          </a:prstGeom>
        </p:spPr>
      </p:pic>
      <p:grpSp>
        <p:nvGrpSpPr>
          <p:cNvPr id="18" name="Group 18"/>
          <p:cNvGrpSpPr/>
          <p:nvPr/>
        </p:nvGrpSpPr>
        <p:grpSpPr>
          <a:xfrm>
            <a:off x="911335" y="499109"/>
            <a:ext cx="10456576" cy="5579486"/>
            <a:chOff x="0" y="0"/>
            <a:chExt cx="2277689" cy="3297908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2277689" cy="3297908"/>
            </a:xfrm>
            <a:custGeom>
              <a:avLst/>
              <a:gdLst/>
              <a:ahLst/>
              <a:cxnLst/>
              <a:rect l="l" t="t" r="r" b="b"/>
              <a:pathLst>
                <a:path w="2277689" h="3297908">
                  <a:moveTo>
                    <a:pt x="0" y="0"/>
                  </a:moveTo>
                  <a:lnTo>
                    <a:pt x="2277689" y="0"/>
                  </a:lnTo>
                  <a:lnTo>
                    <a:pt x="2277689" y="3297908"/>
                  </a:lnTo>
                  <a:lnTo>
                    <a:pt x="0" y="3297908"/>
                  </a:lnTo>
                  <a:close/>
                </a:path>
              </a:pathLst>
            </a:custGeom>
            <a:solidFill>
              <a:srgbClr val="FFFFFF"/>
            </a:solidFill>
            <a:ln w="53975" cmpd="thickThin">
              <a:solidFill>
                <a:schemeClr val="accent1"/>
              </a:solidFill>
            </a:ln>
          </p:spPr>
        </p:sp>
      </p:grpSp>
      <p:pic>
        <p:nvPicPr>
          <p:cNvPr id="23" name="Picture 2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435823" y="5355802"/>
            <a:ext cx="840315" cy="1097798"/>
          </a:xfrm>
          <a:prstGeom prst="rect">
            <a:avLst/>
          </a:prstGeom>
        </p:spPr>
      </p:pic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343D3419-0F17-4A77-9CFB-64C3CBCB8420}"/>
              </a:ext>
            </a:extLst>
          </p:cNvPr>
          <p:cNvCxnSpPr>
            <a:cxnSpLocks/>
          </p:cNvCxnSpPr>
          <p:nvPr/>
        </p:nvCxnSpPr>
        <p:spPr>
          <a:xfrm>
            <a:off x="6794349" y="6920742"/>
            <a:ext cx="419009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9" name="Picture 10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0043242" y="4062440"/>
            <a:ext cx="1466229" cy="2889122"/>
          </a:xfrm>
          <a:prstGeom prst="rect">
            <a:avLst/>
          </a:prstGeom>
        </p:spPr>
      </p:pic>
      <p:pic>
        <p:nvPicPr>
          <p:cNvPr id="40" name="Picture 5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7094315" y="5198024"/>
            <a:ext cx="1661453" cy="1148478"/>
          </a:xfrm>
          <a:prstGeom prst="rect">
            <a:avLst/>
          </a:prstGeom>
        </p:spPr>
      </p:pic>
      <p:pic>
        <p:nvPicPr>
          <p:cNvPr id="41" name="Picture 8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3466518" y="5264456"/>
            <a:ext cx="1526380" cy="1055109"/>
          </a:xfrm>
          <a:prstGeom prst="rect">
            <a:avLst/>
          </a:prstGeom>
        </p:spPr>
      </p:pic>
      <p:pic>
        <p:nvPicPr>
          <p:cNvPr id="42" name="Picture 9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4413088" y="5563829"/>
            <a:ext cx="842985" cy="1172849"/>
          </a:xfrm>
          <a:prstGeom prst="rect">
            <a:avLst/>
          </a:prstGeom>
        </p:spPr>
      </p:pic>
      <p:pic>
        <p:nvPicPr>
          <p:cNvPr id="43" name="Picture 11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6962952" y="5908837"/>
            <a:ext cx="909007" cy="835153"/>
          </a:xfrm>
          <a:prstGeom prst="rect">
            <a:avLst/>
          </a:prstGeom>
        </p:spPr>
      </p:pic>
      <p:pic>
        <p:nvPicPr>
          <p:cNvPr id="44" name="Picture 12"/>
          <p:cNvPicPr>
            <a:picLocks noChangeAspect="1"/>
          </p:cNvPicPr>
          <p:nvPr/>
        </p:nvPicPr>
        <p:blipFill>
          <a:blip r:embed="rId14"/>
          <a:srcRect t="5834" b="5834"/>
          <a:stretch>
            <a:fillRect/>
          </a:stretch>
        </p:blipFill>
        <p:spPr>
          <a:xfrm>
            <a:off x="5501331" y="5518465"/>
            <a:ext cx="1185605" cy="1265556"/>
          </a:xfrm>
          <a:prstGeom prst="rect">
            <a:avLst/>
          </a:prstGeom>
        </p:spPr>
      </p:pic>
      <p:pic>
        <p:nvPicPr>
          <p:cNvPr id="45" name="Picture 13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5029282" y="6078595"/>
            <a:ext cx="716284" cy="658085"/>
          </a:xfrm>
          <a:prstGeom prst="rect">
            <a:avLst/>
          </a:prstGeom>
        </p:spPr>
      </p:pic>
      <p:pic>
        <p:nvPicPr>
          <p:cNvPr id="46" name="Picture 24"/>
          <p:cNvPicPr>
            <a:picLocks noChangeAspect="1"/>
          </p:cNvPicPr>
          <p:nvPr/>
        </p:nvPicPr>
        <p:blipFill>
          <a:blip r:embed="rId16"/>
          <a:srcRect l="3417" r="3447"/>
          <a:stretch>
            <a:fillRect/>
          </a:stretch>
        </p:blipFill>
        <p:spPr>
          <a:xfrm rot="1324932">
            <a:off x="6406750" y="6036879"/>
            <a:ext cx="839191" cy="809816"/>
          </a:xfrm>
          <a:prstGeom prst="rect">
            <a:avLst/>
          </a:prstGeom>
        </p:spPr>
      </p:pic>
      <p:sp>
        <p:nvSpPr>
          <p:cNvPr id="31" name="Rectangle 30"/>
          <p:cNvSpPr/>
          <p:nvPr/>
        </p:nvSpPr>
        <p:spPr>
          <a:xfrm>
            <a:off x="1487935" y="725933"/>
            <a:ext cx="9203546" cy="923330"/>
          </a:xfrm>
          <a:prstGeom prst="rect">
            <a:avLst/>
          </a:prstGeom>
          <a:solidFill>
            <a:srgbClr val="FFFF00">
              <a:alpha val="11000"/>
            </a:srgbClr>
          </a:solidFill>
          <a:ln w="47625">
            <a:solidFill>
              <a:schemeClr val="accent1"/>
            </a:solidFill>
            <a:prstDash val="sysDash"/>
          </a:ln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dirty="0" err="1">
                <a:ln/>
                <a:solidFill>
                  <a:schemeClr val="accent4"/>
                </a:solidFill>
              </a:rPr>
              <a:t>Kết</a:t>
            </a:r>
            <a:r>
              <a:rPr lang="en-US" sz="5400" b="1" dirty="0">
                <a:ln/>
                <a:solidFill>
                  <a:schemeClr val="accent4"/>
                </a:solidFill>
              </a:rPr>
              <a:t> </a:t>
            </a:r>
            <a:r>
              <a:rPr lang="en-US" sz="5400" b="1" dirty="0" err="1">
                <a:ln/>
                <a:solidFill>
                  <a:schemeClr val="accent4"/>
                </a:solidFill>
              </a:rPr>
              <a:t>quả</a:t>
            </a:r>
            <a:r>
              <a:rPr lang="en-US" sz="5400" b="1" dirty="0">
                <a:ln/>
                <a:solidFill>
                  <a:schemeClr val="accent4"/>
                </a:solidFill>
              </a:rPr>
              <a:t> </a:t>
            </a:r>
            <a:r>
              <a:rPr lang="en-US" sz="5400" b="1" dirty="0" err="1">
                <a:ln/>
                <a:solidFill>
                  <a:schemeClr val="accent4"/>
                </a:solidFill>
              </a:rPr>
              <a:t>của</a:t>
            </a:r>
            <a:r>
              <a:rPr lang="en-US" sz="5400" b="1" dirty="0">
                <a:ln/>
                <a:solidFill>
                  <a:schemeClr val="accent4"/>
                </a:solidFill>
              </a:rPr>
              <a:t> </a:t>
            </a:r>
            <a:r>
              <a:rPr lang="en-US" sz="5400" b="1" dirty="0" err="1">
                <a:ln/>
                <a:solidFill>
                  <a:schemeClr val="accent4"/>
                </a:solidFill>
              </a:rPr>
              <a:t>phép</a:t>
            </a:r>
            <a:r>
              <a:rPr lang="en-US" sz="5400" b="1" dirty="0">
                <a:ln/>
                <a:solidFill>
                  <a:schemeClr val="accent4"/>
                </a:solidFill>
              </a:rPr>
              <a:t> </a:t>
            </a:r>
            <a:r>
              <a:rPr lang="en-US" sz="5400" b="1" dirty="0" err="1">
                <a:ln/>
                <a:solidFill>
                  <a:schemeClr val="accent4"/>
                </a:solidFill>
              </a:rPr>
              <a:t>tính</a:t>
            </a:r>
            <a:r>
              <a:rPr lang="en-US" sz="5400" b="1" dirty="0">
                <a:ln/>
                <a:solidFill>
                  <a:schemeClr val="accent4"/>
                </a:solidFill>
              </a:rPr>
              <a:t> 709 : 2 </a:t>
            </a:r>
            <a:r>
              <a:rPr lang="en-US" sz="5400" b="1" dirty="0" err="1">
                <a:ln/>
                <a:solidFill>
                  <a:schemeClr val="accent4"/>
                </a:solidFill>
              </a:rPr>
              <a:t>là</a:t>
            </a:r>
            <a:endParaRPr lang="en-US" sz="54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pic>
        <p:nvPicPr>
          <p:cNvPr id="47" name="Picture 25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785485" y="80050"/>
            <a:ext cx="778411" cy="936435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68" t="13169" r="12734" b="26584"/>
          <a:stretch/>
        </p:blipFill>
        <p:spPr>
          <a:xfrm>
            <a:off x="1076286" y="3571408"/>
            <a:ext cx="709984" cy="874930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69" b="21352"/>
          <a:stretch/>
        </p:blipFill>
        <p:spPr>
          <a:xfrm>
            <a:off x="6324071" y="1884579"/>
            <a:ext cx="982770" cy="929421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16" b="27781"/>
          <a:stretch/>
        </p:blipFill>
        <p:spPr>
          <a:xfrm>
            <a:off x="1370516" y="1928351"/>
            <a:ext cx="989494" cy="835702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71" b="18478"/>
          <a:stretch/>
        </p:blipFill>
        <p:spPr>
          <a:xfrm>
            <a:off x="5884893" y="3554770"/>
            <a:ext cx="1001662" cy="1032472"/>
          </a:xfrm>
          <a:prstGeom prst="rect">
            <a:avLst/>
          </a:prstGeom>
        </p:spPr>
      </p:pic>
      <p:sp>
        <p:nvSpPr>
          <p:cNvPr id="51" name="TextBox 47"/>
          <p:cNvSpPr txBox="1"/>
          <p:nvPr/>
        </p:nvSpPr>
        <p:spPr>
          <a:xfrm>
            <a:off x="2014895" y="1632964"/>
            <a:ext cx="4332837" cy="13224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453"/>
              </a:lnSpc>
            </a:pPr>
            <a:r>
              <a:rPr lang="en-US" sz="7200" b="1" dirty="0">
                <a:solidFill>
                  <a:srgbClr val="C201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34 (</a:t>
            </a:r>
            <a:r>
              <a:rPr lang="en-US" sz="7200" b="1" dirty="0" err="1">
                <a:solidFill>
                  <a:srgbClr val="C201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</a:t>
            </a:r>
            <a:r>
              <a:rPr lang="en-US" sz="7200" b="1" dirty="0">
                <a:solidFill>
                  <a:srgbClr val="C201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</a:p>
        </p:txBody>
      </p:sp>
      <p:sp>
        <p:nvSpPr>
          <p:cNvPr id="29" name="TextBox 47"/>
          <p:cNvSpPr txBox="1"/>
          <p:nvPr/>
        </p:nvSpPr>
        <p:spPr>
          <a:xfrm>
            <a:off x="6982984" y="1614535"/>
            <a:ext cx="4332837" cy="13224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453"/>
              </a:lnSpc>
            </a:pPr>
            <a:r>
              <a:rPr lang="en-US" sz="7200" b="1" dirty="0">
                <a:solidFill>
                  <a:srgbClr val="C201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44 (</a:t>
            </a:r>
            <a:r>
              <a:rPr lang="en-US" sz="7200" b="1" dirty="0" err="1">
                <a:solidFill>
                  <a:srgbClr val="C201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</a:t>
            </a:r>
            <a:r>
              <a:rPr lang="en-US" sz="7200" b="1" dirty="0">
                <a:solidFill>
                  <a:srgbClr val="C201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</a:p>
        </p:txBody>
      </p:sp>
      <p:sp>
        <p:nvSpPr>
          <p:cNvPr id="30" name="TextBox 47"/>
          <p:cNvSpPr txBox="1"/>
          <p:nvPr/>
        </p:nvSpPr>
        <p:spPr>
          <a:xfrm>
            <a:off x="1602651" y="3290347"/>
            <a:ext cx="4332837" cy="14747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453"/>
              </a:lnSpc>
            </a:pPr>
            <a:r>
              <a:rPr lang="en-US" sz="7200" b="1" dirty="0">
                <a:solidFill>
                  <a:srgbClr val="C201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304 (</a:t>
            </a:r>
            <a:r>
              <a:rPr lang="en-US" sz="7200" b="1" dirty="0" err="1">
                <a:solidFill>
                  <a:srgbClr val="C201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</a:t>
            </a:r>
            <a:r>
              <a:rPr lang="en-US" sz="7200" b="1" dirty="0">
                <a:solidFill>
                  <a:srgbClr val="C201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</a:p>
        </p:txBody>
      </p:sp>
      <p:sp>
        <p:nvSpPr>
          <p:cNvPr id="32" name="TextBox 47"/>
          <p:cNvSpPr txBox="1"/>
          <p:nvPr/>
        </p:nvSpPr>
        <p:spPr>
          <a:xfrm>
            <a:off x="6686936" y="3336509"/>
            <a:ext cx="4332837" cy="14747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453"/>
              </a:lnSpc>
            </a:pPr>
            <a:r>
              <a:rPr lang="en-US" sz="7200" b="1" dirty="0">
                <a:solidFill>
                  <a:srgbClr val="C201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354 (</a:t>
            </a:r>
            <a:r>
              <a:rPr lang="en-US" sz="7200" b="1" dirty="0" err="1">
                <a:solidFill>
                  <a:srgbClr val="C201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</a:t>
            </a:r>
            <a:r>
              <a:rPr lang="en-US" sz="7200" b="1" dirty="0">
                <a:solidFill>
                  <a:srgbClr val="C201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</a:p>
        </p:txBody>
      </p:sp>
    </p:spTree>
    <p:extLst>
      <p:ext uri="{BB962C8B-B14F-4D97-AF65-F5344CB8AC3E}">
        <p14:creationId xmlns:p14="http://schemas.microsoft.com/office/powerpoint/2010/main" val="32375516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  <p:bldP spid="51" grpId="1"/>
      <p:bldP spid="29" grpId="0"/>
      <p:bldP spid="29" grpId="1"/>
      <p:bldP spid="30" grpId="0"/>
      <p:bldP spid="30" grpId="1"/>
      <p:bldP spid="3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l="10268" t="3798" r="3464" b="4533"/>
          <a:stretch>
            <a:fillRect/>
          </a:stretch>
        </p:blipFill>
        <p:spPr>
          <a:xfrm>
            <a:off x="-49551" y="-511870"/>
            <a:ext cx="12371406" cy="8642062"/>
          </a:xfrm>
          <a:prstGeom prst="rect">
            <a:avLst/>
          </a:prstGeom>
        </p:spPr>
      </p:pic>
      <p:grpSp>
        <p:nvGrpSpPr>
          <p:cNvPr id="59" name="Group 15"/>
          <p:cNvGrpSpPr/>
          <p:nvPr/>
        </p:nvGrpSpPr>
        <p:grpSpPr>
          <a:xfrm>
            <a:off x="5857178" y="-181487"/>
            <a:ext cx="5602228" cy="1931111"/>
            <a:chOff x="0" y="0"/>
            <a:chExt cx="4873866" cy="1501889"/>
          </a:xfrm>
        </p:grpSpPr>
        <p:pic>
          <p:nvPicPr>
            <p:cNvPr id="60" name="Picture 16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3625967" y="0"/>
              <a:ext cx="1247899" cy="1494490"/>
            </a:xfrm>
            <a:prstGeom prst="rect">
              <a:avLst/>
            </a:prstGeom>
          </p:spPr>
        </p:pic>
        <p:pic>
          <p:nvPicPr>
            <p:cNvPr id="61" name="Picture 17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2473960" y="7399"/>
              <a:ext cx="1247899" cy="1494490"/>
            </a:xfrm>
            <a:prstGeom prst="rect">
              <a:avLst/>
            </a:prstGeom>
          </p:spPr>
        </p:pic>
        <p:pic>
          <p:nvPicPr>
            <p:cNvPr id="62" name="Picture 18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1226061" y="7399"/>
              <a:ext cx="1247899" cy="1494490"/>
            </a:xfrm>
            <a:prstGeom prst="rect">
              <a:avLst/>
            </a:prstGeom>
          </p:spPr>
        </p:pic>
        <p:pic>
          <p:nvPicPr>
            <p:cNvPr id="63" name="Picture 19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0" y="7399"/>
              <a:ext cx="1247899" cy="1494490"/>
            </a:xfrm>
            <a:prstGeom prst="rect">
              <a:avLst/>
            </a:prstGeom>
          </p:spPr>
        </p:pic>
      </p:grpSp>
      <p:grpSp>
        <p:nvGrpSpPr>
          <p:cNvPr id="54" name="Group 8"/>
          <p:cNvGrpSpPr/>
          <p:nvPr/>
        </p:nvGrpSpPr>
        <p:grpSpPr>
          <a:xfrm>
            <a:off x="243429" y="-210599"/>
            <a:ext cx="5602228" cy="1931111"/>
            <a:chOff x="0" y="0"/>
            <a:chExt cx="4873866" cy="1501889"/>
          </a:xfrm>
        </p:grpSpPr>
        <p:pic>
          <p:nvPicPr>
            <p:cNvPr id="55" name="Picture 9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3625967" y="0"/>
              <a:ext cx="1247899" cy="1494490"/>
            </a:xfrm>
            <a:prstGeom prst="rect">
              <a:avLst/>
            </a:prstGeom>
          </p:spPr>
        </p:pic>
        <p:pic>
          <p:nvPicPr>
            <p:cNvPr id="56" name="Picture 10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2473960" y="7399"/>
              <a:ext cx="1247899" cy="1494490"/>
            </a:xfrm>
            <a:prstGeom prst="rect">
              <a:avLst/>
            </a:prstGeom>
          </p:spPr>
        </p:pic>
        <p:pic>
          <p:nvPicPr>
            <p:cNvPr id="57" name="Picture 11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1226061" y="7399"/>
              <a:ext cx="1247899" cy="1494490"/>
            </a:xfrm>
            <a:prstGeom prst="rect">
              <a:avLst/>
            </a:prstGeom>
          </p:spPr>
        </p:pic>
        <p:pic>
          <p:nvPicPr>
            <p:cNvPr id="58" name="Picture 12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0" y="7399"/>
              <a:ext cx="1247899" cy="1494490"/>
            </a:xfrm>
            <a:prstGeom prst="rect">
              <a:avLst/>
            </a:prstGeom>
          </p:spPr>
        </p:pic>
      </p:grpSp>
      <p:pic>
        <p:nvPicPr>
          <p:cNvPr id="3" name="Picture 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3269200">
            <a:off x="-69617" y="377117"/>
            <a:ext cx="1383951" cy="180613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5285725">
            <a:off x="-26515" y="4088106"/>
            <a:ext cx="796278" cy="161067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rot="4122081">
            <a:off x="177463" y="4725544"/>
            <a:ext cx="827456" cy="190493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rot="2954828">
            <a:off x="60644" y="2829328"/>
            <a:ext cx="1061093" cy="16467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2127805" y="3226541"/>
            <a:ext cx="185291" cy="17695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9401766" y="-758496"/>
            <a:ext cx="182047" cy="17385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 rot="7901084">
            <a:off x="10853667" y="428252"/>
            <a:ext cx="1359724" cy="177451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 rot="5678266">
            <a:off x="11436829" y="3917877"/>
            <a:ext cx="782338" cy="1582482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 rot="5330879">
            <a:off x="11147130" y="4365818"/>
            <a:ext cx="874271" cy="2012713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3"/>
          <a:srcRect l="3053" r="3053"/>
          <a:stretch>
            <a:fillRect/>
          </a:stretch>
        </p:blipFill>
        <p:spPr>
          <a:xfrm rot="7027392">
            <a:off x="11228171" y="6237491"/>
            <a:ext cx="745611" cy="1616484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 rot="4909182">
            <a:off x="11321677" y="-1209938"/>
            <a:ext cx="667505" cy="1250596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 rot="6454679">
            <a:off x="11439025" y="7061948"/>
            <a:ext cx="664805" cy="1044882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 rot="5686695">
            <a:off x="11474398" y="1748953"/>
            <a:ext cx="580565" cy="1080124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 rot="6200894">
            <a:off x="11109846" y="2012611"/>
            <a:ext cx="839049" cy="1707989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0387277" y="3884699"/>
            <a:ext cx="182047" cy="173856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9641811" y="1315512"/>
            <a:ext cx="263622" cy="251758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0324844" y="6910624"/>
            <a:ext cx="263622" cy="251758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575653" y="6128272"/>
            <a:ext cx="277000" cy="264536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863967" y="-651834"/>
            <a:ext cx="299633" cy="286149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>
          <a:xfrm rot="2213016">
            <a:off x="11262979" y="5538191"/>
            <a:ext cx="841125" cy="892440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>
          <a:xfrm rot="4201103">
            <a:off x="134697" y="6188050"/>
            <a:ext cx="780609" cy="1589024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19"/>
          <a:srcRect/>
          <a:stretch>
            <a:fillRect/>
          </a:stretch>
        </p:blipFill>
        <p:spPr>
          <a:xfrm rot="6395938">
            <a:off x="-7623" y="5335192"/>
            <a:ext cx="862035" cy="1558482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20"/>
          <a:srcRect/>
          <a:stretch>
            <a:fillRect/>
          </a:stretch>
        </p:blipFill>
        <p:spPr>
          <a:xfrm rot="-2029518">
            <a:off x="10501291" y="-447794"/>
            <a:ext cx="2152455" cy="1825551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21"/>
          <a:srcRect/>
          <a:stretch>
            <a:fillRect/>
          </a:stretch>
        </p:blipFill>
        <p:spPr>
          <a:xfrm rot="5814209">
            <a:off x="67926" y="-1233675"/>
            <a:ext cx="679398" cy="1272878"/>
          </a:xfrm>
          <a:prstGeom prst="rect">
            <a:avLst/>
          </a:prstGeom>
        </p:spPr>
      </p:pic>
      <p:pic>
        <p:nvPicPr>
          <p:cNvPr id="27" name="Picture 27"/>
          <p:cNvPicPr>
            <a:picLocks noChangeAspect="1"/>
          </p:cNvPicPr>
          <p:nvPr/>
        </p:nvPicPr>
        <p:blipFill>
          <a:blip r:embed="rId22"/>
          <a:srcRect/>
          <a:stretch>
            <a:fillRect/>
          </a:stretch>
        </p:blipFill>
        <p:spPr>
          <a:xfrm rot="5015306">
            <a:off x="-9647" y="7001251"/>
            <a:ext cx="676651" cy="1063498"/>
          </a:xfrm>
          <a:prstGeom prst="rect">
            <a:avLst/>
          </a:prstGeom>
        </p:spPr>
      </p:pic>
      <p:pic>
        <p:nvPicPr>
          <p:cNvPr id="28" name="Picture 28"/>
          <p:cNvPicPr>
            <a:picLocks noChangeAspect="1"/>
          </p:cNvPicPr>
          <p:nvPr/>
        </p:nvPicPr>
        <p:blipFill>
          <a:blip r:embed="rId23"/>
          <a:srcRect/>
          <a:stretch>
            <a:fillRect/>
          </a:stretch>
        </p:blipFill>
        <p:spPr>
          <a:xfrm rot="5686695">
            <a:off x="65481" y="1777938"/>
            <a:ext cx="590911" cy="1099367"/>
          </a:xfrm>
          <a:prstGeom prst="rect">
            <a:avLst/>
          </a:prstGeom>
        </p:spPr>
      </p:pic>
      <p:pic>
        <p:nvPicPr>
          <p:cNvPr id="29" name="Picture 29"/>
          <p:cNvPicPr>
            <a:picLocks noChangeAspect="1"/>
          </p:cNvPicPr>
          <p:nvPr/>
        </p:nvPicPr>
        <p:blipFill>
          <a:blip r:embed="rId24"/>
          <a:srcRect/>
          <a:stretch>
            <a:fillRect/>
          </a:stretch>
        </p:blipFill>
        <p:spPr>
          <a:xfrm rot="6110054">
            <a:off x="-13472" y="-474160"/>
            <a:ext cx="629318" cy="910407"/>
          </a:xfrm>
          <a:prstGeom prst="rect">
            <a:avLst/>
          </a:prstGeom>
        </p:spPr>
      </p:pic>
      <p:pic>
        <p:nvPicPr>
          <p:cNvPr id="30" name="Picture 30"/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>
          <a:xfrm rot="4863772">
            <a:off x="108645" y="2088455"/>
            <a:ext cx="853998" cy="1738420"/>
          </a:xfrm>
          <a:prstGeom prst="rect">
            <a:avLst/>
          </a:prstGeom>
        </p:spPr>
      </p:pic>
      <p:pic>
        <p:nvPicPr>
          <p:cNvPr id="31" name="Picture 31"/>
          <p:cNvPicPr>
            <a:picLocks noChangeAspect="1"/>
          </p:cNvPicPr>
          <p:nvPr/>
        </p:nvPicPr>
        <p:blipFill>
          <a:blip r:embed="rId25"/>
          <a:srcRect/>
          <a:stretch>
            <a:fillRect/>
          </a:stretch>
        </p:blipFill>
        <p:spPr>
          <a:xfrm>
            <a:off x="-157473" y="84909"/>
            <a:ext cx="1238460" cy="1040305"/>
          </a:xfrm>
          <a:prstGeom prst="rect">
            <a:avLst/>
          </a:prstGeom>
        </p:spPr>
      </p:pic>
      <p:pic>
        <p:nvPicPr>
          <p:cNvPr id="32" name="Picture 32"/>
          <p:cNvPicPr>
            <a:picLocks noChangeAspect="1"/>
          </p:cNvPicPr>
          <p:nvPr/>
        </p:nvPicPr>
        <p:blipFill>
          <a:blip r:embed="rId26"/>
          <a:srcRect/>
          <a:stretch>
            <a:fillRect/>
          </a:stretch>
        </p:blipFill>
        <p:spPr>
          <a:xfrm>
            <a:off x="2322827" y="649604"/>
            <a:ext cx="163096" cy="160955"/>
          </a:xfrm>
          <a:prstGeom prst="rect">
            <a:avLst/>
          </a:prstGeom>
        </p:spPr>
      </p:pic>
      <p:pic>
        <p:nvPicPr>
          <p:cNvPr id="33" name="Picture 33"/>
          <p:cNvPicPr>
            <a:picLocks noChangeAspect="1"/>
          </p:cNvPicPr>
          <p:nvPr/>
        </p:nvPicPr>
        <p:blipFill>
          <a:blip r:embed="rId26"/>
          <a:srcRect/>
          <a:stretch>
            <a:fillRect/>
          </a:stretch>
        </p:blipFill>
        <p:spPr>
          <a:xfrm>
            <a:off x="9618978" y="6114430"/>
            <a:ext cx="160240" cy="158136"/>
          </a:xfrm>
          <a:prstGeom prst="rect">
            <a:avLst/>
          </a:prstGeom>
        </p:spPr>
      </p:pic>
      <p:pic>
        <p:nvPicPr>
          <p:cNvPr id="34" name="Picture 34"/>
          <p:cNvPicPr>
            <a:picLocks noChangeAspect="1"/>
          </p:cNvPicPr>
          <p:nvPr/>
        </p:nvPicPr>
        <p:blipFill>
          <a:blip r:embed="rId26"/>
          <a:srcRect/>
          <a:stretch>
            <a:fillRect/>
          </a:stretch>
        </p:blipFill>
        <p:spPr>
          <a:xfrm rot="-2164044">
            <a:off x="1968756" y="4979163"/>
            <a:ext cx="163096" cy="160955"/>
          </a:xfrm>
          <a:prstGeom prst="rect">
            <a:avLst/>
          </a:prstGeom>
        </p:spPr>
      </p:pic>
      <p:pic>
        <p:nvPicPr>
          <p:cNvPr id="35" name="Picture 35"/>
          <p:cNvPicPr>
            <a:picLocks noChangeAspect="1"/>
          </p:cNvPicPr>
          <p:nvPr/>
        </p:nvPicPr>
        <p:blipFill>
          <a:blip r:embed="rId26"/>
          <a:srcRect/>
          <a:stretch>
            <a:fillRect/>
          </a:stretch>
        </p:blipFill>
        <p:spPr>
          <a:xfrm rot="-2164044">
            <a:off x="10438725" y="2196537"/>
            <a:ext cx="160240" cy="158136"/>
          </a:xfrm>
          <a:prstGeom prst="rect">
            <a:avLst/>
          </a:prstGeom>
        </p:spPr>
      </p:pic>
      <p:pic>
        <p:nvPicPr>
          <p:cNvPr id="36" name="Picture 36"/>
          <p:cNvPicPr>
            <a:picLocks noChangeAspect="1"/>
          </p:cNvPicPr>
          <p:nvPr/>
        </p:nvPicPr>
        <p:blipFill>
          <a:blip r:embed="rId26"/>
          <a:srcRect/>
          <a:stretch>
            <a:fillRect/>
          </a:stretch>
        </p:blipFill>
        <p:spPr>
          <a:xfrm rot="1033081">
            <a:off x="1498793" y="7421784"/>
            <a:ext cx="172825" cy="170556"/>
          </a:xfrm>
          <a:prstGeom prst="rect">
            <a:avLst/>
          </a:prstGeom>
        </p:spPr>
      </p:pic>
      <p:pic>
        <p:nvPicPr>
          <p:cNvPr id="37" name="Picture 37"/>
          <p:cNvPicPr>
            <a:picLocks noChangeAspect="1"/>
          </p:cNvPicPr>
          <p:nvPr/>
        </p:nvPicPr>
        <p:blipFill>
          <a:blip r:embed="rId26"/>
          <a:srcRect/>
          <a:stretch>
            <a:fillRect/>
          </a:stretch>
        </p:blipFill>
        <p:spPr>
          <a:xfrm rot="1801747">
            <a:off x="1652967" y="2052274"/>
            <a:ext cx="240749" cy="237587"/>
          </a:xfrm>
          <a:prstGeom prst="rect">
            <a:avLst/>
          </a:prstGeom>
        </p:spPr>
      </p:pic>
      <p:pic>
        <p:nvPicPr>
          <p:cNvPr id="38" name="Picture 38"/>
          <p:cNvPicPr>
            <a:picLocks noChangeAspect="1"/>
          </p:cNvPicPr>
          <p:nvPr/>
        </p:nvPicPr>
        <p:blipFill>
          <a:blip r:embed="rId26"/>
          <a:srcRect/>
          <a:stretch>
            <a:fillRect/>
          </a:stretch>
        </p:blipFill>
        <p:spPr>
          <a:xfrm rot="1801747">
            <a:off x="9896277" y="4811506"/>
            <a:ext cx="236533" cy="233429"/>
          </a:xfrm>
          <a:prstGeom prst="rect">
            <a:avLst/>
          </a:prstGeom>
        </p:spPr>
      </p:pic>
      <p:pic>
        <p:nvPicPr>
          <p:cNvPr id="39" name="Picture 39"/>
          <p:cNvPicPr>
            <a:picLocks noChangeAspect="1"/>
          </p:cNvPicPr>
          <p:nvPr/>
        </p:nvPicPr>
        <p:blipFill>
          <a:blip r:embed="rId26"/>
          <a:srcRect/>
          <a:stretch>
            <a:fillRect/>
          </a:stretch>
        </p:blipFill>
        <p:spPr>
          <a:xfrm rot="1801747">
            <a:off x="10338388" y="-367265"/>
            <a:ext cx="236533" cy="233429"/>
          </a:xfrm>
          <a:prstGeom prst="rect">
            <a:avLst/>
          </a:prstGeom>
        </p:spPr>
      </p:pic>
      <p:pic>
        <p:nvPicPr>
          <p:cNvPr id="41" name="Picture 41"/>
          <p:cNvPicPr>
            <a:picLocks noChangeAspect="1"/>
          </p:cNvPicPr>
          <p:nvPr/>
        </p:nvPicPr>
        <p:blipFill>
          <a:blip r:embed="rId27"/>
          <a:srcRect/>
          <a:stretch>
            <a:fillRect/>
          </a:stretch>
        </p:blipFill>
        <p:spPr>
          <a:xfrm>
            <a:off x="1272677" y="-122822"/>
            <a:ext cx="204744" cy="207731"/>
          </a:xfrm>
          <a:prstGeom prst="rect">
            <a:avLst/>
          </a:prstGeom>
        </p:spPr>
      </p:pic>
      <p:pic>
        <p:nvPicPr>
          <p:cNvPr id="42" name="Picture 42"/>
          <p:cNvPicPr>
            <a:picLocks noChangeAspect="1"/>
          </p:cNvPicPr>
          <p:nvPr/>
        </p:nvPicPr>
        <p:blipFill>
          <a:blip r:embed="rId27"/>
          <a:srcRect/>
          <a:stretch>
            <a:fillRect/>
          </a:stretch>
        </p:blipFill>
        <p:spPr>
          <a:xfrm>
            <a:off x="1460634" y="4073193"/>
            <a:ext cx="178262" cy="180862"/>
          </a:xfrm>
          <a:prstGeom prst="rect">
            <a:avLst/>
          </a:prstGeom>
        </p:spPr>
      </p:pic>
      <p:pic>
        <p:nvPicPr>
          <p:cNvPr id="43" name="Picture 43"/>
          <p:cNvPicPr>
            <a:picLocks noChangeAspect="1"/>
          </p:cNvPicPr>
          <p:nvPr/>
        </p:nvPicPr>
        <p:blipFill>
          <a:blip r:embed="rId27"/>
          <a:srcRect/>
          <a:stretch>
            <a:fillRect/>
          </a:stretch>
        </p:blipFill>
        <p:spPr>
          <a:xfrm>
            <a:off x="9734187" y="7545133"/>
            <a:ext cx="171247" cy="173744"/>
          </a:xfrm>
          <a:prstGeom prst="rect">
            <a:avLst/>
          </a:prstGeom>
        </p:spPr>
      </p:pic>
      <p:pic>
        <p:nvPicPr>
          <p:cNvPr id="44" name="Picture 44"/>
          <p:cNvPicPr>
            <a:picLocks noChangeAspect="1"/>
          </p:cNvPicPr>
          <p:nvPr/>
        </p:nvPicPr>
        <p:blipFill>
          <a:blip r:embed="rId27"/>
          <a:srcRect/>
          <a:stretch>
            <a:fillRect/>
          </a:stretch>
        </p:blipFill>
        <p:spPr>
          <a:xfrm>
            <a:off x="9647619" y="3303603"/>
            <a:ext cx="206125" cy="209133"/>
          </a:xfrm>
          <a:prstGeom prst="rect">
            <a:avLst/>
          </a:prstGeom>
        </p:spPr>
      </p:pic>
      <p:pic>
        <p:nvPicPr>
          <p:cNvPr id="45" name="Picture 45"/>
          <p:cNvPicPr>
            <a:picLocks noChangeAspect="1"/>
          </p:cNvPicPr>
          <p:nvPr/>
        </p:nvPicPr>
        <p:blipFill>
          <a:blip r:embed="rId27"/>
          <a:srcRect/>
          <a:stretch>
            <a:fillRect/>
          </a:stretch>
        </p:blipFill>
        <p:spPr>
          <a:xfrm>
            <a:off x="2281175" y="6982560"/>
            <a:ext cx="204744" cy="207731"/>
          </a:xfrm>
          <a:prstGeom prst="rect">
            <a:avLst/>
          </a:prstGeom>
        </p:spPr>
      </p:pic>
      <p:pic>
        <p:nvPicPr>
          <p:cNvPr id="46" name="Picture 46"/>
          <p:cNvPicPr>
            <a:picLocks noChangeAspect="1"/>
          </p:cNvPicPr>
          <p:nvPr/>
        </p:nvPicPr>
        <p:blipFill>
          <a:blip r:embed="rId27"/>
          <a:srcRect/>
          <a:stretch>
            <a:fillRect/>
          </a:stretch>
        </p:blipFill>
        <p:spPr>
          <a:xfrm>
            <a:off x="9224712" y="288004"/>
            <a:ext cx="177056" cy="179640"/>
          </a:xfrm>
          <a:prstGeom prst="rect">
            <a:avLst/>
          </a:prstGeom>
        </p:spPr>
      </p:pic>
      <p:pic>
        <p:nvPicPr>
          <p:cNvPr id="66" name="图片 1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9198" y="1038158"/>
            <a:ext cx="7412253" cy="4468014"/>
          </a:xfrm>
          <a:prstGeom prst="rect">
            <a:avLst/>
          </a:prstGeom>
        </p:spPr>
      </p:pic>
      <p:sp>
        <p:nvSpPr>
          <p:cNvPr id="67" name="TextBox 47"/>
          <p:cNvSpPr txBox="1"/>
          <p:nvPr/>
        </p:nvSpPr>
        <p:spPr>
          <a:xfrm>
            <a:off x="1981519" y="2061176"/>
            <a:ext cx="7603516" cy="29061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453"/>
              </a:lnSpc>
            </a:pPr>
            <a:r>
              <a:rPr lang="en-US" sz="6000" dirty="0">
                <a:latin typeface="UTM Loko" panose="02040603050506020204" pitchFamily="18" charset="0"/>
              </a:rPr>
              <a:t>Chia </a:t>
            </a:r>
            <a:r>
              <a:rPr lang="en-US" sz="6000" dirty="0" err="1">
                <a:latin typeface="UTM Loko" panose="02040603050506020204" pitchFamily="18" charset="0"/>
              </a:rPr>
              <a:t>cho</a:t>
            </a:r>
            <a:r>
              <a:rPr lang="en-US" sz="6000" dirty="0">
                <a:latin typeface="UTM Loko" panose="02040603050506020204" pitchFamily="18" charset="0"/>
              </a:rPr>
              <a:t> </a:t>
            </a:r>
            <a:r>
              <a:rPr lang="en-US" sz="6000" dirty="0" err="1">
                <a:latin typeface="UTM Loko" panose="02040603050506020204" pitchFamily="18" charset="0"/>
              </a:rPr>
              <a:t>số</a:t>
            </a:r>
            <a:r>
              <a:rPr lang="en-US" sz="6000" dirty="0">
                <a:latin typeface="UTM Loko" panose="02040603050506020204" pitchFamily="18" charset="0"/>
              </a:rPr>
              <a:t> </a:t>
            </a:r>
          </a:p>
          <a:p>
            <a:pPr algn="ctr">
              <a:lnSpc>
                <a:spcPts val="11453"/>
              </a:lnSpc>
            </a:pPr>
            <a:r>
              <a:rPr lang="en-US" sz="6000" dirty="0" err="1">
                <a:latin typeface="UTM Loko" panose="02040603050506020204" pitchFamily="18" charset="0"/>
              </a:rPr>
              <a:t>có</a:t>
            </a:r>
            <a:r>
              <a:rPr lang="en-US" sz="6000" dirty="0">
                <a:latin typeface="UTM Loko" panose="02040603050506020204" pitchFamily="18" charset="0"/>
              </a:rPr>
              <a:t> </a:t>
            </a:r>
            <a:r>
              <a:rPr lang="en-US" sz="6000" dirty="0" err="1">
                <a:latin typeface="UTM Loko" panose="02040603050506020204" pitchFamily="18" charset="0"/>
              </a:rPr>
              <a:t>một</a:t>
            </a:r>
            <a:r>
              <a:rPr lang="en-US" sz="6000" dirty="0">
                <a:latin typeface="UTM Loko" panose="02040603050506020204" pitchFamily="18" charset="0"/>
              </a:rPr>
              <a:t> </a:t>
            </a:r>
            <a:r>
              <a:rPr lang="en-US" sz="6000" dirty="0" err="1">
                <a:latin typeface="UTM Loko" panose="02040603050506020204" pitchFamily="18" charset="0"/>
              </a:rPr>
              <a:t>chữ</a:t>
            </a:r>
            <a:r>
              <a:rPr lang="en-US" sz="6000" dirty="0">
                <a:latin typeface="UTM Loko" panose="02040603050506020204" pitchFamily="18" charset="0"/>
              </a:rPr>
              <a:t> </a:t>
            </a:r>
            <a:r>
              <a:rPr lang="en-US" sz="6000" dirty="0" err="1">
                <a:latin typeface="UTM Loko" panose="02040603050506020204" pitchFamily="18" charset="0"/>
              </a:rPr>
              <a:t>số</a:t>
            </a:r>
            <a:endParaRPr lang="en-US" sz="6000" dirty="0">
              <a:latin typeface="UTM Loko" panose="02040603050506020204" pitchFamily="18" charset="0"/>
            </a:endParaRPr>
          </a:p>
        </p:txBody>
      </p:sp>
      <p:pic>
        <p:nvPicPr>
          <p:cNvPr id="69" name="Picture 19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0"/>
              </a:ext>
            </a:extLst>
          </a:blip>
          <a:srcRect/>
          <a:stretch>
            <a:fillRect/>
          </a:stretch>
        </p:blipFill>
        <p:spPr>
          <a:xfrm>
            <a:off x="1334877" y="3784018"/>
            <a:ext cx="3026856" cy="3226298"/>
          </a:xfrm>
          <a:prstGeom prst="rect">
            <a:avLst/>
          </a:prstGeom>
        </p:spPr>
      </p:pic>
      <p:pic>
        <p:nvPicPr>
          <p:cNvPr id="72" name="Picture 6"/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2"/>
              </a:ext>
            </a:extLst>
          </a:blip>
          <a:srcRect/>
          <a:stretch>
            <a:fillRect/>
          </a:stretch>
        </p:blipFill>
        <p:spPr>
          <a:xfrm>
            <a:off x="4921094" y="4879820"/>
            <a:ext cx="2791812" cy="2741051"/>
          </a:xfrm>
          <a:prstGeom prst="rect">
            <a:avLst/>
          </a:prstGeom>
        </p:spPr>
      </p:pic>
      <p:sp>
        <p:nvSpPr>
          <p:cNvPr id="74" name="TextBox 47"/>
          <p:cNvSpPr txBox="1"/>
          <p:nvPr/>
        </p:nvSpPr>
        <p:spPr>
          <a:xfrm>
            <a:off x="2043899" y="2054316"/>
            <a:ext cx="7603516" cy="2949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453"/>
              </a:lnSpc>
            </a:pPr>
            <a:r>
              <a:rPr lang="en-US" sz="6000" dirty="0">
                <a:solidFill>
                  <a:schemeClr val="bg1"/>
                </a:solidFill>
                <a:latin typeface="UTM Loko" panose="02040603050506020204" pitchFamily="18" charset="0"/>
              </a:rPr>
              <a:t>Chia </a:t>
            </a:r>
            <a:r>
              <a:rPr lang="en-US" sz="6000" dirty="0" err="1">
                <a:solidFill>
                  <a:schemeClr val="bg1"/>
                </a:solidFill>
                <a:latin typeface="UTM Loko" panose="02040603050506020204" pitchFamily="18" charset="0"/>
              </a:rPr>
              <a:t>cho</a:t>
            </a:r>
            <a:r>
              <a:rPr lang="en-US" sz="6000" dirty="0">
                <a:solidFill>
                  <a:schemeClr val="bg1"/>
                </a:solidFill>
                <a:latin typeface="UTM Loko" panose="02040603050506020204" pitchFamily="18" charset="0"/>
              </a:rPr>
              <a:t> </a:t>
            </a:r>
            <a:r>
              <a:rPr lang="en-US" sz="6000" dirty="0" err="1">
                <a:solidFill>
                  <a:schemeClr val="bg1"/>
                </a:solidFill>
                <a:latin typeface="UTM Loko" panose="02040603050506020204" pitchFamily="18" charset="0"/>
              </a:rPr>
              <a:t>số</a:t>
            </a:r>
            <a:r>
              <a:rPr lang="en-US" sz="6000" dirty="0">
                <a:solidFill>
                  <a:schemeClr val="bg1"/>
                </a:solidFill>
                <a:latin typeface="UTM Loko" panose="02040603050506020204" pitchFamily="18" charset="0"/>
              </a:rPr>
              <a:t> </a:t>
            </a:r>
          </a:p>
          <a:p>
            <a:pPr algn="ctr">
              <a:lnSpc>
                <a:spcPts val="11453"/>
              </a:lnSpc>
            </a:pPr>
            <a:r>
              <a:rPr lang="en-US" sz="6000" dirty="0" err="1">
                <a:solidFill>
                  <a:schemeClr val="bg1"/>
                </a:solidFill>
                <a:latin typeface="UTM Loko" panose="02040603050506020204" pitchFamily="18" charset="0"/>
              </a:rPr>
              <a:t>có</a:t>
            </a:r>
            <a:r>
              <a:rPr lang="en-US" sz="6000" dirty="0">
                <a:solidFill>
                  <a:schemeClr val="bg1"/>
                </a:solidFill>
                <a:latin typeface="UTM Loko" panose="02040603050506020204" pitchFamily="18" charset="0"/>
              </a:rPr>
              <a:t> </a:t>
            </a:r>
            <a:r>
              <a:rPr lang="en-US" sz="6000" dirty="0" err="1">
                <a:solidFill>
                  <a:schemeClr val="bg1"/>
                </a:solidFill>
                <a:latin typeface="UTM Loko" panose="02040603050506020204" pitchFamily="18" charset="0"/>
              </a:rPr>
              <a:t>một</a:t>
            </a:r>
            <a:r>
              <a:rPr lang="en-US" sz="6000" dirty="0">
                <a:solidFill>
                  <a:schemeClr val="bg1"/>
                </a:solidFill>
                <a:latin typeface="UTM Loko" panose="02040603050506020204" pitchFamily="18" charset="0"/>
              </a:rPr>
              <a:t> </a:t>
            </a:r>
            <a:r>
              <a:rPr lang="en-US" sz="6000" dirty="0" err="1">
                <a:solidFill>
                  <a:schemeClr val="bg1"/>
                </a:solidFill>
                <a:latin typeface="UTM Loko" panose="02040603050506020204" pitchFamily="18" charset="0"/>
              </a:rPr>
              <a:t>chữ</a:t>
            </a:r>
            <a:r>
              <a:rPr lang="en-US" sz="6000" dirty="0">
                <a:solidFill>
                  <a:schemeClr val="bg1"/>
                </a:solidFill>
                <a:latin typeface="UTM Loko" panose="02040603050506020204" pitchFamily="18" charset="0"/>
              </a:rPr>
              <a:t> </a:t>
            </a:r>
            <a:r>
              <a:rPr lang="en-US" sz="6000" dirty="0" err="1">
                <a:solidFill>
                  <a:schemeClr val="bg1"/>
                </a:solidFill>
                <a:latin typeface="UTM Loko" panose="02040603050506020204" pitchFamily="18" charset="0"/>
              </a:rPr>
              <a:t>số</a:t>
            </a:r>
            <a:endParaRPr lang="en-US" sz="6000" dirty="0">
              <a:solidFill>
                <a:schemeClr val="bg1"/>
              </a:solidFill>
              <a:latin typeface="UTM Loko" panose="02040603050506020204" pitchFamily="18" charset="0"/>
            </a:endParaRPr>
          </a:p>
        </p:txBody>
      </p:sp>
      <p:pic>
        <p:nvPicPr>
          <p:cNvPr id="75" name="Picture 9"/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4"/>
              </a:ext>
            </a:extLst>
          </a:blip>
          <a:srcRect/>
          <a:stretch>
            <a:fillRect/>
          </a:stretch>
        </p:blipFill>
        <p:spPr>
          <a:xfrm>
            <a:off x="8144156" y="4592066"/>
            <a:ext cx="2479272" cy="2642633"/>
          </a:xfrm>
          <a:prstGeom prst="rect">
            <a:avLst/>
          </a:prstGeom>
        </p:spPr>
      </p:pic>
      <p:pic>
        <p:nvPicPr>
          <p:cNvPr id="76" name="Picture 40"/>
          <p:cNvPicPr>
            <a:picLocks noChangeAspect="1"/>
          </p:cNvPicPr>
          <p:nvPr/>
        </p:nvPicPr>
        <p:blipFill>
          <a:blip r:embed="rId35"/>
          <a:srcRect/>
          <a:stretch>
            <a:fillRect/>
          </a:stretch>
        </p:blipFill>
        <p:spPr>
          <a:xfrm rot="-2581230">
            <a:off x="2298684" y="1594731"/>
            <a:ext cx="1248827" cy="1208238"/>
          </a:xfrm>
          <a:prstGeom prst="rect">
            <a:avLst/>
          </a:prstGeom>
        </p:spPr>
      </p:pic>
      <p:pic>
        <p:nvPicPr>
          <p:cNvPr id="77" name="Picture 31"/>
          <p:cNvPicPr>
            <a:picLocks noChangeAspect="1"/>
          </p:cNvPicPr>
          <p:nvPr/>
        </p:nvPicPr>
        <p:blipFill>
          <a:blip r:embed="rId25"/>
          <a:srcRect/>
          <a:stretch>
            <a:fillRect/>
          </a:stretch>
        </p:blipFill>
        <p:spPr>
          <a:xfrm>
            <a:off x="11277202" y="3183046"/>
            <a:ext cx="1238460" cy="1040305"/>
          </a:xfrm>
          <a:prstGeom prst="rect">
            <a:avLst/>
          </a:prstGeom>
        </p:spPr>
      </p:pic>
      <p:sp>
        <p:nvSpPr>
          <p:cNvPr id="78" name="TextBox 47"/>
          <p:cNvSpPr txBox="1"/>
          <p:nvPr/>
        </p:nvSpPr>
        <p:spPr>
          <a:xfrm>
            <a:off x="1941413" y="1097617"/>
            <a:ext cx="7603516" cy="12503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453"/>
              </a:lnSpc>
            </a:pPr>
            <a:r>
              <a:rPr lang="en-US" sz="4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en-US" sz="4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EACDAEC0-A82F-4970-83AE-0091BD6D95AD}"/>
              </a:ext>
            </a:extLst>
          </p:cNvPr>
          <p:cNvSpPr txBox="1"/>
          <p:nvPr/>
        </p:nvSpPr>
        <p:spPr>
          <a:xfrm>
            <a:off x="56768" y="58222"/>
            <a:ext cx="8226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1">
                    <a:lumMod val="95000"/>
                  </a:schemeClr>
                </a:solidFill>
                <a:latin typeface="UVN Dzung Dakao" panose="00000400000000000000" pitchFamily="2" charset="0"/>
              </a:rPr>
              <a:t>KTUTS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DFE6C1EA-D51F-4E99-B3BE-564BF1F0265D}"/>
              </a:ext>
            </a:extLst>
          </p:cNvPr>
          <p:cNvSpPr txBox="1"/>
          <p:nvPr/>
        </p:nvSpPr>
        <p:spPr>
          <a:xfrm>
            <a:off x="-30331" y="6549509"/>
            <a:ext cx="8226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1">
                    <a:lumMod val="95000"/>
                  </a:schemeClr>
                </a:solidFill>
                <a:latin typeface="UVN Dzung Dakao" panose="00000400000000000000" pitchFamily="2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48774273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/>
      <p:bldP spid="74" grpId="0"/>
      <p:bldP spid="7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Picture 2"/>
          <p:cNvPicPr>
            <a:picLocks noChangeAspect="1"/>
          </p:cNvPicPr>
          <p:nvPr/>
        </p:nvPicPr>
        <p:blipFill>
          <a:blip r:embed="rId3"/>
          <a:srcRect l="10268" t="3798" r="3464" b="4533"/>
          <a:stretch>
            <a:fillRect/>
          </a:stretch>
        </p:blipFill>
        <p:spPr>
          <a:xfrm>
            <a:off x="-49551" y="-511870"/>
            <a:ext cx="12371406" cy="8642062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5500" y="4238464"/>
            <a:ext cx="12266811" cy="3381162"/>
            <a:chOff x="0" y="0"/>
            <a:chExt cx="4166870" cy="229362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168140" cy="2293620"/>
            </a:xfrm>
            <a:custGeom>
              <a:avLst/>
              <a:gdLst/>
              <a:ahLst/>
              <a:cxnLst/>
              <a:rect l="l" t="t" r="r" b="b"/>
              <a:pathLst>
                <a:path w="4168140" h="2293620">
                  <a:moveTo>
                    <a:pt x="4166870" y="193040"/>
                  </a:moveTo>
                  <a:cubicBezTo>
                    <a:pt x="4084320" y="137160"/>
                    <a:pt x="3983990" y="105410"/>
                    <a:pt x="3876040" y="105410"/>
                  </a:cubicBezTo>
                  <a:cubicBezTo>
                    <a:pt x="3717290" y="105410"/>
                    <a:pt x="3575050" y="176530"/>
                    <a:pt x="3478530" y="287020"/>
                  </a:cubicBezTo>
                  <a:cubicBezTo>
                    <a:pt x="3409950" y="254000"/>
                    <a:pt x="3332480" y="234950"/>
                    <a:pt x="3251200" y="234950"/>
                  </a:cubicBezTo>
                  <a:cubicBezTo>
                    <a:pt x="3186430" y="234950"/>
                    <a:pt x="3124200" y="246380"/>
                    <a:pt x="3067050" y="267970"/>
                  </a:cubicBezTo>
                  <a:cubicBezTo>
                    <a:pt x="2971800" y="137160"/>
                    <a:pt x="2816860" y="52070"/>
                    <a:pt x="2642870" y="52070"/>
                  </a:cubicBezTo>
                  <a:cubicBezTo>
                    <a:pt x="2470150" y="52070"/>
                    <a:pt x="2316480" y="135890"/>
                    <a:pt x="2221230" y="264160"/>
                  </a:cubicBezTo>
                  <a:cubicBezTo>
                    <a:pt x="2125980" y="165100"/>
                    <a:pt x="1992630" y="104140"/>
                    <a:pt x="1844040" y="104140"/>
                  </a:cubicBezTo>
                  <a:cubicBezTo>
                    <a:pt x="1727200" y="104140"/>
                    <a:pt x="1619250" y="142240"/>
                    <a:pt x="1531620" y="207010"/>
                  </a:cubicBezTo>
                  <a:cubicBezTo>
                    <a:pt x="1426210" y="81280"/>
                    <a:pt x="1262380" y="0"/>
                    <a:pt x="1079500" y="0"/>
                  </a:cubicBezTo>
                  <a:lnTo>
                    <a:pt x="1064260" y="0"/>
                  </a:lnTo>
                  <a:lnTo>
                    <a:pt x="1049020" y="0"/>
                  </a:lnTo>
                  <a:cubicBezTo>
                    <a:pt x="905510" y="0"/>
                    <a:pt x="774700" y="58420"/>
                    <a:pt x="679450" y="151130"/>
                  </a:cubicBezTo>
                  <a:cubicBezTo>
                    <a:pt x="665480" y="162560"/>
                    <a:pt x="652780" y="175260"/>
                    <a:pt x="641350" y="189230"/>
                  </a:cubicBezTo>
                  <a:cubicBezTo>
                    <a:pt x="603250" y="180340"/>
                    <a:pt x="563880" y="176530"/>
                    <a:pt x="524510" y="176530"/>
                  </a:cubicBezTo>
                  <a:cubicBezTo>
                    <a:pt x="412750" y="176530"/>
                    <a:pt x="309880" y="212090"/>
                    <a:pt x="224790" y="271780"/>
                  </a:cubicBezTo>
                  <a:cubicBezTo>
                    <a:pt x="168910" y="193040"/>
                    <a:pt x="91440" y="132080"/>
                    <a:pt x="1270" y="93980"/>
                  </a:cubicBezTo>
                  <a:lnTo>
                    <a:pt x="1270" y="440690"/>
                  </a:lnTo>
                  <a:lnTo>
                    <a:pt x="0" y="440690"/>
                  </a:lnTo>
                  <a:lnTo>
                    <a:pt x="0" y="2293620"/>
                  </a:lnTo>
                  <a:lnTo>
                    <a:pt x="4166870" y="2293620"/>
                  </a:lnTo>
                  <a:lnTo>
                    <a:pt x="4166870" y="441960"/>
                  </a:lnTo>
                  <a:lnTo>
                    <a:pt x="4168140" y="441960"/>
                  </a:lnTo>
                  <a:lnTo>
                    <a:pt x="4166870" y="193040"/>
                  </a:lnTo>
                  <a:lnTo>
                    <a:pt x="4166870" y="193040"/>
                  </a:lnTo>
                  <a:close/>
                </a:path>
              </a:pathLst>
            </a:custGeom>
            <a:solidFill>
              <a:srgbClr val="FFF9F9"/>
            </a:solidFill>
          </p:spPr>
        </p:sp>
      </p:grpSp>
      <p:pic>
        <p:nvPicPr>
          <p:cNvPr id="2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535832" y="3471973"/>
            <a:ext cx="1197125" cy="1266189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4520550" y="1687108"/>
            <a:ext cx="895915" cy="1686427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2453673" y="-650609"/>
            <a:ext cx="3631753" cy="3611944"/>
          </a:xfrm>
          <a:prstGeom prst="rect">
            <a:avLst/>
          </a:prstGeom>
        </p:spPr>
      </p:pic>
      <p:grpSp>
        <p:nvGrpSpPr>
          <p:cNvPr id="18" name="Group 18"/>
          <p:cNvGrpSpPr/>
          <p:nvPr/>
        </p:nvGrpSpPr>
        <p:grpSpPr>
          <a:xfrm>
            <a:off x="2979658" y="500666"/>
            <a:ext cx="8667847" cy="5579486"/>
            <a:chOff x="0" y="0"/>
            <a:chExt cx="2277689" cy="3297908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2277689" cy="3297908"/>
            </a:xfrm>
            <a:custGeom>
              <a:avLst/>
              <a:gdLst/>
              <a:ahLst/>
              <a:cxnLst/>
              <a:rect l="l" t="t" r="r" b="b"/>
              <a:pathLst>
                <a:path w="2277689" h="3297908">
                  <a:moveTo>
                    <a:pt x="0" y="0"/>
                  </a:moveTo>
                  <a:lnTo>
                    <a:pt x="2277689" y="0"/>
                  </a:lnTo>
                  <a:lnTo>
                    <a:pt x="2277689" y="3297908"/>
                  </a:lnTo>
                  <a:lnTo>
                    <a:pt x="0" y="3297908"/>
                  </a:lnTo>
                  <a:close/>
                </a:path>
              </a:pathLst>
            </a:custGeom>
            <a:solidFill>
              <a:srgbClr val="FFFFFF"/>
            </a:solidFill>
            <a:ln w="34925">
              <a:solidFill>
                <a:srgbClr val="00B050"/>
              </a:solidFill>
              <a:prstDash val="lgDashDot"/>
            </a:ln>
          </p:spPr>
        </p:sp>
      </p:grpSp>
      <p:pic>
        <p:nvPicPr>
          <p:cNvPr id="30" name="Picture 2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0550" y="568188"/>
            <a:ext cx="5613144" cy="692025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-1207442" y="-111637"/>
            <a:ext cx="3631753" cy="361194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1456851" y="2745807"/>
            <a:ext cx="2111503" cy="306570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3870" y="2810583"/>
            <a:ext cx="791798" cy="83748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92023" y="4877120"/>
            <a:ext cx="1526380" cy="105510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1199093" y="5169646"/>
            <a:ext cx="842985" cy="1172849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220748" y="2769805"/>
            <a:ext cx="1466229" cy="2889122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542172" y="5412441"/>
            <a:ext cx="909007" cy="83515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1815287" y="5684412"/>
            <a:ext cx="716284" cy="658085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203804" y="3312350"/>
            <a:ext cx="929591" cy="1749818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34776" y="444506"/>
            <a:ext cx="955211" cy="1010318"/>
          </a:xfrm>
          <a:prstGeom prst="rect">
            <a:avLst/>
          </a:prstGeom>
        </p:spPr>
      </p:pic>
      <p:sp>
        <p:nvSpPr>
          <p:cNvPr id="20" name="TextBox 20"/>
          <p:cNvSpPr txBox="1"/>
          <p:nvPr/>
        </p:nvSpPr>
        <p:spPr>
          <a:xfrm>
            <a:off x="-892717" y="977836"/>
            <a:ext cx="8007405" cy="654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33"/>
              </a:lnSpc>
            </a:pPr>
            <a:r>
              <a:rPr lang="en-US" sz="3665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 Wish You A </a:t>
            </a:r>
          </a:p>
        </p:txBody>
      </p:sp>
      <p:pic>
        <p:nvPicPr>
          <p:cNvPr id="23" name="Picture 23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11131839" y="5316990"/>
            <a:ext cx="840315" cy="1097798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19"/>
          <a:srcRect l="3417" r="3447"/>
          <a:stretch>
            <a:fillRect/>
          </a:stretch>
        </p:blipFill>
        <p:spPr>
          <a:xfrm rot="1324932">
            <a:off x="100454" y="5305124"/>
            <a:ext cx="839191" cy="809816"/>
          </a:xfrm>
          <a:prstGeom prst="rect">
            <a:avLst/>
          </a:prstGeom>
        </p:spPr>
      </p:pic>
      <p:pic>
        <p:nvPicPr>
          <p:cNvPr id="33" name="Picture 5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2180412" y="4903006"/>
            <a:ext cx="1661453" cy="1148478"/>
          </a:xfrm>
          <a:prstGeom prst="rect">
            <a:avLst/>
          </a:prstGeom>
        </p:spPr>
      </p:pic>
      <p:pic>
        <p:nvPicPr>
          <p:cNvPr id="39" name="Picture 25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10808044" y="25809"/>
            <a:ext cx="1129000" cy="1358196"/>
          </a:xfrm>
          <a:prstGeom prst="rect">
            <a:avLst/>
          </a:prstGeom>
        </p:spPr>
      </p:pic>
      <p:sp>
        <p:nvSpPr>
          <p:cNvPr id="40" name="Text Box 15"/>
          <p:cNvSpPr txBox="1">
            <a:spLocks noChangeArrowheads="1"/>
          </p:cNvSpPr>
          <p:nvPr/>
        </p:nvSpPr>
        <p:spPr bwMode="auto">
          <a:xfrm>
            <a:off x="3307378" y="1318407"/>
            <a:ext cx="2401887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400" b="1" dirty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128472</a:t>
            </a:r>
          </a:p>
        </p:txBody>
      </p:sp>
      <p:sp>
        <p:nvSpPr>
          <p:cNvPr id="41" name="Line 19"/>
          <p:cNvSpPr>
            <a:spLocks noChangeShapeType="1"/>
          </p:cNvSpPr>
          <p:nvPr/>
        </p:nvSpPr>
        <p:spPr bwMode="auto">
          <a:xfrm flipH="1">
            <a:off x="5439670" y="1479097"/>
            <a:ext cx="71" cy="1256721"/>
          </a:xfrm>
          <a:prstGeom prst="line">
            <a:avLst/>
          </a:prstGeom>
          <a:noFill/>
          <a:ln w="38100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Text Box 21"/>
          <p:cNvSpPr txBox="1">
            <a:spLocks noChangeArrowheads="1"/>
          </p:cNvSpPr>
          <p:nvPr/>
        </p:nvSpPr>
        <p:spPr bwMode="auto">
          <a:xfrm>
            <a:off x="5561627" y="1335164"/>
            <a:ext cx="3810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400" b="1" dirty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43" name="Text Box 32"/>
          <p:cNvSpPr txBox="1">
            <a:spLocks noChangeArrowheads="1"/>
          </p:cNvSpPr>
          <p:nvPr/>
        </p:nvSpPr>
        <p:spPr bwMode="auto">
          <a:xfrm>
            <a:off x="5409579" y="1947057"/>
            <a:ext cx="560387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400" b="1" dirty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44" name="Text Box 34"/>
          <p:cNvSpPr txBox="1">
            <a:spLocks noChangeArrowheads="1"/>
          </p:cNvSpPr>
          <p:nvPr/>
        </p:nvSpPr>
        <p:spPr bwMode="auto">
          <a:xfrm>
            <a:off x="3534389" y="1893082"/>
            <a:ext cx="914400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400" b="1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45" name="Text Box 35"/>
          <p:cNvSpPr txBox="1">
            <a:spLocks noChangeArrowheads="1"/>
          </p:cNvSpPr>
          <p:nvPr/>
        </p:nvSpPr>
        <p:spPr bwMode="auto">
          <a:xfrm flipH="1">
            <a:off x="3870711" y="1875618"/>
            <a:ext cx="312737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46" name="Text Box 36"/>
          <p:cNvSpPr txBox="1">
            <a:spLocks noChangeArrowheads="1"/>
          </p:cNvSpPr>
          <p:nvPr/>
        </p:nvSpPr>
        <p:spPr bwMode="auto">
          <a:xfrm>
            <a:off x="5716847" y="1956051"/>
            <a:ext cx="304800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400" b="1" dirty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47" name="Text Box 37"/>
          <p:cNvSpPr txBox="1">
            <a:spLocks noChangeArrowheads="1"/>
          </p:cNvSpPr>
          <p:nvPr/>
        </p:nvSpPr>
        <p:spPr bwMode="auto">
          <a:xfrm>
            <a:off x="3864555" y="2364568"/>
            <a:ext cx="388937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400" b="1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48" name="Text Box 38"/>
          <p:cNvSpPr txBox="1">
            <a:spLocks noChangeArrowheads="1"/>
          </p:cNvSpPr>
          <p:nvPr/>
        </p:nvSpPr>
        <p:spPr bwMode="auto">
          <a:xfrm>
            <a:off x="4139579" y="2364568"/>
            <a:ext cx="693738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49" name="Text Box 39"/>
          <p:cNvSpPr txBox="1">
            <a:spLocks noChangeArrowheads="1"/>
          </p:cNvSpPr>
          <p:nvPr/>
        </p:nvSpPr>
        <p:spPr bwMode="auto">
          <a:xfrm>
            <a:off x="6020411" y="1956051"/>
            <a:ext cx="228600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400" b="1" dirty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50" name="Text Box 40"/>
          <p:cNvSpPr txBox="1">
            <a:spLocks noChangeArrowheads="1"/>
          </p:cNvSpPr>
          <p:nvPr/>
        </p:nvSpPr>
        <p:spPr bwMode="auto">
          <a:xfrm>
            <a:off x="4149686" y="2891618"/>
            <a:ext cx="3048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400" b="1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51" name="Text Box 41"/>
          <p:cNvSpPr txBox="1">
            <a:spLocks noChangeArrowheads="1"/>
          </p:cNvSpPr>
          <p:nvPr/>
        </p:nvSpPr>
        <p:spPr bwMode="auto">
          <a:xfrm>
            <a:off x="4453875" y="2891618"/>
            <a:ext cx="3048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52" name="Text Box 42"/>
          <p:cNvSpPr txBox="1">
            <a:spLocks noChangeArrowheads="1"/>
          </p:cNvSpPr>
          <p:nvPr/>
        </p:nvSpPr>
        <p:spPr bwMode="auto">
          <a:xfrm>
            <a:off x="6362958" y="1949526"/>
            <a:ext cx="533400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400" b="1" dirty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53" name="Text Box 43"/>
          <p:cNvSpPr txBox="1">
            <a:spLocks noChangeArrowheads="1"/>
          </p:cNvSpPr>
          <p:nvPr/>
        </p:nvSpPr>
        <p:spPr bwMode="auto">
          <a:xfrm>
            <a:off x="4445159" y="3518682"/>
            <a:ext cx="304800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400" b="1" dirty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54" name="Text Box 44"/>
          <p:cNvSpPr txBox="1">
            <a:spLocks noChangeArrowheads="1"/>
          </p:cNvSpPr>
          <p:nvPr/>
        </p:nvSpPr>
        <p:spPr bwMode="auto">
          <a:xfrm>
            <a:off x="4739199" y="3524853"/>
            <a:ext cx="2286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55" name="Text Box 45"/>
          <p:cNvSpPr txBox="1">
            <a:spLocks noChangeArrowheads="1"/>
          </p:cNvSpPr>
          <p:nvPr/>
        </p:nvSpPr>
        <p:spPr bwMode="auto">
          <a:xfrm>
            <a:off x="6680282" y="1947057"/>
            <a:ext cx="457200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400" b="1" dirty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56" name="Text Box 47"/>
          <p:cNvSpPr txBox="1">
            <a:spLocks noChangeArrowheads="1"/>
          </p:cNvSpPr>
          <p:nvPr/>
        </p:nvSpPr>
        <p:spPr bwMode="auto">
          <a:xfrm>
            <a:off x="7499964" y="1893081"/>
            <a:ext cx="42672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" name="Text Box 50"/>
          <p:cNvSpPr txBox="1">
            <a:spLocks noChangeArrowheads="1"/>
          </p:cNvSpPr>
          <p:nvPr/>
        </p:nvSpPr>
        <p:spPr bwMode="auto">
          <a:xfrm>
            <a:off x="5425749" y="1939581"/>
            <a:ext cx="1899579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400" b="1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21 412 </a:t>
            </a:r>
          </a:p>
        </p:txBody>
      </p:sp>
      <p:sp>
        <p:nvSpPr>
          <p:cNvPr id="59" name="Text Box 62"/>
          <p:cNvSpPr txBox="1">
            <a:spLocks noChangeArrowheads="1"/>
          </p:cNvSpPr>
          <p:nvPr/>
        </p:nvSpPr>
        <p:spPr bwMode="auto">
          <a:xfrm>
            <a:off x="4123701" y="574340"/>
            <a:ext cx="57340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altLang="en-US" sz="3600" b="1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 128 472 : 6 =</a:t>
            </a:r>
          </a:p>
        </p:txBody>
      </p:sp>
      <p:sp>
        <p:nvSpPr>
          <p:cNvPr id="60" name="Text Box 64"/>
          <p:cNvSpPr txBox="1">
            <a:spLocks noChangeArrowheads="1"/>
          </p:cNvSpPr>
          <p:nvPr/>
        </p:nvSpPr>
        <p:spPr bwMode="auto">
          <a:xfrm>
            <a:off x="4746480" y="4090708"/>
            <a:ext cx="2286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400" b="1" dirty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61" name="Line 19"/>
          <p:cNvSpPr>
            <a:spLocks noChangeShapeType="1"/>
          </p:cNvSpPr>
          <p:nvPr/>
        </p:nvSpPr>
        <p:spPr bwMode="auto">
          <a:xfrm flipH="1">
            <a:off x="5435507" y="1960815"/>
            <a:ext cx="1485900" cy="0"/>
          </a:xfrm>
          <a:prstGeom prst="line">
            <a:avLst/>
          </a:prstGeom>
          <a:noFill/>
          <a:ln w="38100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2" name="Rectangle 61"/>
          <p:cNvSpPr>
            <a:spLocks noChangeArrowheads="1"/>
          </p:cNvSpPr>
          <p:nvPr/>
        </p:nvSpPr>
        <p:spPr bwMode="auto">
          <a:xfrm>
            <a:off x="3224650" y="1316290"/>
            <a:ext cx="748923" cy="76944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4094339" y="3785640"/>
            <a:ext cx="6207506" cy="2810716"/>
          </a:xfrm>
          <a:prstGeom prst="rect">
            <a:avLst/>
          </a:prstGeom>
        </p:spPr>
      </p:pic>
      <p:sp>
        <p:nvSpPr>
          <p:cNvPr id="63" name="Text Box 48"/>
          <p:cNvSpPr txBox="1">
            <a:spLocks noChangeArrowheads="1"/>
          </p:cNvSpPr>
          <p:nvPr/>
        </p:nvSpPr>
        <p:spPr bwMode="auto">
          <a:xfrm>
            <a:off x="5099098" y="4962204"/>
            <a:ext cx="434340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lang="en-US" alt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alt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alt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alt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alt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sang </a:t>
            </a:r>
            <a:r>
              <a:rPr lang="en-US" alt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alt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0797" y="678327"/>
            <a:ext cx="341583" cy="498553"/>
          </a:xfrm>
          <a:prstGeom prst="rect">
            <a:avLst/>
          </a:prstGeom>
        </p:spPr>
      </p:pic>
      <p:sp>
        <p:nvSpPr>
          <p:cNvPr id="65" name="Text Box 51"/>
          <p:cNvSpPr txBox="1">
            <a:spLocks noChangeArrowheads="1"/>
          </p:cNvSpPr>
          <p:nvPr/>
        </p:nvSpPr>
        <p:spPr bwMode="auto">
          <a:xfrm>
            <a:off x="7448178" y="1613149"/>
            <a:ext cx="35814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12 chia 6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2,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2;</a:t>
            </a:r>
          </a:p>
        </p:txBody>
      </p:sp>
      <p:sp>
        <p:nvSpPr>
          <p:cNvPr id="66" name="Text Box 53"/>
          <p:cNvSpPr txBox="1">
            <a:spLocks noChangeArrowheads="1"/>
          </p:cNvSpPr>
          <p:nvPr/>
        </p:nvSpPr>
        <p:spPr bwMode="auto">
          <a:xfrm>
            <a:off x="7351752" y="2086706"/>
            <a:ext cx="48768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8; 8 chia 6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1,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</p:txBody>
      </p:sp>
      <p:sp>
        <p:nvSpPr>
          <p:cNvPr id="67" name="Text Box 55"/>
          <p:cNvSpPr txBox="1">
            <a:spLocks noChangeArrowheads="1"/>
          </p:cNvSpPr>
          <p:nvPr/>
        </p:nvSpPr>
        <p:spPr bwMode="auto">
          <a:xfrm>
            <a:off x="7201608" y="2561026"/>
            <a:ext cx="401942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*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4,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24; 24 chia 6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4,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4;</a:t>
            </a:r>
          </a:p>
        </p:txBody>
      </p:sp>
      <p:sp>
        <p:nvSpPr>
          <p:cNvPr id="68" name="Text Box 57"/>
          <p:cNvSpPr txBox="1">
            <a:spLocks noChangeArrowheads="1"/>
          </p:cNvSpPr>
          <p:nvPr/>
        </p:nvSpPr>
        <p:spPr bwMode="auto">
          <a:xfrm>
            <a:off x="7425329" y="3410533"/>
            <a:ext cx="48768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7; 7 chia 6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1,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1;</a:t>
            </a:r>
          </a:p>
        </p:txBody>
      </p:sp>
      <p:sp>
        <p:nvSpPr>
          <p:cNvPr id="69" name="Text Box 60"/>
          <p:cNvSpPr txBox="1">
            <a:spLocks noChangeArrowheads="1"/>
          </p:cNvSpPr>
          <p:nvPr/>
        </p:nvSpPr>
        <p:spPr bwMode="auto">
          <a:xfrm>
            <a:off x="7407289" y="3873120"/>
            <a:ext cx="373455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2,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12; 12 chia 6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2,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2;</a:t>
            </a: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10361">
            <a:off x="3292202" y="837609"/>
            <a:ext cx="864745" cy="951219"/>
          </a:xfrm>
          <a:prstGeom prst="rect">
            <a:avLst/>
          </a:prstGeom>
        </p:spPr>
      </p:pic>
      <p:sp>
        <p:nvSpPr>
          <p:cNvPr id="70" name="Text Box 48"/>
          <p:cNvSpPr txBox="1">
            <a:spLocks noChangeArrowheads="1"/>
          </p:cNvSpPr>
          <p:nvPr/>
        </p:nvSpPr>
        <p:spPr bwMode="auto">
          <a:xfrm>
            <a:off x="4954764" y="4958876"/>
            <a:ext cx="3947865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71" name="Picture 70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7915" y="-416342"/>
            <a:ext cx="2105712" cy="1496164"/>
          </a:xfrm>
          <a:prstGeom prst="rect">
            <a:avLst/>
          </a:prstGeom>
        </p:spPr>
      </p:pic>
      <p:sp>
        <p:nvSpPr>
          <p:cNvPr id="72" name="TextBox 71">
            <a:extLst>
              <a:ext uri="{FF2B5EF4-FFF2-40B4-BE49-F238E27FC236}">
                <a16:creationId xmlns:a16="http://schemas.microsoft.com/office/drawing/2014/main" id="{BF702AAE-4560-4B95-9BDF-3EC3B9CACEEC}"/>
              </a:ext>
            </a:extLst>
          </p:cNvPr>
          <p:cNvSpPr txBox="1"/>
          <p:nvPr/>
        </p:nvSpPr>
        <p:spPr>
          <a:xfrm>
            <a:off x="56768" y="45522"/>
            <a:ext cx="8226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1">
                    <a:lumMod val="75000"/>
                  </a:schemeClr>
                </a:solidFill>
                <a:latin typeface="UVN Dzung Dakao" panose="00000400000000000000" pitchFamily="2" charset="0"/>
              </a:rPr>
              <a:t>KTUTS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6D7FCED6-5E13-40BD-8EED-4EC41CDF1CAD}"/>
              </a:ext>
            </a:extLst>
          </p:cNvPr>
          <p:cNvSpPr txBox="1"/>
          <p:nvPr/>
        </p:nvSpPr>
        <p:spPr>
          <a:xfrm>
            <a:off x="-30331" y="6536809"/>
            <a:ext cx="8226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1">
                    <a:lumMod val="75000"/>
                  </a:schemeClr>
                </a:solidFill>
                <a:latin typeface="UVN Dzung Dakao" panose="00000400000000000000" pitchFamily="2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3191194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4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8" presetID="56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83 0.00486 L 0.19062 -0.21829 " pathEditMode="relative" rAng="0" ptsTypes="AA">
                                      <p:cBhvr>
                                        <p:cTn id="149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622" y="-111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2000"/>
                            </p:stCondLst>
                            <p:childTnLst>
                              <p:par>
                                <p:cTn id="15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44" grpId="0"/>
      <p:bldP spid="45" grpId="0"/>
      <p:bldP spid="46" grpId="0"/>
      <p:bldP spid="47" grpId="0"/>
      <p:bldP spid="48" grpId="0"/>
      <p:bldP spid="49" grpId="0"/>
      <p:bldP spid="50" grpId="0"/>
      <p:bldP spid="51" grpId="0"/>
      <p:bldP spid="52" grpId="0"/>
      <p:bldP spid="53" grpId="0"/>
      <p:bldP spid="54" grpId="0"/>
      <p:bldP spid="55" grpId="0"/>
      <p:bldP spid="58" grpId="0"/>
      <p:bldP spid="58" grpId="1"/>
      <p:bldP spid="60" grpId="0"/>
      <p:bldP spid="62" grpId="0" animBg="1"/>
      <p:bldP spid="63" grpId="0"/>
      <p:bldP spid="63" grpId="1"/>
      <p:bldP spid="65" grpId="0"/>
      <p:bldP spid="66" grpId="0"/>
      <p:bldP spid="67" grpId="0"/>
      <p:bldP spid="68" grpId="0"/>
      <p:bldP spid="69" grpId="0"/>
      <p:bldP spid="70" grpId="0"/>
      <p:bldP spid="70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Picture 2"/>
          <p:cNvPicPr>
            <a:picLocks noChangeAspect="1"/>
          </p:cNvPicPr>
          <p:nvPr/>
        </p:nvPicPr>
        <p:blipFill>
          <a:blip r:embed="rId3"/>
          <a:srcRect l="10268" t="3798" r="3464" b="4533"/>
          <a:stretch>
            <a:fillRect/>
          </a:stretch>
        </p:blipFill>
        <p:spPr>
          <a:xfrm>
            <a:off x="-49551" y="-511870"/>
            <a:ext cx="12371406" cy="8642062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-1406900" y="4377203"/>
            <a:ext cx="14389122" cy="3381162"/>
            <a:chOff x="0" y="0"/>
            <a:chExt cx="4166870" cy="229362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168140" cy="2293620"/>
            </a:xfrm>
            <a:custGeom>
              <a:avLst/>
              <a:gdLst/>
              <a:ahLst/>
              <a:cxnLst/>
              <a:rect l="l" t="t" r="r" b="b"/>
              <a:pathLst>
                <a:path w="4168140" h="2293620">
                  <a:moveTo>
                    <a:pt x="4166870" y="193040"/>
                  </a:moveTo>
                  <a:cubicBezTo>
                    <a:pt x="4084320" y="137160"/>
                    <a:pt x="3983990" y="105410"/>
                    <a:pt x="3876040" y="105410"/>
                  </a:cubicBezTo>
                  <a:cubicBezTo>
                    <a:pt x="3717290" y="105410"/>
                    <a:pt x="3575050" y="176530"/>
                    <a:pt x="3478530" y="287020"/>
                  </a:cubicBezTo>
                  <a:cubicBezTo>
                    <a:pt x="3409950" y="254000"/>
                    <a:pt x="3332480" y="234950"/>
                    <a:pt x="3251200" y="234950"/>
                  </a:cubicBezTo>
                  <a:cubicBezTo>
                    <a:pt x="3186430" y="234950"/>
                    <a:pt x="3124200" y="246380"/>
                    <a:pt x="3067050" y="267970"/>
                  </a:cubicBezTo>
                  <a:cubicBezTo>
                    <a:pt x="2971800" y="137160"/>
                    <a:pt x="2816860" y="52070"/>
                    <a:pt x="2642870" y="52070"/>
                  </a:cubicBezTo>
                  <a:cubicBezTo>
                    <a:pt x="2470150" y="52070"/>
                    <a:pt x="2316480" y="135890"/>
                    <a:pt x="2221230" y="264160"/>
                  </a:cubicBezTo>
                  <a:cubicBezTo>
                    <a:pt x="2125980" y="165100"/>
                    <a:pt x="1992630" y="104140"/>
                    <a:pt x="1844040" y="104140"/>
                  </a:cubicBezTo>
                  <a:cubicBezTo>
                    <a:pt x="1727200" y="104140"/>
                    <a:pt x="1619250" y="142240"/>
                    <a:pt x="1531620" y="207010"/>
                  </a:cubicBezTo>
                  <a:cubicBezTo>
                    <a:pt x="1426210" y="81280"/>
                    <a:pt x="1262380" y="0"/>
                    <a:pt x="1079500" y="0"/>
                  </a:cubicBezTo>
                  <a:lnTo>
                    <a:pt x="1064260" y="0"/>
                  </a:lnTo>
                  <a:lnTo>
                    <a:pt x="1049020" y="0"/>
                  </a:lnTo>
                  <a:cubicBezTo>
                    <a:pt x="905510" y="0"/>
                    <a:pt x="774700" y="58420"/>
                    <a:pt x="679450" y="151130"/>
                  </a:cubicBezTo>
                  <a:cubicBezTo>
                    <a:pt x="665480" y="162560"/>
                    <a:pt x="652780" y="175260"/>
                    <a:pt x="641350" y="189230"/>
                  </a:cubicBezTo>
                  <a:cubicBezTo>
                    <a:pt x="603250" y="180340"/>
                    <a:pt x="563880" y="176530"/>
                    <a:pt x="524510" y="176530"/>
                  </a:cubicBezTo>
                  <a:cubicBezTo>
                    <a:pt x="412750" y="176530"/>
                    <a:pt x="309880" y="212090"/>
                    <a:pt x="224790" y="271780"/>
                  </a:cubicBezTo>
                  <a:cubicBezTo>
                    <a:pt x="168910" y="193040"/>
                    <a:pt x="91440" y="132080"/>
                    <a:pt x="1270" y="93980"/>
                  </a:cubicBezTo>
                  <a:lnTo>
                    <a:pt x="1270" y="440690"/>
                  </a:lnTo>
                  <a:lnTo>
                    <a:pt x="0" y="440690"/>
                  </a:lnTo>
                  <a:lnTo>
                    <a:pt x="0" y="2293620"/>
                  </a:lnTo>
                  <a:lnTo>
                    <a:pt x="4166870" y="2293620"/>
                  </a:lnTo>
                  <a:lnTo>
                    <a:pt x="4166870" y="441960"/>
                  </a:lnTo>
                  <a:lnTo>
                    <a:pt x="4168140" y="441960"/>
                  </a:lnTo>
                  <a:lnTo>
                    <a:pt x="4166870" y="193040"/>
                  </a:lnTo>
                  <a:lnTo>
                    <a:pt x="4166870" y="193040"/>
                  </a:lnTo>
                  <a:close/>
                </a:path>
              </a:pathLst>
            </a:custGeom>
            <a:solidFill>
              <a:srgbClr val="FFF9F9"/>
            </a:solidFill>
          </p:spPr>
        </p:sp>
      </p:grpSp>
      <p:pic>
        <p:nvPicPr>
          <p:cNvPr id="2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339212" y="3994538"/>
            <a:ext cx="1197125" cy="1266189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323930" y="2209673"/>
            <a:ext cx="895915" cy="1686427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031273" y="-511870"/>
            <a:ext cx="3631753" cy="3611944"/>
          </a:xfrm>
          <a:prstGeom prst="rect">
            <a:avLst/>
          </a:prstGeom>
        </p:spPr>
      </p:pic>
      <p:grpSp>
        <p:nvGrpSpPr>
          <p:cNvPr id="18" name="Group 18"/>
          <p:cNvGrpSpPr/>
          <p:nvPr/>
        </p:nvGrpSpPr>
        <p:grpSpPr>
          <a:xfrm>
            <a:off x="1557258" y="639405"/>
            <a:ext cx="9833064" cy="5579486"/>
            <a:chOff x="0" y="0"/>
            <a:chExt cx="2277689" cy="3297908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2277689" cy="3297908"/>
            </a:xfrm>
            <a:custGeom>
              <a:avLst/>
              <a:gdLst/>
              <a:ahLst/>
              <a:cxnLst/>
              <a:rect l="l" t="t" r="r" b="b"/>
              <a:pathLst>
                <a:path w="2277689" h="3297908">
                  <a:moveTo>
                    <a:pt x="0" y="0"/>
                  </a:moveTo>
                  <a:lnTo>
                    <a:pt x="2277689" y="0"/>
                  </a:lnTo>
                  <a:lnTo>
                    <a:pt x="2277689" y="3297908"/>
                  </a:lnTo>
                  <a:lnTo>
                    <a:pt x="0" y="3297908"/>
                  </a:lnTo>
                  <a:close/>
                </a:path>
              </a:pathLst>
            </a:custGeom>
            <a:solidFill>
              <a:srgbClr val="FFFFFF"/>
            </a:solidFill>
            <a:ln w="34925">
              <a:solidFill>
                <a:srgbClr val="00B050"/>
              </a:solidFill>
              <a:prstDash val="lgDashDot"/>
            </a:ln>
          </p:spPr>
        </p:sp>
      </p:grpSp>
      <p:pic>
        <p:nvPicPr>
          <p:cNvPr id="30" name="Picture 2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8150" y="706927"/>
            <a:ext cx="7005406" cy="692025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-2178475" y="-754133"/>
            <a:ext cx="3631753" cy="361194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379340" y="2836600"/>
            <a:ext cx="1975938" cy="286887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72117" y="4039419"/>
            <a:ext cx="791798" cy="83748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-1230377" y="5015859"/>
            <a:ext cx="1526380" cy="105510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307670" y="5297356"/>
            <a:ext cx="842985" cy="1172849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-581872" y="3045205"/>
            <a:ext cx="1466229" cy="2889122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-312520" y="5702664"/>
            <a:ext cx="909007" cy="83515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978243" y="5723634"/>
            <a:ext cx="716284" cy="658085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875930" y="2146281"/>
            <a:ext cx="929591" cy="1749818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196620" y="4000499"/>
            <a:ext cx="955211" cy="1010318"/>
          </a:xfrm>
          <a:prstGeom prst="rect">
            <a:avLst/>
          </a:prstGeom>
        </p:spPr>
      </p:pic>
      <p:sp>
        <p:nvSpPr>
          <p:cNvPr id="20" name="TextBox 20"/>
          <p:cNvSpPr txBox="1"/>
          <p:nvPr/>
        </p:nvSpPr>
        <p:spPr>
          <a:xfrm>
            <a:off x="-2315117" y="1116575"/>
            <a:ext cx="8007405" cy="654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33"/>
              </a:lnSpc>
            </a:pPr>
            <a:r>
              <a:rPr lang="en-US" sz="3665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 Wish You A </a:t>
            </a:r>
          </a:p>
        </p:txBody>
      </p:sp>
      <p:pic>
        <p:nvPicPr>
          <p:cNvPr id="23" name="Picture 23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10948048" y="5469014"/>
            <a:ext cx="840315" cy="1097798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19"/>
          <a:srcRect l="3417" r="3447"/>
          <a:stretch>
            <a:fillRect/>
          </a:stretch>
        </p:blipFill>
        <p:spPr>
          <a:xfrm rot="1324932">
            <a:off x="-1096166" y="5827689"/>
            <a:ext cx="839191" cy="809816"/>
          </a:xfrm>
          <a:prstGeom prst="rect">
            <a:avLst/>
          </a:prstGeom>
        </p:spPr>
      </p:pic>
      <p:pic>
        <p:nvPicPr>
          <p:cNvPr id="33" name="Picture 5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758012" y="5041745"/>
            <a:ext cx="1661453" cy="1148478"/>
          </a:xfrm>
          <a:prstGeom prst="rect">
            <a:avLst/>
          </a:prstGeom>
        </p:spPr>
      </p:pic>
      <p:pic>
        <p:nvPicPr>
          <p:cNvPr id="39" name="Picture 25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10897222" y="137968"/>
            <a:ext cx="1129000" cy="1358196"/>
          </a:xfrm>
          <a:prstGeom prst="rect">
            <a:avLst/>
          </a:prstGeom>
        </p:spPr>
      </p:pic>
      <p:sp>
        <p:nvSpPr>
          <p:cNvPr id="40" name="Text Box 15"/>
          <p:cNvSpPr txBox="1">
            <a:spLocks noChangeArrowheads="1"/>
          </p:cNvSpPr>
          <p:nvPr/>
        </p:nvSpPr>
        <p:spPr bwMode="auto">
          <a:xfrm>
            <a:off x="2110758" y="1840972"/>
            <a:ext cx="2401887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400" b="1" dirty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230 859</a:t>
            </a:r>
          </a:p>
        </p:txBody>
      </p:sp>
      <p:sp>
        <p:nvSpPr>
          <p:cNvPr id="41" name="Line 19"/>
          <p:cNvSpPr>
            <a:spLocks noChangeShapeType="1"/>
          </p:cNvSpPr>
          <p:nvPr/>
        </p:nvSpPr>
        <p:spPr bwMode="auto">
          <a:xfrm flipH="1">
            <a:off x="4243050" y="2001662"/>
            <a:ext cx="71" cy="1256721"/>
          </a:xfrm>
          <a:prstGeom prst="line">
            <a:avLst/>
          </a:prstGeom>
          <a:noFill/>
          <a:ln w="38100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Text Box 21"/>
          <p:cNvSpPr txBox="1">
            <a:spLocks noChangeArrowheads="1"/>
          </p:cNvSpPr>
          <p:nvPr/>
        </p:nvSpPr>
        <p:spPr bwMode="auto">
          <a:xfrm>
            <a:off x="4365007" y="1857729"/>
            <a:ext cx="3810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400" b="1" dirty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43" name="Text Box 32"/>
          <p:cNvSpPr txBox="1">
            <a:spLocks noChangeArrowheads="1"/>
          </p:cNvSpPr>
          <p:nvPr/>
        </p:nvSpPr>
        <p:spPr bwMode="auto">
          <a:xfrm>
            <a:off x="4212959" y="2469622"/>
            <a:ext cx="560387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400" b="1" dirty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44" name="Text Box 34"/>
          <p:cNvSpPr txBox="1">
            <a:spLocks noChangeArrowheads="1"/>
          </p:cNvSpPr>
          <p:nvPr/>
        </p:nvSpPr>
        <p:spPr bwMode="auto">
          <a:xfrm>
            <a:off x="2337769" y="2415647"/>
            <a:ext cx="914400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400" b="1" dirty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45" name="Text Box 35"/>
          <p:cNvSpPr txBox="1">
            <a:spLocks noChangeArrowheads="1"/>
          </p:cNvSpPr>
          <p:nvPr/>
        </p:nvSpPr>
        <p:spPr bwMode="auto">
          <a:xfrm flipH="1">
            <a:off x="2705541" y="2409472"/>
            <a:ext cx="312737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46" name="Text Box 36"/>
          <p:cNvSpPr txBox="1">
            <a:spLocks noChangeArrowheads="1"/>
          </p:cNvSpPr>
          <p:nvPr/>
        </p:nvSpPr>
        <p:spPr bwMode="auto">
          <a:xfrm>
            <a:off x="4520227" y="2478616"/>
            <a:ext cx="304800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400" b="1" dirty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47" name="Text Box 37"/>
          <p:cNvSpPr txBox="1">
            <a:spLocks noChangeArrowheads="1"/>
          </p:cNvSpPr>
          <p:nvPr/>
        </p:nvSpPr>
        <p:spPr bwMode="auto">
          <a:xfrm>
            <a:off x="2704483" y="2887133"/>
            <a:ext cx="388937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400" b="1" dirty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48" name="Text Box 38"/>
          <p:cNvSpPr txBox="1">
            <a:spLocks noChangeArrowheads="1"/>
          </p:cNvSpPr>
          <p:nvPr/>
        </p:nvSpPr>
        <p:spPr bwMode="auto">
          <a:xfrm>
            <a:off x="2931494" y="2887133"/>
            <a:ext cx="693738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</a:t>
            </a:r>
          </a:p>
        </p:txBody>
      </p:sp>
      <p:sp>
        <p:nvSpPr>
          <p:cNvPr id="49" name="Text Box 39"/>
          <p:cNvSpPr txBox="1">
            <a:spLocks noChangeArrowheads="1"/>
          </p:cNvSpPr>
          <p:nvPr/>
        </p:nvSpPr>
        <p:spPr bwMode="auto">
          <a:xfrm>
            <a:off x="4823791" y="2478616"/>
            <a:ext cx="228600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400" b="1" dirty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50" name="Text Box 40"/>
          <p:cNvSpPr txBox="1">
            <a:spLocks noChangeArrowheads="1"/>
          </p:cNvSpPr>
          <p:nvPr/>
        </p:nvSpPr>
        <p:spPr bwMode="auto">
          <a:xfrm>
            <a:off x="3074369" y="3414183"/>
            <a:ext cx="3048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400" b="1" dirty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51" name="Text Box 41"/>
          <p:cNvSpPr txBox="1">
            <a:spLocks noChangeArrowheads="1"/>
          </p:cNvSpPr>
          <p:nvPr/>
        </p:nvSpPr>
        <p:spPr bwMode="auto">
          <a:xfrm>
            <a:off x="3413918" y="3414183"/>
            <a:ext cx="3048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52" name="Text Box 42"/>
          <p:cNvSpPr txBox="1">
            <a:spLocks noChangeArrowheads="1"/>
          </p:cNvSpPr>
          <p:nvPr/>
        </p:nvSpPr>
        <p:spPr bwMode="auto">
          <a:xfrm>
            <a:off x="5166338" y="2472091"/>
            <a:ext cx="533400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400" b="1" dirty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53" name="Text Box 43"/>
          <p:cNvSpPr txBox="1">
            <a:spLocks noChangeArrowheads="1"/>
          </p:cNvSpPr>
          <p:nvPr/>
        </p:nvSpPr>
        <p:spPr bwMode="auto">
          <a:xfrm>
            <a:off x="3379169" y="4041247"/>
            <a:ext cx="304800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400" b="1" dirty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54" name="Text Box 44"/>
          <p:cNvSpPr txBox="1">
            <a:spLocks noChangeArrowheads="1"/>
          </p:cNvSpPr>
          <p:nvPr/>
        </p:nvSpPr>
        <p:spPr bwMode="auto">
          <a:xfrm>
            <a:off x="3673209" y="4047418"/>
            <a:ext cx="2286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55" name="Text Box 45"/>
          <p:cNvSpPr txBox="1">
            <a:spLocks noChangeArrowheads="1"/>
          </p:cNvSpPr>
          <p:nvPr/>
        </p:nvSpPr>
        <p:spPr bwMode="auto">
          <a:xfrm>
            <a:off x="5483662" y="2469622"/>
            <a:ext cx="457200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400" b="1" dirty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56" name="Text Box 47"/>
          <p:cNvSpPr txBox="1">
            <a:spLocks noChangeArrowheads="1"/>
          </p:cNvSpPr>
          <p:nvPr/>
        </p:nvSpPr>
        <p:spPr bwMode="auto">
          <a:xfrm>
            <a:off x="6303344" y="2415646"/>
            <a:ext cx="42672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" name="Text Box 50"/>
          <p:cNvSpPr txBox="1">
            <a:spLocks noChangeArrowheads="1"/>
          </p:cNvSpPr>
          <p:nvPr/>
        </p:nvSpPr>
        <p:spPr bwMode="auto">
          <a:xfrm>
            <a:off x="4219845" y="2473864"/>
            <a:ext cx="1899579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400" b="1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46 171</a:t>
            </a:r>
          </a:p>
        </p:txBody>
      </p:sp>
      <p:sp>
        <p:nvSpPr>
          <p:cNvPr id="59" name="Text Box 62"/>
          <p:cNvSpPr txBox="1">
            <a:spLocks noChangeArrowheads="1"/>
          </p:cNvSpPr>
          <p:nvPr/>
        </p:nvSpPr>
        <p:spPr bwMode="auto">
          <a:xfrm>
            <a:off x="2701301" y="713079"/>
            <a:ext cx="57340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altLang="en-US" sz="3600" b="1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 230 859 : 5 =</a:t>
            </a:r>
          </a:p>
        </p:txBody>
      </p:sp>
      <p:sp>
        <p:nvSpPr>
          <p:cNvPr id="60" name="Text Box 64"/>
          <p:cNvSpPr txBox="1">
            <a:spLocks noChangeArrowheads="1"/>
          </p:cNvSpPr>
          <p:nvPr/>
        </p:nvSpPr>
        <p:spPr bwMode="auto">
          <a:xfrm>
            <a:off x="3708486" y="4613273"/>
            <a:ext cx="2286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400" b="1" dirty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61" name="Line 19"/>
          <p:cNvSpPr>
            <a:spLocks noChangeShapeType="1"/>
          </p:cNvSpPr>
          <p:nvPr/>
        </p:nvSpPr>
        <p:spPr bwMode="auto">
          <a:xfrm flipH="1">
            <a:off x="4238887" y="2483380"/>
            <a:ext cx="1485900" cy="0"/>
          </a:xfrm>
          <a:prstGeom prst="line">
            <a:avLst/>
          </a:prstGeom>
          <a:noFill/>
          <a:ln w="38100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2" name="Rectangle 61"/>
          <p:cNvSpPr>
            <a:spLocks noChangeArrowheads="1"/>
          </p:cNvSpPr>
          <p:nvPr/>
        </p:nvSpPr>
        <p:spPr bwMode="auto">
          <a:xfrm>
            <a:off x="2029224" y="1826835"/>
            <a:ext cx="748923" cy="76944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8397" y="817066"/>
            <a:ext cx="341583" cy="498553"/>
          </a:xfrm>
          <a:prstGeom prst="rect">
            <a:avLst/>
          </a:prstGeom>
        </p:spPr>
      </p:pic>
      <p:sp>
        <p:nvSpPr>
          <p:cNvPr id="65" name="Text Box 51"/>
          <p:cNvSpPr txBox="1">
            <a:spLocks noChangeArrowheads="1"/>
          </p:cNvSpPr>
          <p:nvPr/>
        </p:nvSpPr>
        <p:spPr bwMode="auto">
          <a:xfrm>
            <a:off x="6321575" y="2531216"/>
            <a:ext cx="35814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23 chia 5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4,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4;</a:t>
            </a:r>
          </a:p>
        </p:txBody>
      </p:sp>
      <p:sp>
        <p:nvSpPr>
          <p:cNvPr id="66" name="Text Box 53"/>
          <p:cNvSpPr txBox="1">
            <a:spLocks noChangeArrowheads="1"/>
          </p:cNvSpPr>
          <p:nvPr/>
        </p:nvSpPr>
        <p:spPr bwMode="auto">
          <a:xfrm>
            <a:off x="6225149" y="3004773"/>
            <a:ext cx="48768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0;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30; 30 chia 5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6,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6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</p:txBody>
      </p:sp>
      <p:sp>
        <p:nvSpPr>
          <p:cNvPr id="67" name="Text Box 55"/>
          <p:cNvSpPr txBox="1">
            <a:spLocks noChangeArrowheads="1"/>
          </p:cNvSpPr>
          <p:nvPr/>
        </p:nvSpPr>
        <p:spPr bwMode="auto">
          <a:xfrm>
            <a:off x="6122753" y="3792977"/>
            <a:ext cx="497919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*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8, 8 chia 5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1,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1;</a:t>
            </a:r>
          </a:p>
        </p:txBody>
      </p:sp>
      <p:sp>
        <p:nvSpPr>
          <p:cNvPr id="68" name="Text Box 57"/>
          <p:cNvSpPr txBox="1">
            <a:spLocks noChangeArrowheads="1"/>
          </p:cNvSpPr>
          <p:nvPr/>
        </p:nvSpPr>
        <p:spPr bwMode="auto">
          <a:xfrm>
            <a:off x="6292748" y="4323039"/>
            <a:ext cx="48768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5;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35; 35 chia 5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7,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7;</a:t>
            </a:r>
          </a:p>
        </p:txBody>
      </p:sp>
      <p:sp>
        <p:nvSpPr>
          <p:cNvPr id="69" name="Text Box 60"/>
          <p:cNvSpPr txBox="1">
            <a:spLocks noChangeArrowheads="1"/>
          </p:cNvSpPr>
          <p:nvPr/>
        </p:nvSpPr>
        <p:spPr bwMode="auto">
          <a:xfrm>
            <a:off x="6321575" y="5214377"/>
            <a:ext cx="465351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9, 9 chia 5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1,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1;</a:t>
            </a: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10361">
            <a:off x="2085254" y="1280189"/>
            <a:ext cx="864745" cy="951219"/>
          </a:xfrm>
          <a:prstGeom prst="rect">
            <a:avLst/>
          </a:prstGeom>
        </p:spPr>
      </p:pic>
      <p:sp>
        <p:nvSpPr>
          <p:cNvPr id="71" name="Text Box 64"/>
          <p:cNvSpPr txBox="1">
            <a:spLocks noChangeArrowheads="1"/>
          </p:cNvSpPr>
          <p:nvPr/>
        </p:nvSpPr>
        <p:spPr bwMode="auto">
          <a:xfrm>
            <a:off x="2730764" y="4606751"/>
            <a:ext cx="2057657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400" b="1" dirty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en-US" sz="4400" b="1" dirty="0" err="1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</a:t>
            </a:r>
            <a:r>
              <a:rPr lang="en-US" altLang="en-US" sz="4400" b="1" dirty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altLang="en-US" sz="4400" b="1" dirty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72" name="Picture 71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477" y="-156134"/>
            <a:ext cx="2105712" cy="1496164"/>
          </a:xfrm>
          <a:prstGeom prst="rect">
            <a:avLst/>
          </a:prstGeom>
        </p:spPr>
      </p:pic>
      <p:sp>
        <p:nvSpPr>
          <p:cNvPr id="57" name="TextBox 56">
            <a:extLst>
              <a:ext uri="{FF2B5EF4-FFF2-40B4-BE49-F238E27FC236}">
                <a16:creationId xmlns:a16="http://schemas.microsoft.com/office/drawing/2014/main" id="{13631FE6-55AB-4CC2-98B9-6C8CBCAD26D8}"/>
              </a:ext>
            </a:extLst>
          </p:cNvPr>
          <p:cNvSpPr txBox="1"/>
          <p:nvPr/>
        </p:nvSpPr>
        <p:spPr>
          <a:xfrm>
            <a:off x="56768" y="45522"/>
            <a:ext cx="8226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1">
                    <a:lumMod val="75000"/>
                  </a:schemeClr>
                </a:solidFill>
                <a:latin typeface="UVN Dzung Dakao" panose="00000400000000000000" pitchFamily="2" charset="0"/>
              </a:rPr>
              <a:t>KTUTS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9F6C7377-F13E-419F-A816-7A71F17E3135}"/>
              </a:ext>
            </a:extLst>
          </p:cNvPr>
          <p:cNvSpPr txBox="1"/>
          <p:nvPr/>
        </p:nvSpPr>
        <p:spPr>
          <a:xfrm>
            <a:off x="-30331" y="6536809"/>
            <a:ext cx="8226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1">
                    <a:lumMod val="75000"/>
                  </a:schemeClr>
                </a:solidFill>
                <a:latin typeface="UVN Dzung Dakao" panose="00000400000000000000" pitchFamily="2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19626535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56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82 0.00486 L 0.18932 -0.26852 " pathEditMode="relative" rAng="0" ptsTypes="AA">
                                      <p:cBhvr>
                                        <p:cTn id="126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57" y="-136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2000"/>
                            </p:stCondLst>
                            <p:childTnLst>
                              <p:par>
                                <p:cTn id="1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56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22222E-6 L 0.44154 -0.58611 " pathEditMode="relative" rAng="0" ptsTypes="AA">
                                      <p:cBhvr>
                                        <p:cTn id="139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070" y="-293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44" grpId="0"/>
      <p:bldP spid="45" grpId="0"/>
      <p:bldP spid="46" grpId="0"/>
      <p:bldP spid="47" grpId="0"/>
      <p:bldP spid="48" grpId="0"/>
      <p:bldP spid="49" grpId="0"/>
      <p:bldP spid="50" grpId="0"/>
      <p:bldP spid="51" grpId="0"/>
      <p:bldP spid="52" grpId="0"/>
      <p:bldP spid="53" grpId="0"/>
      <p:bldP spid="54" grpId="0"/>
      <p:bldP spid="55" grpId="0"/>
      <p:bldP spid="58" grpId="0"/>
      <p:bldP spid="58" grpId="1"/>
      <p:bldP spid="60" grpId="0"/>
      <p:bldP spid="62" grpId="0" animBg="1"/>
      <p:bldP spid="65" grpId="0"/>
      <p:bldP spid="66" grpId="0"/>
      <p:bldP spid="67" grpId="0"/>
      <p:bldP spid="68" grpId="0"/>
      <p:bldP spid="69" grpId="0"/>
      <p:bldP spid="71" grpId="0"/>
      <p:bldP spid="71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Picture 2"/>
          <p:cNvPicPr>
            <a:picLocks noChangeAspect="1"/>
          </p:cNvPicPr>
          <p:nvPr/>
        </p:nvPicPr>
        <p:blipFill>
          <a:blip r:embed="rId2"/>
          <a:srcRect l="10268" t="3798" r="3464" b="4533"/>
          <a:stretch>
            <a:fillRect/>
          </a:stretch>
        </p:blipFill>
        <p:spPr>
          <a:xfrm>
            <a:off x="-49551" y="-511870"/>
            <a:ext cx="12371406" cy="8642062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031273" y="-511870"/>
            <a:ext cx="3631753" cy="3611944"/>
          </a:xfrm>
          <a:prstGeom prst="rect">
            <a:avLst/>
          </a:prstGeom>
        </p:spPr>
      </p:pic>
      <p:grpSp>
        <p:nvGrpSpPr>
          <p:cNvPr id="18" name="Group 18"/>
          <p:cNvGrpSpPr/>
          <p:nvPr/>
        </p:nvGrpSpPr>
        <p:grpSpPr>
          <a:xfrm>
            <a:off x="1617428" y="438427"/>
            <a:ext cx="9833064" cy="5579486"/>
            <a:chOff x="6936" y="0"/>
            <a:chExt cx="2277689" cy="3297908"/>
          </a:xfrm>
        </p:grpSpPr>
        <p:sp>
          <p:nvSpPr>
            <p:cNvPr id="19" name="Freeform 19"/>
            <p:cNvSpPr/>
            <p:nvPr/>
          </p:nvSpPr>
          <p:spPr>
            <a:xfrm>
              <a:off x="6936" y="0"/>
              <a:ext cx="2277689" cy="3297908"/>
            </a:xfrm>
            <a:custGeom>
              <a:avLst/>
              <a:gdLst/>
              <a:ahLst/>
              <a:cxnLst/>
              <a:rect l="l" t="t" r="r" b="b"/>
              <a:pathLst>
                <a:path w="2277689" h="3297908">
                  <a:moveTo>
                    <a:pt x="0" y="0"/>
                  </a:moveTo>
                  <a:lnTo>
                    <a:pt x="2277689" y="0"/>
                  </a:lnTo>
                  <a:lnTo>
                    <a:pt x="2277689" y="3297908"/>
                  </a:lnTo>
                  <a:lnTo>
                    <a:pt x="0" y="3297908"/>
                  </a:lnTo>
                  <a:close/>
                </a:path>
              </a:pathLst>
            </a:custGeom>
            <a:solidFill>
              <a:srgbClr val="FFFFFF"/>
            </a:solidFill>
            <a:ln w="34925">
              <a:solidFill>
                <a:srgbClr val="00B050"/>
              </a:solidFill>
              <a:prstDash val="lgDashDot"/>
            </a:ln>
          </p:spPr>
        </p:sp>
      </p:grpSp>
      <p:pic>
        <p:nvPicPr>
          <p:cNvPr id="17" name="Picture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2178475" y="-754133"/>
            <a:ext cx="3631753" cy="361194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379340" y="2836600"/>
            <a:ext cx="1975938" cy="286887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-1230377" y="5015859"/>
            <a:ext cx="1526380" cy="1055109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-581872" y="3045205"/>
            <a:ext cx="1466229" cy="2889122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-312520" y="5702664"/>
            <a:ext cx="909007" cy="83515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978243" y="5723634"/>
            <a:ext cx="716284" cy="658085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-875930" y="2146281"/>
            <a:ext cx="929591" cy="1749818"/>
          </a:xfrm>
          <a:prstGeom prst="rect">
            <a:avLst/>
          </a:prstGeom>
        </p:spPr>
      </p:pic>
      <p:sp>
        <p:nvSpPr>
          <p:cNvPr id="20" name="TextBox 20"/>
          <p:cNvSpPr txBox="1"/>
          <p:nvPr/>
        </p:nvSpPr>
        <p:spPr>
          <a:xfrm>
            <a:off x="-2315117" y="1116575"/>
            <a:ext cx="8007405" cy="654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33"/>
              </a:lnSpc>
            </a:pPr>
            <a:r>
              <a:rPr lang="en-US" sz="3665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 Wish You A </a:t>
            </a:r>
          </a:p>
        </p:txBody>
      </p:sp>
      <p:pic>
        <p:nvPicPr>
          <p:cNvPr id="23" name="Picture 2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0948048" y="5469014"/>
            <a:ext cx="840315" cy="1097798"/>
          </a:xfrm>
          <a:prstGeom prst="rect">
            <a:avLst/>
          </a:prstGeom>
        </p:spPr>
      </p:pic>
      <p:pic>
        <p:nvPicPr>
          <p:cNvPr id="33" name="Picture 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758012" y="5041745"/>
            <a:ext cx="1661453" cy="1148478"/>
          </a:xfrm>
          <a:prstGeom prst="rect">
            <a:avLst/>
          </a:prstGeom>
        </p:spPr>
      </p:pic>
      <p:pic>
        <p:nvPicPr>
          <p:cNvPr id="39" name="Picture 2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0897222" y="137968"/>
            <a:ext cx="1129000" cy="1358196"/>
          </a:xfrm>
          <a:prstGeom prst="rect">
            <a:avLst/>
          </a:prstGeom>
        </p:spPr>
      </p:pic>
      <p:grpSp>
        <p:nvGrpSpPr>
          <p:cNvPr id="57" name="Group 56"/>
          <p:cNvGrpSpPr/>
          <p:nvPr/>
        </p:nvGrpSpPr>
        <p:grpSpPr>
          <a:xfrm>
            <a:off x="2714726" y="1241036"/>
            <a:ext cx="3696958" cy="2537600"/>
            <a:chOff x="771196" y="1567777"/>
            <a:chExt cx="2948099" cy="2537600"/>
          </a:xfrm>
        </p:grpSpPr>
        <p:sp>
          <p:nvSpPr>
            <p:cNvPr id="63" name="Text Box 24"/>
            <p:cNvSpPr txBox="1">
              <a:spLocks noChangeArrowheads="1"/>
            </p:cNvSpPr>
            <p:nvPr/>
          </p:nvSpPr>
          <p:spPr bwMode="auto">
            <a:xfrm>
              <a:off x="771196" y="1584497"/>
              <a:ext cx="1951834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3200" b="1" dirty="0">
                  <a:solidFill>
                    <a:srgbClr val="6600FF"/>
                  </a:solidFill>
                  <a:latin typeface="Times New Roman" panose="02020603050405020304" pitchFamily="18" charset="0"/>
                </a:rPr>
                <a:t>a. 128 472 </a:t>
              </a:r>
            </a:p>
          </p:txBody>
        </p:sp>
        <p:sp>
          <p:nvSpPr>
            <p:cNvPr id="70" name="Line 25"/>
            <p:cNvSpPr>
              <a:spLocks noChangeShapeType="1"/>
            </p:cNvSpPr>
            <p:nvPr/>
          </p:nvSpPr>
          <p:spPr bwMode="auto">
            <a:xfrm>
              <a:off x="2362200" y="1733549"/>
              <a:ext cx="0" cy="1003037"/>
            </a:xfrm>
            <a:prstGeom prst="line">
              <a:avLst/>
            </a:prstGeom>
            <a:noFill/>
            <a:ln w="9525">
              <a:solidFill>
                <a:srgbClr val="66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3200"/>
            </a:p>
          </p:txBody>
        </p:sp>
        <p:sp>
          <p:nvSpPr>
            <p:cNvPr id="72" name="Line 26"/>
            <p:cNvSpPr>
              <a:spLocks noChangeShapeType="1"/>
            </p:cNvSpPr>
            <p:nvPr/>
          </p:nvSpPr>
          <p:spPr bwMode="auto">
            <a:xfrm>
              <a:off x="2362200" y="2057400"/>
              <a:ext cx="914400" cy="0"/>
            </a:xfrm>
            <a:prstGeom prst="line">
              <a:avLst/>
            </a:prstGeom>
            <a:noFill/>
            <a:ln w="9525">
              <a:solidFill>
                <a:srgbClr val="66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3200"/>
            </a:p>
          </p:txBody>
        </p:sp>
        <p:sp>
          <p:nvSpPr>
            <p:cNvPr id="73" name="Text Box 27"/>
            <p:cNvSpPr txBox="1">
              <a:spLocks noChangeArrowheads="1"/>
            </p:cNvSpPr>
            <p:nvPr/>
          </p:nvSpPr>
          <p:spPr bwMode="auto">
            <a:xfrm>
              <a:off x="2532295" y="1567777"/>
              <a:ext cx="396875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3200" b="1" dirty="0">
                  <a:solidFill>
                    <a:srgbClr val="6600FF"/>
                  </a:solidFill>
                  <a:latin typeface="Times New Roman" panose="02020603050405020304" pitchFamily="18" charset="0"/>
                </a:rPr>
                <a:t>6</a:t>
              </a:r>
            </a:p>
          </p:txBody>
        </p:sp>
        <p:sp>
          <p:nvSpPr>
            <p:cNvPr id="74" name="Text Box 28"/>
            <p:cNvSpPr txBox="1">
              <a:spLocks noChangeArrowheads="1"/>
            </p:cNvSpPr>
            <p:nvPr/>
          </p:nvSpPr>
          <p:spPr bwMode="auto">
            <a:xfrm>
              <a:off x="2379485" y="2083465"/>
              <a:ext cx="1339810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3200" b="1" dirty="0">
                  <a:solidFill>
                    <a:srgbClr val="6600FF"/>
                  </a:solidFill>
                  <a:latin typeface="Times New Roman" panose="02020603050405020304" pitchFamily="18" charset="0"/>
                </a:rPr>
                <a:t>21 412</a:t>
              </a:r>
            </a:p>
          </p:txBody>
        </p:sp>
        <p:sp>
          <p:nvSpPr>
            <p:cNvPr id="75" name="Text Box 29"/>
            <p:cNvSpPr txBox="1">
              <a:spLocks noChangeArrowheads="1"/>
            </p:cNvSpPr>
            <p:nvPr/>
          </p:nvSpPr>
          <p:spPr bwMode="auto">
            <a:xfrm>
              <a:off x="1262618" y="1971585"/>
              <a:ext cx="549275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3200" b="1" dirty="0">
                  <a:solidFill>
                    <a:srgbClr val="6600FF"/>
                  </a:solidFill>
                  <a:latin typeface="Times New Roman" panose="02020603050405020304" pitchFamily="18" charset="0"/>
                </a:rPr>
                <a:t>08</a:t>
              </a:r>
            </a:p>
          </p:txBody>
        </p:sp>
        <p:sp>
          <p:nvSpPr>
            <p:cNvPr id="76" name="Text Box 30"/>
            <p:cNvSpPr txBox="1">
              <a:spLocks noChangeArrowheads="1"/>
            </p:cNvSpPr>
            <p:nvPr/>
          </p:nvSpPr>
          <p:spPr bwMode="auto">
            <a:xfrm>
              <a:off x="1459303" y="1981905"/>
              <a:ext cx="228600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endParaRPr lang="en-US" altLang="en-US" sz="3200" b="1" dirty="0">
                <a:solidFill>
                  <a:srgbClr val="6600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78" name="Text Box 33"/>
            <p:cNvSpPr txBox="1">
              <a:spLocks noChangeArrowheads="1"/>
            </p:cNvSpPr>
            <p:nvPr/>
          </p:nvSpPr>
          <p:spPr bwMode="auto">
            <a:xfrm>
              <a:off x="1458607" y="2346296"/>
              <a:ext cx="662370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3200" b="1" dirty="0">
                  <a:solidFill>
                    <a:srgbClr val="6600FF"/>
                  </a:solidFill>
                  <a:latin typeface="Times New Roman" panose="02020603050405020304" pitchFamily="18" charset="0"/>
                </a:rPr>
                <a:t>2 4</a:t>
              </a:r>
            </a:p>
          </p:txBody>
        </p:sp>
        <p:sp>
          <p:nvSpPr>
            <p:cNvPr id="81" name="Text Box 36"/>
            <p:cNvSpPr txBox="1">
              <a:spLocks noChangeArrowheads="1"/>
            </p:cNvSpPr>
            <p:nvPr/>
          </p:nvSpPr>
          <p:spPr bwMode="auto">
            <a:xfrm>
              <a:off x="1665684" y="2736587"/>
              <a:ext cx="587376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3200" b="1" dirty="0">
                  <a:solidFill>
                    <a:srgbClr val="6600FF"/>
                  </a:solidFill>
                  <a:latin typeface="Times New Roman" panose="02020603050405020304" pitchFamily="18" charset="0"/>
                </a:rPr>
                <a:t>07</a:t>
              </a:r>
            </a:p>
          </p:txBody>
        </p:sp>
        <p:sp>
          <p:nvSpPr>
            <p:cNvPr id="84" name="Text Box 39"/>
            <p:cNvSpPr txBox="1">
              <a:spLocks noChangeArrowheads="1"/>
            </p:cNvSpPr>
            <p:nvPr/>
          </p:nvSpPr>
          <p:spPr bwMode="auto">
            <a:xfrm>
              <a:off x="1850512" y="3134516"/>
              <a:ext cx="580391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3200" b="1" dirty="0">
                  <a:solidFill>
                    <a:srgbClr val="6600FF"/>
                  </a:solidFill>
                  <a:latin typeface="Times New Roman" panose="02020603050405020304" pitchFamily="18" charset="0"/>
                </a:rPr>
                <a:t>12</a:t>
              </a:r>
            </a:p>
          </p:txBody>
        </p:sp>
        <p:sp>
          <p:nvSpPr>
            <p:cNvPr id="87" name="Text Box 42"/>
            <p:cNvSpPr txBox="1">
              <a:spLocks noChangeArrowheads="1"/>
            </p:cNvSpPr>
            <p:nvPr/>
          </p:nvSpPr>
          <p:spPr bwMode="auto">
            <a:xfrm>
              <a:off x="2015613" y="3520602"/>
              <a:ext cx="244475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3200" b="1" dirty="0">
                  <a:solidFill>
                    <a:srgbClr val="6600FF"/>
                  </a:solidFill>
                  <a:latin typeface="Times New Roman" panose="02020603050405020304" pitchFamily="18" charset="0"/>
                </a:rPr>
                <a:t>0</a:t>
              </a:r>
            </a:p>
          </p:txBody>
        </p:sp>
      </p:grpSp>
      <p:grpSp>
        <p:nvGrpSpPr>
          <p:cNvPr id="88" name="Group 87"/>
          <p:cNvGrpSpPr/>
          <p:nvPr/>
        </p:nvGrpSpPr>
        <p:grpSpPr>
          <a:xfrm>
            <a:off x="7346176" y="1186460"/>
            <a:ext cx="3797923" cy="2708897"/>
            <a:chOff x="766056" y="4123619"/>
            <a:chExt cx="3028604" cy="2708897"/>
          </a:xfrm>
        </p:grpSpPr>
        <p:sp>
          <p:nvSpPr>
            <p:cNvPr id="89" name="Text Box 44"/>
            <p:cNvSpPr txBox="1">
              <a:spLocks noChangeArrowheads="1"/>
            </p:cNvSpPr>
            <p:nvPr/>
          </p:nvSpPr>
          <p:spPr bwMode="auto">
            <a:xfrm>
              <a:off x="766056" y="4163744"/>
              <a:ext cx="1676400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3200" b="1" dirty="0">
                  <a:solidFill>
                    <a:srgbClr val="6600FF"/>
                  </a:solidFill>
                  <a:latin typeface="Times New Roman" panose="02020603050405020304" pitchFamily="18" charset="0"/>
                </a:rPr>
                <a:t>b. 230 859</a:t>
              </a:r>
            </a:p>
          </p:txBody>
        </p:sp>
        <p:sp>
          <p:nvSpPr>
            <p:cNvPr id="90" name="Line 45"/>
            <p:cNvSpPr>
              <a:spLocks noChangeShapeType="1"/>
            </p:cNvSpPr>
            <p:nvPr/>
          </p:nvSpPr>
          <p:spPr bwMode="auto">
            <a:xfrm>
              <a:off x="2411393" y="4329993"/>
              <a:ext cx="0" cy="685800"/>
            </a:xfrm>
            <a:prstGeom prst="line">
              <a:avLst/>
            </a:prstGeom>
            <a:noFill/>
            <a:ln w="9525">
              <a:solidFill>
                <a:srgbClr val="66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3200"/>
            </a:p>
          </p:txBody>
        </p:sp>
        <p:sp>
          <p:nvSpPr>
            <p:cNvPr id="91" name="Line 46"/>
            <p:cNvSpPr>
              <a:spLocks noChangeShapeType="1"/>
            </p:cNvSpPr>
            <p:nvPr/>
          </p:nvSpPr>
          <p:spPr bwMode="auto">
            <a:xfrm>
              <a:off x="2409770" y="4596514"/>
              <a:ext cx="838200" cy="0"/>
            </a:xfrm>
            <a:prstGeom prst="line">
              <a:avLst/>
            </a:prstGeom>
            <a:noFill/>
            <a:ln w="9525">
              <a:solidFill>
                <a:srgbClr val="66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3200"/>
            </a:p>
          </p:txBody>
        </p:sp>
        <p:sp>
          <p:nvSpPr>
            <p:cNvPr id="92" name="Text Box 47"/>
            <p:cNvSpPr txBox="1">
              <a:spLocks noChangeArrowheads="1"/>
            </p:cNvSpPr>
            <p:nvPr/>
          </p:nvSpPr>
          <p:spPr bwMode="auto">
            <a:xfrm>
              <a:off x="2581951" y="4123619"/>
              <a:ext cx="206375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3200" b="1" dirty="0">
                  <a:solidFill>
                    <a:srgbClr val="6600FF"/>
                  </a:solidFill>
                  <a:latin typeface="Times New Roman" panose="02020603050405020304" pitchFamily="18" charset="0"/>
                </a:rPr>
                <a:t>5</a:t>
              </a:r>
            </a:p>
          </p:txBody>
        </p:sp>
        <p:sp>
          <p:nvSpPr>
            <p:cNvPr id="93" name="Text Box 48"/>
            <p:cNvSpPr txBox="1">
              <a:spLocks noChangeArrowheads="1"/>
            </p:cNvSpPr>
            <p:nvPr/>
          </p:nvSpPr>
          <p:spPr bwMode="auto">
            <a:xfrm>
              <a:off x="1200017" y="4539948"/>
              <a:ext cx="762000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3200" b="1" dirty="0">
                  <a:solidFill>
                    <a:srgbClr val="6600FF"/>
                  </a:solidFill>
                  <a:latin typeface="Times New Roman" panose="02020603050405020304" pitchFamily="18" charset="0"/>
                </a:rPr>
                <a:t> 30</a:t>
              </a:r>
            </a:p>
          </p:txBody>
        </p:sp>
        <p:sp>
          <p:nvSpPr>
            <p:cNvPr id="94" name="Text Box 49"/>
            <p:cNvSpPr txBox="1">
              <a:spLocks noChangeArrowheads="1"/>
            </p:cNvSpPr>
            <p:nvPr/>
          </p:nvSpPr>
          <p:spPr bwMode="auto">
            <a:xfrm>
              <a:off x="2409770" y="4579519"/>
              <a:ext cx="1384890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3200" b="1" dirty="0">
                  <a:solidFill>
                    <a:srgbClr val="6600FF"/>
                  </a:solidFill>
                  <a:latin typeface="Times New Roman" panose="02020603050405020304" pitchFamily="18" charset="0"/>
                </a:rPr>
                <a:t>46 171</a:t>
              </a:r>
            </a:p>
          </p:txBody>
        </p:sp>
        <p:sp>
          <p:nvSpPr>
            <p:cNvPr id="95" name="Text Box 50"/>
            <p:cNvSpPr txBox="1">
              <a:spLocks noChangeArrowheads="1"/>
            </p:cNvSpPr>
            <p:nvPr/>
          </p:nvSpPr>
          <p:spPr bwMode="auto">
            <a:xfrm>
              <a:off x="1464941" y="4955873"/>
              <a:ext cx="609600" cy="10772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3200" b="1" dirty="0">
                  <a:solidFill>
                    <a:srgbClr val="6600FF"/>
                  </a:solidFill>
                  <a:latin typeface="Times New Roman" panose="02020603050405020304" pitchFamily="18" charset="0"/>
                </a:rPr>
                <a:t>0 8</a:t>
              </a:r>
            </a:p>
          </p:txBody>
        </p:sp>
        <p:sp>
          <p:nvSpPr>
            <p:cNvPr id="96" name="Text Box 51"/>
            <p:cNvSpPr txBox="1">
              <a:spLocks noChangeArrowheads="1"/>
            </p:cNvSpPr>
            <p:nvPr/>
          </p:nvSpPr>
          <p:spPr bwMode="auto">
            <a:xfrm>
              <a:off x="1718928" y="5335076"/>
              <a:ext cx="533400" cy="10772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3200" b="1" dirty="0">
                  <a:solidFill>
                    <a:srgbClr val="6600FF"/>
                  </a:solidFill>
                  <a:latin typeface="Times New Roman" panose="02020603050405020304" pitchFamily="18" charset="0"/>
                </a:rPr>
                <a:t>35</a:t>
              </a:r>
            </a:p>
          </p:txBody>
        </p:sp>
        <p:sp>
          <p:nvSpPr>
            <p:cNvPr id="97" name="Text Box 52"/>
            <p:cNvSpPr txBox="1">
              <a:spLocks noChangeArrowheads="1"/>
            </p:cNvSpPr>
            <p:nvPr/>
          </p:nvSpPr>
          <p:spPr bwMode="auto">
            <a:xfrm>
              <a:off x="1896735" y="5755298"/>
              <a:ext cx="533400" cy="10772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3200" b="1" dirty="0">
                  <a:solidFill>
                    <a:srgbClr val="6600FF"/>
                  </a:solidFill>
                  <a:latin typeface="Times New Roman" panose="02020603050405020304" pitchFamily="18" charset="0"/>
                </a:rPr>
                <a:t>09</a:t>
              </a:r>
            </a:p>
          </p:txBody>
        </p:sp>
        <p:sp>
          <p:nvSpPr>
            <p:cNvPr id="98" name="Text Box 53"/>
            <p:cNvSpPr txBox="1">
              <a:spLocks noChangeArrowheads="1"/>
            </p:cNvSpPr>
            <p:nvPr/>
          </p:nvSpPr>
          <p:spPr bwMode="auto">
            <a:xfrm>
              <a:off x="2067550" y="6174117"/>
              <a:ext cx="304800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3200" b="1" dirty="0">
                  <a:solidFill>
                    <a:srgbClr val="6600FF"/>
                  </a:solidFill>
                  <a:latin typeface="Times New Roman" panose="02020603050405020304" pitchFamily="18" charset="0"/>
                </a:rPr>
                <a:t>4</a:t>
              </a: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065" y="-379949"/>
            <a:ext cx="2105712" cy="1496164"/>
          </a:xfrm>
          <a:prstGeom prst="rect">
            <a:avLst/>
          </a:prstGeom>
        </p:spPr>
      </p:pic>
      <p:pic>
        <p:nvPicPr>
          <p:cNvPr id="99" name="Picture 98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243" y="2741049"/>
            <a:ext cx="1936946" cy="2606017"/>
          </a:xfrm>
          <a:prstGeom prst="rect">
            <a:avLst/>
          </a:prstGeom>
        </p:spPr>
      </p:pic>
      <p:pic>
        <p:nvPicPr>
          <p:cNvPr id="100" name="Picture 99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793503" y="3706688"/>
            <a:ext cx="5497305" cy="2106654"/>
          </a:xfrm>
          <a:prstGeom prst="rect">
            <a:avLst/>
          </a:prstGeom>
        </p:spPr>
      </p:pic>
      <p:sp>
        <p:nvSpPr>
          <p:cNvPr id="101" name="Text Box 48"/>
          <p:cNvSpPr txBox="1">
            <a:spLocks noChangeArrowheads="1"/>
          </p:cNvSpPr>
          <p:nvPr/>
        </p:nvSpPr>
        <p:spPr bwMode="auto">
          <a:xfrm>
            <a:off x="1609909" y="4630533"/>
            <a:ext cx="394786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endParaRPr lang="en-US" alt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4067333" y="3277170"/>
            <a:ext cx="776248" cy="531732"/>
          </a:xfrm>
          <a:prstGeom prst="ellipse">
            <a:avLst/>
          </a:prstGeom>
          <a:noFill/>
          <a:ln w="50800" cmpd="thickThin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Oval 101"/>
          <p:cNvSpPr/>
          <p:nvPr/>
        </p:nvSpPr>
        <p:spPr>
          <a:xfrm>
            <a:off x="8781257" y="3284354"/>
            <a:ext cx="776248" cy="531732"/>
          </a:xfrm>
          <a:prstGeom prst="ellipse">
            <a:avLst/>
          </a:prstGeom>
          <a:noFill/>
          <a:ln w="50800" cmpd="thickThin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" name="Picture 102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7318219" y="3495482"/>
            <a:ext cx="6207506" cy="2106654"/>
          </a:xfrm>
          <a:prstGeom prst="rect">
            <a:avLst/>
          </a:prstGeom>
        </p:spPr>
      </p:pic>
      <p:sp>
        <p:nvSpPr>
          <p:cNvPr id="104" name="Text Box 48"/>
          <p:cNvSpPr txBox="1">
            <a:spLocks noChangeArrowheads="1"/>
          </p:cNvSpPr>
          <p:nvPr/>
        </p:nvSpPr>
        <p:spPr bwMode="auto">
          <a:xfrm>
            <a:off x="8247366" y="4409067"/>
            <a:ext cx="394786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</a:t>
            </a:r>
            <a:endParaRPr lang="en-US" alt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9865" y="2897967"/>
            <a:ext cx="2359292" cy="2359292"/>
          </a:xfrm>
          <a:prstGeom prst="rect">
            <a:avLst/>
          </a:prstGeom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4A1B3B47-EAE9-41C3-9B6E-C1B969215B9E}"/>
              </a:ext>
            </a:extLst>
          </p:cNvPr>
          <p:cNvSpPr txBox="1"/>
          <p:nvPr/>
        </p:nvSpPr>
        <p:spPr>
          <a:xfrm>
            <a:off x="56768" y="45522"/>
            <a:ext cx="8226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1">
                    <a:lumMod val="75000"/>
                  </a:schemeClr>
                </a:solidFill>
                <a:latin typeface="UVN Dzung Dakao" panose="00000400000000000000" pitchFamily="2" charset="0"/>
              </a:rPr>
              <a:t>KTUTS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3FA66078-3C9D-44C6-BAE9-7AB588885D9E}"/>
              </a:ext>
            </a:extLst>
          </p:cNvPr>
          <p:cNvSpPr txBox="1"/>
          <p:nvPr/>
        </p:nvSpPr>
        <p:spPr>
          <a:xfrm>
            <a:off x="-30331" y="6536809"/>
            <a:ext cx="8226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1">
                    <a:lumMod val="75000"/>
                  </a:schemeClr>
                </a:solidFill>
                <a:latin typeface="UVN Dzung Dakao" panose="00000400000000000000" pitchFamily="2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12071316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" grpId="0"/>
      <p:bldP spid="12" grpId="0" animBg="1"/>
      <p:bldP spid="102" grpId="0" animBg="1"/>
      <p:bldP spid="10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l="10268" t="3798" r="3464" b="4533"/>
          <a:stretch>
            <a:fillRect/>
          </a:stretch>
        </p:blipFill>
        <p:spPr>
          <a:xfrm>
            <a:off x="-49551" y="-511870"/>
            <a:ext cx="12371406" cy="8642062"/>
          </a:xfrm>
          <a:prstGeom prst="rect">
            <a:avLst/>
          </a:prstGeom>
        </p:spPr>
      </p:pic>
      <p:grpSp>
        <p:nvGrpSpPr>
          <p:cNvPr id="59" name="Group 15"/>
          <p:cNvGrpSpPr/>
          <p:nvPr/>
        </p:nvGrpSpPr>
        <p:grpSpPr>
          <a:xfrm>
            <a:off x="5857178" y="-181487"/>
            <a:ext cx="5602228" cy="1931111"/>
            <a:chOff x="0" y="0"/>
            <a:chExt cx="4873866" cy="1501889"/>
          </a:xfrm>
        </p:grpSpPr>
        <p:pic>
          <p:nvPicPr>
            <p:cNvPr id="60" name="Picture 16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3625967" y="0"/>
              <a:ext cx="1247899" cy="1494490"/>
            </a:xfrm>
            <a:prstGeom prst="rect">
              <a:avLst/>
            </a:prstGeom>
          </p:spPr>
        </p:pic>
        <p:pic>
          <p:nvPicPr>
            <p:cNvPr id="61" name="Picture 17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2473960" y="7399"/>
              <a:ext cx="1247899" cy="1494490"/>
            </a:xfrm>
            <a:prstGeom prst="rect">
              <a:avLst/>
            </a:prstGeom>
          </p:spPr>
        </p:pic>
        <p:pic>
          <p:nvPicPr>
            <p:cNvPr id="62" name="Picture 18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1226061" y="7399"/>
              <a:ext cx="1247899" cy="1494490"/>
            </a:xfrm>
            <a:prstGeom prst="rect">
              <a:avLst/>
            </a:prstGeom>
          </p:spPr>
        </p:pic>
        <p:pic>
          <p:nvPicPr>
            <p:cNvPr id="63" name="Picture 19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0" y="7399"/>
              <a:ext cx="1247899" cy="1494490"/>
            </a:xfrm>
            <a:prstGeom prst="rect">
              <a:avLst/>
            </a:prstGeom>
          </p:spPr>
        </p:pic>
      </p:grpSp>
      <p:grpSp>
        <p:nvGrpSpPr>
          <p:cNvPr id="54" name="Group 8"/>
          <p:cNvGrpSpPr/>
          <p:nvPr/>
        </p:nvGrpSpPr>
        <p:grpSpPr>
          <a:xfrm>
            <a:off x="243429" y="-210599"/>
            <a:ext cx="5602228" cy="1931111"/>
            <a:chOff x="0" y="0"/>
            <a:chExt cx="4873866" cy="1501889"/>
          </a:xfrm>
        </p:grpSpPr>
        <p:pic>
          <p:nvPicPr>
            <p:cNvPr id="55" name="Picture 9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3625967" y="0"/>
              <a:ext cx="1247899" cy="1494490"/>
            </a:xfrm>
            <a:prstGeom prst="rect">
              <a:avLst/>
            </a:prstGeom>
          </p:spPr>
        </p:pic>
        <p:pic>
          <p:nvPicPr>
            <p:cNvPr id="56" name="Picture 10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2473960" y="7399"/>
              <a:ext cx="1247899" cy="1494490"/>
            </a:xfrm>
            <a:prstGeom prst="rect">
              <a:avLst/>
            </a:prstGeom>
          </p:spPr>
        </p:pic>
        <p:pic>
          <p:nvPicPr>
            <p:cNvPr id="57" name="Picture 11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1226061" y="7399"/>
              <a:ext cx="1247899" cy="1494490"/>
            </a:xfrm>
            <a:prstGeom prst="rect">
              <a:avLst/>
            </a:prstGeom>
          </p:spPr>
        </p:pic>
        <p:pic>
          <p:nvPicPr>
            <p:cNvPr id="58" name="Picture 12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0" y="7399"/>
              <a:ext cx="1247899" cy="1494490"/>
            </a:xfrm>
            <a:prstGeom prst="rect">
              <a:avLst/>
            </a:prstGeom>
          </p:spPr>
        </p:pic>
      </p:grpSp>
      <p:pic>
        <p:nvPicPr>
          <p:cNvPr id="3" name="Picture 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3269200">
            <a:off x="-69617" y="377117"/>
            <a:ext cx="1383951" cy="180613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5285725">
            <a:off x="-26515" y="4088106"/>
            <a:ext cx="796278" cy="161067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rot="4122081">
            <a:off x="177463" y="4725544"/>
            <a:ext cx="827456" cy="190493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rot="2954828">
            <a:off x="60644" y="2829328"/>
            <a:ext cx="1061093" cy="16467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2127805" y="3226541"/>
            <a:ext cx="185291" cy="17695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9401766" y="-758496"/>
            <a:ext cx="182047" cy="17385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 rot="7901084">
            <a:off x="10853667" y="428252"/>
            <a:ext cx="1359724" cy="177451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 rot="5678266">
            <a:off x="11436829" y="3917877"/>
            <a:ext cx="782338" cy="1582482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 rot="5330879">
            <a:off x="11147130" y="4365818"/>
            <a:ext cx="874271" cy="2012713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3"/>
          <a:srcRect l="3053" r="3053"/>
          <a:stretch>
            <a:fillRect/>
          </a:stretch>
        </p:blipFill>
        <p:spPr>
          <a:xfrm rot="7027392">
            <a:off x="11228171" y="6237491"/>
            <a:ext cx="745611" cy="1616484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 rot="4909182">
            <a:off x="11321677" y="-1209938"/>
            <a:ext cx="667505" cy="1250596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 rot="6454679">
            <a:off x="11439025" y="7061948"/>
            <a:ext cx="664805" cy="1044882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 rot="5686695">
            <a:off x="11474398" y="1748953"/>
            <a:ext cx="580565" cy="1080124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 rot="6200894">
            <a:off x="11109846" y="2012611"/>
            <a:ext cx="839049" cy="1707989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0387277" y="3884699"/>
            <a:ext cx="182047" cy="173856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9641811" y="1315512"/>
            <a:ext cx="263622" cy="251758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0324844" y="6910624"/>
            <a:ext cx="263622" cy="251758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575653" y="6128272"/>
            <a:ext cx="277000" cy="264536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863967" y="-651834"/>
            <a:ext cx="299633" cy="286149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>
          <a:xfrm rot="2213016">
            <a:off x="11262979" y="5538191"/>
            <a:ext cx="841125" cy="892440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>
          <a:xfrm rot="4201103">
            <a:off x="134697" y="6188050"/>
            <a:ext cx="780609" cy="1589024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19"/>
          <a:srcRect/>
          <a:stretch>
            <a:fillRect/>
          </a:stretch>
        </p:blipFill>
        <p:spPr>
          <a:xfrm rot="6395938">
            <a:off x="-7623" y="5335192"/>
            <a:ext cx="862035" cy="1558482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20"/>
          <a:srcRect/>
          <a:stretch>
            <a:fillRect/>
          </a:stretch>
        </p:blipFill>
        <p:spPr>
          <a:xfrm rot="-2029518">
            <a:off x="10501291" y="-447794"/>
            <a:ext cx="2152455" cy="1825551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21"/>
          <a:srcRect/>
          <a:stretch>
            <a:fillRect/>
          </a:stretch>
        </p:blipFill>
        <p:spPr>
          <a:xfrm rot="5814209">
            <a:off x="67926" y="-1233675"/>
            <a:ext cx="679398" cy="1272878"/>
          </a:xfrm>
          <a:prstGeom prst="rect">
            <a:avLst/>
          </a:prstGeom>
        </p:spPr>
      </p:pic>
      <p:pic>
        <p:nvPicPr>
          <p:cNvPr id="27" name="Picture 27"/>
          <p:cNvPicPr>
            <a:picLocks noChangeAspect="1"/>
          </p:cNvPicPr>
          <p:nvPr/>
        </p:nvPicPr>
        <p:blipFill>
          <a:blip r:embed="rId22"/>
          <a:srcRect/>
          <a:stretch>
            <a:fillRect/>
          </a:stretch>
        </p:blipFill>
        <p:spPr>
          <a:xfrm rot="5015306">
            <a:off x="-9647" y="7001251"/>
            <a:ext cx="676651" cy="1063498"/>
          </a:xfrm>
          <a:prstGeom prst="rect">
            <a:avLst/>
          </a:prstGeom>
        </p:spPr>
      </p:pic>
      <p:pic>
        <p:nvPicPr>
          <p:cNvPr id="28" name="Picture 28"/>
          <p:cNvPicPr>
            <a:picLocks noChangeAspect="1"/>
          </p:cNvPicPr>
          <p:nvPr/>
        </p:nvPicPr>
        <p:blipFill>
          <a:blip r:embed="rId23"/>
          <a:srcRect/>
          <a:stretch>
            <a:fillRect/>
          </a:stretch>
        </p:blipFill>
        <p:spPr>
          <a:xfrm rot="5686695">
            <a:off x="65481" y="1777938"/>
            <a:ext cx="590911" cy="1099367"/>
          </a:xfrm>
          <a:prstGeom prst="rect">
            <a:avLst/>
          </a:prstGeom>
        </p:spPr>
      </p:pic>
      <p:pic>
        <p:nvPicPr>
          <p:cNvPr id="29" name="Picture 29"/>
          <p:cNvPicPr>
            <a:picLocks noChangeAspect="1"/>
          </p:cNvPicPr>
          <p:nvPr/>
        </p:nvPicPr>
        <p:blipFill>
          <a:blip r:embed="rId24"/>
          <a:srcRect/>
          <a:stretch>
            <a:fillRect/>
          </a:stretch>
        </p:blipFill>
        <p:spPr>
          <a:xfrm rot="6110054">
            <a:off x="-13472" y="-474160"/>
            <a:ext cx="629318" cy="910407"/>
          </a:xfrm>
          <a:prstGeom prst="rect">
            <a:avLst/>
          </a:prstGeom>
        </p:spPr>
      </p:pic>
      <p:pic>
        <p:nvPicPr>
          <p:cNvPr id="30" name="Picture 30"/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>
          <a:xfrm rot="4863772">
            <a:off x="108645" y="2088455"/>
            <a:ext cx="853998" cy="1738420"/>
          </a:xfrm>
          <a:prstGeom prst="rect">
            <a:avLst/>
          </a:prstGeom>
        </p:spPr>
      </p:pic>
      <p:pic>
        <p:nvPicPr>
          <p:cNvPr id="31" name="Picture 31"/>
          <p:cNvPicPr>
            <a:picLocks noChangeAspect="1"/>
          </p:cNvPicPr>
          <p:nvPr/>
        </p:nvPicPr>
        <p:blipFill>
          <a:blip r:embed="rId25"/>
          <a:srcRect/>
          <a:stretch>
            <a:fillRect/>
          </a:stretch>
        </p:blipFill>
        <p:spPr>
          <a:xfrm>
            <a:off x="-157473" y="84909"/>
            <a:ext cx="1238460" cy="1040305"/>
          </a:xfrm>
          <a:prstGeom prst="rect">
            <a:avLst/>
          </a:prstGeom>
        </p:spPr>
      </p:pic>
      <p:pic>
        <p:nvPicPr>
          <p:cNvPr id="32" name="Picture 32"/>
          <p:cNvPicPr>
            <a:picLocks noChangeAspect="1"/>
          </p:cNvPicPr>
          <p:nvPr/>
        </p:nvPicPr>
        <p:blipFill>
          <a:blip r:embed="rId26"/>
          <a:srcRect/>
          <a:stretch>
            <a:fillRect/>
          </a:stretch>
        </p:blipFill>
        <p:spPr>
          <a:xfrm>
            <a:off x="2322827" y="649604"/>
            <a:ext cx="163096" cy="160955"/>
          </a:xfrm>
          <a:prstGeom prst="rect">
            <a:avLst/>
          </a:prstGeom>
        </p:spPr>
      </p:pic>
      <p:pic>
        <p:nvPicPr>
          <p:cNvPr id="33" name="Picture 33"/>
          <p:cNvPicPr>
            <a:picLocks noChangeAspect="1"/>
          </p:cNvPicPr>
          <p:nvPr/>
        </p:nvPicPr>
        <p:blipFill>
          <a:blip r:embed="rId26"/>
          <a:srcRect/>
          <a:stretch>
            <a:fillRect/>
          </a:stretch>
        </p:blipFill>
        <p:spPr>
          <a:xfrm>
            <a:off x="9618978" y="6114430"/>
            <a:ext cx="160240" cy="158136"/>
          </a:xfrm>
          <a:prstGeom prst="rect">
            <a:avLst/>
          </a:prstGeom>
        </p:spPr>
      </p:pic>
      <p:pic>
        <p:nvPicPr>
          <p:cNvPr id="34" name="Picture 34"/>
          <p:cNvPicPr>
            <a:picLocks noChangeAspect="1"/>
          </p:cNvPicPr>
          <p:nvPr/>
        </p:nvPicPr>
        <p:blipFill>
          <a:blip r:embed="rId26"/>
          <a:srcRect/>
          <a:stretch>
            <a:fillRect/>
          </a:stretch>
        </p:blipFill>
        <p:spPr>
          <a:xfrm rot="-2164044">
            <a:off x="1968756" y="4979163"/>
            <a:ext cx="163096" cy="160955"/>
          </a:xfrm>
          <a:prstGeom prst="rect">
            <a:avLst/>
          </a:prstGeom>
        </p:spPr>
      </p:pic>
      <p:pic>
        <p:nvPicPr>
          <p:cNvPr id="35" name="Picture 35"/>
          <p:cNvPicPr>
            <a:picLocks noChangeAspect="1"/>
          </p:cNvPicPr>
          <p:nvPr/>
        </p:nvPicPr>
        <p:blipFill>
          <a:blip r:embed="rId26"/>
          <a:srcRect/>
          <a:stretch>
            <a:fillRect/>
          </a:stretch>
        </p:blipFill>
        <p:spPr>
          <a:xfrm rot="-2164044">
            <a:off x="10438725" y="2196537"/>
            <a:ext cx="160240" cy="158136"/>
          </a:xfrm>
          <a:prstGeom prst="rect">
            <a:avLst/>
          </a:prstGeom>
        </p:spPr>
      </p:pic>
      <p:pic>
        <p:nvPicPr>
          <p:cNvPr id="36" name="Picture 36"/>
          <p:cNvPicPr>
            <a:picLocks noChangeAspect="1"/>
          </p:cNvPicPr>
          <p:nvPr/>
        </p:nvPicPr>
        <p:blipFill>
          <a:blip r:embed="rId26"/>
          <a:srcRect/>
          <a:stretch>
            <a:fillRect/>
          </a:stretch>
        </p:blipFill>
        <p:spPr>
          <a:xfrm rot="1033081">
            <a:off x="1498793" y="7421784"/>
            <a:ext cx="172825" cy="170556"/>
          </a:xfrm>
          <a:prstGeom prst="rect">
            <a:avLst/>
          </a:prstGeom>
        </p:spPr>
      </p:pic>
      <p:pic>
        <p:nvPicPr>
          <p:cNvPr id="37" name="Picture 37"/>
          <p:cNvPicPr>
            <a:picLocks noChangeAspect="1"/>
          </p:cNvPicPr>
          <p:nvPr/>
        </p:nvPicPr>
        <p:blipFill>
          <a:blip r:embed="rId26"/>
          <a:srcRect/>
          <a:stretch>
            <a:fillRect/>
          </a:stretch>
        </p:blipFill>
        <p:spPr>
          <a:xfrm rot="1801747">
            <a:off x="1652967" y="2052274"/>
            <a:ext cx="240749" cy="237587"/>
          </a:xfrm>
          <a:prstGeom prst="rect">
            <a:avLst/>
          </a:prstGeom>
        </p:spPr>
      </p:pic>
      <p:pic>
        <p:nvPicPr>
          <p:cNvPr id="38" name="Picture 38"/>
          <p:cNvPicPr>
            <a:picLocks noChangeAspect="1"/>
          </p:cNvPicPr>
          <p:nvPr/>
        </p:nvPicPr>
        <p:blipFill>
          <a:blip r:embed="rId26"/>
          <a:srcRect/>
          <a:stretch>
            <a:fillRect/>
          </a:stretch>
        </p:blipFill>
        <p:spPr>
          <a:xfrm rot="1801747">
            <a:off x="9896277" y="4811506"/>
            <a:ext cx="236533" cy="233429"/>
          </a:xfrm>
          <a:prstGeom prst="rect">
            <a:avLst/>
          </a:prstGeom>
        </p:spPr>
      </p:pic>
      <p:pic>
        <p:nvPicPr>
          <p:cNvPr id="39" name="Picture 39"/>
          <p:cNvPicPr>
            <a:picLocks noChangeAspect="1"/>
          </p:cNvPicPr>
          <p:nvPr/>
        </p:nvPicPr>
        <p:blipFill>
          <a:blip r:embed="rId26"/>
          <a:srcRect/>
          <a:stretch>
            <a:fillRect/>
          </a:stretch>
        </p:blipFill>
        <p:spPr>
          <a:xfrm rot="1801747">
            <a:off x="10338388" y="-367265"/>
            <a:ext cx="236533" cy="233429"/>
          </a:xfrm>
          <a:prstGeom prst="rect">
            <a:avLst/>
          </a:prstGeom>
        </p:spPr>
      </p:pic>
      <p:pic>
        <p:nvPicPr>
          <p:cNvPr id="41" name="Picture 41"/>
          <p:cNvPicPr>
            <a:picLocks noChangeAspect="1"/>
          </p:cNvPicPr>
          <p:nvPr/>
        </p:nvPicPr>
        <p:blipFill>
          <a:blip r:embed="rId27"/>
          <a:srcRect/>
          <a:stretch>
            <a:fillRect/>
          </a:stretch>
        </p:blipFill>
        <p:spPr>
          <a:xfrm>
            <a:off x="1272677" y="-122822"/>
            <a:ext cx="204744" cy="207731"/>
          </a:xfrm>
          <a:prstGeom prst="rect">
            <a:avLst/>
          </a:prstGeom>
        </p:spPr>
      </p:pic>
      <p:pic>
        <p:nvPicPr>
          <p:cNvPr id="42" name="Picture 42"/>
          <p:cNvPicPr>
            <a:picLocks noChangeAspect="1"/>
          </p:cNvPicPr>
          <p:nvPr/>
        </p:nvPicPr>
        <p:blipFill>
          <a:blip r:embed="rId27"/>
          <a:srcRect/>
          <a:stretch>
            <a:fillRect/>
          </a:stretch>
        </p:blipFill>
        <p:spPr>
          <a:xfrm>
            <a:off x="1460634" y="4073193"/>
            <a:ext cx="178262" cy="180862"/>
          </a:xfrm>
          <a:prstGeom prst="rect">
            <a:avLst/>
          </a:prstGeom>
        </p:spPr>
      </p:pic>
      <p:pic>
        <p:nvPicPr>
          <p:cNvPr id="43" name="Picture 43"/>
          <p:cNvPicPr>
            <a:picLocks noChangeAspect="1"/>
          </p:cNvPicPr>
          <p:nvPr/>
        </p:nvPicPr>
        <p:blipFill>
          <a:blip r:embed="rId27"/>
          <a:srcRect/>
          <a:stretch>
            <a:fillRect/>
          </a:stretch>
        </p:blipFill>
        <p:spPr>
          <a:xfrm>
            <a:off x="9734187" y="7545133"/>
            <a:ext cx="171247" cy="173744"/>
          </a:xfrm>
          <a:prstGeom prst="rect">
            <a:avLst/>
          </a:prstGeom>
        </p:spPr>
      </p:pic>
      <p:pic>
        <p:nvPicPr>
          <p:cNvPr id="44" name="Picture 44"/>
          <p:cNvPicPr>
            <a:picLocks noChangeAspect="1"/>
          </p:cNvPicPr>
          <p:nvPr/>
        </p:nvPicPr>
        <p:blipFill>
          <a:blip r:embed="rId27"/>
          <a:srcRect/>
          <a:stretch>
            <a:fillRect/>
          </a:stretch>
        </p:blipFill>
        <p:spPr>
          <a:xfrm>
            <a:off x="9647619" y="3303603"/>
            <a:ext cx="206125" cy="209133"/>
          </a:xfrm>
          <a:prstGeom prst="rect">
            <a:avLst/>
          </a:prstGeom>
        </p:spPr>
      </p:pic>
      <p:pic>
        <p:nvPicPr>
          <p:cNvPr id="45" name="Picture 45"/>
          <p:cNvPicPr>
            <a:picLocks noChangeAspect="1"/>
          </p:cNvPicPr>
          <p:nvPr/>
        </p:nvPicPr>
        <p:blipFill>
          <a:blip r:embed="rId27"/>
          <a:srcRect/>
          <a:stretch>
            <a:fillRect/>
          </a:stretch>
        </p:blipFill>
        <p:spPr>
          <a:xfrm>
            <a:off x="2281175" y="6982560"/>
            <a:ext cx="204744" cy="207731"/>
          </a:xfrm>
          <a:prstGeom prst="rect">
            <a:avLst/>
          </a:prstGeom>
        </p:spPr>
      </p:pic>
      <p:pic>
        <p:nvPicPr>
          <p:cNvPr id="46" name="Picture 46"/>
          <p:cNvPicPr>
            <a:picLocks noChangeAspect="1"/>
          </p:cNvPicPr>
          <p:nvPr/>
        </p:nvPicPr>
        <p:blipFill>
          <a:blip r:embed="rId27"/>
          <a:srcRect/>
          <a:stretch>
            <a:fillRect/>
          </a:stretch>
        </p:blipFill>
        <p:spPr>
          <a:xfrm>
            <a:off x="9224712" y="288004"/>
            <a:ext cx="177056" cy="179640"/>
          </a:xfrm>
          <a:prstGeom prst="rect">
            <a:avLst/>
          </a:prstGeom>
        </p:spPr>
      </p:pic>
      <p:pic>
        <p:nvPicPr>
          <p:cNvPr id="66" name="图片 1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9198" y="1038158"/>
            <a:ext cx="7412253" cy="4468014"/>
          </a:xfrm>
          <a:prstGeom prst="rect">
            <a:avLst/>
          </a:prstGeom>
        </p:spPr>
      </p:pic>
      <p:sp>
        <p:nvSpPr>
          <p:cNvPr id="67" name="TextBox 47"/>
          <p:cNvSpPr txBox="1"/>
          <p:nvPr/>
        </p:nvSpPr>
        <p:spPr>
          <a:xfrm>
            <a:off x="2194596" y="2556489"/>
            <a:ext cx="7603516" cy="14314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453"/>
              </a:lnSpc>
            </a:pPr>
            <a:r>
              <a:rPr lang="en-US" sz="8800" dirty="0" err="1">
                <a:latin typeface="UTM Loko" panose="02040603050506020204" pitchFamily="18" charset="0"/>
              </a:rPr>
              <a:t>Luyện</a:t>
            </a:r>
            <a:r>
              <a:rPr lang="en-US" sz="8800" dirty="0">
                <a:latin typeface="UTM Loko" panose="02040603050506020204" pitchFamily="18" charset="0"/>
              </a:rPr>
              <a:t> </a:t>
            </a:r>
            <a:r>
              <a:rPr lang="en-US" sz="8800" dirty="0" err="1">
                <a:latin typeface="UTM Loko" panose="02040603050506020204" pitchFamily="18" charset="0"/>
              </a:rPr>
              <a:t>tập</a:t>
            </a:r>
            <a:endParaRPr lang="en-US" sz="8800" dirty="0">
              <a:latin typeface="UTM Loko" panose="02040603050506020204" pitchFamily="18" charset="0"/>
            </a:endParaRPr>
          </a:p>
        </p:txBody>
      </p:sp>
      <p:pic>
        <p:nvPicPr>
          <p:cNvPr id="69" name="Picture 19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0"/>
              </a:ext>
            </a:extLst>
          </a:blip>
          <a:srcRect/>
          <a:stretch>
            <a:fillRect/>
          </a:stretch>
        </p:blipFill>
        <p:spPr>
          <a:xfrm>
            <a:off x="1325376" y="3971627"/>
            <a:ext cx="3026856" cy="3226298"/>
          </a:xfrm>
          <a:prstGeom prst="rect">
            <a:avLst/>
          </a:prstGeom>
        </p:spPr>
      </p:pic>
      <p:pic>
        <p:nvPicPr>
          <p:cNvPr id="72" name="Picture 6"/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2"/>
              </a:ext>
            </a:extLst>
          </a:blip>
          <a:srcRect/>
          <a:stretch>
            <a:fillRect/>
          </a:stretch>
        </p:blipFill>
        <p:spPr>
          <a:xfrm>
            <a:off x="4921094" y="4879820"/>
            <a:ext cx="2791812" cy="2741051"/>
          </a:xfrm>
          <a:prstGeom prst="rect">
            <a:avLst/>
          </a:prstGeom>
        </p:spPr>
      </p:pic>
      <p:pic>
        <p:nvPicPr>
          <p:cNvPr id="75" name="Picture 9"/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4"/>
              </a:ext>
            </a:extLst>
          </a:blip>
          <a:srcRect/>
          <a:stretch>
            <a:fillRect/>
          </a:stretch>
        </p:blipFill>
        <p:spPr>
          <a:xfrm>
            <a:off x="8183313" y="4533775"/>
            <a:ext cx="2479272" cy="2642633"/>
          </a:xfrm>
          <a:prstGeom prst="rect">
            <a:avLst/>
          </a:prstGeom>
        </p:spPr>
      </p:pic>
      <p:pic>
        <p:nvPicPr>
          <p:cNvPr id="76" name="Picture 40"/>
          <p:cNvPicPr>
            <a:picLocks noChangeAspect="1"/>
          </p:cNvPicPr>
          <p:nvPr/>
        </p:nvPicPr>
        <p:blipFill>
          <a:blip r:embed="rId35"/>
          <a:srcRect/>
          <a:stretch>
            <a:fillRect/>
          </a:stretch>
        </p:blipFill>
        <p:spPr>
          <a:xfrm rot="-2581230">
            <a:off x="2298684" y="1594731"/>
            <a:ext cx="1248827" cy="1208238"/>
          </a:xfrm>
          <a:prstGeom prst="rect">
            <a:avLst/>
          </a:prstGeom>
        </p:spPr>
      </p:pic>
      <p:pic>
        <p:nvPicPr>
          <p:cNvPr id="77" name="Picture 31"/>
          <p:cNvPicPr>
            <a:picLocks noChangeAspect="1"/>
          </p:cNvPicPr>
          <p:nvPr/>
        </p:nvPicPr>
        <p:blipFill>
          <a:blip r:embed="rId25"/>
          <a:srcRect/>
          <a:stretch>
            <a:fillRect/>
          </a:stretch>
        </p:blipFill>
        <p:spPr>
          <a:xfrm>
            <a:off x="11277202" y="3183046"/>
            <a:ext cx="1238460" cy="1040305"/>
          </a:xfrm>
          <a:prstGeom prst="rect">
            <a:avLst/>
          </a:prstGeom>
        </p:spPr>
      </p:pic>
      <p:sp>
        <p:nvSpPr>
          <p:cNvPr id="65" name="TextBox 47"/>
          <p:cNvSpPr txBox="1"/>
          <p:nvPr/>
        </p:nvSpPr>
        <p:spPr>
          <a:xfrm>
            <a:off x="2346996" y="2584710"/>
            <a:ext cx="7603516" cy="14747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453"/>
              </a:lnSpc>
            </a:pPr>
            <a:r>
              <a:rPr lang="en-US" sz="8800" dirty="0" err="1">
                <a:solidFill>
                  <a:srgbClr val="FFFF00"/>
                </a:solidFill>
                <a:latin typeface="UTM Loko" panose="02040603050506020204" pitchFamily="18" charset="0"/>
              </a:rPr>
              <a:t>Luyện</a:t>
            </a:r>
            <a:r>
              <a:rPr lang="en-US" sz="8800" dirty="0">
                <a:solidFill>
                  <a:srgbClr val="FFFF00"/>
                </a:solidFill>
                <a:latin typeface="UTM Loko" panose="02040603050506020204" pitchFamily="18" charset="0"/>
              </a:rPr>
              <a:t> </a:t>
            </a:r>
            <a:r>
              <a:rPr lang="en-US" sz="8800" dirty="0" err="1">
                <a:solidFill>
                  <a:srgbClr val="FFFF00"/>
                </a:solidFill>
                <a:latin typeface="UTM Loko" panose="02040603050506020204" pitchFamily="18" charset="0"/>
              </a:rPr>
              <a:t>tập</a:t>
            </a:r>
            <a:endParaRPr lang="en-US" sz="8800" dirty="0">
              <a:solidFill>
                <a:srgbClr val="FFFF00"/>
              </a:solidFill>
              <a:latin typeface="UTM Loko" panose="02040603050506020204" pitchFamily="18" charset="0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563884BF-679F-47F1-823C-8A36F7D3900A}"/>
              </a:ext>
            </a:extLst>
          </p:cNvPr>
          <p:cNvSpPr txBox="1"/>
          <p:nvPr/>
        </p:nvSpPr>
        <p:spPr>
          <a:xfrm>
            <a:off x="56768" y="45522"/>
            <a:ext cx="8226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1">
                    <a:lumMod val="95000"/>
                  </a:schemeClr>
                </a:solidFill>
                <a:latin typeface="UVN Dzung Dakao" panose="00000400000000000000" pitchFamily="2" charset="0"/>
              </a:rPr>
              <a:t>KTUTS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5207702F-8226-42B6-80A4-772B657C00E5}"/>
              </a:ext>
            </a:extLst>
          </p:cNvPr>
          <p:cNvSpPr txBox="1"/>
          <p:nvPr/>
        </p:nvSpPr>
        <p:spPr>
          <a:xfrm>
            <a:off x="-30331" y="6536809"/>
            <a:ext cx="8226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1">
                    <a:lumMod val="95000"/>
                  </a:schemeClr>
                </a:solidFill>
                <a:latin typeface="UVN Dzung Dakao" panose="00000400000000000000" pitchFamily="2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417150746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/>
      <p:bldP spid="6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79"/>
</p:tagLst>
</file>

<file path=ppt/theme/theme1.xml><?xml version="1.0" encoding="utf-8"?>
<a:theme xmlns:a="http://schemas.openxmlformats.org/drawingml/2006/main" name="Office 主题">
  <a:themeElements>
    <a:clrScheme name="自定义 284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39D91"/>
      </a:accent1>
      <a:accent2>
        <a:srgbClr val="EA9544"/>
      </a:accent2>
      <a:accent3>
        <a:srgbClr val="D1476E"/>
      </a:accent3>
      <a:accent4>
        <a:srgbClr val="139D91"/>
      </a:accent4>
      <a:accent5>
        <a:srgbClr val="EA9544"/>
      </a:accent5>
      <a:accent6>
        <a:srgbClr val="D1476E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293</TotalTime>
  <Words>778</Words>
  <Application>Microsoft Office PowerPoint</Application>
  <PresentationFormat>Widescreen</PresentationFormat>
  <Paragraphs>181</Paragraphs>
  <Slides>16</Slides>
  <Notes>3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6" baseType="lpstr">
      <vt:lpstr>Calibri</vt:lpstr>
      <vt:lpstr>微软雅黑</vt:lpstr>
      <vt:lpstr>Wingdings</vt:lpstr>
      <vt:lpstr>UTM Loko</vt:lpstr>
      <vt:lpstr>UVN Dzung Dakao</vt:lpstr>
      <vt:lpstr>Arial</vt:lpstr>
      <vt:lpstr>UTM Staccato </vt:lpstr>
      <vt:lpstr>Calibri Light</vt:lpstr>
      <vt:lpstr>Times New Roman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Hewlett-Packard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Chia cho so co 1 chu so</dc:title>
  <dc:subject>Toan 4</dc:subject>
  <dc:creator>KTUTS</dc:creator>
  <cp:keywords>BichHa</cp:keywords>
  <cp:lastModifiedBy>tú nguyễn</cp:lastModifiedBy>
  <cp:revision>90</cp:revision>
  <dcterms:created xsi:type="dcterms:W3CDTF">2017-08-17T10:58:14Z</dcterms:created>
  <dcterms:modified xsi:type="dcterms:W3CDTF">2021-12-06T11:23:09Z</dcterms:modified>
  <cp:version>Z35</cp:version>
</cp:coreProperties>
</file>